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6" r:id="rId4"/>
    <p:sldId id="260" r:id="rId5"/>
    <p:sldId id="258" r:id="rId6"/>
    <p:sldId id="278" r:id="rId7"/>
    <p:sldId id="263" r:id="rId8"/>
    <p:sldId id="264" r:id="rId9"/>
    <p:sldId id="265" r:id="rId10"/>
    <p:sldId id="267" r:id="rId11"/>
    <p:sldId id="268" r:id="rId12"/>
    <p:sldId id="269" r:id="rId13"/>
    <p:sldId id="277" r:id="rId14"/>
    <p:sldId id="284" r:id="rId15"/>
    <p:sldId id="270" r:id="rId16"/>
    <p:sldId id="271" r:id="rId17"/>
    <p:sldId id="283" r:id="rId18"/>
    <p:sldId id="286" r:id="rId19"/>
    <p:sldId id="281" r:id="rId20"/>
    <p:sldId id="272" r:id="rId21"/>
    <p:sldId id="273" r:id="rId22"/>
    <p:sldId id="274" r:id="rId23"/>
    <p:sldId id="275" r:id="rId24"/>
    <p:sldId id="276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AA00A-2461-42B5-BDCA-24980D2BBDC9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3E4AF-6B57-4844-B4C6-BB03FA5F52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19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3E4AF-6B57-4844-B4C6-BB03FA5F529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8457-B412-4F20-BBB6-4DB21020C49F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C57B-3747-4057-8CF3-7853F6A80C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8457-B412-4F20-BBB6-4DB21020C49F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C57B-3747-4057-8CF3-7853F6A80C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8457-B412-4F20-BBB6-4DB21020C49F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C57B-3747-4057-8CF3-7853F6A80C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8457-B412-4F20-BBB6-4DB21020C49F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C57B-3747-4057-8CF3-7853F6A80C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8457-B412-4F20-BBB6-4DB21020C49F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C57B-3747-4057-8CF3-7853F6A80C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8457-B412-4F20-BBB6-4DB21020C49F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C57B-3747-4057-8CF3-7853F6A80C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8457-B412-4F20-BBB6-4DB21020C49F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C57B-3747-4057-8CF3-7853F6A80C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8457-B412-4F20-BBB6-4DB21020C49F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C57B-3747-4057-8CF3-7853F6A80C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8457-B412-4F20-BBB6-4DB21020C49F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C57B-3747-4057-8CF3-7853F6A80C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8457-B412-4F20-BBB6-4DB21020C49F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C57B-3747-4057-8CF3-7853F6A80C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8457-B412-4F20-BBB6-4DB21020C49F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C57B-3747-4057-8CF3-7853F6A80C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8457-B412-4F20-BBB6-4DB21020C49F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DC57B-3747-4057-8CF3-7853F6A80C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26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Narrow" pitchFamily="34" charset="0"/>
              </a:rPr>
              <a:t>Научно-исследовательская лаборатория геофизики</a:t>
            </a:r>
            <a:br>
              <a:rPr lang="ru-RU" dirty="0" smtClean="0">
                <a:latin typeface="Arial Narrow" pitchFamily="34" charset="0"/>
              </a:rPr>
            </a:br>
            <a:r>
              <a:rPr lang="ru-RU" dirty="0" smtClean="0">
                <a:latin typeface="Arial Narrow" pitchFamily="34" charset="0"/>
              </a:rPr>
              <a:t>Горно-Алтайского государственного университета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4" name="Picture 2" descr="http://www.gasu.ru/include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5180" y="116632"/>
            <a:ext cx="1257300" cy="1323975"/>
          </a:xfrm>
          <a:prstGeom prst="rect">
            <a:avLst/>
          </a:prstGeom>
          <a:noFill/>
        </p:spPr>
      </p:pic>
      <p:pic>
        <p:nvPicPr>
          <p:cNvPr id="11266" name="Picture 2" descr="https://www.rfbr.ru/rffi/pf10_portal/images/header__logo__standa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456378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М-импульс от разряда в Африке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0"/>
            <a:ext cx="6101775" cy="4581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4734342"/>
            <a:ext cx="87129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Пример регистрации электромагнитного импульса от грозового разряда в Центральной Африке 08.03.2015 г.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Вверху – запись сигнала (время – в секундах), внизу слева – его спектр в полосе частот до 6 Гц, внизу справа – траектория распространения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красной точкой показано положение разряда по данным мировой сети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грозорегистрации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WWLLN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крестиком – положение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Байгазана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Объект 1"/>
          <p:cNvGraphicFramePr>
            <a:graphicFrameLocks noChangeAspect="1"/>
          </p:cNvGraphicFramePr>
          <p:nvPr/>
        </p:nvGraphicFramePr>
        <p:xfrm>
          <a:off x="6588224" y="260648"/>
          <a:ext cx="2089150" cy="20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orelDRAW" r:id="rId4" imgW="2913480" imgH="2913480" progId="">
                  <p:embed/>
                </p:oleObj>
              </mc:Choice>
              <mc:Fallback>
                <p:oleObj name="CorelDRAW" r:id="rId4" imgW="2913480" imgH="2913480" progId="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260648"/>
                        <a:ext cx="2089150" cy="208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9338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9"/>
            <a:ext cx="4067944" cy="342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5536" y="4077072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Динамика частоты первого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шумановского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резонанса (слева) и амплитуд </a:t>
            </a:r>
          </a:p>
          <a:p>
            <a:pPr algn="just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шумановских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резонансов (справа) за 4 года регистрации.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графике частоты также приведены данные, полученные томскими исследователями (ТГУ)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Коларово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Хорошо заметно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уменьщение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частоты первого резонанса, связанное со снижением солнечной активности. Сезонные вариации амплитуды вызваны изменениями грозовой активности.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644008" cy="381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1072" y="836712"/>
            <a:ext cx="4296638" cy="291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3569" y="4437112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Пример регистрации спектральных резонансных структур на динамическом спектре КНЧ электромагнитного фона 06.01.2018 г. (слева) и динамика  их встречаемости на магнитной станции «</a:t>
            </a:r>
            <a:r>
              <a:rPr lang="ru-RU" dirty="0" err="1" smtClean="0"/>
              <a:t>Байгазан</a:t>
            </a:r>
            <a:r>
              <a:rPr lang="ru-RU" dirty="0" smtClean="0"/>
              <a:t>» в течение года (справа) . Среднегодовая вероятность регистрации – 40%, что соответствует этому показателю у среднеширотной магнитной обсерватории </a:t>
            </a:r>
            <a:r>
              <a:rPr lang="ru-RU" dirty="0" err="1" smtClean="0"/>
              <a:t>Эксдалемур</a:t>
            </a:r>
            <a:r>
              <a:rPr lang="ru-RU" dirty="0" smtClean="0"/>
              <a:t> (Шотландия)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1800" y="961564"/>
            <a:ext cx="273630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Перенос данных с </a:t>
            </a:r>
            <a:r>
              <a:rPr lang="ru-RU" sz="1400" dirty="0" err="1" smtClean="0"/>
              <a:t>флеш-карт</a:t>
            </a:r>
            <a:r>
              <a:rPr lang="ru-RU" sz="1400" dirty="0" smtClean="0"/>
              <a:t> – раз в неделю, 126.6 МБ/день </a:t>
            </a:r>
            <a:endParaRPr lang="ru-RU" sz="1400" dirty="0"/>
          </a:p>
        </p:txBody>
      </p:sp>
      <p:sp>
        <p:nvSpPr>
          <p:cNvPr id="4" name="Стрелка вниз 3"/>
          <p:cNvSpPr/>
          <p:nvPr/>
        </p:nvSpPr>
        <p:spPr>
          <a:xfrm>
            <a:off x="3995936" y="1556792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99792" y="1844824"/>
            <a:ext cx="2952328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Передача данных в Горно-Алтайск</a:t>
            </a:r>
            <a:endParaRPr lang="ru-RU" sz="1400" dirty="0"/>
          </a:p>
        </p:txBody>
      </p:sp>
      <p:sp>
        <p:nvSpPr>
          <p:cNvPr id="6" name="Стрелка вниз 5"/>
          <p:cNvSpPr/>
          <p:nvPr/>
        </p:nvSpPr>
        <p:spPr>
          <a:xfrm>
            <a:off x="3995936" y="2204864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699792" y="2564904"/>
            <a:ext cx="2952328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Первичная обработка:</a:t>
            </a:r>
          </a:p>
          <a:p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-построение графиков</a:t>
            </a:r>
          </a:p>
          <a:p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-поиск пропусков</a:t>
            </a:r>
          </a:p>
          <a:p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-поиск выбросов</a:t>
            </a:r>
          </a:p>
          <a:p>
            <a:r>
              <a:rPr lang="ru-RU" sz="1400" dirty="0" smtClean="0"/>
              <a:t>- </a:t>
            </a:r>
            <a:r>
              <a:rPr lang="ru-RU" sz="1400" i="1" dirty="0" smtClean="0"/>
              <a:t>выделение импульсных помех</a:t>
            </a:r>
          </a:p>
          <a:p>
            <a:r>
              <a:rPr lang="ru-RU" sz="1400" i="1" dirty="0" smtClean="0"/>
              <a:t>- калибровка</a:t>
            </a:r>
            <a:endParaRPr lang="ru-RU" sz="1400" i="1" dirty="0"/>
          </a:p>
        </p:txBody>
      </p:sp>
      <p:sp>
        <p:nvSpPr>
          <p:cNvPr id="9" name="Стрелка вниз 8"/>
          <p:cNvSpPr/>
          <p:nvPr/>
        </p:nvSpPr>
        <p:spPr>
          <a:xfrm>
            <a:off x="3995936" y="3933056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699792" y="4221088"/>
            <a:ext cx="2952328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Расчет секундных средних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4849415"/>
            <a:ext cx="2952328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Расчет минутных средних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3995936" y="4581128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3995936" y="5229200"/>
            <a:ext cx="28803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углом вверх 15"/>
          <p:cNvSpPr/>
          <p:nvPr/>
        </p:nvSpPr>
        <p:spPr>
          <a:xfrm flipV="1">
            <a:off x="5652120" y="1988840"/>
            <a:ext cx="1152128" cy="36004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012160" y="3861048"/>
            <a:ext cx="1368152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1"/>
                </a:solidFill>
              </a:rPr>
              <a:t>Расчет параметров </a:t>
            </a:r>
            <a:r>
              <a:rPr lang="ru-RU" sz="1400" dirty="0" err="1" smtClean="0">
                <a:solidFill>
                  <a:schemeClr val="accent1"/>
                </a:solidFill>
              </a:rPr>
              <a:t>шумановских</a:t>
            </a:r>
            <a:r>
              <a:rPr lang="ru-RU" sz="1400" dirty="0" smtClean="0">
                <a:solidFill>
                  <a:schemeClr val="accent1"/>
                </a:solidFill>
              </a:rPr>
              <a:t> резонансов: частота, амплитуда, </a:t>
            </a:r>
            <a:r>
              <a:rPr lang="ru-RU" sz="1400" dirty="0" smtClean="0">
                <a:solidFill>
                  <a:schemeClr val="accent1"/>
                </a:solidFill>
              </a:rPr>
              <a:t>добротность</a:t>
            </a:r>
            <a:r>
              <a:rPr lang="ru-RU" sz="1400" dirty="0" smtClean="0">
                <a:solidFill>
                  <a:schemeClr val="accent1"/>
                </a:solidFill>
              </a:rPr>
              <a:t>. 480 ×3 значений/день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4168" y="2348880"/>
            <a:ext cx="1296144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1"/>
                </a:solidFill>
              </a:rPr>
              <a:t>Построение динамических спектров КНЧ электромагнитного фона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6588224" y="3573016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углом вверх 20"/>
          <p:cNvSpPr/>
          <p:nvPr/>
        </p:nvSpPr>
        <p:spPr>
          <a:xfrm flipV="1">
            <a:off x="7380312" y="2996952"/>
            <a:ext cx="864096" cy="504056"/>
          </a:xfrm>
          <a:prstGeom prst="bentUp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7524328" y="3501008"/>
            <a:ext cx="1368152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Полуавтомати-ческий</a:t>
            </a:r>
            <a:r>
              <a:rPr lang="ru-RU" sz="1400" dirty="0" smtClean="0"/>
              <a:t> расчет параметров спектральных резонансных структур</a:t>
            </a:r>
            <a:endParaRPr lang="ru-R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611560" y="6093297"/>
            <a:ext cx="770485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Размещение данных на сайте</a:t>
            </a:r>
            <a:endParaRPr lang="ru-RU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539552" y="2492896"/>
            <a:ext cx="1728192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Построение динамических спектров геомагнитных вариаций и </a:t>
            </a:r>
            <a:r>
              <a:rPr lang="ru-RU" sz="1400" dirty="0" err="1" smtClean="0">
                <a:solidFill>
                  <a:schemeClr val="accent1"/>
                </a:solidFill>
              </a:rPr>
              <a:t>аудилизация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03648" y="4221088"/>
            <a:ext cx="1259632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Расчет фрактальных размерностей</a:t>
            </a:r>
          </a:p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32 ×3 </a:t>
            </a:r>
            <a:r>
              <a:rPr lang="ru-RU" sz="1400" dirty="0" err="1" smtClean="0">
                <a:solidFill>
                  <a:schemeClr val="accent1"/>
                </a:solidFill>
              </a:rPr>
              <a:t>знач</a:t>
            </a:r>
            <a:r>
              <a:rPr lang="ru-RU" sz="1400" dirty="0" smtClean="0">
                <a:solidFill>
                  <a:schemeClr val="accent1"/>
                </a:solidFill>
              </a:rPr>
              <a:t>/день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008" y="4221088"/>
            <a:ext cx="1187624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Расчет мощности пульсаций в трех диапазонах частот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144×9 </a:t>
            </a:r>
            <a:r>
              <a:rPr lang="ru-RU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знач</a:t>
            </a: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/день</a:t>
            </a:r>
            <a:endParaRPr lang="ru-RU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Стрелка углом вверх 28"/>
          <p:cNvSpPr/>
          <p:nvPr/>
        </p:nvSpPr>
        <p:spPr>
          <a:xfrm flipH="1" flipV="1">
            <a:off x="5724128" y="3068960"/>
            <a:ext cx="360040" cy="2952328"/>
          </a:xfrm>
          <a:prstGeom prst="bentUpArrow">
            <a:avLst>
              <a:gd name="adj1" fmla="val 25000"/>
              <a:gd name="adj2" fmla="val 25000"/>
              <a:gd name="adj3" fmla="val 412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лево 29"/>
          <p:cNvSpPr/>
          <p:nvPr/>
        </p:nvSpPr>
        <p:spPr>
          <a:xfrm>
            <a:off x="2267744" y="3068960"/>
            <a:ext cx="432048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1259632" y="3933056"/>
            <a:ext cx="216024" cy="21602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1691680" y="3933056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611560" y="3933056"/>
            <a:ext cx="288032" cy="288032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1115616" y="188640"/>
            <a:ext cx="6443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Процедура обработки данных магнитной станции «</a:t>
            </a:r>
            <a:r>
              <a:rPr lang="ru-RU" b="1" dirty="0" err="1" smtClean="0"/>
              <a:t>Байгазан</a:t>
            </a:r>
            <a:r>
              <a:rPr lang="ru-RU" b="1" dirty="0" smtClean="0"/>
              <a:t>»</a:t>
            </a:r>
          </a:p>
          <a:p>
            <a:pPr algn="ctr"/>
            <a:r>
              <a:rPr lang="ru-RU" b="1" dirty="0" smtClean="0"/>
              <a:t>(22.46 </a:t>
            </a:r>
            <a:r>
              <a:rPr lang="ru-RU" b="1" dirty="0" smtClean="0"/>
              <a:t>млн. </a:t>
            </a:r>
            <a:r>
              <a:rPr lang="ru-RU" b="1" dirty="0" smtClean="0"/>
              <a:t>измерений/день)</a:t>
            </a:r>
          </a:p>
          <a:p>
            <a:endParaRPr lang="ru-RU" b="1" dirty="0"/>
          </a:p>
        </p:txBody>
      </p:sp>
      <p:sp>
        <p:nvSpPr>
          <p:cNvPr id="35" name="Стрелка вправо 34"/>
          <p:cNvSpPr/>
          <p:nvPr/>
        </p:nvSpPr>
        <p:spPr>
          <a:xfrm>
            <a:off x="5724128" y="2636912"/>
            <a:ext cx="360040" cy="216024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95536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AutoShape 4" descr="Солнечный ветер - Солнечная активн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8" name="AutoShape 6" descr="Солнечный ветер - Солнечная активн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2" name="Picture 10" descr="Солнечный вете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1854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1326" y="5661248"/>
            <a:ext cx="8901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Схематическое изображение взаимодействия солнечного ветра с магнитосферой </a:t>
            </a:r>
            <a:r>
              <a:rPr lang="ru-RU" dirty="0" smtClean="0"/>
              <a:t>Земли</a:t>
            </a:r>
            <a:r>
              <a:rPr lang="ru-RU" dirty="0" smtClean="0"/>
              <a:t>. Приведены основные уравнения, описывающие динамику плазмы и полей в ней. </a:t>
            </a:r>
            <a:r>
              <a:rPr lang="ru-RU" b="1" dirty="0" smtClean="0"/>
              <a:t>Объект исследования очень сложен!</a:t>
            </a:r>
            <a:endParaRPr lang="ru-RU" b="1" dirty="0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6504" y="785765"/>
            <a:ext cx="2192057" cy="504056"/>
          </a:xfrm>
          <a:prstGeom prst="rect">
            <a:avLst/>
          </a:prstGeom>
          <a:noFill/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54772" y="54995"/>
            <a:ext cx="2549083" cy="432048"/>
          </a:xfrm>
          <a:prstGeom prst="rect">
            <a:avLst/>
          </a:prstGeom>
          <a:noFill/>
        </p:spPr>
      </p:pic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1878" y="1289821"/>
            <a:ext cx="3567166" cy="504056"/>
          </a:xfrm>
          <a:prstGeom prst="rect">
            <a:avLst/>
          </a:prstGeom>
          <a:noFill/>
        </p:spPr>
      </p:pic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33854" y="1916832"/>
            <a:ext cx="1487041" cy="6116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980728"/>
            <a:ext cx="2520280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Солнечный ветер: </a:t>
            </a:r>
          </a:p>
          <a:p>
            <a:r>
              <a:rPr lang="ru-RU" dirty="0" smtClean="0"/>
              <a:t>-скорость;</a:t>
            </a:r>
          </a:p>
          <a:p>
            <a:r>
              <a:rPr lang="ru-RU" dirty="0" smtClean="0"/>
              <a:t>-концентрация плазмы;</a:t>
            </a:r>
          </a:p>
          <a:p>
            <a:pPr>
              <a:buFontTx/>
              <a:buChar char="-"/>
            </a:pPr>
            <a:r>
              <a:rPr lang="ru-RU" dirty="0" smtClean="0"/>
              <a:t>межпланетное магнитное поле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779912" y="3645024"/>
            <a:ext cx="1705916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Сезонные циклы:</a:t>
            </a:r>
          </a:p>
          <a:p>
            <a:r>
              <a:rPr lang="ru-RU" sz="1600" dirty="0" smtClean="0"/>
              <a:t>- сутки;</a:t>
            </a:r>
          </a:p>
          <a:p>
            <a:r>
              <a:rPr lang="ru-RU" sz="1600" dirty="0" smtClean="0"/>
              <a:t>- год</a:t>
            </a:r>
            <a:endParaRPr lang="ru-RU" sz="16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2987824" y="1052736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779912" y="836712"/>
            <a:ext cx="17281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Турбулентность плазмы</a:t>
            </a:r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5508104" y="1052736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300192" y="908720"/>
            <a:ext cx="2304256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Фрактальная размерность геомагнитных вариаций</a:t>
            </a:r>
            <a:endParaRPr lang="ru-RU" sz="1400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2987824" y="1772816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779912" y="1484784"/>
            <a:ext cx="1728192" cy="8925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err="1" smtClean="0"/>
              <a:t>Авроральный</a:t>
            </a:r>
            <a:r>
              <a:rPr lang="ru-RU" dirty="0" smtClean="0"/>
              <a:t> </a:t>
            </a:r>
            <a:r>
              <a:rPr lang="ru-RU" dirty="0" err="1" smtClean="0"/>
              <a:t>электроджет</a:t>
            </a:r>
            <a:r>
              <a:rPr lang="ru-RU" dirty="0" smtClean="0"/>
              <a:t>:</a:t>
            </a:r>
            <a:r>
              <a:rPr lang="en-US" dirty="0" smtClean="0"/>
              <a:t> </a:t>
            </a:r>
            <a:r>
              <a:rPr lang="en-US" sz="1600" dirty="0" smtClean="0"/>
              <a:t>AU-, AL</a:t>
            </a:r>
            <a:r>
              <a:rPr lang="ru-RU" sz="1600" dirty="0" smtClean="0"/>
              <a:t>-индексы </a:t>
            </a:r>
            <a:endParaRPr lang="ru-RU" sz="1600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5508104" y="1772816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300192" y="1538208"/>
            <a:ext cx="2304256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Геомагнитные вариации (корреляции в двухчасовом окне)</a:t>
            </a:r>
            <a:endParaRPr lang="ru-RU" sz="1400" dirty="0"/>
          </a:p>
        </p:txBody>
      </p:sp>
      <p:sp>
        <p:nvSpPr>
          <p:cNvPr id="15" name="Стрелка вправо 14"/>
          <p:cNvSpPr/>
          <p:nvPr/>
        </p:nvSpPr>
        <p:spPr>
          <a:xfrm>
            <a:off x="2987824" y="2564904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779912" y="2348880"/>
            <a:ext cx="17281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Кольцевой ток:</a:t>
            </a:r>
          </a:p>
          <a:p>
            <a:r>
              <a:rPr lang="en-US" dirty="0" err="1" smtClean="0"/>
              <a:t>Dst</a:t>
            </a:r>
            <a:r>
              <a:rPr lang="en-US" dirty="0" smtClean="0"/>
              <a:t>-</a:t>
            </a:r>
            <a:r>
              <a:rPr lang="ru-RU" dirty="0" smtClean="0"/>
              <a:t>индексы</a:t>
            </a:r>
            <a:endParaRPr lang="ru-RU" dirty="0"/>
          </a:p>
        </p:txBody>
      </p:sp>
      <p:sp>
        <p:nvSpPr>
          <p:cNvPr id="19" name="Стрелка вправо 18"/>
          <p:cNvSpPr/>
          <p:nvPr/>
        </p:nvSpPr>
        <p:spPr>
          <a:xfrm>
            <a:off x="5508104" y="2564904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300192" y="2401724"/>
            <a:ext cx="2304256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Геомагнитные вариации (</a:t>
            </a:r>
            <a:r>
              <a:rPr lang="ru-RU" sz="1400" dirty="0" err="1" smtClean="0"/>
              <a:t>длиннопериодные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300192" y="3861048"/>
            <a:ext cx="230425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Суточная вариация</a:t>
            </a:r>
            <a:endParaRPr lang="ru-RU" sz="1400" dirty="0"/>
          </a:p>
        </p:txBody>
      </p:sp>
      <p:sp>
        <p:nvSpPr>
          <p:cNvPr id="22" name="Стрелка вправо 21"/>
          <p:cNvSpPr/>
          <p:nvPr/>
        </p:nvSpPr>
        <p:spPr>
          <a:xfrm>
            <a:off x="5508104" y="3861048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3779912" y="2996952"/>
            <a:ext cx="17281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err="1" smtClean="0"/>
              <a:t>Магнитозвуко-вые</a:t>
            </a:r>
            <a:r>
              <a:rPr lang="ru-RU" dirty="0" smtClean="0"/>
              <a:t> волны</a:t>
            </a:r>
            <a:endParaRPr lang="ru-RU" dirty="0"/>
          </a:p>
        </p:txBody>
      </p:sp>
      <p:sp>
        <p:nvSpPr>
          <p:cNvPr id="24" name="Стрелка вправо 23"/>
          <p:cNvSpPr/>
          <p:nvPr/>
        </p:nvSpPr>
        <p:spPr>
          <a:xfrm>
            <a:off x="5508104" y="3212976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300192" y="3068960"/>
            <a:ext cx="2304256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Микропульсации</a:t>
            </a:r>
            <a:r>
              <a:rPr lang="ru-RU" sz="1400" dirty="0" smtClean="0"/>
              <a:t> геомагнитного поля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263259" y="5085184"/>
            <a:ext cx="224484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Грозовая активность</a:t>
            </a:r>
            <a:endParaRPr lang="ru-RU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851920" y="5517232"/>
            <a:ext cx="165647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Сейсмическая </a:t>
            </a:r>
          </a:p>
          <a:p>
            <a:r>
              <a:rPr lang="ru-RU" b="1" dirty="0" smtClean="0"/>
              <a:t> активность</a:t>
            </a:r>
            <a:endParaRPr lang="ru-RU" b="1" dirty="0"/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5508104" y="5157192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156176" y="4994012"/>
            <a:ext cx="298782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Импульсные помехи, потери данных</a:t>
            </a:r>
          </a:p>
          <a:p>
            <a:r>
              <a:rPr lang="ru-RU" sz="1400" b="1" dirty="0" err="1" smtClean="0"/>
              <a:t>Шумановские</a:t>
            </a:r>
            <a:r>
              <a:rPr lang="ru-RU" sz="1400" b="1" dirty="0" smtClean="0"/>
              <a:t> резонансы</a:t>
            </a:r>
            <a:endParaRPr lang="ru-RU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156176" y="5517232"/>
            <a:ext cx="2304256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Импульсные помехи</a:t>
            </a:r>
          </a:p>
          <a:p>
            <a:r>
              <a:rPr lang="ru-RU" sz="1400" b="1" dirty="0" smtClean="0"/>
              <a:t>Изменение проводимости мантии и земной коры</a:t>
            </a:r>
            <a:endParaRPr lang="ru-RU" sz="1400" b="1" dirty="0"/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5508104" y="5733256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5508104" y="4365104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156176" y="4221088"/>
            <a:ext cx="2448272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Дрейф чувствительности и шумов из-за вариаций температуры и влажности</a:t>
            </a:r>
          </a:p>
        </p:txBody>
      </p:sp>
      <p:sp>
        <p:nvSpPr>
          <p:cNvPr id="40" name="Стрелка вправо 39"/>
          <p:cNvSpPr/>
          <p:nvPr/>
        </p:nvSpPr>
        <p:spPr>
          <a:xfrm>
            <a:off x="2987824" y="3140968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2267744" y="260648"/>
            <a:ext cx="4908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Региональная модель геомагнитных вариаций</a:t>
            </a:r>
            <a:endParaRPr lang="ru-RU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2771800" y="6309320"/>
            <a:ext cx="275787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Медведи, мыши, муравьи</a:t>
            </a:r>
            <a:endParaRPr lang="ru-RU" dirty="0"/>
          </a:p>
        </p:txBody>
      </p:sp>
      <p:cxnSp>
        <p:nvCxnSpPr>
          <p:cNvPr id="43" name="Прямая со стрелкой 42"/>
          <p:cNvCxnSpPr/>
          <p:nvPr/>
        </p:nvCxnSpPr>
        <p:spPr>
          <a:xfrm>
            <a:off x="5508104" y="6525344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156176" y="6237312"/>
            <a:ext cx="273630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Импульсные помехи, скачки базисных,  потери данных</a:t>
            </a:r>
          </a:p>
        </p:txBody>
      </p:sp>
      <p:sp>
        <p:nvSpPr>
          <p:cNvPr id="45" name="Стрелка вправо 44"/>
          <p:cNvSpPr/>
          <p:nvPr/>
        </p:nvSpPr>
        <p:spPr>
          <a:xfrm>
            <a:off x="5508104" y="5877272"/>
            <a:ext cx="648072" cy="28803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право 45"/>
          <p:cNvSpPr/>
          <p:nvPr/>
        </p:nvSpPr>
        <p:spPr>
          <a:xfrm>
            <a:off x="5508104" y="5229200"/>
            <a:ext cx="648072" cy="288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251520" y="4653136"/>
            <a:ext cx="236071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Климатическая</a:t>
            </a:r>
          </a:p>
          <a:p>
            <a:r>
              <a:rPr lang="ru-RU" b="1" dirty="0" smtClean="0"/>
              <a:t> машина Земли:</a:t>
            </a:r>
          </a:p>
          <a:p>
            <a:r>
              <a:rPr lang="ru-RU" dirty="0" smtClean="0"/>
              <a:t>-средняя температура</a:t>
            </a:r>
            <a:endParaRPr lang="ru-RU" dirty="0"/>
          </a:p>
        </p:txBody>
      </p:sp>
      <p:sp>
        <p:nvSpPr>
          <p:cNvPr id="51" name="Стрелка вправо 50"/>
          <p:cNvSpPr/>
          <p:nvPr/>
        </p:nvSpPr>
        <p:spPr>
          <a:xfrm>
            <a:off x="2627784" y="5085184"/>
            <a:ext cx="648072" cy="288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251520" y="5661248"/>
            <a:ext cx="252678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Тектонический процесс</a:t>
            </a:r>
            <a:endParaRPr lang="ru-RU" dirty="0"/>
          </a:p>
        </p:txBody>
      </p:sp>
      <p:sp>
        <p:nvSpPr>
          <p:cNvPr id="53" name="Стрелка вправо 52"/>
          <p:cNvSpPr/>
          <p:nvPr/>
        </p:nvSpPr>
        <p:spPr>
          <a:xfrm>
            <a:off x="2771800" y="5661248"/>
            <a:ext cx="1080120" cy="3600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890" name="Picture 2" descr="https://www.rfbr.ru/rffi/pf10_portal/images/header__logo__standa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70" y="97953"/>
            <a:ext cx="2000250" cy="666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OSTEPlogo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962400" cy="1095375"/>
          </a:xfrm>
          <a:prstGeom prst="rect">
            <a:avLst/>
          </a:prstGeom>
        </p:spPr>
      </p:pic>
      <p:pic>
        <p:nvPicPr>
          <p:cNvPr id="3" name="Рисунок 2" descr="PRESTO_bg_removed-294x3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45170" y="188641"/>
            <a:ext cx="1411356" cy="14401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1340768"/>
            <a:ext cx="3629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/>
              <a:t>PRESTO Pillar 1</a:t>
            </a:r>
          </a:p>
          <a:p>
            <a:pPr fontAlgn="base"/>
            <a:r>
              <a:rPr lang="en-US" b="1" dirty="0"/>
              <a:t>Sun, Planetary Space, and </a:t>
            </a:r>
            <a:r>
              <a:rPr lang="en-US" b="1" dirty="0" err="1" smtClean="0"/>
              <a:t>Geospace</a:t>
            </a:r>
            <a:endParaRPr lang="ru-RU" dirty="0"/>
          </a:p>
        </p:txBody>
      </p:sp>
      <p:pic>
        <p:nvPicPr>
          <p:cNvPr id="5" name="Рисунок 4" descr="SOHO 20120307_C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3429000"/>
            <a:ext cx="2358296" cy="23762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3968" y="580526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Солнечная вспышка и </a:t>
            </a:r>
            <a:r>
              <a:rPr lang="ru-RU" dirty="0" err="1" smtClean="0"/>
              <a:t>корональный</a:t>
            </a:r>
            <a:r>
              <a:rPr lang="ru-RU" dirty="0" smtClean="0"/>
              <a:t> выброс массы – возмущение в солнечном ветре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5805264"/>
            <a:ext cx="39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Корональные</a:t>
            </a:r>
            <a:r>
              <a:rPr lang="ru-RU" dirty="0" smtClean="0"/>
              <a:t> дыры – источники скоростных потоков солнечного ветра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75656" y="3861048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11 Apr 21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68344" y="3789040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07</a:t>
            </a:r>
            <a:r>
              <a:rPr lang="en-US" b="1" dirty="0" smtClean="0"/>
              <a:t> Mar 12</a:t>
            </a:r>
            <a:endParaRPr lang="ru-RU" dirty="0"/>
          </a:p>
        </p:txBody>
      </p:sp>
      <p:pic>
        <p:nvPicPr>
          <p:cNvPr id="11" name="Рисунок 10" descr="20120307_010003_1024_00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3429000"/>
            <a:ext cx="2376264" cy="237626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076056" y="3789040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07</a:t>
            </a:r>
            <a:r>
              <a:rPr lang="en-US" b="1" dirty="0" smtClean="0">
                <a:solidFill>
                  <a:schemeClr val="bg1"/>
                </a:solidFill>
              </a:rPr>
              <a:t> Mar 12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7824" y="2204864"/>
            <a:ext cx="3579570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Солнечная активность</a:t>
            </a:r>
            <a:endParaRPr lang="ru-RU" sz="2800" dirty="0"/>
          </a:p>
        </p:txBody>
      </p:sp>
      <p:cxnSp>
        <p:nvCxnSpPr>
          <p:cNvPr id="16" name="Прямая со стрелкой 15"/>
          <p:cNvCxnSpPr>
            <a:stCxn id="14" idx="2"/>
          </p:cNvCxnSpPr>
          <p:nvPr/>
        </p:nvCxnSpPr>
        <p:spPr>
          <a:xfrm>
            <a:off x="4777609" y="2728084"/>
            <a:ext cx="10415" cy="7009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1583668" y="2708920"/>
            <a:ext cx="1404156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5" idx="0"/>
          </p:cNvCxnSpPr>
          <p:nvPr/>
        </p:nvCxnSpPr>
        <p:spPr>
          <a:xfrm>
            <a:off x="6516216" y="2708920"/>
            <a:ext cx="117914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AutoShape 2" descr="https://www.spaceweather.com/images2021/13oct21/coronalhole_sdo_200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https://www.spaceweather.com/images2021/13oct21/coronalhole_sdo_200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 descr="coronalhole_sdo_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3501008"/>
            <a:ext cx="2304256" cy="230425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547664" y="3645024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14</a:t>
            </a:r>
            <a:r>
              <a:rPr lang="en-US" b="1" dirty="0" smtClean="0">
                <a:solidFill>
                  <a:schemeClr val="bg1"/>
                </a:solidFill>
              </a:rPr>
              <a:t> Oct 21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2" y="6488668"/>
            <a:ext cx="839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Замечание: наши исследования согласованы с международными программами 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pace-weather-earth-atmosphe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67386"/>
            <a:ext cx="6264696" cy="41193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12687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dirty="0" smtClean="0"/>
              <a:t>PRESTO Pillar 2</a:t>
            </a:r>
          </a:p>
          <a:p>
            <a:pPr fontAlgn="base"/>
            <a:r>
              <a:rPr lang="en-US" b="1" dirty="0" smtClean="0"/>
              <a:t>Space Weather and Earth’s Atmosphere</a:t>
            </a:r>
            <a:endParaRPr lang="en-US" dirty="0"/>
          </a:p>
        </p:txBody>
      </p:sp>
      <p:pic>
        <p:nvPicPr>
          <p:cNvPr id="4" name="Рисунок 3" descr="PRESTO_bg_removed-294x3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45170" y="188641"/>
            <a:ext cx="1411356" cy="1440159"/>
          </a:xfrm>
          <a:prstGeom prst="rect">
            <a:avLst/>
          </a:prstGeom>
        </p:spPr>
      </p:pic>
      <p:pic>
        <p:nvPicPr>
          <p:cNvPr id="5" name="Рисунок 4" descr="SCOSTEPlogo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3962400" cy="1095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5934670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Исследование влияния космической погоды на энергосистему, системы связи, спутникового позиционирования и климат является второй группой задач текущей программы научного комитета по солнечно-земной физике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95536" y="260648"/>
          <a:ext cx="8568952" cy="561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476"/>
                <a:gridCol w="42844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Плюсы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Минусы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Удаленность от цивилизации</a:t>
                      </a:r>
                      <a:r>
                        <a:rPr lang="ru-RU" sz="1600" baseline="0" dirty="0" smtClean="0"/>
                        <a:t> позволяет получать высококачественные данные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Региональный</a:t>
                      </a:r>
                      <a:r>
                        <a:rPr lang="ru-RU" sz="1600" baseline="0" dirty="0" smtClean="0"/>
                        <a:t> уровень вуза не позволяет обеспечить станцию штатными сотрудниками (техник, магнитолог, инженер) и своевременно обрабатывать данные в соответствие с международными стандартами 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Своевременное</a:t>
                      </a:r>
                      <a:r>
                        <a:rPr lang="ru-RU" sz="1600" baseline="0" dirty="0" smtClean="0"/>
                        <a:t> использование потенциала вуза в 2009-2016 гг. (наличие аспирантуры, высокий уровень работ в лаборатории робототехники) позволило создать современный измерительный комплекс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Сокращение по вузу привело к уходу молодых специалистов в другие</a:t>
                      </a:r>
                      <a:r>
                        <a:rPr lang="ru-RU" sz="1600" baseline="0" dirty="0" smtClean="0"/>
                        <a:t> организации и отрасли (Газпром, ООО «Солнечная энергия», Геофизический центр РАН, АЭС «</a:t>
                      </a:r>
                      <a:r>
                        <a:rPr lang="ru-RU" sz="1600" baseline="0" dirty="0" err="1" smtClean="0"/>
                        <a:t>Билибинская</a:t>
                      </a:r>
                      <a:r>
                        <a:rPr lang="ru-RU" sz="1600" baseline="0" dirty="0" smtClean="0"/>
                        <a:t>», </a:t>
                      </a:r>
                      <a:r>
                        <a:rPr lang="ru-RU" sz="1600" baseline="0" dirty="0" err="1" smtClean="0"/>
                        <a:t>шиномонтаж</a:t>
                      </a:r>
                      <a:r>
                        <a:rPr lang="ru-RU" sz="1600" baseline="0" dirty="0" smtClean="0"/>
                        <a:t>)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Региональный уровень вуза позволяет</a:t>
                      </a:r>
                      <a:r>
                        <a:rPr lang="ru-RU" sz="1600" baseline="0" dirty="0" smtClean="0"/>
                        <a:t> довольно уверенно выигрывать региональные гранты РФФИ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Использование в качестве финансирования РФФИ в</a:t>
                      </a:r>
                      <a:r>
                        <a:rPr lang="ru-RU" sz="1600" baseline="0" dirty="0" smtClean="0"/>
                        <a:t> первую очередь требует решения фундаментальных научных проблем, и лишь во вторую – обработки и получения данных. Для поддержания необходимого для качественной работы станции штата уровня  финансирования РФФИ недостаточно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Часть задач</a:t>
                      </a:r>
                      <a:r>
                        <a:rPr lang="ru-RU" sz="1600" baseline="0" dirty="0" smtClean="0"/>
                        <a:t> можно решать в рамках студенческих работ (курсовых и выпускных квалификационных 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/>
                        <a:t>Нагруженность</a:t>
                      </a:r>
                      <a:r>
                        <a:rPr lang="ru-RU" sz="1600" dirty="0" smtClean="0"/>
                        <a:t> педагогическими</a:t>
                      </a:r>
                      <a:r>
                        <a:rPr lang="ru-RU" sz="1600" baseline="0" dirty="0" smtClean="0"/>
                        <a:t> задачами сокращает количество времени,  которое можно использовать на научную работу 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99592" y="6093296"/>
            <a:ext cx="768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 настоящее время наличие магнитной станции в ГАГУ – «метастабильно»</a:t>
            </a:r>
            <a:endParaRPr lang="ru-RU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SqD_m_ut_201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008" y="2348880"/>
            <a:ext cx="2771800" cy="208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131840" y="3140968"/>
            <a:ext cx="269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СПАСИБО ЗА ВНИМАНИЕ!</a:t>
            </a:r>
            <a:endParaRPr lang="ru-RU" i="1" dirty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8920" name="Picture 8" descr="HPIM04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941168"/>
            <a:ext cx="2251517" cy="169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37112"/>
            <a:ext cx="1482371" cy="223224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Экспедиции\2011\Байгазан\vtro gener\HPIM2435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430613"/>
            <a:ext cx="1584176" cy="223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z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241" y="2420888"/>
            <a:ext cx="2743759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st2011H0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60648"/>
            <a:ext cx="2447256" cy="211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I:\Data\ЦМВС\2012\03_март\3h\h_f_1203080300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260648"/>
            <a:ext cx="396044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Ph24_t_ut1203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335688" y="188640"/>
            <a:ext cx="2808312" cy="2159960"/>
          </a:xfrm>
          <a:prstGeom prst="rect">
            <a:avLst/>
          </a:prstGeom>
        </p:spPr>
      </p:pic>
      <p:pic>
        <p:nvPicPr>
          <p:cNvPr id="17" name="Picture 7" descr="Керосиновый_датчик_ММП-203_DSC02060smal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5532" y="4437112"/>
            <a:ext cx="1455567" cy="2187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35696" y="4437112"/>
            <a:ext cx="1466296" cy="22065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Yazula_200907_dF_Distr2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5013176"/>
            <a:ext cx="2997024" cy="16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339752" y="476672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Основной</a:t>
            </a:r>
            <a:r>
              <a:rPr lang="ru-RU" b="1" dirty="0"/>
              <a:t> целью </a:t>
            </a:r>
            <a:r>
              <a:rPr lang="ru-RU" dirty="0" smtClean="0"/>
              <a:t>лаборатории </a:t>
            </a:r>
            <a:r>
              <a:rPr lang="ru-RU" dirty="0"/>
              <a:t>является проведение геофизических исследований на </a:t>
            </a:r>
            <a:r>
              <a:rPr lang="ru-RU" dirty="0" smtClean="0"/>
              <a:t>территории</a:t>
            </a:r>
          </a:p>
          <a:p>
            <a:r>
              <a:rPr lang="ru-RU" dirty="0" smtClean="0"/>
              <a:t> </a:t>
            </a:r>
            <a:r>
              <a:rPr lang="ru-RU" dirty="0"/>
              <a:t>Республики Алтай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1628800"/>
            <a:ext cx="3960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Основные задачи</a:t>
            </a:r>
          </a:p>
          <a:p>
            <a:pPr>
              <a:buFontTx/>
              <a:buChar char="-"/>
            </a:pPr>
            <a:r>
              <a:rPr lang="ru-RU" dirty="0" smtClean="0"/>
              <a:t> поддержка </a:t>
            </a:r>
            <a:r>
              <a:rPr lang="ru-RU" dirty="0"/>
              <a:t>и развитие пункта непрерывной регистрации геомагнитных вариаций на кордоне </a:t>
            </a:r>
            <a:r>
              <a:rPr lang="ru-RU" dirty="0" err="1"/>
              <a:t>Байгазан</a:t>
            </a:r>
            <a:r>
              <a:rPr lang="ru-RU" dirty="0"/>
              <a:t> Алтайского </a:t>
            </a:r>
            <a:r>
              <a:rPr lang="ru-RU" dirty="0" smtClean="0"/>
              <a:t>заповедника;</a:t>
            </a:r>
          </a:p>
          <a:p>
            <a:pPr>
              <a:buFontTx/>
              <a:buChar char="-"/>
            </a:pPr>
            <a:r>
              <a:rPr lang="ru-RU" dirty="0" smtClean="0"/>
              <a:t> обработка данных магнитной станции «</a:t>
            </a:r>
            <a:r>
              <a:rPr lang="ru-RU" dirty="0" err="1" smtClean="0"/>
              <a:t>Байгазан</a:t>
            </a:r>
            <a:r>
              <a:rPr lang="ru-RU" dirty="0" smtClean="0"/>
              <a:t>»;</a:t>
            </a:r>
            <a:endParaRPr lang="ru-RU" dirty="0"/>
          </a:p>
          <a:p>
            <a:r>
              <a:rPr lang="ru-RU" dirty="0" smtClean="0"/>
              <a:t>- разработка</a:t>
            </a:r>
            <a:r>
              <a:rPr lang="ru-RU" dirty="0"/>
              <a:t>, сверка и калибровка геофизического оборудования;</a:t>
            </a:r>
          </a:p>
          <a:p>
            <a:r>
              <a:rPr lang="ru-RU" dirty="0" smtClean="0"/>
              <a:t>- геофизическая </a:t>
            </a:r>
            <a:r>
              <a:rPr lang="ru-RU" dirty="0"/>
              <a:t>поддержка комплексных исследований территории Республики Алтай</a:t>
            </a:r>
          </a:p>
        </p:txBody>
      </p:sp>
      <p:pic>
        <p:nvPicPr>
          <p:cNvPr id="6" name="Picture 9" descr="HPIM8269_Лёх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1345" y="3861048"/>
            <a:ext cx="1950606" cy="2592288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835" y="2060848"/>
            <a:ext cx="223091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Projekt\carent ref\20150515_1813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180020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PIM205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76672"/>
            <a:ext cx="172819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D:\work_E\Scholls\2017\Simp\SK\21,25\Alt_gr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229200"/>
            <a:ext cx="2016224" cy="84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Рисунок 5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7884" y="404664"/>
            <a:ext cx="178982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D:\НИЛ геофизики\2013\2\Pc1_121118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2060848"/>
            <a:ext cx="2256222" cy="169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rn_razlomy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6739" y="5157192"/>
            <a:ext cx="1767469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le_n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4495471" cy="3960000"/>
          </a:xfrm>
          <a:prstGeom prst="rect">
            <a:avLst/>
          </a:prstGeom>
        </p:spPr>
      </p:pic>
      <p:pic>
        <p:nvPicPr>
          <p:cNvPr id="5" name="Рисунок 4" descr="pole_s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76672"/>
            <a:ext cx="3810331" cy="396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4725144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Magnetic North, Geomagnetic and Magnetic </a:t>
            </a:r>
            <a:r>
              <a:rPr lang="en-US" sz="1400" b="1" dirty="0" smtClean="0">
                <a:solidFill>
                  <a:srgbClr val="002060"/>
                </a:solidFill>
              </a:rPr>
              <a:t>Poles</a:t>
            </a:r>
            <a:r>
              <a:rPr lang="ru-RU" sz="1400" b="1" dirty="0" smtClean="0">
                <a:solidFill>
                  <a:srgbClr val="002060"/>
                </a:solidFill>
              </a:rPr>
              <a:t> – </a:t>
            </a:r>
            <a:r>
              <a:rPr lang="en-US" sz="1400" b="1" dirty="0" smtClean="0">
                <a:solidFill>
                  <a:srgbClr val="002060"/>
                </a:solidFill>
              </a:rPr>
              <a:t>World Data Center of  Geomagnetism Kyoto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en-US" sz="1400" b="1" dirty="0" smtClean="0">
                <a:solidFill>
                  <a:srgbClr val="002060"/>
                </a:solidFill>
              </a:rPr>
              <a:t>http://wdc.kugi.kyoto-u.ac.jp/poles/polesexp.html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01" y="5373216"/>
            <a:ext cx="9135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Положение магнитного полюса рассчитывается на основании  международной модели </a:t>
            </a:r>
          </a:p>
          <a:p>
            <a:r>
              <a:rPr lang="ru-RU" dirty="0" smtClean="0"/>
              <a:t>геомагнитного поля </a:t>
            </a:r>
            <a:r>
              <a:rPr lang="en-US" dirty="0" smtClean="0"/>
              <a:t>IGRF-13</a:t>
            </a:r>
            <a:r>
              <a:rPr lang="ru-RU" dirty="0" smtClean="0"/>
              <a:t>, пересчитываемой каждые 5 лет. Последняя экспедиция к полюсу – в 2007 г. (</a:t>
            </a:r>
            <a:r>
              <a:rPr lang="en-US" dirty="0" err="1" smtClean="0"/>
              <a:t>Newitt</a:t>
            </a:r>
            <a:r>
              <a:rPr lang="en-US" dirty="0" smtClean="0"/>
              <a:t> et al., 2009)</a:t>
            </a:r>
            <a:r>
              <a:rPr lang="ru-RU" dirty="0" smtClean="0"/>
              <a:t>. Наблюдается дрейф северного полюса в сторону Таймыра. Также показан расчетный дрейф геомагнитных полюсов – точек пересечения диполя с поверхностью Земли.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18864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Большие вызовы: дрейф магнитных полюсов Земли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оложение полюса 2050 Авакян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3"/>
            <a:ext cx="7632848" cy="44233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5013176"/>
            <a:ext cx="8283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Схематическое положение овала полярных сияний (выделено красным цветом) </a:t>
            </a:r>
          </a:p>
          <a:p>
            <a:pPr algn="ctr"/>
            <a:r>
              <a:rPr lang="ru-RU" dirty="0" smtClean="0"/>
              <a:t>в 2050 г. с учетом перемещения магнитного полюса Северного полушария </a:t>
            </a:r>
          </a:p>
          <a:p>
            <a:pPr algn="ctr"/>
            <a:r>
              <a:rPr lang="ru-RU" dirty="0" smtClean="0"/>
              <a:t>на территорию России (прогноз 2010 г.)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6021288"/>
            <a:ext cx="8491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</a:rPr>
              <a:t>Авакян</a:t>
            </a:r>
            <a:r>
              <a:rPr lang="ru-RU" dirty="0" smtClean="0">
                <a:solidFill>
                  <a:srgbClr val="002060"/>
                </a:solidFill>
              </a:rPr>
              <a:t> С.В., Воронин Н.А. Роль космических факторов в энергетической и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экологической безопасности // Академия энергетики – Т.44. – 2011. - №6. – С. 28-35.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I:\НИЛ геофизики\2020\госзадание\устойчивость ОЭС Сибир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23345"/>
            <a:ext cx="6012800" cy="51746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1" y="5589240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Устойчивость ОС Сибири к </a:t>
            </a:r>
            <a:r>
              <a:rPr lang="ru-RU" dirty="0" err="1" smtClean="0"/>
              <a:t>геоиндуцированным</a:t>
            </a:r>
            <a:r>
              <a:rPr lang="ru-RU" dirty="0" smtClean="0"/>
              <a:t> токам. Красным показаны ЛЭП с низкой </a:t>
            </a:r>
            <a:r>
              <a:rPr lang="ru-RU" dirty="0" smtClean="0"/>
              <a:t>устойчивостью. </a:t>
            </a:r>
            <a:r>
              <a:rPr lang="ru-RU" b="1" dirty="0" smtClean="0"/>
              <a:t>При смещении полюса эти проблемы только усилятся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237312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Алгоритм анализа устойчивости энергосистем к геомагнитным бурям / О.Н. Соколова, Я.А. Сахаров, С.С. </a:t>
            </a:r>
            <a:r>
              <a:rPr lang="ru-RU" sz="1400" dirty="0" err="1" smtClean="0">
                <a:solidFill>
                  <a:srgbClr val="002060"/>
                </a:solidFill>
              </a:rPr>
              <a:t>Грицутенко</a:t>
            </a:r>
            <a:r>
              <a:rPr lang="ru-RU" sz="1400" dirty="0" smtClean="0">
                <a:solidFill>
                  <a:srgbClr val="002060"/>
                </a:solidFill>
              </a:rPr>
              <a:t>, Н.В. </a:t>
            </a:r>
            <a:r>
              <a:rPr lang="ru-RU" sz="1400" dirty="0" err="1" smtClean="0">
                <a:solidFill>
                  <a:srgbClr val="002060"/>
                </a:solidFill>
              </a:rPr>
              <a:t>Коровкин</a:t>
            </a:r>
            <a:r>
              <a:rPr lang="ru-RU" sz="1400" dirty="0" smtClean="0">
                <a:solidFill>
                  <a:srgbClr val="002060"/>
                </a:solidFill>
              </a:rPr>
              <a:t>//Известия РАН. Энергетика. – 2019. - №5. – С. 33-52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 descr="McIntosh2020_fig5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1052513"/>
            <a:ext cx="8850312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250825" y="5949950"/>
            <a:ext cx="8642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McIntosh</a:t>
            </a:r>
            <a:r>
              <a:rPr lang="ru-RU">
                <a:solidFill>
                  <a:schemeClr val="accent1"/>
                </a:solidFill>
              </a:rPr>
              <a:t> </a:t>
            </a:r>
            <a:r>
              <a:rPr lang="en-US">
                <a:solidFill>
                  <a:schemeClr val="accent1"/>
                </a:solidFill>
              </a:rPr>
              <a:t>S.W., Chapman S., Leamon R.J. et al / Overlapping Magnetic Activity Cycles and the Sunspot Number: Forecasting Sunspot Cycle 25 Amplitude // Solar Phys (2020) 295:163</a:t>
            </a:r>
            <a:endParaRPr lang="ru-RU">
              <a:solidFill>
                <a:schemeClr val="accent1"/>
              </a:solidFill>
            </a:endParaRPr>
          </a:p>
        </p:txBody>
      </p:sp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755650" y="549275"/>
            <a:ext cx="272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Альтернативный прогноз</a:t>
            </a: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468313" y="4365625"/>
            <a:ext cx="842486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Динамика среднемесячного числа солнечных пятен с 1749 года (точки) Серым закрашены площади под графиком  скользящего 12-месячного среднего значения. Зеленым маркером показан прогноз </a:t>
            </a:r>
            <a:r>
              <a:rPr lang="en-US"/>
              <a:t>SC25PP</a:t>
            </a:r>
            <a:r>
              <a:rPr lang="ru-RU"/>
              <a:t>, фиолетовым – группы Макинтоша. Красными маркерами  показаны результаты ретроспективного прогноза по методике группы Макинтоша.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png;base64,iVBORw0KGgoAAAANSUhEUgAAA8AAAAJYCAYAAACtlI8BAAAgAElEQVR4XuydB5xdZbX2n9PP1Ex6I51u6L2FIkV6lyKidBBBpUoRERRQglIELtKbFEHpJRBqQpfeSSCE1EmmZPrp33+9796ZCdf7acK99/t9Zs/POMnMOfvsvd53b9aznmc9K5asHl9R9BVFIIpAFIEoAlEEoghEEYgiEEUgikAUgSgCUQT+zSMQiwDwv/kKR5cXRSCKQBSBKAJRBKIIRBGIIhBFIIpAFIEoAi4CEQCONkIUgSgCUQSiCEQRiCIQRSCKQBSBKAJRBKIIrBQRiADwSrHM0UVGEYgiEEUgikAUgSgCUQSiCEQRiCIQRSCKQASAoz0QRSCKQBSBKAJRBKIIRBGIIhBFIIpAFIEoAitFBCIAvFIsc3SRUQSiCEQRiCIQRSCKQBSBKAJRBKIIRBGIIhAB4GgPRBGIIhBFIIpAFIEoAlEEoghEEYgiEEUgisBKEYEIAK8UyxxdZBSBKAJRBKIIRBGIIhBFIIpAFIEoAlEEoghEADjaA1EEoghEEYgiEEUgikAUgSgCUQSiCEQRiCKwUkQgAsArxTJHFxlFIIpAFIEoAlEEoghEEYgiEEUgikAUgSgCEQCO9kAUgSgCUQSiCEQRiCIQRSCKQBSBKAJRBKIIrBQRiADwSrHM0UVGEYgiEEUgikAUgSgCUQSiCEQRiCIQRSCKQASAoz0QRSCKQBSBKAJRBKIIRBGIIhBFIIpAFIEoAitFBCIAvFIsc3SRUQSiCEQRiCIQRSCKQBSBKAJRBKIIRBGIIhAB4GgPRBGIIhBFIIpAFIEoAlEEoghEEYgiEEUgisBKEYEIAK8UyxxdZBSB/5kIxCpSJdZ77PDv9nP7su9xlZe+oGyvrcSD98T5e8J+wAuLfLfXJYPXhu+x1/BH7o19Xmcvi3N8+114DrwnVnDHcadkx66klx6vErPfl+0owc/t/TFeaz+xz+s9T38dvNbe4744Lz4r/LyY+13R/35pEMLf+3Py5+2//OvtWOHPej9r6Yv+n/2F9XDnZXHjD+FIhHG1n3Le5Ri/d+fvfx+rJBXnu62nv64+67XMNfqY98YjXHsfXx8P//swtv7F4c993Pwa2YfZz/uu+zeN47Lv9/smyafZvrSPLAXXZ/vTvpLBefZ9X7hH7fXhPu6zmMtcf9/9HezT4KXBLeOvnXOwteg9nr/+irs/+q5XGMc+n7ccfw33d+/96uPrPiNY16X7Ntj//nbnOt2+CMLE+S779fV1WXZ/hJ+37L7xR+h9nvQ9hu2Dvp/g76Pe4yzHRbuX9t6by7zT9tfS/fy1NXYv/No+73OP974vXFB7ZqT88WLd/ruLU+8zwK2xu+i+90X4OeFa2HUGzw/3/Ap+buvR55m1vBEIn3Hh+3pjafeX3QMWYDs/W+tScJ6JYP/7+7N3Tb4Wz77PdXdP+GsMn6P/OcbhtS77HO7970F4ll9fk296/y9v1KLXRxGIIvDvEoEIAP+7rGR0HVEE/pcjEIJbB4IsvwEkhQDXwFGcpC0R/PEAxgBTTCVeV4oFyWE545O4RBu/JcmqVAVXESZNJJAOxBog4fdxSyTzLvEywBTn/ZZYGUhTPMcfjsP3eNmOnwU/9HPvrfCzMuC4nMjx2RyrXM+fjBLFmDvHuL3XAVq+cY4O9MVLvLaHM7cLrCIHzLjPszw8IY7HuRST/N4AWtnOM8Xv05yXnWsA0oJEMB6zz7cEOARWBtTDZL8XBP7zJfx64v5NE0APpspKcd0G+3JKFSv84VpZshIxyCfLyiV4XdwS+ZwSpZgyRWLLYhcTFa7LEmR/ParYevjrt59VbL3ifHcxtDXJ8Fn2Ow8Ubc+EoDruAJYBTDuQAQLWw9aN97siiv3e4k+s4w5I2DqFAPWfR+4/v6IvuDZgz36yDcC+KbM/3F/jnewZ23PsD3d9VW5v9QUeFrUY625fsVhncG3BpzngECT1to/L1UFs/H6LlV1k+KzS0nvHgSb7HNuXCTuevdaAT0Jlfl6WxdCu3yJZ4v0hOF++GNi+Ldma2pHts+yedfeTfX7S3wNcu9+3nDs/TxD7RMXOpJv35tkbxJ9/JUrsh3Bvc06VuF9fW0+/z/PByRE74se2CepGfQGlR7jhTyrsvd4iVC/Y9sezvWLPmPCa+xQhwh8tLV79o2JFUFQLAG+Ma7L95M/XniWsuT1vwns2KKTZfnSf7/Y5cXKFMfcw4u+sp9snQWGnbM+MBn9vJOf755Otv4ulvackey64+pmtrdvzPgJ+f9k1+X0V59h2n5UTPMPsde45GWc97J7sc319Afk/2g59Xmvr6osbtgeD9XcPcu6vUp07C8V7HHivJNvd0WLF+uAZ5wsktn/s+RFzsbAvWzN7vnJ+tr9jHcEz257tvKbEc9cVBezZQFzs2BYKez37Jyb7me2dsOCVDZ4ndp2VpfsoLAT5OH3TZ+A/ClT0sygCUQT+3SMQAeB/9xWOri+KwP9QBHzS5BOTEklPyfK1gJ1wCTW/SrnE2v7uwbExiYW4/d0SPhLhsiU9BmwtwbJMMADAYcLsEnL7Q6JpiVGchMqSJ4caSMZLPnEysOrAVrLZHS8OWPWgtZbvnBjJZ8nAVCIPqLWA1DgAnCwAgt3nd7rkyzN/BrdI8MjSSwa27eUOFPDaEkDRvSoEwLngXAwEfQ0AGwh3x/PA0bGJ7t+W/QMIlmGE/tUk7r8XABvoszUrxjl/B4ALSgKAM8TFMbwkqTkAcE+Sa3Ef3UMMpGzBAA/Qi5+VLJENgIGPkwdLBggqDjyG6wWosrW0CAQAyW9NDwLjbJAY73VMMMc2AOQLFyEDRbGCdTUAFQ8S7v8OAGz710CkA1SukAHILPfzRZ3kEvZMV5B4GwC3/Wb7tvemcgA42J8x9oVP4IOihgPAdv62tw0AsB+D4oDtAYu+/d6BEQu4gUgH8mtc/GPcF3GKMO413C8lZQE/WV/EWQqA/9W9s+yD4D8BYO7ReKiaYJ1KBnCSnR4kWWHC7W/bF1wxQN8ATN5EFkTPALCtnwcpdr2svQEjCgMVCkq9YNIXOOz54FQRX2NindLAfXl2MWSoHQgPvnpVGT6sHgR7hYb/CmMfvicESb3MqX+N7Te//8I1swKL+3KMbQjEKKCFShKeMeGzx+/1XpbWAT4HAIP1t71SGsDPuNfTc/wxy/Y8AtQF15io+KKb3TNO5+Cu2Rc1vBoh7YsynGOZgoMV8NxesedkwAD/4yLAf/Gc6KPW8HuuVzFjBSh7TrsiCPvPAWC7d60IYwVK+zwDsFxXgte5/cP93Qtgw8IW3wMArEQrzxXbv3YJIQC2ZwnPTcC1LyjYQ4Tnse0XixWf6YCte70vYIbPUPc8cf+dsOfL8hQOg5BH36IIRBGIIhBEIALA0VaIIhBFYIUi4ACwVez5soTcmN0wobXfOfaXRMkztSkHfkskqgaavKo5z2tgayuBvM5By0CyHDJuDnBYshMywMaI9WEbLSHjmI5hMrYCIOsSKZgKe58Dw4GEz4CUAS8DbGHiFQfoxEDEMXufJZ4GgEgAKxUSMt5vyV0IwOw4xhRZcuqPWXHX4oWsBh78hXkpr/9ZmJR7tsOAjkXLzoMkL2DclpX+/rOl+O8DwB6IOKwJkCEZ5h/unBzDa0DUEuScCvyuEDdgYCCD95CbZoteCl2AGS4ZmHUAn+8h+LV1WwpELMk3pNGHxQulwsHPHdhzDK9n1UIJsiXZ5eA1FhnPHAZMrYGCpSzWP4vbf/69X1u/HiET5wBusOcMiFjyX7Zk3WEQX9DwANzL531hJixw2PV7QLSUSXSFjoCldvsjKOYE4MIrGqxAEMTGseTGwNW441tBwgozVpIJuFp3H4WA0O+dr++Jfz0WobzZxd4Vs+zeMhBe46B5KWmAIwRpBl699N2DGsAuygG7ZlfkcvcEDKVbE/s14NcAX9DW4M/ZPzPiBgbtJSFzGDCRvWyePUsMXYeSYc8OeyBoANPffw78uQ/rC26Dly7DAPdlmoP7lJctvWYDYlZ0qdQFzxu7Br9n/X1sz6+AGbaiRsD6ugKgOy17PtnaBQyyK+Dxd55PDhQnF3tgVzIGONgzgSLCX6dnf706IoiPUwjYfWj7jOeiFeMSHe7ZYUoaH/fwuvvGwKsjlv0KQX5QDHB9DPY8sueSFSn9vRdzBUUPLt3H2s5zzy4PYm1f2h52BUa7LwC4bs84QG7Pyz7FGPs5+9tdvyus2LMV8O/i6J/jToHgfu6fF35f2H8PLBh8VpECggFydyyKlEs/z/YdhYlw3b92tdE/owhEEYgi8M8iEAHgfxah6PdRBKII/MMILGWALWVB0mx/wp4wBxID5tel506mTIpM4uaYLie9LAJouv1fSaq8rM2+fCLuZI6OAQ4ktY6ptUQskNlZgu0YRTt2IMMNE89ig0/qHLMbJKx2aAMjMCnGPni5Ngmv/ZjEKwYb4wAOyV3FJaomC+az3bEN4BkYseuyd/jE01i5pf2i4bk7Rsn3CDvQ597w9R5gHxPHgP8z2eIy0f/vBMBxpRwzX1QhCUOetOv04U86AGyB8eCnGAvlnkmhelWm7GW39nOTSfcyZh4suOQ1kNK6a3evgcHqA2bD3vCw9zCUPrvk2xVD/LV6kOqggStAuPUKZI/LJNzLxOmf/8Ml91a0MaDBPnHADulnjDVx+zhgv4xl9vuzr7Tds6VO+rxUmWAA2MuHe9f0H/V+W4yCe8ViYky3A9EhmPJgxDNyAVdpt0wIgk2abyDQAeqQCfvn1/uPXuHZ9gC8OcbeFBZ8KHFwzK1jQpFnB9fuz8aUGD2OmYwXjak2Sbhn7kJG0V6PjiBgKj276fpIDdyhInBSYWOLnSSe4zi4HcRgKagLAbAHiH7dA1ly0IPsQardS0Frwdd7kfswnkvBbBCIkIn252XMKmcRSJStULaUdXbSdQNhto99wcKfixXCviaTdkCOLyehtkuyf3OFpnAxpQFMeS8Atqvufe6FBQ53PvbcsliZKsJAo7Vz2KXGUSOEagv/Ae45+Z+LAGERzgWnN7buvrE4+5/5fWqbjGebFZ8A7O457JhuK7qEz3TPaoetHglTt1gcEkv4edC6YoDU3av+Xrdj+me1ha5va4Ttny5331hB1GLg48SP3L6w4oFV5vi5PcdNEeEKSewbU0S4oqvfG9a68XUVgQ989BVFIIpAFIH/ewQiABztkCgCUQRWKAKeiQt610yeaeA2IB5C5tX3dNkfA53WUxtk9JbZA74S6KaNTQglfZZYG/NmX5ZEW0+tS7oDMOklhj4ptATNJ6ReHmpfoVzTpIY+YewDbCzZC6TVlrQbY11MWmIeANwKjHQghUXb5xJ8r8gMJbj2AV4KHbKEPnBeMu0TS8/uut42pLNKtHuWxaX4QW+csSUGEK13suxBde/Xf8Xm/Vc/78O4LOcqWhKbRNJt19eTbVMpRSyRiKNT5g8AmN9Zz6clmiZvd1dKQm7ALOV+QCoKADYA5xgiByRsXe09lrSHfZIWl1AK3Mv2G5NqibFjsRwDGhYxPCO6jGnYUgDkr3cpAP4m7KdbNxJozj8WX+IBsOsZtz1h/eTWv2z70Za2mrCEYNMHw/UCu57wEDgaKO1TxHHMoe0VL8d3BRGTkjrGzBJ4ZMamNHCAIwQMQQyM+TW2nX1o6+TuNTsNV5BgvxtodscPi0PLufh2lUEBxjG1di7IayspYyqtV9Uzcg6QOGrSGGEAhyse2T7pcO9P5xtcW4BnZf36h+dl96RnqwOAZj2vBpQNbFmfsLtjDCjb9S3L4npms3edw6sL8a4H4nb/h2ApAMBhES3YU/59AehzBwzvF692MEWBfbmYGgC2QoftRZO927EDltb3rnKeriDg+5kdaOfvVqpxhzGW2K2n/dIz5yH7HUca7wz3nNQ3ZIm9iV4I4r3Vm8mjexlSDzppvSg0BEyoLyz64MAEOylxqDwIo/QvPCvcfZrFA4Hrcvuy2RenSv3dcpeSrR5oO+m3qxS672Fhx9Q99jO/Hsac+/3iCznWahIUClz87DnuC5VhUc1aBawQagoA62n3Emgrjob3nQfI9vlWkPKKC35kRQH7HqgvSjx/IgAcrnv0PYpAFIHliUAEgJcnWtFrowhEEegTgZCh9YnPUhmnpTqWpDhux7MrvufL+nANIFry5FmwBGZKcZPdWYJtyb1joEhGHbPbKyl0ibNJlF0i5PskHahCEucAp8nvAjmmT0TNhMV+bwwFnwaT4ACXA8QmkR7g+paLaetDA7xVSMpJrqwnz2SRZvTjGEpjB/l72Pdn5+UZCw/uel2ofULuWKPA/Mn1qwU9ywa0Qgmtl1h7ptFLb/uC2P9dAGxmVxb3XLqNWBhgD1gbAK6xPcmimTGFDLuxMp55CYGx9Q77pNfeFwJ5W1vrA+4LzkKG0xvuGKNn62jHMSAZMrEmt7R94lmucJ+E4MgSX8uTvfzavr6JBNKvsO0zAwAdAQNsQMeUAzB2zgAoML8CANv+ClUKBkS9bJQE3c7DAR4731CqH4Bc1zPJ3nb70cyQGj04cqwioJh9YMf0BmMGDq1AYPeL7VPKKq7XOk2cwspSKJf2e+abXL/t3RQA286lRBxCAGwFG2/2ZvC0y4MNzJysPaGU6PGv47uZoFXlkPgSgxKFk1421s7V2DmTz3rZvwcwdjwfz5BZXNoLHgAlD7gCoGQvdPefX3N/wb7w4gpvxiAv7aX3P/dftv/63EdfZ4EDubW7PopwPo72L2MjbS1g5ZNtAQDkGQRQjNGL6gpirsfbTO/sPIN7PTg3ZwIY9Lj7nvjwvg7Mykxi7JQRpiqxIhntH4E5Xvh8cYy4UzcH95OxxnaP0Dtu8mRXtHByc3vWUFDkfl3WhT28z4JQhN+WxqM3RiGwNka1nF7glBwVW2erd+Cl4FQbjhE3ht8Db/88t/5kz4LbPnH3kD3TXOx8MbEcKgkc8EU2z7POg3kv/3aKgQBUOzXEUgBtRl9WPLT/DgSxdkoIb37n2w96gbhru/m62vtrlx79M4pAFIEoAv8oAhEAjvZFFIEoAisYAUtoLJkztEvSYoyJ/d0SFMfsBcxV0FsYshXeuMj3tbleXcc2eafmSrLJJUjOhdclkz7pst4wB6hDA6RAdhl3ANMzBY6hM6bNsQrGShngaPKgFEbYu+q2uH7kWH4VZyZUTHmTI9/fG/QsW2JMX3LcGCuTRZOAGei141uyZ+SnXYv93CVm9vsgCQ5NfAJvXw9q+PJ9bKZj9b1vrifaMSbut73x/weJ6j9enBVnfsPjWfKfBADZOXgJdNija4UAO0eiCLtnpkeugMEbDSj5QoOPh0t6bb0Cx95eEOIT8bBHfGm/rAM3HjgY2279xOYgW2EPeAm9Get492gDT8v2VfeNhEMJLqle8a+AlQ+ZPDue69nkqLbf+OPO30mgvWmbY0odvvLKA1dU6QP0PSHmZfYOzJkLsAMRvMn6IZMLfWIf7HngjDt9x5QGKgHXH46budsuFCBM7dALgL1cuq9j8Ipevx0/5VhsMzOzXm4DVAb60SqgyjCwmogvDoD4IO9AbSZyVLeslcH6gc0szY5TSPp+zrAwYfe+dy32ICZuagJel2RfGeApVsxlm8W3ns7gXgplrf83VtsrLXrXvBf89d0HfQFweG/ZMypggp2aJHQ+9r3cZnIVstGugIX5mS9+ePMv/zzjR+aCbr4GPLds7xvwd8DRtqNTMbjVDO7rUK3gfQhcsQQg6zoibC/Y/nKfYc9MX1AzAO3uA2NDCaYx7mEhyEniXRwpewQ9uQWZssAX35ZVWfQBwu4+CWXknpENwajd33Yu5dQiV5y05657hplE2XrRC0P99ce6nPGZO9/wj8FwKwiaazrMtxVjegEw/z2wUCw167J7mVhasdOeAe4Za88ACinGoFuNxcXQ7gVvzuWLG1YQ4vUmHad4YAy6GeB5fwKk+a4/v6+CZkXvhuh9UQSiCKxsEYgA8Mq24tH1RhH4b4xAbw8ZbEbggOvlzwZcvSuqN8fxHxoSWS43MofY4lBkoOaMSvJH8l2BeXAuzcWBjnFyEkNjSpwZkAFUO5QHVjHAb4IEcWmK6xAawAxjqzIJth2nlELa6wAwIMQS+zgu0TbKJTcq+MxFTpZq42ZckmrpFv9nybpLqe2Ylp+S9JY4ZhHGzqTeNv7IJfaOIeUNQebveiVdwhmMqQnMfgxQWKIZT/B5DthxSryuUDEm2pLC4Cr+FwGwl8B64ODGmZi9s2OmOjj7VncFKcfk+9MzHFxgzYqyOIQFioD5dgDYYhVIUQPZuyXqjvF1hQKfeDs5KJLLBOtqCnQjP0sktnZMi4VLhJ3Rj/3OrUgfFjCkfldc+tu7/Q0o2XHsIoN9ZDFxplgwwgEAdhJnK3oYqCuxX11xxQo+JlMOjuEk7R7Ae5MzA82B67MzMPJ9j3bdXgINwMQALm0KBZf0EwPOpVQe5I2hAjM3FTBpMwbQB9cdx4tPA6n1Muxm75X9K3/zANivn4EfA7Zhn7NzcI+xB7gfLUIeM5oUntcB0Ip2z3LNaRQExsKZU7jtIScLd2wv12ASXe4ru3+TFFOS6lTagScixGfbOjvsFmJXXztzWM61ehu7aMDKgShvHtYLMMMCUPjmrxeEQhDs94//6gsS/evd/nfHte8UYuxzwt5Wni8O8FoxyPX7cncH+zVOj3y5Uq18rIpigLGgPMssRMYeuzUJDAGdWsGXNpypmbG47P94oom90O6OF2Bm/5whdiUc6kvl/uwHA7d2b/qeWgfArRhihbqYtVbYMwkFgYu1faZnZ3vdq/vGJOindhJ9u8GM1fWGdt7Mqt2vf8BAu3vUmO/CMP95ibn84ZydVN9H0z1u7d6t0DYAQ+7Pl2NYDByAtZB7SbgD++Z3YAUmA/L8O6k29kMTf7fXB/dAcC/Ys9HJm52SxBRCBoCtGGR7wZyxrehm1+rvw+grikAUgSgCyxuBCAAvb8Si10cRiCKwNAJlzJBqq+uU60L2VsqpviapQmkBILRbg4dKa6wl7bDTuurfUKt02uTOGX34wUy99/an+uhjaf4CQBVy5P6Dxqhx0QIlqgDBCZLLHiSHqWoHcssYZWXiafW0t2jgoDq1tX3lEuGdd+6nTTYarLXWGk6iVNaCea36+6tf6cUX2rSkGSCl/qRxPW7ETyLZoGLBMutuVaUBW11pZZMkhZxrIt2oOPnVapzrRpuM0uhRgzVk8ACuq0rNixv16ksf6r132vXxp7glF0h0U/TJpX0WWOwqKJtBHgtjXCwWlUxwjbBp9nfJZLSACM61hjxu0IC4Vl8rqfXWGa3xY1bVM89/qgcena8ewL6N8/SJqfVd+qS9Yo7TbtxN369vzvz2Hg0JLLHu6elhbZA1A9DKpUXEKqc99xym8RMyWnVsnVu7mZ816p13FunJp9vV1GK4cawSxKFcNJbGZK4hAA7HyHjn2Eq5VelUGqBXr47mJRoydIiamj/S+DWkPfZaS+tN7KfZn8/Xpx9n9OAjn6q7p79iqYEq9OSVqmIWacHH2UCESdTDebL/PXNAvQlZuQyvna0A7lvYa83idF0RpJaayfgx0nrrjtG4CcNVUzVGf5j8oubPh5mjMlByY7NMIWCSfJNOGwjyhYzw/Ersg0QK8GcMe6WDPUjin4oplQQ0FZp09FH9tdXW4zVvQY++nB3TDde9TzGAWaupJHvNzm+AB9JhH7q1CbjjB3OHHRxesT3hXbeNfwOgct/15AF73DMJAG6+s1H1DW1aa23uiQ37ab01N9Pw4aM0c9Zn+vzLRk2fNkOffEzByMZSpRrUmTQwZmsFSClQYEK6nQQQ98SaVVPHtXc16qgfbKhNNgbeNaDayNTxeRVVZWqV6+lStpqiAuvQ5fbiYHUsqdVvf/uI5n3J1dG+UCkNckDIgX/XRuEl56lEtbuv3SA20KQ9j4oFK44l3fOmZMtjihTzJ3D3E5HL2Jrn1dPZzd8HKJ/LKVOF3zbHSVYAniXOsaagzp6ZSle1a8Kq0gbrDtVmm66m4UNrtWjhXH3x2Xy9+upivfqmbc56ZdKrqK0dYz1cs6tqsuxjzieJNNyQPp+b4VmT6+5UbbZanV2z1DCkqDV53my2SVZrrTlW/apHq7GxQx9/NFMvvLCQ2DI5KT2UZynrka1Vd5FCCcdJxaxYyJ7iuVLGsyCZ7M/zkzIj52y7IhYY7tn18hgKniU+BkWc2yvWw88vEgmkxOxVM/4rFGgt4d9WWslU8zzobOV+IF7c2ol8Hc+0Fp7PC7Tt9vXaeItRGjaslrWWPvxovt54fbFefqVL7U1xZatG8RzIKlcwt2rYXbv+Hn5eV6Oe3CKHy1OCUS4VlMos5tMXaCLPgS23HK7xq47SkOFD1dLRpr+/+Yle+/sCzfiMZoCuGvbRMK6R/yaY9MJXAdxzMsGDtUwRaUX3f/Sf8SgCUQRW7ghEAHjlXv/o6qMIfKMIWFJpST7pJsASCWV5PolQTtvvWKUDDt5Eo8dktcrIQYAgG2mRIhGsI7kuaO6cWZr63Ht68LHP9cabxhL3U54kJ1FlSY0xbQNIUo2xaVY2i0w3T1KeW6Lqqk7161/QvgeO07aTxmmjDUaRfBYBoX48zYwZC/Xq9Pm6+8+f6W1AazzTX3lYjYIxNObaa8ZTnkjjfLtUm1mouvqSjjl5Y621ziCNW224akE+tSToHW2wIgAWY6qnv/SpHnn4bT31TLO6AcGlBOfbTiKXrubcLaH2yWXMjLWKJH/0j9Y1dGr02DwAYpQmrr62vrXWMI1cpUsZzKbqs4P0wIOf6fTzpnO8Vfy1OmrF+gw9u/k/DYC9ZJOkN8XnGjCD8asDrPzg8HW13Q7jAH7DXWzKXI9wxX7r7Tl664M2XXrZc2pqracgUaNExru3hqyX64121+FHC5XLHUonU0rH6/h3Wblco6rq2rT5tjH95jeHaPzonP/Zl9EAACAASURBVJoX9ejF56Wzfv6o5i/KKJ0dxV4wR15bL5hSk5w6KbIZMPmRRGGvpfFloSHW8m5kBwBL7Kt8l5IZwESWRH9ATuNXi2mDDYZp4w3Ga43xI5RK5VRbb2BtdZ18/BOaNm2xOgENJVszs8QOAHDoSO4k80tlqTBpxMHC1NlqlYO4GgYivS83ak2S/1tu2E3jxieIJ4DiQ+mo7z+s5uaU8k6aSswqSKiNBQsk167XPpCe2vV+k+u3d5fdCDDM3zIoJShmpMV9V+hQfb92TZo0RAcePEHrTGTfDl1dXZ157kVp0eImvfLyh7rvvlf02stSaxd8YRUsYIJ7HPCbNKlqznqXbU7wYoDKYtURw2uu3E+77SZV92vRoi52eWoAPebcn/kiQJSrMrkBwDWeGKCvvizrol/fo4fun8M9aAB4iGNcvfGd9Zgi0TUAXK7jfjNDLZ5BFBpSFA58AYqCFIA2EffqCgOABhLtT4xjsCUBgXD9XH+pnAOQAQR7AJiVEXyW3b+LlK6Zq403i2u//TfUVltM1OiRA1TId/LcqKilZb7eeneO/vLXWXruuRY1zqnjeoYolvE9ubkeigMp2FrGh5XyJvW1ogfseWGxBgzq1DY8H/fca21tuvEYDewHoMxVKUMhbc5Xn+ull2bowb/N1ssvtVMk4HyIhxXyjBWPwbyb+iWJSVWpTHGvBx8BCoWpVDC6yPwKeA7ZdZZ5Lse50LJVAQDEmSyFCa7ZigT5PKwr15lOo+gwM+dULQUgPJkzZRVz7Vwjaga+x4sdWn/9eh186BhttvVQrbb6UK6vBMAvcG5pwOpXevaZL/Tkw1+ocWEV4L5Wtf2GqJP3Vmy2OGuW4IFLxLBZMIuvwZxbs+oGzqOgkNWh311Dm28yQQ0NwyClKUJQRG1tz3PcWbr3L2/o5ec71NZKESg2kL2RQjlgKgprkfHPy7CFYHnv/ej1UQSiCEQRiABwtAeiCEQRWMEIWBXeTIC8uU0+P0uDh1S09379deCha2n1Nfqptq5an324QI2zEdUuKqu+ukarTRgI21qtL+bO1RPPfqHrbvhIMz4gnYnDhJIw5vMcN97ggInNz8ySuJFhk+x0KJVt1Z77DNQpZ26vVSf004I5Hfrkvc9ITPP8e7jWWHOY2jpiuu2Gt3XV1e+qudUkuwPVZUwlyXUSJrLYTT8bjFx1erHWgOE7+xfbauNtRqt+QFKLmzr15SwS9Dk5tbd2wS6P0MR1VwUkFPT6W5/r5lun6YGHlsBUAXJKA2GmYZNJ7MqANGP1DADnci1cd7eGj+7UCT/ZWN/eYVU1cN01qU6SXKSEUCsppLS33vaxTv3FB+oqjCAZ9XBmWQAcgmH7ccjyff17KO9c/iU06WDJ5N+Ak0yuR1WoI484sh+s5Hdgf8dqzqw5eufdz9Ta2qpNN19PYyeM0Lymubr7vpf124vmkoCTkOb7BQY2PiF1wNRcX93pwHyRSHe1dxBr2HxkxYrN0bjVpZ+etYH2P3B14vA5IG+Qpj9fo0O/d5+al7D2mdEkzxQtciYbNamwxcG7iTsAbDsuMM0JpfHLf/UGJuKsH7JNDHmKJOjpmkWoFUboB0dP0vowflnk81Vujiky4AzgtTxBB+75kJ6diqwX8GbgP0/C7uaRLp0fyz/dWnlZdRpAVGTvFdiT/eoBBu0UP2BA84mFmnzpRB2wxygNpKDTBYs3f94AbbflPerqqFFX3hAaknDnjmuh9XOqXZ+lSbCD3kpnoraMi/i/Hgk7VsmM2JAvx2P0xld6KDdQhEKmvcmW0jHHb6NJ24+l8NStzz9q1+wv5nFPD9YE7t84sXl6yke69orZeuM9qYOCkFBZ4JkFOKtXKsd4LABavBbWuzhX9Zz7/fceo+22B7QVFujBKZ+pBZY3kTf1g51HFwDMgK0VkepgWcu6+65pFMqQXZcHO3Mm59jtZjPTs4q02unS84BMfh6z/lV552WnZnayethO5MkGQm2NTE1hzKithwHmNNi4p9LKs8Dk75h7EfNMaRTHo69XX2ri+sTghHHaZdf11S87Qu+//bnmf9UCE16rVddMoVDI6vV3mnTVFS9o2hQ+rzhcMfZ7gQ/Pow22z0ugXHFjznlG1FRz3Mpc7bRrP33vqFX17W+vp9bGgmZ8+KUWL2jVuLFDUIgARNkLTz42S5Mve0tffsU5Fob4cWM2iozimwHAlLk0w35WSqwX8hUrFuXzfBAsaSJJTBJeiWHPpEKR15nJn7U5cB+VShQ8ktybmQxAnUKBydOzVbzO7jGbCVxQdZK45+ZoxDDpxz9aU4cfsSmsuGCoF+rzLxbwHK7S2uuspf7DqvTRBwt0wzUv6fFHFmjB/CwFyvHqzFM8xE0+xV7IoyxIU/SzwkImRtEsNV9rb5jTCT9eR7vvNJYlK+nTDwqaN79NtQ0x4j4elUCVHnr4Nd1+/Yd67dWS8j0Due56dZfblEzzNLAHJgXPBPeBn7kdfUURiCIQRWD5IhAB4OWLV/TqKAJRBIIIOBMYSz4AAVVpQF16nr61Tkknn7Kddt5tFKzWLL304vt66uEWfYWcrZ0JKyYrXRtZ5fd+uL422GJVLeooAFSn6m93dqipETaHXt0cTHAyCStCUmzMVLEA6xIfRDLbTNLVo3PP311bTqrXwoULdd0Vz+mNV8rqBJ+stSYM2vFraLPNN9TCRSkYpAdhqZaQPA4lcTLmMIlkskGFzi6lq421btRPThits846gNR5seYsWKgbb3yS43FJJPKGmccCkLfaZhV97/BtVD+wn56f9oXO/PmT+gi2ript4MAYcOudIw0n2YzDeuQL7aqu7dGwVTr001O3hEkdAEM0T1/OeEVjxha18w4bqDY5Rrfc+qF+evanAOBhXgIdmDrFXH+nMcD/swDYm00tIZklNm05bbu5dPkVO8NI1gN2ipo8+QG9+w5xgEBa81uA1jP21Jg1EMwib/3hIfchiQb4dFnPNcDHIG/g5Gvdnm5GLteTJibGosfYI4XyXGTxBe11wEidfvau+vjj+7XVRqgD4iP0+quDddBB96kHs7K2bjaJsUemSzdVgDG1rpfcegX9vFY3bsYBbd8bviJfzrwMGW4W+Wu+3OQM2Hbdc4KOOnpH5M7tJOXPa+GcucjBx2vNdQHK5TH67h6PadqL4BD2o8k9DVj4MULeLdc7YpOcO8YW6W++VfX1g9XTVo0MnP1tct/6WZq0aw/A6Xv68NXHNWnr9dTD67u6R2ujde6FgUMlgVlSj4GdOMe166NQ4V15zXTIemM9s+l7rFfMBMgBYBhBc0BPE9dEsR32tkOrrlbWwUdQCDhqO7V3dOiRR17S3/4M642if+QIafe9BmjffVdz8uHrrvhUN905U58sNMZ6MAA4wb2LbLZgPaY5eoObYVsXqYZL+Os939fmmzbDEjbr9HNf1ut/56OpH1h9y1bQOhQKRlaa0hX2e9aXNjsX4AvLa33AJdcO4A3GnAmd8X82h9jNK4YhNZY0GMeVgC2MAxgLrphmUmiKFABtA32mrMgXzGkcIJ2kDzdNr3IRBQR7KlkchMy4Uw0DFuvQHw7VCT/bUCk+64UnF+jOmz9UMybeWbbeznsl2MdbaOCwIbrnz2/rrhsW6e23YJExa0rxAt/TDZvK9sikWK8cnePEYcLq3frp6Vtolz1XUfuSJbrn9g805bG5KoLnh9Iycshhg7Tr7pPU013Fc/Ep3X5Ho+Y3wtom6A2nMFDOA6x5PCStCFDCh8CpTsxN3jPAMQoYXkFiZlfAeiTlcYoKcTMoc336Xv5iYNimL5fprS0CVBOAyqIdz0Azb08BMFOxRh34XZQZ5+yloQOymj79Pd3wp4+cPLsWQnbTLfvph0dvwTNtFU2dMlNX/eFZvfEq50pxz0QR5qgQF3uZ4mSGIlvS9irFv1FjunTADyi0Hb8VpYsOWP4X9OhfSmqcT5sIMdhhl/465IgtWe+07r3jQ910wydIzu1yhqrH2HnUPiUnZ2ePuXnlEQBekedf9J4oAit7BCIAvLLvgOj6owisYAQcADbJK7Ns0zBUydRCbblVg875xSFaY2K1pkx5Qjde95Y+hCEyQBkrIPNLw7zWlrXHPhkdd/LOGrl6Us8886n+cMGn9O+am+ogjgnwSVZxPBuL1Ez1vw1Ggp5gAPApZ66to4/bkqS2Sdff8LBuvr7o+gSrSThpNdPOu0pnnHugxqw6RE9M+VTHHf2UWtsGO5dbY1aSKUBIN96p1SRquZn63W+21zHH7qz5La0A68l6/rkSzC+X1E0Po4E4MtN1YIJ+dvb62o5e5ub2iv545bO69YZGdXeOdMm05ZslQISTLJvkEfmhpaJVtZ0aOrxVI2FJelryWrwwp732kX594R4AjazuuOtdnXruvwiAbY2WMTz6ugnQ8i+iM77ivOvAr8WWubpy8g464KAqJ0e95OJpuvnmNthfYltbCzjr0MGH1eniybu4BPqlp2I65ui/qY0iQdH6VG2kj7lDB18uKSV+xe6yhg5p4DifAAzatO4G0q8u+AEsaI/uveseXXLBduDF/iTXDdr3gJvpre3HerGY1idLv2Sxx2YR2+gXu34/97QM4DHzHzu+uXWvOAC2dsoAEGSNnWvTwIFpjRuF9Jje5QLX3M31X3X1Vtry2/XK5WuRbN6v116JIfvFzAeg52Ymm4N5MNe5YgZKxhrj4mzmQkmaidm+9ICvyn4rI9VvV7bfF7r+z7tr4w3769yT7tDVVx2nXGquOnqGat3Vb1R7O8wofbA9gMg4IMCPT8I8y5mJBaZQdo9YSBzgWzEA7NY/zTFzSJtRMqinSTW4Mu9z4EAdf8oaWoPe50cenqn/uPo1vfoC91eVuXUXaDuQTjt7LU3aZh19+FaPLvzdY3p4Or23KCJUqOW+qYLZRZ6KM3R3bD7Fpg7VsqQP3nOwtt7SpLtxFCKP0QPP5XD61opvYUxxz6MWBkQC6AD+ZoRUAdy58UImY7b2avczu3KvMahK11KE6nT91YkUTC5GekUYT5PIJuhvT1F0iMv6hNGoIHGOowLxcmFMu+h/dcZdHKpEH3CW18dy9KvTFrHh5m36xQU7a/3N0nr375/oqt99punP8PF5N8FW4yfCjJ42XvvuP1GzZrbpT1fM0j13zlJHe7UyNUMA8/QD8ynmBZDh8yrIvLPZRdrv4CqddubuGkNryE03TgHcNepd+oiH1FkPflGbbooi5bxdtfZ6I/XOe/N06mmP6S0KTbniYFhbjotSw/rDnYkeRaXq6jggt8M9c0zebHGxHmhXUePfNUbb8lXgZ8Z8JxIw1yBcO698F9Zd2eE8F7mHMgBqWwyCmwYwJ5A+jxjWoiuu2Vi77Ly6vvikS7/99QN68nEresXVBbgfORrFyBEN+slP91HTkk796drndcufGrnXzSiQexavhVKBFhFnitZOXG38V6u2/XaVzvjlhjC9g1FTfKSr//CJXn/aIDvnW12iyMbz9qw1tcN3NtTnMzp00YUP6ZkniEGO/mxaZSoUNPLmIG3Xi5y7dzb08j8Do3dEEYgisPJGIALAK+/aR1ceReAbRcAAsDFUZkbiAEPPbK09sV7fP2xnVdcV9bcHHqVHsEf5bkuqJjgTkwSGKsUyTAhJzplnr6Nd9hkJMCzrl6e+p8cetBExg0kccVc1+SLJeRlmLk1vcYUEbijs4c137g/Tm0ZO3akTT3pIb7wNs9zaoOGwbF1tMzRgYEU33LaPJm4KX4hs8pD974FpsnEZ9KySACfoRa4AhKtSuLf2fKG9dx+uY4/bR9NffV+XXjkFdlPItAerbTFMDhLfaqSetfWLtccB0jkXHID0NYkBULOO+8EUjHqQLsMCpjIme+xwEs5EAqk2sssickp4aT5vAbI/jLJI3BKxJTrk+9Jllx+pXEeL7n/gE5102ofqzg91vZj/VwbYoZ2+8udvDoDdyCHkr7HKQn1rVE6333Qc0s5ZWrSoTQcf8rI+mSHY2AYY0noS79mAQ0DMw9towtj+ypbW0047X6j3eE3O+lQxKnJMqDmzGlxx/YomowR+1Bit97lq8Ik6/fRNYJV2JlG+Te/RP3jbzd8GpPSj77Fee+5/i0roUrtwFnaTlsxRGCY0YTJPB4CN+bPxSFZw8K7LCRL9FQXAFtIMfZpd9JYnM4AAG6sCIC4BqKwnegAfYeZld/z5IK27eQ4jorh++L2/6uVXiQv9z1X1I2EYbR5uOMfUwJpnf2OYFBkArsnWawnmRklk+HU1pg6YqcOPWl+/vXx/PXDf9frdebP1+mtnqj3xrpYAqrfe+B61LUHuGR9C0cEwjDGrfIZzjyaOJol28ueg2ODmL68YA+4UADBzoCtVlQcqmWvS0IHNMP0TdfiPxmthcyuKgE90x+0LWf8G7nHr8e0ExLfq7HNG6MD9N1ZD1UBdesWjuuruRidpzlgbA/d7IgczaT2vdda7CgPM+j3wl+9qmy2auFdS2n3vJ/QqDLCBX0hKDKKIdbX1/SORBeDkYEy9/5sZrHnjI9sCrthg49MCR/FijhFmFMpSrF8cA6piGcWHjf/mvWnu1a4224+A0jTmatyFOXpXDQRb72uB3tgyLKLrGe6iBQAWlIcYUvX52v+wgTrnl3uw5rP05CNv6uJzl3DPptXdPRAGX1pSmq/DjszqzDM21oC6/rrzpjm69qq3tHAeDvQYiXUXOS9qQHbsCoZbFfbJmPFdOvmMsTr4u5uoo6WgCy58QPc/wrF4fg3KUOArYkDHuKFLJm+qHXYbrjSFp3POfoCWi056jpHcp0bApi7hO5Jvxk+ZCjhJjAsU6YzRNfO2BD3pZVMl2IgxnsudS4zhRgaOJNoZgpkDPvE1xriEJ0Ocwof1spdMsWD7jBAkuc+qYm3aeqsUz9LvwNB36P3Xkzry+w9hYJeigLO65rcuUl2/Rm29IQWiKw9Qw4i8Xpw2S+ee9i6y9Wq1dyH/x+eglMcpHBVIMd9MH/wS1dZ063tHjNSZ522hRUvm64YbP9Bt17eqbW4VxRck5LQiKN2iHx6f1tEn7KwBAwbrj1c9ojtuXKSFC3B/ToxTDidtKziaCV3CXLZXcP9/o//4RW+OIhBF4P/7CEQA+P/7JYwuIIrA/5sIOAmlJaIFjJ2qyshGrRqPgyj4JUP1v7s7Tj8uTA4yuGIRl1HklYrPhQnoQWIonXf+Gjr44FVhCWv085Ne1yN/m0cyR48ubGLByUkNOCEnriLVybfh+jwYBnI7Degf0xvPNen0n0/VZ4wNLvRU079KP2oHJlkkcOf+aj0dcBTO0oMH6eIL39Z1//EZhi3VJNpVsB/mzGpdg5j0IPkcPQyRXn1WM2c3Kl3XT42tgPACqXIVztL0x9XRKxfXfK0HM/OXBw/HVKsbwNKk7+71DJeNg2zeekGrSSApAGDQErfklKKAMR/WW5qysU5k94kCPcA1C7XvwdKlfziQ/LRV9//tQ51y2lwcUv8fAWCTkWZgz6A5f/jdYfrFmUicxywBmE9Huj1XiztZB0CEoYlqvsWQ8/7ynKE6+bg9FMNF+xfn36Zr7uwEP2FSxDgrN6rGMZLWU2lyS+KIlL29fYaGrpKnjxj29/yjkLo368Iz/6YaXv7QQ3vS05fEVKm/9j/kJnUgaewCBLlhP7CIsRhjWEh43bgaZ37E3GabV+sknwEA9shoBb5sHIu5LSO1TVv/qPUs9qc4wh7pXIBjeSt92wDguw7WxtuicqCP+9CDbyPRF07YDQALTI9wO/dzZP14FucCzXn6fmdYUQ47aACye8BlsbhYqyHTv/Ouc1RXm9APDr1AjfNEb/lZ6ki9DuBMaOdJT6q9ZYi6uxrYN+awzHFRV9j4rJjF1eaohqNsXD/wiveAl5jRWwHcWN9otnOQamGt15vYpDPO2Ubb7z1Az7/yoS699Cs9/SxGZrUUkFq76eWG6ede/MH3a9gHO9JDP1h/feQNnXfl2/roc6AmvdH5dly1bYQRoaBFF4DVqP7E8d47D9GkrRpZ25R22+cJvf0RimkzYDIFhRHndCDn2jFrqhoAi8naGHj085D44/vjvczez+W19UpSHLMe3kK5GSKbEWf8mvZU99IeYt9QX6uWhQZG+xHzQersAIxyYgaAc+it47C+iQQAGLY/k8KBml7oYSMLOvm0iTr0+9toztzZ+tM1T+jma0sA6gFqaYOlHAjAK32pzemTPg8mfMuN1tSLz3Tryste1Ft/j6mry/qhbdST9dryV/ZrHtn39jv1Q0kyBnO10Xp7Wrd+O3mqnn3fpN+w0qx3FoY2VmzTsSeM0pE/XkOrjBtIm8RbuuLKTzXrC+udNQA83z1j4vRO216w+KQzxop3cT24mONkboVDA9/GqlejoIc0NqKU80AuTiGuiHlVmSKTFVfsGRUHKBfMIZqCSNL2RGWxBtYVdMwx39IZZ62vlsWLdO8ti/TrC95St9V3kIz04PSczHRpbVTvF124szb/TkWzceH/9dkf67ln2tWdw8iQzxIO//bMLeabMOFaqAmrVXTSzzbRdw+doFfYAJdfO1OPPtShqhIqHdQ1WQB9mf+G7LI7LRen7661vjVSU59+W1dMfs0x5YqNxTUfVp+iR45iTNICHH1FEYgiEEVgBSIQAeAVCFr0ligCUQScWo6E07JXkij6dWNI6BKuF9bGlWBmhcNuCbahaDMzSFqTANlyeTYGUUtUwzSPCy9aU/vsOQ6Wpkpn/vg1PfXYItxFAY8YpcQATkUkim5eJKxxkuOfcspG2u+Qaq2+6jhddvEruu76T/Ul00ESVYOQLppsz1i7nDbaqKQ/wizW9UvqiUd69LNTnlUrpF6ekR4JO7c858j83rRRTKUOAFxOQ4aN09wFc1Q92MY4cZ5IIWMwI2kccfv3b9X6MB33/PUwx3C+8NxsHf2Dl+iJNLZnOCdAgsf4nGLJWBQzKDIXa6R/5q7MrEvyaximOOOEFsJyFmCAD4Rt6kYCOV1nn9viATCg3GmpLcE3sx5kg97v16SfxnJ87SucF2xjcYK5o8sygQErGOgDDaTZl59bG1hUAdSKqRY11HXptOPG6/gjJpEw53ThxXfrhlsqJPn03JFkxmrpdW1ugY0paS8S08t+830NqE3p3rtfQSoLg41Lr59fS3+lgWrrMbSxNCx7xpxbS7M1bExRF/56B2244doAocd07R8+1wbrGADel4JHp16aVq8fHnWfmpDKd9EHzH+YSJxhnrtJ1G3Ujp2zuUDTC1tiXrGTW9ssUzMOduywZ55d/2345a7ZAJNJMINxSuHYoIBNL5uBFe9N0BNuo5fMbC1BMSVWboe9XaIsfbw337KfttgWh1yQ1V573q3X3uBl5WFcI7Oq2XOOgXLzSvmbyXXtY2FmbQWzGBJ1t82FVVzipLa/vXwb7bX3Trrn7hf0u0ueFu2MeunVk5QY+InmLCxq+02fUVsL90x+CPfIKs552XqJ4zDANgYqZqZVQc+j3xUrDoKdCVoSEEExIdGe5d5Zom23zeknp26tdRjP88RT7+uy3y3QOx8kGGdEdEFS1TV1LEOLNqIt4Lyfb6/tNxuNCuNLnfab6Zr2BkqHZA0gtqxagLvFogPaMcleH4a7+E3XH6ptt2YONhLc3WCA38L4biyGaMOGUxxCyrxoYQfjxijIAIY7O9lL4iFhEvCl68e1A/qsx9wtrSuQURSpLGHvNWn4KnHtsstE7bjTxji518AYNuuhB6fr5emz1NIUg2Fehf5jVCWseTWqhhzS7zIHyqSRBAOe08SiNtuJAVxZZ5+/lbaetJree+8r/fK8qbRnWKgZz9TFZwPhawYmGQc0X2eeOkYH7buF5nwW1+TfTdH9D9ErTWGsrl9/1zZA0FRfBxOLScFBh4zEH2E0Coqh+uvdCzT5qlf0wVy77WGkudeKuM4PxDtgvfUKuviyrTCd68eIoXb98lcv6F0zCUwyDijXynMFINvTgNScEVLQ3W6EU7GJuM3RUDwLvv3tCZq07XoaM2qYFi9aoiefekVPPTWT+NpuYYQbPfsV2lFsFFKM80tnmdCMtF3IxxPJDsyqmjV6CMWqX35be+47QO30OZx41GM4M5fV3En/Lc9Qq3IWAfWjUPr8+IT1dfxPh2lhU5Nuu65Dl//hIwom1agk8ERgzjmNCqwPXgNIy7faIqZTz9yFcUr1mvbyp7rkshmaRoGltm6sOha3ETdjzBfjwi795CdbavsdVtMXnzfpN+c/oalPWY/1IP67wtgpnkldPexdvAKirygCUQSiCKxIBCIAvCJRi94TRSCKgAMclpTDn5CMWXIOMwEbSEpmpJKKsAnFOIk7zFklX+8AUQ3jS4q5GdpqO5ja8zegv7a//v5Goy6/aJ6en9rm2OIKczUrOH7mkT0nOEZVitmsPUv0+8u21W77JhihMVAnnPS4Hn+yQ/jIwDSTlCdWcTLAZHwGY1tKuuuOXTVqeL3efyujgw67TXN4Xd7NLEVqmIc5WRKD3cVx1dx1YWjwcPY9gcZgYiRToq/VeuKqM/PoYW3XkUeZG+peQI7Buv3WN3XGGW/hWDpKLWZGSzKewEbLwRFjvgD7rj/apLquzxbwRNKdyX6uAzCVueIPhwHqOnG5fVOnnvUljr8GgC3Rhy6z95os0002tfOCkQHwVaVTJOwAFmfaRB8co5nyyCrjSXoNMQXyDBmfFchFQzBo83MrAHqbVVy2uasw8x1Lupxpl80r7UKmbc7Ut1+7kbbdYrAGDRynHxx5rR5+il6/bmSjGO9UcLQtF5vVrwFXbEDrow8cpWok7x8yZmrXvaZoSScFC8AqfBc9vCZzt5FUOGMDKKtxwc2kv9Qe+yd17nnHAu5q9d2DfqsFmAlttRXGSPfuzvHzeuu1QUij78LkJsEIFWafphtgeAAnJNrdLHKSmcDmKpyssn5YzI1wVY5lISAdnwAAIABJREFU2Cc43xrYdnNhDXw7cyQDw8SD/SjGZwlGvr66P1L5JbB8xiLCQSZYa5J+8y8vAtQ8qKZHHLm1iyPgMBlfCCDK67abdtMOk6wwkdaBGHVNpR+2qNGAjn6MzbG1N5Bq42+sp5Tfub5db16VxlApXpynfpkcjGFSk688UanaOm2/y6/VjHqhH0Tm2++eBNP+KRLirLZY/0G1o3Yu5hsAJkPo7fT9qo5VDsyuDMxbX2UofA5qGyvwRLIxQRYnADZ7yEyaDjqU/szTd9GwITH95c6XdcWlC3BFR5XBfdOBLLwqa3FqwQlaOv+czbTHjmNx7+3C1fs5TX2+nX1iRQEKTLj+upFD9ODmuhfigo6C4p5DtekmKC2quvXs9BZ6vIdjisa6wsDXErIe2Nlmrv3pqbN17fVfOtUGHeqAf6TL/C5JTFNx5t4CqhmWA8iizQFTsdpq25+NOuGEDXQS48zS9FOnUhSxkM/PnZfSFZc/TbFmMecDaw+L20MBLJOFxezmuu1ORQZeBkAnmYNdRWFk/Q0yuuo/dtTwUSgTXpmDUuUlvQ8ANbO3Qk+WPWlFtFaNGtmq408eq2OP2EFd83p07XXP6fc3zcVwDzk5xaA494A9FxkU5cYsHXnEGjrjJ+vTUpHV5Bvf0HXIfxdj/FTmWWM9ykl6rNP0oY/BPO/qqzbTFpuM1RczMvrRT28TU6eQ/treRIpeZKZ6N0Ui65WmB7gTdYEVGRLphTr88AYdfeQmGj+SXl+ea0Ve27Kkv6676U1ddc2bANzBeBcgS6YlpEIcsmY6SHExj1u3qjBaoz0Fflh0OdAScYzW37RHn32xkDaRKXrtdT4+BeWLQifGszmV6FDdgC7tuccg/fHSrdXd3s4ad+qsX0xHvMF/Fejtd94AzszPzNoWad/d6/EA+K6GjOzWo48jLf81EwBm9uPaKChxb5biXxHfToHddcZpa+q7B66v+XPb9dsLX9HDDzdxrcwUNgCcZQwdo8jirsC3Yi0AK3DDRG+JIhBF4N8oAhEA/jdazOhSogj8r0bAmDMDvo7tI8kxWSIAuAwAKCRgV2ATSmnrQYM1WISpkRmy5OZrxFBLksZotz1XVXVDvf503Qu66domzf0KYyHASgH32zIusCWHLNtVDwCuKbUjRfw2vXF8VnWdvnf0k5hcwTwDcHpgQ4qJUQAQM8GZofFjcnr4vj00dliNmuYP1a57X6mZgI1uWF8B6GL0UaZNypjO4kFK0mcyZzNUMi0m/8vTt1pEspwlUa+u+sS5Vt9yy3c0etRARjqldeTRN+ujT6wPlNE+Ncj8+LJE15k14QJrrKO19NIy6sxgDMrGSNSqsrMY/QMA/v0PlQFM3HX3GzrlnJkAYFgZGBkvowWkG2vJ682gyhyKu3paXH+qOz/XKww7BgA2iahsHiqsp7Ft9rVUDRwwojbzM5Hkd4xhKQFIM/Qakmq7fmwbJVICCNbWztbD92yhDdetYU7zmtrvwD/qRZLdAmCm1FNP/zavByBkaps1ZBXphWePVQNgqXlBtTbZ7E61IfksYP5VZHRKEbBsXzFjZmCP63EHHzq0SzfdfojGjRuqi371uP5y/yemMsc9VrBzB/KyFr38Qi2mWg+oszuhdgoalVgtY2ZQAeBMayxdGvOyrg5zBcapGF1nmcQ9Sb91CVdcK8CUccU1NtAz0MbIWjySMJL9SMzZoxQWyjB+NTBTuR6OQTyTgHUbAWNrVHRMUhwA7ONYJC7xJDOikbzfDgDeeWtz181iYnS3B8Bx2Dj2esoZcQUzjwHBZrZWpAdcMG2Ooez+QoMHcd7I6W+/bT9tuvVEXX/bw7rg0recRBf8p/feP5223hmaP7+sXSc9qLZmzH5g94oUbGzUlJM5u/U0iB70WAc3+jeRQDtW3I0K4j5KUxyobdWhhycAHnsAWOO6/T9ewPypSY2LBmLGTUGCQk4Cx3Cb9T0C4cMvz91Ahx4wgf7UMpL55/ToE8j9naM5ezNJMYveV+u/TVOk6VfVwWzu43GBBshzP8+jAFLbz1h02EHu7ToKBDa5p2tJK27sCb3894R+ecEjwjyd82NeMMWhWNFmC5vBEuGMM6MW+bPNLM5mu+jD7dZjj57BKLQZ9MXOYB8XWJ9adXSuorfeSujAA+4jnv0493rutwzrT/HLrh3wFLfiSaqRflKOxRlttWW9rrlhR2ZCl/XkE7N1znmv6nPGEQmDvnKgHInnMEwb0KyjfjxSPzvpO4ozMu3aP03Vr69vVDv90ibbj1FwYgW5F1qIbVEnn7iuTjl2Xa6TYtDVz+lPN8xSudl6cweKR47V3fAdyGnYgCbd+B8baOvNx6mjdaSOOP4qPY38N0fPrspQs1xXNQoVU5bkKNTk3WggijrJRt3zl+21zVYx1cfnwRSbrTb3ZnkNfThjFSTYl6i9E3VBgQIT7HoWpU0a07IcMv6uanpvM1QJAesZ7o01wbkP/OVUDR8zWx99gSP24c/qo09tNNcQlDaYGdqsc9a4UNOiPQC1d1y5M7dfj/6G4ubkU56mHIhqgM8WUmt7TiWQV6cTuErv0482iIMYldShv/71NV143gwKKAN5foyiyGKSkVms9xLhm6czfjaBZ8Kmam3O6SKKEPfctwAAnOZWgv1m5JbJti0GEQD+X/2vfvRhUQT+bSIQAeB/m6WMLiSKwP92BExyagDYM59mBmTNd8ZCmlmRjSuJI5G2PrUkoKCUX6T6mk4dcOAQHXXcGho7dpA+eL+o31z0hJ592vrPxjj5aJHEFBElyZaZ32BClV6kWti/O2/bWVvvQL8fINlcZJ+eSr8fErsCTE8OWV4FNjMOyzCwIacXn95Xo4aa++oEbbX9xfoEpqXHuRWbK2xG2R6kf7Cz3QD1IhraMn1qFUAiVJxi2TrLRWGd3tMqowC/t26tNddCMp0dqiuveE9XXvMOAI4e505eBRAzWWrSRokA1MywyXB7Cam0JeqGpzwALgOA5wIuRa8gAJjRIHfd/RpzgGfQB8l5Ws+wmQxZf6Prb+WvAA7nUIu0OkYsM+bYC2i1sSIGgG0GczmQP/PpThLsnZgDGa4dBFOfZA2GX/Ts2Zel/DYL1Uan2PENINdUz9W0qbtotbF2wqtpx+9cpfcxt+qhv7mc6weYMLkxSXwV7BCn+P47p6suMYtzGIKE9Wq19fSHwQE6ZBj/YvpVK4hgSpQQzB+O38ceuxZ/dtRnn8zTkYfdrxbzc2L2zVrfKtL3vT8gtVuvvFgHQ3a3OiHgjeHpoQfU5OSWPJuLr0jabdyUJejprM1dNmbdrHD9nnfMN//w8bCYeyBrTsD2PlJw955sFT3GXcj1eX0WVr2Ek67bc9Y0aTJ9Axl8Fdl7BoBrAQV33HAgvbl+xMx+B9+up+kBLiHRtn1nbt4GJM2N2q07n1MSigcHgLu5ttn8WaSjj0jqzNOOUuPCDGDiSs0A2DGOWmMBGm+8OVlt5We41hHacuLNWtK0OiAKt+gamEGrotj1AHRCabkbMAPY99fppeAr9mWby4otMKEYD1XXtOqI4xI668y9hRG4rr3sKV19aTugaRTTjSggIF22QkypMlv9AXQX/WZdff/Q1TjHtH78E1jWvy7ifqN3nnu3wn1rhZksRYyujoWAQQo+tx+r/fadwPiyz4jhu3r9zc/10fuL3czekcRhr72/pW/vNp49xl3MPOjbbvu7Lp88m4KAjUpiFi7GciXiETd3YSTnZeYWC9fq6myL6rMFTXvhXOTGr1LQmQPTX1Qbp5BIfotxWzXIgu90BnexOD2wFFcS/LGCkznDxzB/igOAY6LIwxrutGM/XX/T3oDKHGqHBTr9zOfV2Gyy62GsA6yrud5XurkfW3TUiUn94qz9VYU79JXXTNH5f2xWe48V2foRVnvS2Fph5Feb07lnb6wTD8cMkL112iVTddMtTYp3mdydvZ3hejhukn1UT6/sHbeupe22GYs4BZ+Ewy/Xky9ZAQ8XOhhgqlaqooCW4tnaDQiM0cNrz4ZE6is9/NA+2mjDTqWLH1HU6+B3g5Uvro68fh1ttuUlFKtsNvFQzo+iFq7kGQotZZzK21M2wNmKR/Q6xxZpIoWuZ6acA3B/Vx/NBOTuOU0LmilMwcDHYPgzFLoMAPcQg512ku6/cS9XBHziaYzijn0UUI07tfUpA9bteZOkGJrONuqQAxlPd+HBPEva9efbpuv8cxdRSOQcAdY2jTuRZVYexbZ+bOuf40R+4kmbun7wC375LDPYZ9P/S5942ZQp+ATQWuMBcPQVRSCKQBSB5Y9ABICXP2bRO6IIRBEIIhCOJnHAjZ9hp+ISauvXNBaz0G3jP0gESbCKOKPuuHNCp56+B+Ano5bWAgnuq/ob5lcLF/aDkRuOTNmkfAZMzEzKumCXYHDVCKQo0zu6K72YnZCZ1TrgkCc07XnL1waTDANGSAZL9G2m6BGtRtL499f21CpDAXm5tbTJlhdrxgKAVQzayphDAGYG91h0jABZwHltRl3IcB1axS3WnIvSyFYHD+jR2Wetwuiiibha1+vZF+biXD0dsxcYbnp6xbgTYfQVM5dimzpiclhHwZqrKmN1ANYlkj/gGgl3wZnA7IcE+srJhynF0NN77gIAnzuDHtosTJaN1DHmEJDh5nha+IgfUsNq3IMrxlTD9MQBIEb22iQXk8HmYUB9Q6SB3xAEW1boQXAc9rYCA9yF3DPBPFJzVi67nmzYTuTFJWKQTszRqy/uorGjiEV8bW3/7cv1yZfGcDPPFdbLMYWYdlXXmNRSjCa5kCV+m2MP06hVr8YYZwjJLgwpfZwVs5rFiTYGAMqkmrTRJtI1Vx8J25RkTuh9zPVsdgY57RgQbbARctfHD3YA+OXnq5BA3836GwC2XmLctKEEi4D9mIFM+owbcMUtU+CoAIKLrDWEs+lHl7K9Jmf2s3j95rTeaAPE2az1oZdg0Gx2qLnn+hnDBRCR9RDa6425tQJOkt/ZVxFJdBzgagD49hsO1k6TTMaZ1f4H/VlTp8GCskcLrFfCCiDGApPwGxdta2C8X1lI/mGrpY+16lgxj3oPrTZutC7/3Su67PdvwqgiP8d52MYDffnV1bQeP+PGH2004VYKReuzJ5h9jYFTR6f1eFtRye4r4hq4YccA1+4a+axvAoAtHjY7twLoyVa36bgfGaDbD2a7ot9f9Ci92l0UjiaotQjYxDjKXIRjlfmAtHZNvnQjHXTgKoDHWv3opCm6826MutgL8TgqEACigeUChRemWakmiQP6/ltpxJACjPdren9mgfvIen1hghE+UJfQQEDw4UfVUNzagmsv445crx8f9YBegnGPE888zGPJRpkBgN38Wnr3k8hlC6hK6gjDjX86RPvvb4DvE+4N7m/OY2FjlW69+U398Y8zMOSjoMLoKmPW4zxRCsiOkZMAAJk3zl613lMrf+y2a41uvPlAnkGdeubxTp3808fURI90gWIbFQ/Tp/NM4q20dxz7IwHO9sLEKavfXzFF51zeiiIFABzrTzHF9hPrx56NZ7v1mws21TGHjXRN66f+airu4kjGO1EkMF4rQTtCAbO8DPsxG18AW766dthuHIWf1ZCl/1FPTDe3dVApPdYV7p10HkAJcI3Ta91FMa8I+9p/QCvGgGvrmCPW0iB8C7pb59LmMETNbYP00GPtuvCSJzWPZ1eePndzP7dHNRuZ3va0OtxMcLtvka+XvtLaPAteeuHnfNwH+vCzFp4J02Bf650/QwlAmjbJNg75lSrGGm3L/r5ld+6fkp55AaO4H95v/swUHAZSEIQFZi9VjAVPN+mwQ6VLLjpIVRho3XLz88joAdE5GHDmPfcwm9niFC81qZ74nnXaejruxPW5z+P0Iz+F58McwC//baANxfwGbJyWl0BHX1EEoghEEVj+CEQAePljFr0jikAUAZd8mzQWgyST7Lo+RdhgEnPEtbAkHgwiBoah6cA8pk1bbcPcyGPX0w47r+/Yx7v+PF3XXPkFEjjrmxxN4moAMEe/XIZkEKlk2lxgcWcl0azj+Hfcuqcm7cBYJZKg733/MT33nCEVkm1+m4cttIQ1S6Jdne0BAE/S8KFIcts31GZbTdZMDGDyAGCbLZpErpvC1cdUpdZPWNVQy7gfZMYkgv3rG9Q8522NIBk/8diBOua4zZFqZvT+xxXmgv5NTzILNJmBjeqx+cdk7QCpmJtTy/FI9Ej7HPg3Ka5jfykMlABhCVimDOyGAeArLjvIA+A/v6PTzvoUSS7jlGBKnJESXzEzcrI/sMrWAxtDULik/QtmFwOrTFVovzKikwQWhbQD3x4M2Zv5namk7Tv/7ABgMIXERuY6djWZqGFcCn2QXL/xonHHdH5JMWEH4S0GaFtTO+1yjXP0bcMFOlYZTELK63Dwrq5qgtGr6NOPL+GzX+X9QzR6jeswAIMh7DHQbR8EI2Vjq7rna+jIHl1w0UTt9p2N9fHb3TrswHsYy0LIYLtEb+06GIs9/tBBgOYOvfFSgw4+6E76QvtrHj5JMSTwVVXGKOPgCwDEJ4tL6wK0NGLGZQ67YREguBWNHLcAhPmwXT+n1G11GD6OcANykNjaqFP019Z/am64JlX1/drmYE7ProslvZPGhlF4qUWae/uN+2sn9m6sUq/9mQM8dRpGXLZHCbSBYlu3hOvVtRh4x2JjixM4N9fUtum8c9fXXnuMVA7Z/b7feUhzMT6C8HdFjBHUW16Yfo7i/V9j/FRMu2wxRY3zYfko6FhtI0HvrZ2fNzpzy+s/Ixx/5MYhrRgNZutfoYpQYX/FYfirmNN87PEZnI0PAAgW9PtLH9PVl3dQkBilVkyMlDImHiM5HJfrs036/eTNAZw0a7KnTjj5Cf353ibugwGcowFgM1XiPGGNK8jY45g3DQTV1KYK7MmCmlkHI/mtx9yKZ3Wwvm0tizWGPXjx7zbTbnuMdrG96ZqP9duLXmf/w+BXkMpy7ydNkWBlJdQGpXwOsIfhXGkJ7G+bfnYq5lXbjNMIKOXGxZ164OHXdOutb2vBPAOYgFIqOCaGSMZQRXAflQBXRZ5ZiXQnW7cJCXJJu+1SAzvLvqQ39ll8Bk7+ySMAYJ5MMdaCGbnWU19NcSaeWKwTTqQX+he7oOio0+QrntV5lzcBaGEozXEZCUjCik0c14Ddr8/fEgA8FOa0op9fwCzxO5cg/0e9wmZI1lA6BNRWUSiqxun8rj+vpm0njaUFYbwOPew6TTEAzPOrws1cpkqUYnNkAH95igAZlBfFIuPoAJmDhi7U8cdspL2ZobvqqsP01ZxGPfviJ/r15Of0xRcsSaaOec4DeS+tBsi2nRt0dUpdyXZvBsfNkirP0xrg9GnPnYoz/kf6dOYSbb/jdCc/zjslD2tQojgWx9gN2fz2kzAIvHFv4hLTU8/X6bAjbqeAhAkieyWO4sb8ACq8NgVbfBgu+JdctD8Gc7QW3DqNewMAbA79OEbnGMeVNAdrAHCDAeAzNtPRx6+BZL4CAH5C1zMKKW/eB2Uezoyfq6C88SOQoh7g4CkYfYsiEEVgOSIQAeDlCFb00igCUQR6I2DyS5vbWTFK0vVeevBnPcFpY2oAg1XWXwd7uQFM4PE/3lzb7rgOLF9Zjz/+lq78w5uaidS2QK9YHmlixVx9MUIxl1VoAdydASZIn9PIHBvoybzmyl31nT1MAJrSUUc9rilTYC34/DxJVpkkvMQ4pirGEQ0ejMnOs9toyEAkgs0bArh/ry8WmiMtEkJz0cWZN5mzs+fzYIPNBTpu2keYoFz7AnqUpaO/36Bjj9pOQ0dUqbGpzPiSv+iRJ8pO6ptIjHQMks0qdQ7NZkpkEnBniOTjUCYeBkI9I0iPKMfOVDU7CfTlvz+EBJak0QHgDznOaBhgA8Ak9sby2R8zdjITLDM7gvmt79+lQw7ZBgC2ieobzBwMcGyOwyC6hGlIHSgyB2RzxrWeYP/ZJqPN0V8884sOXXTJTXr1NdgojIlKZQycYCELpTaAdaMefRjn34nG4I7lHP9Db7wDWHS9ySbLRnLJOibp4WOylF59+Rcwdp8w67NOa0y8kfjbeBZjQHETNrMv5M82N3jf/UZh+jSJJLtFl5z7qB5/AEaWM2QUqxHnWhen10cf3o31LerFZ8v0Rz8N027mWxQ0MIESIKXUZa63ME5cWv+GIuBmMIBkL9hCo69goOhFdK7Ixp47MBjKgekLpiBT0w+GDBDS2YXAdUlSd9z2PM7Tb6qjg3jTSxg3ua5BXszW3L51c4Vxm6VvNQbAqcmWdSvJ/c6TYI+J2QEHPKZnXmx3ktW8c6Y2AGwMsHekXuqAbdGHQd6U8Vk33XS0hg3q0eSL7tBdNwlTIlaJt5nptAHgN978sRL9P+S6s1pr9GOmWuea2UmA6iKO2M5d2+4xPsdmKy/7teLJvxtjZgejDSBNr30VAOWIH1Yjgd6LIlJZ1179tC6/rFmtPczYxiGYG5LLG0QP6GINrmvU7y7ekr0yjMJKRSf+dIr+yrzauAawJtyPjphn7xvKBGRWAfrK3e2utYBaldphiM3YrFxBktwJWwsw7t/fxgUt1t57p3X+r7ZRP5QZc2cO1QH736y59AxXEvQiIzs31+REhfvMzOWISze94XVVuMcXF2rseHcTunFI4Cmk5MIN2jYdvexVw5x82ZBvGkMtU0d0MqqoZEU7RinFDaQhq95+UpVuvPEgxrqVNPWxRp16xpOab+PWMOazazJMazPCq6oaddJJSHVP20Ul5kJfcfV0XXTtQoouFAWcmQCAjvNLoIZIwFSfefpGuCmPgv1M6PyLpuO0voA2CtQrxABK1z+/2H0Da40dnagtcNgudo/T4T+8Ws/gQt0Fu14ijlb9SSDVr6aiU8jjhExhIgfrHLcxRhjtDSCOiG4oaPhiGJ53aiMOBfqfk0iYu5mNHGfN0qaGMNd65OLdSeZWc+0x2g1qKDiuNpJn9KOnqn7A5/r8yzbtve9UzaEwVcCQzBzukxTskvRhJ5Gf74IE+vY/HQCzzP38dFbH/PgOgHI1rDTUPsDcbTHWN5teoO8eEKPvdz8k9N267y9v6OxfNFLcyCJ/xsfBzTXG7IwCyyDO/czTtqRV5lsA7y6csB+DMW9xz988o5WsqmVPyeSKO8BF/ymPIhBFYCWPQASAV/INEF1+FIEVjkDQc2oy04ozISKDsT5YI35gUtKxZuTI3Vr7W0JaCfO7y6aud2/qcx/rhhte1OuvwpQCfkswKz2WMdvMWSOzkP3GTJLqWCSAKolpLQzqxRduiwS1HuYso1N+NhVX0BZ1wMTmASZxmCRjhDIkm6uvxozdv+7D/NWEvvx0GM69V2su4KeNflYDVTb7s4IRUhYmKU4ilUceXEsCrfKXjAQq6geHY8h05I4aPGSgWjG6OvnUq/QCJjTNbTaiAyavheSR5DmVtfEwmDQB/Mz9OgY74UyKnFyVazMjK9hLSyzjAIysAeADpD9cdhRkeVL33vWGTj/n7zBGJH+ABucCbT2DSCTjBmr5Eyee+QKMyECcdk/9Dgnh1nzuIkAzjLWZTDHCxEyYfC928NkBI2Ly2JZWeLSaMSSXI5nr+Rs9+5wxqjajmVhY3ytrVFXdoRuuX0fbbrMqIHcUjq/X6PEpRZi/MYAKIAuy9GrMoFL0Mpoh2IMP/BR35EX6dEaPttvxfsClJd/WC825mPFUBvdnfn/tn47QBpvN16yZ7+sH+2NuwyW10pdpbaeYRmtj5gL/+fZtXP/ii9Obdf4FH5nCU62tdXr/PetzHqQ6c3vtIcbdxiA1ac+9B+vKq3+kbG0jwOcrXMUBGIb9jeI2cOXgLHGwmcHsx56iSYhxzc2OR3I8gpE29+qWG99mrwxlHw0HVJhxFa/BTMzm7GLW62BhHhMloSao4fJvxQRrp21ZE1xtD9j/KT3zPJLhdDUAGPBgANgxvoAKWFP7bkWQJMeyvsdrb9gGJm+Y8lDfe3xnCgUWwUwiCaYWY6x0f/Dcq6/sqkx/zKYW57XrTm9rwjiTZY+iiINJkrHTFYpMziHcnMJN5m399qaWMMBtc5fNGGv5vzwAZn8CnLK0DmQYtXTIQVU6/bTdNWRwRXfeMV2XMgZp7mLkqcyaNblsrELcAJoTRizQhRdso933rgecLuEemaapqCMEA1wEjNk5ls0Jm5E9znSN9UsAPk0Kj8ZWnRgdleldtWMmkPiXumZzHuwxDrHuWswMvncXDR+SxgF8nDbf4kp9Za2hCYy4clRgOC7Tm7lfTW2SAwTmVV9lsthu1vsrXsczg7hS46LQQ3EiO4zj4xxsRbIeZPw2momeXQOzRQBlwdh/iiWJZBcAuF2bbpDQddftTwtFDYWZeTrn3Cf1KS0BBcy4ctzjNuatBI08ZPBcnfKTep1w9A5qaYzpj9e+oitumo8L9BhnrlXOA0htpBmxTWXadezRq+vUE1fTAKTtV17xDnvjYy1qQeaPXLrA88/6yKtZi1WGtum6a7bTRswLbpzXX8efeI1efrukroqZ/bEveW0SEJo2aQPS9CQX297FjcO1JOnTL+HQnoSNra2r4vllzvr8CufpIiOgRM9volhDD7HNu8ZhnQJYjl7eosmZbf8CWOsp/oymYHPnbT/Vqmt2u/m+hx/5F73zEaU8c4+24gGtAgnaU+pr27X37rW65oq9taQNZ/uHizrt7EecVLrI3HVRoLQiXgxDrlTqS1ygq+j73VPDB+cxGPsAZ/jPOD7Xj7mZPS8TsN9VzKMeCcb9+WlbIf/eQPMWtuqCC6fA5jc6A6weWkYSqINofwYsu5LK8m/+6B1RBKIIrPQRiADwSr8FogBEEVjRCHhWypteAQqsh8wMgUhKM0gm04CQ9SZSyT9jJ222xXiSzAw9YjM1+fePMjsUFSxS3ALMSSJdR0IMAwcLW4H5NaOnOkbFtLdieFSDRI+xKxnsNBp0AAAgAElEQVS1Owbl+0cMY6ZqrX71i+f04EMLnVw2RzKXTBkAzZHIL9KGG5d08237YoZVpVeelY465g419aTUnseYBhYpTlJa6mp0EtQCzsCDBwLAW+fRY1rS0cfUwi5vpyFDhsDUpfTz8+7WE88vETk+72UcTGcdQLBGteTx3T0dmJxiCkQiagDY90F7ELR0Nq9zIyZJJbEzCfQ+SKA9AI4zmuU1APA79HvW9zLApKuGmc3JOAZ9kyJmxgBb/+3Rx++oo4/dGjDM8WBKbLQINMvSz7QCBF3BgUyW0wE0pTKD1NTMaCFmkx76vXP1DsxuFWChrc2Y7AQOvYwYYs7yxRdP0J57rQvLOkJnnHmr7r4b2Xq39RzCUHUBBGGwMow92X576eabj3P9rc++OFtHHDkNF2AMwuhFdE7LyIvTMENDcPp+/c3LkFc+q57ORepqWg1wM5qCBaAAKXeBEUNKfqWRQxbDjMNStf8f9s4DTq6qfP/v9NnZvtn0SgKEEjpIF6QXBRSwUeRnV0Ck2H8K+BdBRUQFrKD8lCIqVbDQQTqE3hIIJKQn29v0+X+fc+fuTpZN2d2EtJkPy2R37tx7zrnn3nue93ne5623RcsxAgtviZPtS3bJRSR+UvOzIOdu4irVKpgbWECN1xH2MwBwIoFcNQpodQywALBLrXSSSDG5AoYF/qCavqrdqvqhbeRCfv/Cm+zWm1+i/VNxnCYQwnkU+1ugHBbVVAHAArN5FAlCDQRwwJ3XXvNBALDKfNXbiR/5N3MY5QGgI02JF2fW5pC3933JqPUe4TyEI632+NOnw1Y3M89QF/Qg4u6AiaS8UQcS/2hEzOU8Gz8hj8HQLGqgTrDm5eOtafkolBFR+8xnf4lJE+0DAAtIiAnuBcBIUL3jyhlbbPjgXwLAecpUuRJIyGeDSHVPPKaSMkhH2haUObrttsftkh/Nt9nzyCEXolS+OwxiHHOzHbfqtgu/tx8Gc1U2++0WO/trT1AySJJmZMoAnxASYKVHZAEoFdD6Pa2LrTohBhkpPlEA5/cmMtsBeiTICSTIuWWUzSIXmEPd/e8DqJeLVL9ta9txZ8pm0c1ceKwlcRznRuHKo+UzrTCLKmmlnHyUHVwz4Tg5uFlMoLhAkyqTk+Daauag8clCsFwvXEvIy4NIiLOKQDD5slw3WRQaUXLRQwDz7bcx+/UVHyIloIZSXy323e/eZTNfkglVNcKUuEXph/LxJ08k5/ar45H17mfz38rYlb9+1H71f4sBqVs4IJ9HKq3ZFAjAruKy/cmPj8bYaWebMKqBIMwr9pvfP2+zcZfOc09KdUeZDwWrpC731lumKN10oO20w1R7aWbQzj7vWnse1/k0QFnu5DJzCyIhUN45iJ55VmndqYTFa3BI7pplsWrGFKOqDPfSCNLqAnnLaa4TXcuWJHAXGIWL9AiCYPIFoAQS8mdcAd09R2XDKrlvj67uJHf/NNuf8zt/WbOdcebf7eFHUwQVuM/hoK3SZbovT0CJ8eEPjbFLLj6I63e5XfvXNjv/oiecyiSbwskdxj4vN0A9KoJz7IOHJgDAR9q0yZiWPfK6XXDRy/bqbAJyCk7qthdYSjAja1ty6/nWN/azww7fwd6Ys8x+cNF99u97mrmqRqCcIIUlhnGgTPCca3sZAA/+6i9/ozwC5REoA+DyHCiPQHkEhjQCHtgFTCJpDiJdTiHhq66WLG8Bste0HQRY+sJnkCAfuBt5vPV2418fJR/vGXvqxR7rRCKdiI7HjKoRoAWbo4Ua7r7Zzm6kdVEYxgpMcJodkGwYwd9TC2Hf6u38C/ajrE6tXX/tq3bZZc/YXJlbYSJTnSCnM4MJD3Lpz36hHtnirrCW1Xb1FW+z3XPWAkGdzo9m0aQyLRwrA+NFTdMc7HKWmp5T8cc67eTJ5PTBsEIDLm6qsv938U12190dRqqc1Jass1hAUocyARBWzcvqahbEYguVkwczkgGMsryH6YW1o3+q7RkCvIjJFtiJxhfa8ZjA/OSnJ8MINmH+9RIOs+9AeMuci1qnLMqVHygAnEUPKKYpi5MsalhMa1jUk6MZxz0Vw2qpSl2lH1cch+0dANQCUs0sAkKXDssfZSwFzgewJ5BnIhmHATKktQo0WBI5awP1X0+qtHPPO8JGjonAzv/HLvpBM3nC1NxUbrJykQuwSrCa55xXYV8950Muh/uqX92LgzcS5bAW8KrTSl6kGGNbbFtsmbf/PnEBaaNPctzFFsNIKRqG1oHZ7852wg4ibY8uh8WaTROTuNOSNxnFrXZpDfVUn7A/XjOHxTwu1ORHBjE5k+Q0CkMXTSwCwCcpkeRJaUlldpyv1u7qt1jm0uWwJKAaFGEdmogZGOPspJkCrhW0Wb7YaeSbzYCBoNWyuO/ppoQO7GCsmmBCYRm5iifYoQci2SUv+fiP3GL/vDuFJH0c8zbKOYb5xhArQk5jmkBBCAlpQnmm3R3kTC+0x2f+wEZPhJUrLAQMUmIG8CT5JtMHd+0s2zJnbTl4pZP9j4TJo7Z003i77Za37eKL/uVymHNI/HW+lE/uXioJBAPoeqo61kMGwDCzQLUCpm+xqMrfNNveuwftvHMPpbxV1F54+Q378Y9ftbsf5lCwtPKNqyIv25LtdtRBqtP6fszsGhmPV+zHl86xmc9rzlI6C/OnELmyYq+znKQoLH2OHGAdLSxfZABRijHK6eQk81ZJkeAert0wwZgYgbBttoQBvnFfmzB2rC2fu73ts/+FtpQATg8uzJLsKqBk6UUWAegJBGW7e6jzrLnS6pQoEJuqOuVUyJobKZefjp07uauGT0AIWXKcc4B3MtcCf+O/LCxtkEAQmcgOAJ/5pUn28Y8eYLNeXmS/+MU9dsvtUjRzvskDz6lsFIzpbjubfe3M7ezoQ/ewmTOX2iU//pfd/RBBDnL649x7cjDAcinOFpYCTtvtoIPCdt5ZO9hO20+1p/+LKdXF/+FeqP3GCBqRR49b9sjRHXbIIRz/q9PZ/wy77pq3YItn2utvkfMaHsd8ALRGCYqRfiEDqBjlj3KMAf5ZFqzgGiQ3m6FnZnvXBEbPsilwEmgvMobZYI6yUt0AWeoAR6vzBGMogeRcxgHg1AvPdM+3iaSRfPH07e3TX9qa+2YGgPuwXfVrVBiUFQuGmKcd88hvT9tkCPlzztqL4NpIW7h8qX2LfO2bb+OcRkdZ+1LymZkPWSTbCLy5dy21PXamTNLp77NDD66zN96ebxde8pTdjZu/Ais9nRk8DghsYE53MHnFZ521j+2113Z23/0v208vf8yefEaSbtyiSRcJqtSY7uNSApRzgIf0/C5/qTwCm/sIlAHw5j4Dyv0vj8AQR0AAOE5OmMrKRJAvRyoyLP7m8u+8HX4E4Pfz+9s+e0x0C5v7/z3Xrrn6SbeIyaFzzQIaUh09SJspOQSaaUGKGk7AGiUxuwGxVcHquLRHWKJuAFR1dYtty8L0oh/ua3vtMRVZbdJOQ5b3IsxMdc0YW7oUF1RyY4MwlZf+Yms76ugxzsH4i6f+w+69Nw37CyhRDjAyVmlwIzEt+JbDpnYBgLvt9C+OsK+edRxgvtnaOsP2g5/8i4VcB4wlg4NMM14pqpDFFgtPyU9zWVxpu5F5Y5qVZsEWxZlWZkJ5WBGnesZpNsZiMd0VYFEpUIhzcWG+nXiyIa/8HCBgCUY3T9u3vrnQWttGEzQQS4JBF9I+vaQI1yI63SNvYWTlyDTDARhP5IHOaIwN5GCd5DuqY+tkhk5+rq09MCiAFAIwSJyb5e+udIyMqvQDs6xtGhMha10+03YhV/W6G061Ecgv51D25BMffdAWOJfeMICzCsa7C5CfsT/+3x524MHTHBj45Kn/Zw9A1CaRcOdh22QsFKCGcwQWq6ahy848e4bttGsFQFC5nSphoz4iD44CgFixj2xM2wyYRBlrpTIT7MFHltuLrwWpDzrHnn4a0JpuZMEN8JPzcEZmYMqlbmYBTq4pbF0OZgtMptUzA0YOrvK7lUfucnK9Se3YdFBIQfV5i5JYL0mUMXCJooAUmZTBJAZVdqoTOawQUZwcb1yBY/E2pOqfsoP3Z26RL/6hY661Rx6TerzROjph2CsaCYCojizgrYI+wvKKaayJMhb5d+ycbx5i28zg91HkDTPfUul28o+7bOyIrR0Yi8Jq77vvVtaBrDhJcOJ5pPbZ9HaUGLrDHn+0E6CletgKQhTzgF3IQ47VOo/KQRb7O8Q8YAC1ShhVIOVX0CKfXWxTMT8695zd7VOf3h536nfssp8RtPpzEomsRpPgVk/GasHAX/lCDLOlIwAstUh/77Ff/26xLVzMtUUAIAfzGcEJPE9+bRAH7p42HKZh9RKw+D3typtH9VE1zpUhCqJjzVJTNw/wrB+RsRaMq778pYT95NKjKEOWt7vviNvpp99Ave5p1gGbWJAEmECIjKUCBBAk4w8SYMq19Vgj3khnnrk7ZXl2pl1V5P5Se/ivD9hNf3nDunDYtmADc5m8d2h1VP3ODVzpAAGCTmkCZwYAjiIHHslt4pSPxzBhOgnQn7Lf/PpOu/znrQTXQracXODqOphtAl1HHx20H37vWJsyrhHX5qdwgX7OZr0tVcAUBz7lYJ4gRSGZWQwT22ZjGdvvX7CVHX7Qzta2JGDf+e5Ndvt/aBZtKGRGcd10EqxaZj+6bAs74ugG6gyPs4v/l/q3NzZRN5ka6RFy7RnbsOptA665hZLn3GrVmICJzU6m5iN7NvvUxyfacYcdYVMmTUH90W5/ve1eu5qa413cvtKoISxbSyBjAvdl1QgngKDyS+wsS7pAHFlMnuBCdbyZNkTtqmtOtKbWd5DjL0MZ8Kp1tnAOOyts7NQRtmjBXNuLIMAfSHXYYssW++9TL9t5SJpfnUW72hIYno3Ho0CeABW4vnPecLeeMGY5wYWdOac7IP9ebL/47VN2xVWtBEgA7ahVUgTkdDl//n+CzINjbOzY0fan6+6xX/7qTZuNiVcQtlz1twPIoFVeKUj++lBTAIb42Ct/rTwC5RHYREagDIA3kRNZ7kZ5BN7rEZAhT1ClPkREsTBVLU1J/fbcE8OrL89gYb8lEs9a+9ufH8JJ9y174VlMaWTwU8FCOaEajq02EQZh/PhR9vBzS2FAKmGIyDFUXleyy9VqDScS1MltYdHXalWVGfvRj3dn4TmdBXbaLrjgrxi1mC2YG4cBhkFJz7a9YJ0v/9UxNmpMxha8E7QPH3onklJYDfKEZSgUIg9QrFFlHKFs9g0W351IHMfbF8/cAwDSgiyQPNELb7Rb70LWDWDsQZooG6t8dxemPEYtzTqbv7DNXpudwLRnW+S/LewXIBxVrmY3i3tYQMYjg1QyQokcVQKVTDlU6LKGxmY7AabkO987DvA0y26/4wX79tdbWNCxuCWnOKi6vuI0AJMFV/MWYCsLZ/cvWVoJnElmzmKShbByV7Ow5s4gyZkwkYsssKgawY76lIGWSgF5TJgz5dK2SMD1I9Y40JWyyRNCtrRljt1w0zHkWwL8AOPnnnWb3Xt3l5dvB1AsIPfeEyOzv9z0RXyfWmzugqR96PjbMJaCWe6sg5VGTkygINcD8Ce4EI29Y/WNBSS/nGqlAsLISYUJrlTTOQ9mu+xI/dC/HWYdy960p5/JwC7Ps8VMoR7mSD4wDYkyC1xqsboFruorqyMAvqArsQXoUZkslXkSIJT3kQsCCPx7gQD139UAVj45/ZatWJ7P3G70N5kp0ZBkEmYZ+X2IklD5jk7UBzjqVlVaa898zmvGbrjuU7YfAYIg43rCx35nz70gcDMeWTmgFMAQrsCnOwWDifOQZOs5QHUDQYNkZxPgkvzUhhx5obI0Yyxg46T8FeEmwQAxH3vkiY9RiqvZli3P2SEH3Md4YpQFKRermMwYEGxxQQudOwE+GF+CCOK+vBM6jDJIyiUGTEQBQan8HAAYrtecq499tMa++c1DnQP5dX96wf7vzy85UAOec+3dAjXxeWdNsY+e+AFbvDhNjux1dvs/JRTY0tXqlVwiQu5/DufwHPeFAPnV9TCNMveSd1UAdr0Zdl9u5GE5J5GHWtMgd+gO24Yc8z9c+wkbPZYUhcBocmYfsFtuXYJAYir3DoJjzp0bEEi6RRaHcK/uWLvVVeTtW+fuZ6d8YgsktEs5V5Q4w124o2OsXfHLh+zqa2ZZJ2qTgGoIO+aXMAfBuyDnRaZzGdqYY2zjcUmr2+yg/QwX7NNs7JgEDORM+9HFj9vzsLVxJrCOW91QsDNgSM/44p7W2txkV/z8v4xTE9c1NzQbR6yMgFFUTtWqr0vACsY4z+T86tkjMdc7yBqRK//8Z7fibEyQjTq4PaRbKLd/i+kZ++b52yBF34u831l2wdcftSeRlnf2YOAF85pTmoNYZQBlRYJMaOTVOVzUdXISiZSd8aWxdsZnD7CJI2CrUdMEQwRq6PfvrnvOvvvDf3DvrSYQSKCRmudh8vYzcsNnRkYBqUlc2SKcm3CQ/WXfBtSSo3/zR2zsxKAtXJC1M8+41WZSjzgRn2jNbc02YXLSjgEkX3D+icyjdrv9zpfsrG+9gYoBoyyUMpVhTLecs3ME12/YaRjqRHCpHXfMSPL997UqfABu+8dcu/KqZ+0VApmG6Vs8kSG3mkDGV6bbyScdYa0tXXbxT66nxnQ3rvQyyRrFmBJw47oIaSBkzjZEBcR7/bwsH688AuUR2LBGoAyAN6zzUW5NeQQ2mhEQAA4BEuVdlcUZNgeLpLqvX/oKssBjYUEwlPnr9Q/b3643exYXU8ggJ9uVpBgcipQZRve7B9mkLbajTMfdds898yzdXmt1MAE5yiaJvesCLcVZlXcnm1lUN9uJHx5BPtoBtuNu1fb0U6/ad779pM2dA3+FSc0oGJafXrW37f1+TGjI87vs0jvs2isxeUlS/ohSST1IIcWI5jDPydPe6kSrnf65idT6/YBVjJiLW2qbfemM5zDp8koNdbEOVJmhGGts1qt22BFV9vXvft6eeWGx/c9nb7Su5nqMcQWqcT8GSPUkYX8jSUBPDOYIYAqtEaRe7ahGQAw5n9qnyiD95PJTWBS2AoCfsTNPh2blBaHj3JFVoiVArdJK8nQzkooCzjQQkpoDhx2wk/QxIPdaUFSKerWO7FX+MeciCPMsBtQ5UwsMOm8oFuIyKgOYSFKuAICAtraphI1PJecjq2y1Q48MIxc/xRooCzV3TshOOvVym0eJKtXbpUqN/faqjyLP3AIZcY99/XvX2HU3dcJAVQF6MCajkGuWRXUhJUCWtsqalHW1LIFBFauTsrp6Ps8uoy4p+b6A5koUvDsDgG/5y/thylMsgCP26c/9lzqlAlI1HGM0bSaoEKI+q8stR2rsPITJ8aVjBSFI/eZqTWkRX5SBuzxggWBPI66yLmKK3CjQ7xyGYW4cGDc3wQgwJGFwIzIQgpGN4FiNObahPJeft3F67Q+/O8COPWSKJWE/T/709eQuKsDh5Vi3daSttnE0UvE0/cSRm0AAoQjW5TDKKh+FW3isImitqXecaU+CQEk1ZWdal/XYRJTvlTB2T878vGUib7uyMTtt+3dbTnp0TV2DNTerFjbXgssoVXc4qAPAuPUqCKA+umTaojR6kHeOgGTluO+mUUBkw01IWjsJvLTbDPL2zz5rd+rh7mdLF2fs0p/+xf717+UwgeTnUvr6uGNr7WtnH42JXMDu/Mer9nMkui+QoxqObI05lGTlmnvIkVUHmXqv9Q1Z1CBH2KTxCbvnX3fZM8+22wKYVAUonOkYQRoFPfbcB2b57ENsr32mMfcJMr3aZZ8/7Q6bvwDX9sRIAKwCHs632iku0gSvsJsHODXZWHDnvXedY1MnzmJ/swC3TARytrtbx9srr1bZMcf+iXNUi0YD5hBlBemv7l4QZw5kMJIKkLaQxqwuiiFbisDHVBTTXzv7fXb8CbujVkgByh+wq3/3JmoXDskUf/8BCTvv6x9Hrh2zf/+bcm5XvmCPAg5zWZJXAWgqoSQXZt23FPTJuLrEadtnX4IH5x5t++7ZaG/OXgw4f97+/lflR3s8/hnnjrVPfGo/S9TE7E9/eMCuvGy+LZ5PPi2lfwrkVcusS9M2TZtiajPzocC8jZGCUkn+8x23ftj22oH53fEm9yZ2Sp9z6S1sWfeOttNeZ6KEAejCvBfyqgGnalu47ztjL64DbkBBrrkKAXfUAJWUOPrU5xvs6985HvDZTKm01+zC77xs8+ebK0W2FSKG73//QAJjW9irM+nLVQ/an25TaaXRSKAB2gSTyIiBtc7i+p1F6o55WA8GalPy9o1vbGcfPGZPAjzVsP034My+zJXDqyM2esIJDfbNr38MoB2xu+9+0S6//H57mqBTIMy4Ypale4Hh6RDhnot/tRcYKr/KI1AegfIIDHIEygB4kANW3rw8AuUR8EdArsgwazAmlZjYjB3XaSd9aoJ95ou7wo7i0ptqggGM28L5Kevugt3FrCWFQU2eBUs8AVOIFHYEJlcjR+9hZ3/rLvvrX1637mXUqYyymiXhUNK5TkBEHgQWVBmVwhKLFtrt619HQvfVvWCjkvYceYoPPPAkwCti+7//fbbFNrV8r95efiFDSZc/WzM5wh3t9fxtrDMh0uI8TD5tJve27blbxG76w6dt7ARMioJzbUHLfGsCX7R2wCrmRpK/NhKGCmkgDrZVGC7V1NHWiZPs+VcK9tGPX49h0Rj2I3YROTHy37QoMkxqQgC2MPLM0aNzBASiNg0mpQqnZcmgt902bMd8aH9yFFvsySfnsGjuZB9jYI7yMNVhe+G5Lnv9VdgzJJE5zF6Cct8VVEDeK+pSLK/Ar+F2LXeovJycnZuQ3mFMnemWfmQGBfsLWywm3f14umjv5bbzyOCeJMwfZZYqWahffOG+SEi3h3kNUPplid36n7sd43X4/nvYrttTwqotaM/N7CA38EZ7ZyEL8sgkJ1EOUsZFLtyutFJHi8WRiaYAgdHgOOrf0nckwoYkuAp56SGHVjEmtdRp7rbPnLID+ZsRmzU7S+7vg7Zo0Qh7442wPfs0dWNHTcXACvZP/cnhPuuAoMC8ykxxogC0QeTBpaWBXCkihQocO+rJwfUSiy96WHNPjHJYIBokkYQBDBMsSZHXqvq2e+0ywnZ/31iLjMAZfJSCDwtgubaxGZNqAb0Zu/mfM50U0wr1yEnH2IsvtNsjjy5grssRGikqKDcC6C50EgSIkw+LrFlNyaKMMNx18yRjh5CxH7hfyGZsF7BaSjudefahlFV6BwCSsJ/+cKYtfGekvfpa1l54sYVF/ljOsgdyXcktV2ZL8n1PCu3A77tKI63ZHUpjJf48A5sYAYnnAIDp1HJM5jrsmCPH2Ne+fqxNmFjgelhsdz/wFOVwFtmOO06xXXbe3iaNrre33+iw73zjNuax2bJOvADyY51RWIxySc5tOYrZFXnex5+4q51xxqEoPQTcFzH3k/bwU7Ns9ixUH0vz1oimesddRtn06aNtzBhyPNNxe3NOwb70xd/Yqy9rkoK2cOXOyHgJ6X4Go6ZoRDWBMSOLMrdyy20iwbR77jrbtpgAVZ19lXEj0IG5XCqzpb3ycoUd/aEbUIhEMXECvSq1AJczmWep7nM3pcSitfW0S0EVQGCwieu93faE9b/kkg/b1ts12JKlzeQ4v2aPP/aq7bDD9gQJJtiUCeOp2dxjv7ziDvvr3zutpZl7CzWxgwTbwlx3SokoBACouF4XkIWkMs2GYhyn7a3ts6fOsF13Hm9Pv/i6vfIKpYbemGfbbjfVDjh4BtdQjHJlCylBdb89Caju6ZrANeApV0IRsf+YWikHWGZeMQzeMj0OtFbEltjtt3zI9tgJ9UzXywSl5PLHGKS2tOWde9gue38XNpjxk+OygmAqB0X6ifPHUk42U8qBYZQRAYKEkehCG79F2n5+xXG24+6wuhgRvvLifHviiZcJbDXYLrvuQJ7yZK73qP3+54/YJT950bqDBK6CozAWx8uBnzhAOwvtn8aUrECOfboD2T952h8+Js59/FgbM77Cncf/Pv6SzZrzpk3fbqzttONU6rDX25uvt9nllz5od97VjXt8BQw5x1JtK+7hUa5bl18tXYd/ka/ZtC9vVR6B8giUR8Bb/4QTKpxXfpVHoDwC5REY3Aho4RF2bOdypJMZ2wrn2NPP2M0+/skZgKpXYC06WKQ0sF4BpGjhCm2Wo3SGk5sCZlKYDTXUjrEFiyvsrG/canfducjyXeSMBon09+DuSh5lPlZDHm63haASgizAMrg1b0uZlE9/boYd+cFtbcq0OvLyFpBfSE4uJlIx6JbnX2i2r517m72A43EoQt3ITmpmJiaxaAQwsdiqrs7B1C0B2Ey1q35yIrLnFy2LuVSa3MJAnJxIHG+7YPaCgN86Ftr5lGrC0gZyeZOAnKdm9lCr9C840uI+jdtpisW0anGKPdFiL9dDXl5d1N6350i74tcnkZe3gO1g2BKYLcESh1kQ52FEBNRbWinpEqNuKHmAixYF7Bpy4q7+7YPW3V7H2FJTFcOfPFJnSZsd0MzJ3kYgGzoOEBQK8rucuB3o9UCtwK8YXwf4ssqSFWvqfeIBRA8cavsULHVVHSC/sJz8zi6bCMN32U+Ps70PmESpooy1oVvNwjDVImuu5ly+8nTKTjzhz7a0oxZp+ngWy3UOQBkGT6onW1OTwGEa/S7S4AjsUqazBgaMxXseRqmmycaNa7XfX/Md2EDGsns2papgXWHrunqQlmJQls1Osb/d9Kz9vwuuZ78ETAiuSPwtVi3v6uHmYb5hAXHt1SsKMBCT7fqvPheBfbG3BDI8xtsrj6Qxkcu2iv84rTSgEwMo2pdHittYl7NzzjgMp/H3Wyq+gPzqd6yujjxcWOFCq9oJ4waDWyC3OxScYK0YpSU7x9tHjjvXZr9BzeGGCdYF2I/BTjG+2bMAACAASURBVAaQkYeUB845bG4nf1RVajjvmWQbpcGa7KH7zrfttgkCml63OnKhW3vetNp6zdGtafN21LieSw7kJaQFxAGmAiyeDNoxv57tV+85HNxV27e1cqojAieMUSgxxjHYAQIZMdyrG8hZPeaoSUh297MxE2BJcbfuIUe0sop5SemnZx9/zX5zxd32wN0oJch5TnIdpAnYBChdFWNO5lOYTVH6Kx9ejold2s748v72sY/tbnUNTU7W3k3QKJ2JWHWYQEJPN2MiIzL4Wcbr33e/at+78B57622Zt1UC0jCeysEmw9xHKZmWTimXnHsKOeBZ5M/hcAt1ibP2nW8dbKeeNIk8X+4jMLCppAzPJsAgPmC/+e0cgkxcKwA+Meq6lmK4ZYWQXHRDB0drG5GpMz/IpY0muD9k5vN5yvaGlf7e+UfbdjviYI42XUE8zYPOZmh60ip+/vN/2s23LrC3cHOOkQ+uutlyaA6q1hf3GtdXWPXqxmpM/ajlxPU8YVzeTv7YVEAgQHoXUjcIsEm1oXkjif6sOS32ox/dzBzAdbkHgJpF9qvAFxdvUPchup9n/y6VoJi7W6Af1TWLkQ5PstPJsR03iiRn7jXKe+5kjv722rfsuxc+QMCKoAwO4jkAdBhAmkW54NyUg/IZ4PoCACttgI5w/9WYN5HDLuO+o2yn3UYw9k0oJBJ4A4SspnqszXuL4Mhdr9iff/sCQRtdpls492/raEY1w72Ney6z3nqqMYkjgBHW/YrraWRt1o4+coR9+9snkCohY7y0dREcrUBqEkVF8cYr71An/VG7/e89KABk9jyeuYnRGcy35kFMUnDGQ0kh3r2v/CqPQHkEyiMwuBEoA+DBjVd56/IIlEegOAIuBxNZnySvQeS6U8dX2qc+sRfuqbvbyLFpgC61KwGlrLoci0dFGuSugD+YNIxnwR84m7Kwf+y5+Xbpr/9tDz46G70chlNiUCjrUcBQJwnDyTIQpAPjSemTOhatrUvfsSnkIR591LZ28KHb2u67bEt+cC1Mz2x79ImX7Jo/PGZvvhlhMTXFepBha30nN+YcC3gZ7ogtyWIes/uuo+2a35zlFvh5SvMEyadtbcNFlYXwOJlbtWYow4IzcA1GRyy2U+Cwd5qa7R93PWvfOu9O8psnA2hxtYWddWm1gKsgzFOKfNl4NGQ77TzCfnDxR2za1Ah5iSEkozCNaD3jyhfO4x8tmTIgUbVkO3CynTev267+/RP2lxseo83kQiNh7Eyzsobx9CTO5KZi4iVJbwgGOAAwzrjFKv66IFw/kqnAhAeAAc6qteryRWFKJBWW8leA0ZWfgV2XnhLHqDBa1AJusKMTgB0W5J/41CQ78Mj32a77Hsgxumzh28/aHX/5l910DUAX2fS85gqraZwOo0MuLmx9AFangElXnH4mAc1y+A3ijB2wka69aaSPoeAymzYtQI3T79g2WzUSGJCDtiTOMFrKG43W27x3Unb9dY8Aru6xTuouyyBL0tAAsmjNFTHeeem6Aa9a+gYIqrCM9/pfBMB6dynQvGQYpAV+AMbIucZqDJw8XDnBGcB/mABIF/0ocD4z9kXkp5/74uFWNR5wWE2JGGowV3J+qtKwWuSMdqJC6AEMygStgJvuy88vtTPP+gk54QDpGthukp6jcSThuHon0dDnNS6qC1wLgBd73YGaoKLLbv/r923n7WoBlFwPWDy1dy9G9loNyEIJ0JIg77PHPv0/uGjHCIJIslrMA3YMsBb85Je792GYYAkAx/h+D6AvF0d7KmUBeaRRJNaZpiarB8fsubvZyaccgBPz+wnIJAAjzfbII8/ZPf94wp5/rt3a2wAlMKopzOdERBe4bgO5OJJ56msjUa6ozJHjSr1mrv0Z24ftwAO2sJ1329rGTZ9uYycR+EEVEeLe0TS3x+bMWmzX3XiLPfZ0DxZT4Dfme1YXHSkBQdIXggDsGJJtnc80ufZB6FtnuKUc3uQSm8g5O/OcA+2Io3bgvFZiHNVm1/7pHrvhhtm0Uyz6CAJlMsHC/b0YDEs4F2WuWUl2XQdgVblOo+QkFEgNqKvpsi1RcJx48gFIs3e0CRMmWHtTi709602A9V/tZUDfQuHaKoIi5Ey7PAfy/wPkOFdgYJbFsK0Hw64Kcoa7e7iHydAs3WzTxqdsz11H2geP2tv22GN7SrY12tx5S+2eu5+xm259AEANtKfPOWpY5yi3JXMxqVfysOdysY5R0iiF1XUG+X41383LRZ4ayPWNC+1Tp023j3xwd9tiizHkknfbjX97zK7+43OwqLUEaBgHXNBrKmoIQFH7l6CMjLU1jgHV1AYEp7h+5a4cJjAlAUqQ4Ng41CynnLqHHXrETrbl9MnkfieRqAN+//20/eufz9tighW1oyfbEvK5HTJP4eSP6WCc/GPdvzsS8wg+KNWAceL+mkVVUIlZ4ozpZqcScDr4qIOtnvJQC5cstfvvfdTuvO1hDOHSlKLj+NExcOmkPzgHcJnMkUvsZPZemkIZAJeXJOURKI/AUEagDICHMmrl76y1EfAYqYFfK5M2+WVfVvyWJ/sc/GtNvrOyCHP/v6/JvlZs4UD99/u3oUu7cgAwLaBkKFToJCrPAjqOi2oEUKw8OYd9Wb+qbI/K0OhUY4rqHD9VyQTy2OW94qNlbSyaZaYbgLFNkCAcorQRmNDyAF7UxTj+amEF0KK0UBV1gTJINSMs1GswUpHymDWrYznb2cw5KFfuyIIPYER902gVVVm7WOzLsAgGDfzJohwgguFKDpamHsU1zTfUeTYGKWU7+YmCF2BZI80OwxxYLuEn1l96V5mV7ibyfoPkFgPYwzAdOfqegfWqqCbnlAV6d2cnTrSSU7a4fFc+YkHsmUHJNEzrZKmXHS7jWMQEXD5oa0sc9rnSsYEtzfSxBoaGNguwBmB/C9QidQBOEmDniqziMgJ/mldFnlOBCf2qfF9nvaSDeKyhuHfnGA0LJmOoEJ1JdmLchaFOEIYmS7vrqAmax/U5ptKvYpnor1Iv8XiyTkyqApFRloHt6mLQlEUawHBI6YYpSktlOLlxWHRJwwVYBYJTmPFUk//X2T6PvMgOq6/JGaSok4PmpExmfgiwKkdW51JK1Cx1QaOwg85YTHJNFvhiwfKO7VbtaQYTgK96ux4AppdF0Ou43qLcO69cRycVFghWHrVqNStHWhMGWS31qqX9bKAGb6abfE2cahMA82bmaJzzofNEXMSokgNjb9ZM+/ARwnGXmAxNAEMAPGIY/Ex0JXUysJhBZOBhgjt5MV6UR0qpD5o8jqkCVACK4riNkzYt4s3lf1dqHnMsjIndZk2McxwJdZp6rip/5Mm/dQYl05UcXoCuCICHmAMpKW0Ipi/N3CioU4qJpEjEZLfVkXqM35oASkj0pbhmrioXvEsmdjIRgyks5AVGx1LSDBAZWmihWnLdcT0XKqlG697ZBjsLyKlATh/Mq/wQbDrXiQy4iXIhx/XmvAh9YicEXrzx1lClcP/O6AbC/YDJSUCMm0ASybIRXIC57MotdsGmKMqLJDnpktFnce3Ocb3pK/qqsgIUH0rL6Ck4GVKTAytgAoWKiJof1elFpcL+Ohhn1URWsI5JwWjHrYL7Wz47H6Yzbc3YwVczX9kUYO/FHVRHvBWga5ynLC7i6Q5uHKhbEuSqdjfjgoyXgcoyZblWU7SXE8/5w4GZG1DH0tdttJTdmqu0VZiRy8blQge4ZlpJ11AOb4ZrOOsUDNTaJgCj4Jqu3goCFilukBHuhQqkpXB3DsYAxwBN1UhW2Wx3HYjc5SDtnYqKNfJdTM9w3g/RRzHUaeZmlGu/B7drwgnO+Eyu0HJpCzMWBUolVZBfnMNhOgRLr5rd/iNb16t8EoxARWVsFOcEFl+sMaYQUep3h7qqLJ4dyzFgwStIHOZ+W+jSgyBiDdhVpzsXWX1lu7vuXYlm/eieK68IgiKduPGneQ7UNI6zVu5Rup9FKI+XhbGP68Hi7oBlBnjwa57yN8ojUB4B9zwtS6DLE2F9jYBXuxRJYgkIdi61ejl2qq9lKyxupYArfsc3v/HzHvu+0Q+Mih0q7te9uX0rp06rr5JteyWUReMcR6D5QLffe0mOobfzdwNgx0qt5OX3v//H6rdASuk33w2G/U/Xn/zLMW1avWoh7crv8M7ql+UYY6o8Vdit4jj3jk/x3AnEiTJyrJ5qg2qxJfsgASKXy+pVDXU8n6S8YppLjiP+LiBmlMWl/q0TKhawd58syrQ/gSR9X/t0NzzRwWJqHXggny7Igo13nzV1NXTZzq+l68trNS9ZkxUdlYtgFGYuADvjJLpaFrpz7f1oLLTfIFJdL29Tx1QL/ECNf/7Uz+JcE8vB/iT19XI+1WC/zI36plWtjKAEZL1x75vLfbNoxbnSf/55Tsm+XNoHyq7NjimXRFgLYEmMATZCPmo7QDOA03QQ4CUXXUSixfPlnXfXll4g5uXXepSglvhqsnoJWNWYC8RJwuiAq3L6PHMuD6gCRCShFMO5Qm6rdzzvWiwuet0+JWfmHPe7iAYKHrk5517+u9rsja8AsTenALC0MQeIUP91atS0kCs7pGmW8dh1zU2x8jr/zAPPqErztdhd/1gKXjhG2pOcBzW+bA3k8K4TGVu50kbe3FJbCsyDvIx+3NzS9zy2vm/uaJyKxlei9IcU+POOpXPn0qVVpdepBjgvaqMMxGBGQ4yH77LrcrE1B927rldvvuq6KBCMUtDB5aoLornr2DvvOo5CM+78c+51z9BveUBWUPvXZgR3vGte5xZoCsDx2qRBV1kr3Rt0/tXvvvNWHG73HHHtLNZF9sbS80538nF3/ry5GKB/ro2uXWLgdV69OaXzFCyWEtN2vfO15Dy5Pbv7F4Z6SPCdpNq/9ov3GvXHP18ycVMQyw2IU3J490ldZ969smji5Pqn+2Gx72q/H9hxxnZ+b/Xu3SvdfHFjpICQ13/dFzXO+qzvnojaRufLHV/npy9g3Hvt9c4jjaV33/C209VO+znHRv1ud69z46r9efcq/bgglspU6VOpYuRGTxqAS1uQEkLPimI/3D2WNobIkVa7vWvKm4feXNecV8CL7xfHwe+9m1vFX8rsb+mcKP+7PALlERjMCJQB8GBGq7ztWh2BPgBYXPy6R3Yfm+U9EAd+9WLjFQCrj4r7Fv19i4aBAKO/aC89Sh/qXvHhWrJ4XiHPsNi+XqA7EAgurn20mNYaqPjuFhjqccnhe0F/6TEck9fv1QvoiwBjrZ6ZNd1Z30LJ+4bfypIxWNm4uIHwFjlDNfHpXQgXpa8rtto/X8Xz+a5zVlwAOkOhlQcpVjkSbhFcLEPzrn6Wjo3jYkqOU3K8XpDXP5DRv939wZvfsiG2vbdjw/3+cAIwRdDyrgCUB3K9KVXab4136XktDTqs6Zwt3W49z18H/v0Ah9pV7Fsv2PXuEH3gt982vQGXofR9bc2f4Z5/H8APZf77c3e4c3g44zfc/jv4XdKAvufPivPf36T/8Ybb9/7Pj35j2ntt9n8CFZ/ZfkBkSEPoX3/D6f+QDlz+UnkEyiNQHoEyA1yeA+t7BLwItseQFJcC/hqghH3Vc9hj5yTbKwJJ8VLkA/ryT5/F6lsmivnz+ufvsg9sen/xov8Dw+yVS5D74s99wGblCxGP0fUYHsfsFn8faOQ9dqLfS0yXmEvXkVLw5DEcfYzW+jiXA7fXa0npuBa36w92HKMz1EWkFlBruoD2x6b0WKXfH8rY+Uxcv336M+tdi8eVjMEK/V/ZAnhTBcD9GcyVBS769b+XYdWYDgcErO/5WxKAeRdD7YPfvjvau6+V4fTdvwMOZe4PdD0Ndj+DAUADzf9NBQAPMG4DBVndZusLAPtt7AdWVwjWDPX8D6f/gz1mefvyCJRHoDwCxeV0WQJdngrrewQ8AFwCmVYBgCXPc/xQkUnNSppasiYoxbKlMunSPq4oAfVyifovot8Nit+90MyTa+lLXt89hitZsK+wgBH479uvD8n7pLJFGWGvSLZ/G4rut+v1BA4E/vqN5woM69peQHl1QVd8lYDIAZnf0q37s4CDGMzexd9KALC/qwFZFP9croT56l1v9l/4r+0F8HAB1FCDF8U5ssYBjHUVANgQ5m+RTeudegPN33XV//V9/teUAd1EAbDO+UAKlM0FAA+7/4O4X5c3LY9AeQTKI1AyAmUJdHk6rLcR8CTQvEoe9soFKmVe/X/3MrlF/OQth5SDirGGXxOzZF99+1gxl1g779un8r2US9W3CO4FpP0krX6OUr9ELNeKPkjXyzOXyBbFEnoZT96r+O5yUJFAutyyFVldt5ciuPJyUeVcW/Jdl0uooIFcmEsllO/1qVTfBgBAKyzoShfYAy22hwugBtjnCm3qv/+1DSBXNeb92jag1NqfPYOVPvr9GC6AGe7318b50xgMtv9rY65vAPN3IACwyvm7Nvpduo+N9fxr3m0CDHD/879S4Oufs7V9//Il0P3nweruXcVrdrgM8LD7v7avh/L+yiNQHoHNZQTKAHhzOdMbbD+9B7oPcH3rp5W5I/vdcI9nAMUKZh/+hzyUe02ziuvqXpON0nW2jF6wHC0FwA57DgDg/Lqq3iFK2DsHqD3TFy+3twTgum393/st8HUch249syi/waVGPTJj8Q1lBBC8z/xFuw4mcxVJKIsmKu/5OS5pS++x+8nJV5EbvXaa24/BXS3jOxzANlCL1wRA+AzfAO9ufIYCADcFAFy8lvwc7gFzuf0xX9vnrXhtuvmywk1hxZO8zuevfz/xAV3p+9q5Qla9lzWZv6vaw3DOS6kEerABEH+chtv+4Y7xcPpfMv9Lnl2rbtHaBsDFZ8q70gjeCwC8Nvo/3PNX/n55BMojsLmOQBkAb65nfgPot6TLzvXZuffywAUHhKkJ4ef4eu99D2LfEdNBBvcdPbx9h9SSDrFo9QBy0XzIOWWWLrZKFp3OldJbBAyU87sCnNN+3TqtFADLtRLX4uJf+6qx+sfTtvp3qRFSH+jxBN19i5q+HGXfrdfXhvvb9QPYa8UIZ6iTYTAAeGXHGO4Ctv/3+y8QV7JAXSGHdKj9L50Lq9vHQABH86Jf8GK1AH51xxns58Md/+ECgJJr0V1X/jitaT+Gc/wNYf76/VzJ/FjTYRjyduvz/PcLXqkPg57/w23/kAeu+MXhzL/B3D9K50lpm4fb/9W1fzVAeFgM8Nro/3DPX/n75REoj8DmOgJlALy5nvkNoN8OAKtIoTO78gCwKxHBP33wW/p49oCvly/sHJqdg67KLfRzshQz7JBrsRyN27GARumCy2PdHCztBdNFYF1ciPUB4j7DrP4S6KBD5QLxfQsFv9ROb34wTK1XbsSrWtiXN6xCsCrzoPqQpYsBD3b3lacoPVneHryXX85ifZ1MH0D0O34po7fCRwMxocNt+zAA8Ars3soAyOr+vrr2r2qB6QdHSvowaACwuuOv7vN1vYBe3fFX9vmatmt1C/hVHX9DmL+ra/+ajsO6HueV7X917V9du/qB4EHP/3U9Pqtr/1ro/+oOscLn/Y833P6vrv2rAMDDBr+lz7w1HYTVtXdN91PerjwC5RHY3EegDIA39xmwHvvvJMMh1T0sgsI89UNdfVPAX8F7D6g+I0AlFKLmYpa6lNG45VLUUOS9kGObHFVkozFLtXdaoqbWenqoN5jKWHVtnWV6qE2Z4TvBgFVUVFg62WP5bNr9O5vOWFe224KxECZaVJyNsA+2j0QrLJOhsqOOkwNm4zLtSjPhwuzVWyw1qMm6OpKqQ1qa41sq387DaMfjUctlqDVLO9LdXVZZVWXZXAbMLPa5iuOwW9c31X9ULUfj+AHrSfdYmL+FQkHr5nuBUMBisZilcwBpxiWXVcXId0u439tTOtCCZGVMXn8AvC5buqYLpSIILeHwvQDF6oDv6vbf7/OV5kr7x+8/Fqvb/7ocu/dy36tb0K9kgd8rlx7uOK3v+bsKEL7CaRgu0Hkvz+lgjrWyfg33vA6mDRvTtqsL+K2rvmwo52l99X9djevmvd9QiPUVayT9aE3jrf28EL//++Y9QuXer8sRKAPgdTm65X2vcgQEFMNAOL9EUI5FbY4/CpB6d0D9APIAfbkemUUhdxZb252yUGUlAFjA1SydTgMSAbIA11gEAMvvFbGEdXV02IiGRoBvypLJpIUBoOGwTK+KN1t+7xYQhYUOADLTgOJQEEY2EAb4htkPwFYss7svl0qRi93CwCoQ6lQxJv8PvBdZ2SLgyQLABdD9G7pu9NFYxAHzbDZnwWzUopEE/6YPYY4B9d3Z0wYhngPQV1h3VztgXyAYsBzxgHgWsMzTweE0PnlXDvOGOe3e6wXUmiygVwY+BzOCKztOGQCv2SiubwC8Zq1ceamlNZlnqzpGGQAPPDrDHdc1Pa8b23brCwC+1/fvlZ2X9dX/jW2ebBztzbJWC0ejbl2WgwnQ2kbANxjE6JMfrZfKr/IIrKsRKAPgdTWy5f2udgTC3Nsq0gEnec6y3smG4T/BuFkAsCttpPq30YgVurt5T1ghk7fqaKXVxqts6aLFAEZRpQBCmUEBDBOV1dbe1mENI0Zac3MrwBZGNQkYbqx3ALggxMhN1dKA6QgHQjodDjRYNgOYhE0NAlTzMp7STwZ0DusM+i5KtPkbgLmIZL13wK/ZfP7eoV8c+BVg5tbt/ZufSBhmubNLYU0HWgPc6AswuzTe4gLGgGCx0QK4IQBuvpB1imo1M8e/ozwcUhkeEnwvBcDPw35DD7sNIuwjz2eSV6+/1yCP3b8O8JBrAA+1x6UL6yIAHtCdeQ32v0YSwNUt5Ac5fmvQrI1rk9UB4P69WdsL4EGO/1qfv+X5sXHN17Xd2vU9/9d2fwa7v829/4Mdr01re4FcrX38wL7AryMzAMMiMsIR1mDlV3kE1tEIlAHwOhrY8m5XPwICwFHAZwhGNicMChLOIfPtA8DsQ6ZYyJILSSTCMqxK5nhH0hyMWLgiatl4xpo7mi1RVYtMOMUNE3lxR9ICtY18OcqNFYY5nrD80mZDF23BmhrLL2sytMR8XGPWBHsbrLL6UaNtt133ZJMGx/5292QsUVEJG5v0cnwBv7o5ez+q30SDg9121y1X8i6AyzZiZcVQOyDMm35H+mz0KRqXBLvbwrGgZVO0j78V0l0WDGUAsUnHCufyGWTNGatIxB3470H2DPJ1jHcgkWB3PCgYs0gsym4ByrDXPCs2LgCsabGC2+/qAMDq59HQttBx1xcAXplEfGg92bi/NdgFsHrrj9/a6PkgAfA6m78ruw6G0L61MSzlfbxHIzDY+b+2A0DvUTdXepjNvf/re/zX7/GzGZVx9F6BIhgWKNbLpZ0V5dDrt5Xlo2+qI1AGwJvqmd3I+uWl1gKAlQNckkQbh0FNtnVavKIK9hPJMHmztYkaSwEKc5GcdRhgthrAmGIH8Vp2UclPwqKVYy0tcGs1dvQnP2/1jZNt+fJO6+oGUIfjVl1dZ81LllljvNJSHV3W0dVlVZXsNw0TDHOchhGuhFHOFeXShaIsR3ptPi4CYbYNK1fZA1JOutPr9kxucDALSwtgB+kvWTLXHnzoHss3LQJ8A6IryWFumWeW6LBQBbJvcpetp9NijXWWJ8c307zcKkePdMy1y2MW0uVhgDLaSYM0TMqTXtE8a2M56WsTwAylz2sTgA4FwPfvf39Weih92ty+4wcw1ke/1/b8Xdv7Wx9jMtRjDhYADfU4G+r3Bhv4WN8AeG2fr42t/xvqPNo42+XnAPuyZ0mgJYsOsN6Jx+P4sfQB5I2zh+VWb8gjUAbAG/LZ2cTb5rlAK/THQ913bQbkBTDD8jFwvIJcXiTEkWrY2hBmUoBMgcB4TZ0lWwC/GEyBQsGfUbvw8t9Yd2fI2loyNmd2k40eOc06Wsn7DTVY83JY1wIsKqxwawuSavJ8I8rXzXRZAka1AALPORQeBGxHuPGCR1NpBzZVr9eRu2BQYc8Cebp+lDISRdKs86TP9VM8Z4GgwGnGMhhtVSaQK0dz1glTbeQNC8tGYYIL+XZra5tr9//7Zo8pjrLzliX0iQ1EjwOI+cAilQk+xgQLMB6mARnlMyMNCiOZdvnA61UC7U9SH5Cs6n2gCf1eM1zrcwE5UF+LioHeoXmvx2Nju8ms7QX4+p6/63M+bgjnfl2dzw2hb2vSho0NAK7t87Wx9X9Nzml5mzUdAaV4uSA/65ggarf+plj+OmtN91ferjwCgxmBMgAezGiVt12rI+AAsBKA9eJNAI+U3mJWqGTRgD25QY9sgOFFDjxyhPch7Olpv7rSYgDbqu6xlmkN2oJ5S4C2cWtvQgadj1u6HTOp5UiOC8inu5FVJ4G++QjyaeXNytcZ6XWYmy8y4qAQKa9OWNiQpNXkHYcxpEqScxtSrrADwK5IMcCXf4sFdrgFMM5PqTG0V1PY65AKFoWQOqeTneT2ZqymGvfpnAy5up3bcw1MtsFoJ3u6eAB0Y5YVsAnj6uytt16ye+/8C4MDAO5psZrGSmtf/DbMsVk9bHdry3KLkv+czgkIey7Z6+9V7K9fCmpV7wM1cp3VMV6TMekPPocyiis7ziqO75+v3hzigRaBa9L+obR3Q/vO6gDgShbIvaXHhjtO63v+6sZX0oeB3MLdKRuK0mBDO9cDtWewAGhj6NNg2uhHgYvfede9vP/8Xt31MphjD2bbdXWeNpb+D2asytuu6QgogC8QLAbYN8CS34mkz2J/ywB4TUeyvN1QRqAMgIcyapvUd/wHqv+AK33QedJeV64I/Lfiu8f0KX9XL4HVQrGerljQXlzLA70PIAoUOjxZ/I4Mr4R4peuV9FklgPRvPtaGMJxol12N4I9cepmlyeHN4P4crWvAETlqkR5KHc3GHAtiNU+qbqbbrAPQG81GLN2Ku3MaYylMtoL8VGJolUH+LDfpiMyxcJB2/olORgAAIABJREFUEBX2txOXaJUXEqDVW3MrIJrySDKlck6EquNLh1wqMO9igr1UX5VGYl8+7Vv8hw+CdRPXZlFcnNOYV4UFWtNJq66ptCT5vRnaFQlUwVJ3WePISn5P8tNujQ0A5VQzoLndKiIZTLra7LZbrrd8ywILV8fIcW6yaBXAvkBZp1ybY5U9xhxw7kZWAL9voeT/y2+nV87JO899RZ3881S6wJKjtbbqmxMKUpS+3Dl3h+a9tP7vQL8PdN1sKAB4Tdo/UP9Wyr6vBgD3Ap2VgfDhAruN5SbVFzDyWrzi/PPy6VcB/oY9f9b3/C0C4FX10Y1LGQBvLDN6cO3sN//e9eXNAACvcsDey/vgqoIL/e9T/e9VpZ1Y3bXaf401uBmzKW09efJEmzJlCulmlfb222/b7Nmz8T5JQk6oEodX9aL8Ko/AuhqBMgBeVyO7UexXELB401e5H9W7LaLPgpBPQPLaLCwnfwX45OX7xEJN39K7/lYPA9nU1oK5VL1l5GSVC8G6hqwmEncmTqFKACbsbRSpsABeHMAoACrWtbWz1WmKK8dUkZuLm/KEBL+3IwFWUwp2yFfPs56qkdZVNcqStRMsXDPOqqKjLJ6tsBAy5+BS5MrNsKjspgcj5mwnhlKk0ho/hR7ALe9B7KWDtCuQBay6dN1ijTkBb/rgA7i8pNeqOSyGF9ZWps6SOjtsJzkyf0M17cCvFul5hww9ObbMqTxzLO+ku10X79vOxr83ql/MEwZoB7W9xtsrd1xyo3dVhwHY5DsDvCOhrHUAeEc2VgOUl/C3lP3rrltA+kL9dDy6DHa82aqrJBXH+RpGOwHgzuA0XZGQqzXf76JUk6Kqco3m2RvFFCxFXrGLrsJyey/6RM6yY7p7X4wdTtkeoFd7vXngzZnSwIfrdfFvq3ov2XXvP9/LBc5Ax/f/tibtV1v7b7eqfa7sM38/Q/nupvQdgVvf5VMXEsZuKwBafU6Kg8I07v7kv/xrSgGfvrk4vJFZk/O/rubvezEfBlqU+9feQNdg/+1Xdp2ubrE/vLOy+Xzbn3+bVo+ltBKIEasnqasLNOtJwXNRQeFghGoI5HrK9TfV2WkRZ/bosYF6PkWjcdKaOglGYxLJNhHe9XeVPtQ+5RQcq6hw+0yxPz+XVL+7/cAiJgBXPVJ3sebQ71HakFZb+F6K98rKCj7vcilF+nucNqh9mTSBb/dsZ01D+pWOKfVXnLSr7q4OnqMRrxqhjDp5toqxdLVreV4qjzXCcUIE3t2+eM6q3WpzFgWa+iLmU/c7fa4xcmuFYrUIjYmO556sxZJA+o5fGqi0Zq7/Xe1PffTzZv39ukoS9F95tf6rwLGcw7LKKnKcRBXmoYy5jDorGC8tDbp0PpRqpTbzWYZ91DeOJm2rDRUd7Sc1S8cWWNW5pVOcT+/86Eft9Y1DS+v8al/ab11tte208/aUroxYV1e3bbXVVnbbbbdxLlLueNqnVHorvtb0vrRpXUfl3qybESgD4HUzrhvJXgXIAJJgHm7hbpHJo8otOD220APBeX4EyhwA5n8+EBYYynS3WiNlh7p4APR0pnmY1FqyHclvqsNGN4y0bkBvBz8BCvbqIRKBBe1JdVuQHFgD72bzLWajOHZ9wfb+xOGWrsxYsoLjk/ObitVbtmYivlaTyQGeZvHIeKtM1VpFe9Biy3gYLqNVS9gWzJzswDyhiwU09+EAhlh5ZM8qzxsCkIcE4Gh0r6ugS9b1wKjAXW+U0TG6/M0NhUCwc5zy6GzeBYA1WPkSmZoAov/yAXBp0NJ5V2kki46Gfl07/S42NcbD1D3A1I7i8690f3KFzuZ6rEp5wZakvnEQM6+F1A4uGM8Pq4l12Z9+dr5jrytqMY1ItnKOcJdmILIZDLYA8SHKS+mcaSHQ2smDUDnTnC+x4cGwFg8CFEUAAuDuY+EEgHnIa/z48dj7lQHgjWTKl5u5AY2A5lWxfJgzvxsIAOv60kVUsvBx15+uqpIA3gbUqw2zKWUAvGGel027VVl8NASQBHgcoFGJmyyKK8wnVfc+BxATOBNY9APJAj9+XdhcruCAokCdWMJkT9oBKwf02I8+y1I9ocADTuaUSmFSKUEFprGWVKKTO47ArPPMSFJloToB+M5aDuAnYK2gb47AsT4v8HxLAIA7OgDdHCMYYP8YYmr/apMAsMwnM/LscPcs3YaygOlKDwyqvCHgVe1Um/Vd9V0eIwLf8h5Rm/VyEl/d2rif+e32+6H7nYLYQdZMapf6oyoRBT2zqRKhtZR+1/c0Diq3mE6SJgYwjVRXOpCt/sdUQaM4DhEC450t7RZDPaZxcUBU4JW2qh1uxSdjTY0HYyMwq9xcAWU/KKHjalxisQrrBCDrKJEYubu0Q8fRuOpd26ldOn5KZR8hICJU7dDfe5y3Scga6qttyuQJ1tGJio3+7rLLLvbcc8/bm2++qeIfngkW47fiqwyAN+07xnvbuzIAfm/He8M6GgvOgHEjd/pmHwArKuiBYF92V+Q6ixJogURv4SmQHK+qBFwBaju4yYlVBGxxa7VCtgt/KhhH2NcsLE4oXseND4kzBlOGUTMFgEFvnXbYL79gr7W8Zp1drTC8UWvPpy0+apx1x6qtEB9NqaPJVhudao3hLawm1WixJgDqcp45y3FGxuCq0EwjuJ+mu3CFRuJsKYBamgdGijYigRYDzCOQLnr0rGO21buiDtuPpHqfOYqbXF8PBLt/q9wRINIBY4bFRWxLADCVhHvZXgFfAc2+lxfZ9aOgPuj2P3e7L9YWzhcBuoy4PEAull2uzylnypVNEnHmuZlD5x0DDGsRoQd1d0faRvAgyabaKAO1wP5x428Yg8X0ocNq64LWjmy6FmDc1dHKd4mWxxIw8z24YNezUAhbOqMHFw8VmGVJqd17gHPjM8HFeeEDldIc59Lc5w1rYpdbs/GOQH8JdHFh5q6rdzOW3nwss5Brfr4Hkl8OhYH2z0V57Nd87De/LeOU9xOTKdDU2NhokydPhu3rABTGHOgUmBWjuHDhQld+sAomUtvNmjXLPTcFrPQSUxuHsU0mYSt57ukZmSY4LLCWzYopFevoqbGkNtN7KtXjGOQejiejzGqAYTfyWq/KjsdQRgCsLlWJ573ak+EZKaCYocpEVR0BeJYsAmNicAVk0+wziBps2+2mW11dDf0KOuZZr5aWFqo9LAU8dzjgKCbVmWtyHAE/saKpFCo1duiY7LDq3WbcPhWUVoqUtlef9F5REXPb6/cUwLeS9vsKJI1DLRHwCRMm2euvv+ra51R2vMcYc/WzpgZlXVePO4a+F8HPRJ8nANDd/F2MbYxKFwLCuSLQVRs0brW1tTZ23GhrWracgPtyd7507hYvXmztzZSdpIqGzqsAcJ7xD/G5335/fLWfAgGQeE21O7di2f3z440LY5FL25ixo+wDBx7sAgL//e8jNmLECHv55VfdGJGptpKXf9/ZUBRkm9+1vSn0uAyAN4WzONQ+OADMzVHsX5GJEXx1ANiB4FLmxZNoecBX7zkH9uTKjBsTN/AKq0ES097ZTESQmzHEYldnB8xlg3UASi0IXTmCMkUR6ZKb7Cu3X2WPzLvP5le9aUvS8606WgVbzM00WgsAnmI9sRFW2Tid3N4GayhMstHJMVbVzE12Ia1Ymqc0EnIngG+4A5AL25vp5maaAmwCfgOAXr2LAdYC2cm1JeGVOkmSpSK77aRZyjPm5ZftFQHu5/j6a2u3va8echHgIgvMBqHiToVZFflUTrBfEqnX2MFFpmmBkwbpIe2dML2l0wQNekFvaeZu8aQS5a1EytzdRT4wkdYkWu9KIqkdHW20M26pXNwaGup4+C6xWsopWa4Zz7CA/fkXPyDqikt2hRj+bsamzUaNqsUNexn7IzpL3nMqy4M5TF1ktUT51+6HyG+RjfMeLR7A8OZFiWS82Ac/13uoU7D8vc15BIrKA3cB+kzwAADNMcMe47vii2sKE7kyAB7MHBoIAA/m++VtyyOwpiPgSZqyAMR6QO3hhx9qhxxyiC1dusQxpXlozZ4eFGId7Uhfb7dly5bZ+9//fjvyyCPtf//3e4A4nluARf3U1NQ4GbPKHwpY6t9O8it2FxAlgKkAc7ILCRgMcIgFiD5Lw/iGAbRiPMUM52BGxVj6DKja51KfYD4jyLH1Hb3Eirrbkp7xYpXpSgUAXClFAoaf/OTHeZ6OtGbAoC/xFoBbtGixPf744/biCy84qbXuTZJ6iwUXG+rAZlEarH451lrMM4sMBeXF3OpvGbGytFvMbwLTz+4ODE6K/VLwO0yK2VZbT7OPnvhxu+xnl1pHe5fV1dfYtttsb489/IBFE9UEtwkaEPDW/tSfPN+roNSjmNksTG1dQ4O1o9bzZdpO7Aa4T6LQ+8AHPuBA8AswsnPeeMOqGP8jjjjK5s+fby/QtxyMrtobkbwahlftzouRLp6HHGvCKOsUMdNiqlOcB62PorTbnQe+r7VXHfvV33fdZXeXC/zMMzMdE3z//Q+6oMi7GWB/7pUB8JpeheXtVj4CZQC82c+O0hzV4mAU5a6e7NDRnr2LTCeX5kHjw8YIzsUCnDKYCoe4wcMAJ8UgxvkOUUgL1/HkAPjGq+wz1/zUuiZmbFlsns1vf8paC7OsPTOLm3MLxGPc6uumWU+wwbrDo23E9L2suSNu4+u3s6quEVa/pMIqKKEbpEpQthnZVBdAXD8t5J30AEgBvwUAtNoSxF46gPQ5kEG2BG3r0pmLgM0HwJI6OekRD0O9/DJH/nsR93kPQU8B7P3bRWc5Xr9541hbFxjguM4pmjaoLrCnvnb4We8OKGsMi3k/6LeKxxdA7/vx26TxJsjsnKOjRHCx3GKcVf6IqCsSoR5ymgv83t7aBrketgTb9LQ24xbNwyfAIiHYYzf+7qecB8mjlvJQTlm6e4lV10sy1Um/PGSvIIEewnpge+nNxdzKIvhwv6kvvfJ4zQtHjpeWbd7sr6byAAxmBPoDYM0pH9AWZc7yIXBeBJIbllx1fnSqd/vBHLe87YojMBhQPJhty+O86Y/AyiSp3rUahcWTXLgBsHXQQR9wIOcvN93gAJvA5oxtZwB4drLW1nb729/+ZjvssIN97GMfs9O/fIZjenufk+xLLHBFosp7XhXLE+q9k0C7vD2icbGQyhUmYFZ85uf5u1RW6bRk0jm+X8m/UYsR/BWjHChKmzNZjxl2ua60txrDTeWixmPIiXlGS0ItFlugcvTokXbCiR92TO/dd99NH2NOriuGdKeddnJAXn9fsmRJUf4siXXO7UfPeG3r9gVwlyy8trYGIKp0JQLgtLeiIs628uaA+ZWEnL/HYqqJKwWXPpM7siTMGdjykbbwnXlWVVtnkyZNtB/+8GL77Gc/w3i2MRZUmCC3NsK4KOCgNY++10PAIRyn7wL+rO98symBe/1bDPipp56KKdVb9sRjj1tLU5ONGTeO83ewvfPOO/bss89aJ8DZG+S+cde4xtmvjtNFfxLVVfRP5p+6p0OdMP7qn94rK6tgehvcmOmlsdp7770B1y/Sj0mMf7XdcMMNXrqWd8b7XUplALzp31vWfQ/LAHjdj/GGfQTfXKbEqEkN7jXH0i+OQfXeS29G2ibIA0NgMx5ttAAsbhv3xEwKg4kJYy3Vxk0yELOTLjjf0hPrrXVU2rontiJ5ftiako9zs1zKDXoht2CVKBrJA2+qhSu3wsNqrFnVVORJY20kf4s3RS32DhzkgrxFkT8HulQ6iIeKA8BEHcHbKKfdGtkHv8r91cPNy1z1Xr3gtwjuZO6l6KtX5khgVf/2comc706RrXX4X79rH0XouwIALuYTu3ETiHXg1/u+Jwcqgl7/vQh+nfRKbS4e2zfSciC82Gx9XQ/PHPJyfR7D/TqDtMgZYuBUnYOCbeFBPGLEaPKgebAjcWpAKkXVJcthPlYRYTEAK1wDE3z9b39IMEIOYeQJByi9lGtnEYL8ightgHngfhQ8KI5XgAeVB/6VB+4FDORz5hmH6YMyAN6wL+4NvXUlwbdS1Ulvs33QKxDsHOxK7j9+RKvUHGtD7++G2L6VAZiVtXWw22+IfS63ae2NwCoAMM+LLMBTzzIB4MOPONTGjx9vv/jFL5xsWECwBiC077772s4772xXXHGF7bjjjnbCCSfYN7/5bZdjKhZyyy23dNu7fF+eb68h+U0jDc4B2Grr623ylImYQNZaU/MyWzB/EYaaHRgsNdjESeNt+bJmx9iKoZz3zttuuxGNpP9wOxHoam1qQSLdaZXIdMeNG+WYZj1nw5gvyZW4rbXTyZDjGEcKtErWO2HCOADw8YDBufaPf9ylZCUAbLsD7EcccYRNnz7dnnzySXvssccw8Gq3MfR53NjxgO+465NApOTS6k8DzHhdXR2s+FKbNm2aO7YAtGTHXV1drv/KPR4zZozLgdZ2YmEVGND3BSDFlGrbo446yj7xiU/Yb37zG7ePefPmue9pnaFj6iXAPXXqVCczfvrppwmIJ9xawplUsQ7SPrfddhvA7kF2xx13wP6+6T4XsBcwffrpZ2zB3Lk2YvRYghmT3IpITL2CAfM5XpRzqv3r5Ztdia0XOy5QqzHSWKl/klDPmDHDtttuO9f+1tZWmznzWWeGpTlw1VVXcc4WlNzzS2dtGQCvvWt4891TGQBvvufegRhf2upH2HxXVUmcxbw4OSw5vX0vH/zARkIJxgIRJDDImWKN3Fx50iF5tmqivSd+wqowx8oig1kM+1i393jrGd9hbxUeJ7d3tjUtuAdgtoglrQwU6rhxTuFGWmuVtTva6BG7wPDW2fSJM6z1TSKg5PkWFoJwl+Dg2EauTBfHU23fTgBkD+AcprdAxLQg8CbJEuBXsmKX2uz/+Otl13yvjm9OwBeHZ4E7T57s/YiudQC0l/X19uO/PAl1USDcu63P3pZuBzur3N5icGGFesHuAPwwtA5v+6DXl0e7dpPnVMyfKshEAkdJxyjzHRcZZu2fziGJBvA2LW9lcTGGBzZgmW1FNycqeWDzwBvZELdFC2bxTiQY3XhPcpn985orqavMDlJzOHq7I9c0XkEitG4Mi8fvdZt0uc+e9Nsx2cU+lRngzfoGshY67yIs3rVQ8vJUCL7seaC8YH1noNJda6FJm+QuBsqV8+/livS9O7964GHwb4r+d8o5eJvkdFnjTq0aACtgK0ZQ+ZwHH/IBBw6vuOIXXv4ooGvMyFG2zz77OPD3xz/+0bbZZhs7+uij7aKLLnaO0ZJEb7vttu65LAC4bFmTvfrqy3bPPfc59+aPfvSjSJEbAa51gMt2e+SRx+yhhx6wrbfexr70pS+47aZN28JGjhxtr732isuJVemdEaxNXn/9dbvv3gdt7ry3Oc5+gO8ZbDcSj42ItWIWtWDBIrvn7vvdewLmWYCup6vNxk+aAEt9ogOit912hwPAvqv1DBjsww47zBYuWmA33XQTbPFomM09XXvkHi0wqVI/YlEFZj/4wQ868K+2jB071oFsgWPXtvvuc4BcYFDtqgfsS3ItYP3II4848HjuuefaF77wBbffiy66yDHskijrddlll9kxxxzjAghXXnmlO57G8XOf+5yTc99C298hYKB+6SVJssD2Jz/5CdeOW275O+uK5e7fAvba7uGHHnHt2H//9xMwGGdjR4/inCxxAPihhx6yJtjiD33oQw4sy8xKwFngW8cW0J8wYYIDug8//DBy52ctxxpHbLA+Eyhu57MpAOjjjjvOXnrpJXvgoQe9mdiPfOljhMv3nzW+VMsbvmsEygB4M54Ufj1YmVjJ7deTv2ohqvIiYl1wHCzmhYpe1Xa+WZbKlwTzSI7SCYtUjrJW1M5GyaKDTv2SdbGvESPH4QwNSzkmYdHpCVs+mohmwwKb3/mwdTY/AuZ6iRsrrGbVGMuGqPUbnWijxuxm3a2NNio+3cZEt7K22Z0YX5HLg9lVbhnsZhO5Ph24SXdj3NTJQwdVrxyfA678EsthHCNLc35LT21v7q8DvR7Lq3tqlv55TC19R2qknF5X7kijUJQsKwTgSb9L98iNVzkwyHsEBt33i58XxZu9ecVO8ux+63sVYJod8BUDXJRr+Vs4p2hJm4vO0dEophYdOGmTX5xFipVAIpVKKZ8Gw4+g5/Yos4g0QYAgEjCZa6jtGbHGfB7WD0xxJoPkOddtI+rkEklUNrnI/nXDpTSAkkqijHGZDhQ45+6HcRIodq30WDb3qHGSaOU6e+zdClWTNuNrqdz1oYyA7icy3SsBU0Wmd8V55QM1/wLsi/4XJKFYaS3mobRpU/3OugLAvXeGTXXgyv1a5QgMBICLc02KIZg/Mb0ClQKGe+65h/35z392Rk1iBadMnOIA7osvvmj33nuvk8EK/JxzzjkOzH3605/FGOm/DtQJDO6+++7u51vf+pYDwAJ2Yo4FKvU9mWj9/ve/dwDvxz/+Mbmk9ztgprxSgWkBy//85z8OPO633/vt8st/4UDbZz7zP86c6yHyZ9WubaZvR77yYYDYv9lTTz7dmycrmfC0LacCLD/oAN5//nMPcm7WKbRNLLWAqtqRRkZ99dVXw27v7QDuokWLcDh+zoFxHVsmXw8++CBtOhDA+Um7+eab7fnnn3dAUDnQArSXXnqpk4SfeeaZ9oc//MEB7sMPP9yxqJdffrnb79lnn+0AsFhYBRIEiE8//XS3HhEzvPXWW9sFF1xg3/nOdxwjrCCCtnnttdeQnN9M/rSe48W0LRYwklVr2+eff9a1rxNgq7H8yEc+4sZu5jPPuTzuXXbZlW2es1deesGBWuUMC7DOnDnTjj32WAeA//nPfzqDMwUpBKLFKGtts//++zv2/brrriMDLOCCI11sl2AMBbKlFjj++OPdebjmj3/wZl8ZAJfvQ+tgBMoAeB0M6saySwfcAKkZbnoV0QZkRQKQEWdckMJSPxIFWhU6eXgFrat1OYxuIzfEDDLcWm7wsMeZGkDwKHJD623f40+w+Jjxlo4gv0VWE+ChZ6NjFt0mZm0jm2xZ/Rxryr9E7shMXJvftHiS8kdQmMnEaPRR03B6mAL8Hm8jwtvY+PBWVrWMyPFcIse4PRda0pZqxeQKxjfQCcDjJ9RB7gouzznMHJyEWHnLAq8OtRYBrHdvdwYWzq1QMl6wXBCnQ5k95KEvcyygBXh1gxaCdUtsV8hXNYE9FtbFBARIfXa2iHRVMzikfToJNayzr3fW/Vrf064AuqVLTx9EaxfOiLqYausOqV+dPJo2+QxsL+r2KOmCEnHdA0FsLXGDYiUGtQ0CnD6pni+AGF2451bt1fn1lymO3ZXhhuTLOIBXUHe5kFtu//j7b6mfjEwq3ITzNkEBXLwLGHRFg9QMprxUHFduScGqquLW3sFcqMNNGmfqvhydjWXWl9u5wYwAF2OWSSt5YZbATC6f5N4jY5WAWxDFMHLJppnPbFNVVUcenq4NQjJcq8ptC5O/n5ffQBkAr/SU6j7nq0h0f5QhjWSOuld1YxgUI8dRipEs+YhaiGqBr3uXHGNL63iq7ElHE26wmOi4OqzcdwVqPPaozMJsMNfUe96QVQNg/1PNFbGIxx13jM2ZM8c9f11eLPPoqaeegg18xs3TPfbYwwHASy65xD3PxSAKWAmEiZ0U6NPnAoWS8Z7/ve/Bwt5ib2DUJAA6atQoByTFen71q1+1n/zkJzYXya4Y5rPOOsvJrwWWBdDOPPMs+/VvrobhXcDvEzh+0gWTJVPeeaddAWoH2F13/csehVVWOSZXBokHZ119rZ1yykkOAN99973WBitb19Do2l+PIaUYUAHSW2+9lbYe7ljtxx57xMmSJWkWUG1uWe4+32+f/e1973uf/fKXv3RgUX0WmJQsXGMgObDycW+//XYHgPUSABYY1Wfqo8ZC0mb9/oMf/MBOOukkt53ao2taAFjA9M4773TBBn0uefGChYstSUBdRlMiBHRfqKKqh0D1fffd4wCw3KE1zpJXy9xLkvKTTz7ZBQ2U59zavJyAfMy22GIL596t8yCQrvMl0K59CjwLeCsgoHuHwK22/elll7vym3KI1lzQS07S6t+hhx7i+nPJj3/EX7Wm82dS//fyvec9v+Q3oQOWAfAmdDIH25WCXKABSor6RXEDTkvCnENijKlDlghmNAZ4w0FYxk/xigQgmPzRcD2HqUaOW08uarUdd/yZ1p6OWGLyGGvhO1m5/lG2J9pYZRXbULdvWrctqX7DlkWes7bUSzC/b2CORf6LygsEkRU1kC9SPQlThslWFZpiDbnJ1tA90ipI/QjxE2sCjCHrTVLuJ9cFAOyOWqAHENwF6FX1AcdS9r16mSMPw7qXw8QCqQLDwrn8OGDqDK+9v+vB45t76ZbqDCIcA1ysf6z99QJdL7dXPx5r+26Jps/mDlQqyDfFct8srh8dAHag2QPAAtx6Cdh7PfSkor1S7CIAjhSly70AGEl3LihWW3m7K+ZNBjEMClC32L0rYKB9YP6Rz3E+Ym3k6HTZ3276GbJoBr5rqVXUVVkuSQPZTbpTZRiqKafUbFWVzA9qE6cwBAlTZqJcDmmwV155e+/CpD5oFEdXFovYvVttY7W1LWPuEZBSbl8bi6xoHDdTAnMR6lVnUD3oYpU0MkduoQBwtlAGwKuaTV5JFdUn9czuXE1OgmxhOejibpuifFxlTb1zfvXKp3Q7qaYW1FoUy103zd9CjLlKoeg+5BQq3D/kJuvtt7wI3Xyv6FVLoOUoIVMq5X8e/cEjHQC7+urfOcmsC7igUhLgFMBU2Z/ddtsDhvEgx0KKDRVQFSusl6575Zfq75Lxal6fhBuz/qZ/S0IrtlgAWIDswgsvdPt5C6AqWa3+LVnwW2+95VjLs88+135/9bWU3HnZtt9+W/YzxaprKh1YqyLQM2PGjvanP11n/334EVetwXsh2x472k477VQHgO+4404Cc17d4i40uLfnAAAgAElEQVQqM2wF2JXsWAynmOajjjrCAfbZs1/vdYtWP15+5UW78cYb7YjDjnQgX2BX156A46GHHurY6m9+85uur6eccoqTG0v+LJCsPiooIOB83nnnOQZYfxfoFzMsEzFdv2JQdSwBVvX3Zz/7mWOn9e9rr70WmfYSyIAY1zmBLAJgXqmqES5QcOedd7jAhEzMlJcthlt5zSJHTjvtNHd8SbTlR5KnnJEvURd41fF1Tq+//nr3PeUTi5lXf9UeAXwFKn5/9R9YQ3gqMwXSnCM2gREFCfbddx/Xv+/hH+O9fBBcBsCb771m7fe8DIDX/phuNHsUAM5RZ1YIJxqrcjV7XdVcboRyGfYLwyd7KJhObm80Nta6lgk1jbXDjz7FunFuDteMswA5HFCJlgZM1mDF3x0FVI/BjXEahdG3bbZ3gjNtaRLZc/csWEaYX8mtAwDpYKNFaqfBKI+jhM8kwxPQqjsbLbyUm7LIyGUcF8fnfDtuiB1IsJMwPumo1speiSPWwxzSY1L7vYr4kccVMl3V9ZVbtQAv91EBUAdeJXV2CkwfxkqrXKxzLABcrNErYyznJM3N2Xd2Li1n1MfceotNx0TLDVrHKjZkxXrDxfRG2iyGy5lh9SJmbzEZ8AGw77ft5Od9AFhbOWGolNiO3Vbf6K2rWVziUi2WX2134+QZXHnmYLz4PccP613YnBxuj28SCGnDmCRpN/+OyGuch37Pcgtwbisx3OpsXmw1dYDgtlZXc1AP/aRyr1dM39xo5n+5oet7BORmTnCNBWeWRVSBkmzxeBjjmA4HxsToVDj3U6T9rI7EVOr+5NfT9NIW1ncf1vfx++TgK7bEu49kYYEEdotm772Or8rLlGNuKonxDaVJejAO8u9vAiI9KIAUJJR7rDPJ4V7rAg8AFbnZuvqsUr+4iFwZAK/vWbD+jr9qAKznqVyABWo+cNABNnHiRAfS/KBMFi8L/Vv1evVMkSz52GM/5GS6kkAL3D3xxBPOkEqSXhkviRH9xje+4UohCUjpPiG28IADDnAS5PPPP98BR7GhYjOVUysp8Ne+9jXKK/2vA6cyjzrnnPPspz/9mftdEmjVx31m5lOOEa4lKHTUUR90DPATjz/pnrZ63ql27ShcoI8//sOOSdbn1VWedFftEHMrQPsi0mDJug84YH/HAIvtldGT7mt6aV867gc+cDDge3snd9bf9LPbbrs50CzArmtPAF+Actddd3U/+puYbbHhGp8vf/nLLiglACzZt0CufheY9k2vNJ6/+tWvHHgVcyu5ueJYWblno+5QYEzfGTdurAPA//jH7Y417iQn98SPf9zl8ErCrYDYZz7zGcD/HPZxj6sBrH4J6Op4YnzFgCsYIcmzAh/Kc9a7zLn0LoZY5lxXXvkr7jOeM7aOLVdwx7Bz7vbeey/k8nuWAfD6u7A3iyOXAfBmcZpX3skgN50sddkEuPJOeustZlyUX/mfoUqriDdaTzsoKQ9gxaX5wAM+yoKoFvA6ypoA0aHqOBCamnNVEatsSFi6jr9tFbGOMW22bPQsW5J7Eun0owDgudxxVXR+hOXjk6gJPN7ikUlWE5tko8ITrDbZiMsz8umFIKqFPDhbgHbNgDDcntPk+xZStCfLQwjMrgWZ1l3iJHz85bOjfeyry451Ts+BqLdYdkIbSZcFZgHAUhQLAPtsr9hXDyB7OcFaBPYaVClVUSR5cThdGqxLDvaAr8OUxXcvd9Z7rQB+i3m9fkKxV+6gqLoWeC7+231PwLXXjUswV/v39unl42oD5e76cFhfLqG9vT17cudSECww7EIDfMYAdlPCKsMDkHUvYDgN2M0Q6W23v/yB8kmRdkAwxZeT2G8HKakAEI6yoElTlkljpH2UAXDvqS7/YxAjoHkTgH0IALIyKAywNYeiRHbPYioNIFMFjDxKA+WnByPe4ijERevAMEDMq0s9iANukpuuGgB74AIWF7WGFs4Csbq3Z5Kqxx5iwU3wAZAcJQqmoKe73yiQJgd4GCQxv1qU6y6bohZpnAWsAHAW1kuKELnill+b8wisAgBrWIoBEgGfgyiDJCnyFVf+wgEpAcYCc1IBd5USSiFB3nuvfey4Dx9r3/3ud8l/3R6wexqs7aUOxIpFFMA8+ugjyZs9GZZ3spPT/v3vf3cAUcBR+adiRcUAf/vb33a5wsp9FfDWPi+++GKXjytzqq985av2f9deZy2UDZRh1gMP3GePP/GouwZ223UPO/DAg+zxx57i7w/xjEy6dgoAjxs/2k7EBVqMrM8AS24sh2uxnbpe7rv/Xgfa1VYB4ltuucVeeeUVB9RnzNgOBrzLyb7FbivPV7nIkmDLfVp50scccxxt/4Yzz9p//31dvq6e88oZPuigA+3rX/+mY6y//e3/ZYxOdmB2+vSt7Pvf/wGS6NMBvmlbtnQxChsvsHDxxT+C+X4TsL0DIPkS/j3XBcYyru4w9YbZQRZFRwNy53PPPcceffRRJND3E+gKOkArllyya627FIBQOSYB6blvzWFsx5PffQTmVs24RM907RNjfvPNf3OqEdV/rqysdsx/A1JxGY6NGTPOrv79NTDAWjvJdZu1iNZhzJdqTD2PPvooZ7Z1xVWYdbqXv67pXxapHHzbnO8+w+17GQAPdwQ36u8rqunZ4GcycpSi+Do5wbrRB4OA2jy5eZlqInNjLNcZs8OO/QoPgipuRSNgDmF9a6j7Own5TFz1d5NWVR+3dJS6bxPCVrkrEc74PJuXe9Q6ss9apuMFsFqLhfPkBkcwvqra0oLxqRYNTaDU0ZY2SuB6KdLm+YDOJeTaNAMgRRa3EyHs5sbYBXDO8Lc00UIwsW74uiWyLvZ1yL35ul59OzG9okdpmwAwQN9nSQV4FZVm7W1pPaBLKGTnCK2cYgFfALCPP6X089NQtPZ2ecWqm+c8IEtArr9RkcENsR+3BnASZ48RdiDZBRhKAHNxJe81xQOtfh6wV3bIfw54D4K+skS+BNTbxuUil+zDc8NmfyB9v5seG+yB/2yYMhU85OLU/uuAaa9U/mVn0qormRPpxZaIt9nt110Ggm5ClhqwtuXkITFXFPFt54EnGWr5VR6BoYyApnysMmHdTQRZqP0tN/gPH3uy/e0vf3cgLIoqIRBoY7J2cL8hV537U0E1PsldCHF/8jQQm/tr1QDE1SRX7q/KphWN+iSNlNHMlltuZc89+5JbrEr2LACskKHKoChHT0FCmfXMe2OOxQR2ybuuoryMGPkUC+xQMSdycz8D5f6vbATw8GCO/H/23gRO0rI6+z7dVb3v07PAzLDviAImcQVZ3I3GDQTjbnAJGk3UqHkTTV79xSRvTIx+RiOIcYkQBVdQFA0YXAKuCCoCyjLMMHtP71tVdX//65z7rq6efboHm479aFE9VU89y/3cy7nOuc51lOLQDZiRcJQozf/8z//k9WGnVOHAWQUVB37KO5fw1BOfeI7nrfb0dANS30jk8ScOJtVnnRL9uEfbJR/5qP3PTd+1d/7lX6EKfbuDWuUPq48rz1f9V6rIiqLmHOC3vvWt/p3AnCLAAsjve/8HHSC//vWvs+GRfqKyGz1qumbNYVBwH+Mq0FKSVu6r2wXYAatXH0Je63NJC2skP/gmZ0kowq2opmjdivzefPNNHhkV5VviX1rzN23a5NFN5UPf9D/fd0D8B0RHFZ3+ENHQrZsfsBao10+HNn0O4Psv/s/bbSXq1c8/73moUg/Ytu1b7WEnn2JbUF2+EnGuI4iG/9mfvsn+5A2vdxr2YeQxv/XP32b/Rf6uxufXvn6tl41qAAC/4PwL7OxzzrJf/Px2+9i/X8YzGbfhMaU9KPo76UJligLLWfa6113s4F5R61WodAvAK/or6rgc9hIhO+OMMzzqvfmBjZ73vGrlIfYtAPMdv7zTLnzhBX78jwJ4ewG8KhnVBBD/0If/1Xq6l/n9rVi+koj0RxDujDKPAumiYWvr7e2xV7zi5XbHnbfbl4kixzy/BICX5pmD3wJLAPjgt+niOaJEaBCzkidwemrMRa/EKya9jq3TpsZUdH61Pf7sP7T2jmNZGFB8blqBEdRB/sigdR/TaRvqqUnbQjSACGvv2jbrbxy3RqK/dSeV7Z7xm23TyHcB0rdbcXwd5YkwsOq6rdy42qY6T8LAPc56Go6xFUYUeLTFpu7DuL0fal4flD3KHVGmFuDLC8pz/RgGHJMl6a2gNqITwraEiARA5UF0UCj1as/d9S/jHeArtDcNmNW7A1wMOxWXV4SpJJemR3nj5XnAmVqp6LAitk4FVLQqHq0Hn5UGJyCLiqKuoZhVoBPQVRqvNgVkHe8qrTdQcxwzR4qToFaobyeacsrP1b/zfv6335f2y6WIZK5CHVXQJoFeiNe+YOh4M0BYAHh2t8yq1nUNEsUpUkNxxJb3tptSBEcRG2ttoTZzkTyiyc3W3qIczQfsi5d/kAYjEsyDaWzl+SCU5eWyliiQi2fMP4Su1PPWJ1Ecb0VIb6zXnv60l9rkUDtGs15mV197BWNxM0ZyH71sK86WCWeolCZxhtXhfMO4K2I0/3ZvewfAzoHBUBVYVfR3nMiv5jfl1z396c+w//cP/+xiOROjwwjbdRDNWQtl8RmJAWSeW6jcPUWUIgIW+b+K7IxRUqbI3LG0LbXAnlqgKLHJRMcVZVcA8JvfvM4dtQI+UVsXMMw+Ao+i+IoyfNVVV/m6IsEoRUgVVb3vvnu9dq2osdr3k5/8pP0O6s5PfvITnUIt8CpK8gMPrKcfHwFIfY5deullHrU94oijXJFZdXs3bXrAAe4zAJ833PAt++Vtt9ojiB6f+YTHuyNI0eaf/ewX1tnRTcT6WEr2fNfuufs+B/KyAVR26WlPe6rn5XZ0BP1ZdGwBadGG5TRS3rPuVeNHFOfHPOYxDuBVA1f7KL9WTuRHnnq67yelauUAK4dWVGZFiq+55hpf/zVW1S7adDxFvJVDLWq0SiRJBVvXrOO98pWv9HeBb6lhC8xnGvW73/1ubzPRn3VcVUtUhHiM6HkrDi5FoHUvz35OlDG65pqr7fC1hzm1WdHqrdCg27lfHVPRduUGL++Je1J0WCJZivRL5VkiWbpH2VRnn322v3/1q1/1KL7uR/vpWakMphxwigBPwCprxDlw7LFHEWE/377y1avtFvK5kyXFW20e8J6YL0tjcakF9r8FlgDw/rfV/8I9ycGbqMfr2Oz0F3k3JxGamSbPtr7hSBal1XbWGS/DE/swvKMYT9TXnUZkaRLQu/zQdkof7bCWQ5dZAdGrClTc4irq5y0bseLD6mzbivtsw+QPmYhv4qD3WrHSz2IH5abxUJtqPMLqOk+2nuaTbM3kMdbaj6jWVmEsIqobCTbuoMzRIAsk4BfmHkIZYvryHSiyQbQ8PihgCCsf0IhEK4+1lgrpub4CigKwLMDuQJSdLNSX/p0ju6ptK1CZRa0UJa5hHVcpzyGkNTMXu4qzlmh3FmQA6oGr2GrehXVF9QoAPNONAnSn6V2q0yla6yrWieqsd79GtgDAEU4OhWcdTirTM2DXcyTTb3fXYXMNYwfNIjATzp6cIHqP+EeZm9Fitnr1CrzRAwDgBmtnQRrcscl6O1Qxeod9/op/4RoAwWMbEMmCCj1KDeFZdaL/Fw6TpVt6UFpAfbCxvcvGqMJlU5QWedYbbGJguU2MAdbIuJiu327X3/jvVEpaR9oD+gHNEl1jnBABbqzvClDGfPTb7YDZOwDWnO4CMyk1QuBXdNDHPOZRAItT7V3/928x3kNN8PAj1gKKn+YgQHU6JXIliqn+/tYNNybQCwgg/1fK3QLOtekdD0onWTroom6BKZzVcrwI5ArEqv+Nk97QLIV3+mUZB1gTGgD63MXwWBAFhsqALJXFGe2H+kxEUPuOszbJE+2aAfzbmQ3YBVMlmGvUG5ZTuw62lOj7ilQ2NyPWyLtEPpU2oX+PjUn5XCrorF1eixgWCpFcAVaNgcmRQesij3hkWNFQWHA4fCb4m4knqaeTDaTrh7kiEDlJtCAYY5Ej7GtycnKXuOdmAK3u3dMQOJ82gfeIeivHI34rAK120qb9BYT1WRav0zl0zzqnvtNvB4nStgAkBWBbAJZjgGJtRaK5AsF9EhHkmAKdArRSf7700ks9d1mbjlNm/Z/gPC3ephJEVZmno1yIS1Hfo4iUe/mjH//EUyJ6oY4L3Mr60e91rbpusUpKiiQDlp1RyN+t6TnpXLp3XbPuXfeldxlUoQCNQ5NprISIamdXO7TwR/kcdfU1XyLqrXNpS1FgN8Lyy1t7UY+PpYtf2BZYAsAL2/4H5ewO/qroLIBNLShx8JYnjbRfFOdhoWHyaWxuQ+VXylLNfNJhXR1H2QknP9GWLzuVCW4VhmYnkxSLFFFBquIgFI2YA3m+jR0FG8S72r6CEiX1/H41JTeOJrp5wpj9svRd65v4EbPaHbw2YYUpn6yH3N9jEFU6Hk/iw6j1e5Kt7FtphuBV5QEWyO1EHfuK5P1y9QMYuthlWjMkfjPFAlUgV7nIe5FzNgoAY4hVpokcp0lRANEjwMrVZTF0cav07krPEllwIBwR3JwfLFBcFbUSaKa9HCjyt+ZpeUo1SVdSfrQWJUWEhaXF2gmAG7TmaS8xlCjMOgYBUleSzgA4PfEiuYzKacxVjkIFOn6b6dJVRWv/g2P7NdUCYBb7FPnVYf28CVFnEBy5wnFSF8ly4Bw5z06xHq/Ysu5mBM0meOEJprailzZBKbqx0Gwjg2O2oqfdRgf7uF/EicgNbij22+ev/IjZkKS6UYitUx4gBolulpxwh+WzyhbMLFK75mym+9rLSNhtTdjq/ksL4EGZROZ8kFpP/M7PYsZj5H3N++GMZ4hEBMYURl/9Ifbks15l5dHVVhpdiQgbNcRxrDS1YgA2bbDtg+Sf3XW9DY7cy/ga5kCIZSHaJ8pewTt6zoHfyfvkdaqVO19rMOUbzaqu/5tp1ME2kbhMmgE8aiSV3RNOOMEjTu/5239EeXu7dUBj7F7WZX9CDdEvY3h+57++YcvXrrFnPuP3SX3otg//678FBYa8CZU+mxCQoB6552LXevvm2I/8Oel5+ewUU9Ze39P+czzdbn7m7kxNsDX3c/CO/mAfqdp+B9iOD/Z1aXHUmiSApEhiaIvMbFOJCZWjwRkgSYl5eHiA3wDsAKVacAW0BCSHEGaqZ2HWvgUA7yjArx0Kso6tv5sAZvpb580RZu2bgaUimDqOrskBJaV/hgHX9Q0I8kmGYIwSgCxljZQIK6E5UkD5WBFrrYtyCmvekXaK64EAkPOxMotM+0UaWSimR459s1+vzp1BrPKW3f/Ofi0tbYzHYa837NFQ5JFFCRdAHKM+cQs5tNInkY0goKh3CWrpXalYAUib3Smo/SZxarV1MkdynMc97jGurq3jf+ITnwq7g8eg+9d1qgxSE0yOitos2Rkv/sMXUbZpi4tZqbSRAKxHuocJcPAcBH7lLNcziVJocgBIpDOuLxxkVJjgPLquyKFWm0kcVCMbAU6VPkogWN+pXXqX90AZfxIln+4nj/qbfn0+D6QgRx12Se2//7cA4H3Od3uYDx/08fuQO0HtPD3/i1sCwPNvwwU9goM1FyJKyE6iT5QGKYIeBUjcG8kkUtcIvRUkV6CcSIVJTPL28vhNtUgIBRoPwLOt+UgbGWu1pz7xJYgjHWJjkyxYhlozUdZCPeWHpJpM6l1dCxNoW4nc30kbayJv9JB2m+5mplvLhHZ8ybY032F3D3+b/Fo8jcPyNsqDCoBuXot38iSEr0603sIJtnL6SGt+gEkefDy5iXy/beSC7OCGBpkMh7kn8n1LKFMHgFSNYiZoEF+D1J85nXtFmUzxi4bJJJazkCyg1ydbRbTl/SUHWFRJYTJFU93Q0gIlh62csGqnyBpO5ZI4lrzJTmvWcWcitdWHnQJPU4hI+CIv4MsFSJVZGFNrkhuHwoQ5zJt/rB3cMM9yWvFFrXBW/DvAsxYMp2cLuDp9WrmRKac5HTOLZeVzxftsgy7Ado4mxw8LyhnONZITb7s2gjytBRylziYo7lMVnBz0q95l7bZ+w6/t+9dcwf1tIBq3A9o8ntqJ7bAB6GM0wiT0yM7uXiL4UWOwhKfAy6vgrZ+UAdLa6QtwfQEPPnWLw/Cs3WYMpUzlFoKqk3S3Xh7SV2MvUbAXbgLK4FKdVUaQnCDRv8JpISoGyu2KshBBGYXipnHY2tbIPDPMWEV5fmoFUZxl9vjHXmCtTUfbQH8jDjjmHsSVCtDzy1P91tE9baNjG+3Gb3zK6tuYs8bXW1svtclHtuKkIbKC0VcstDjQm2K8d3W3Ybht8nPpf5ArGTNRwscvS32mjr6scaVaaIs4l9hZIdUtHG+19xMgoA7DeJTyLSvt8eRPnn76qdAuO12I5x/+/p9p8xFy/Rvt+JOOt1df9Ef27ve827ZsJB8RYPCEx59hT3rqU+ztf/52zytsZdxiLxN1o1VBC2FIT3jtZs1LijRrXptwkNGSUjgyAM8XWktRie+kUO/pJ854CT/f3t9j//mKoGWdBbWZgIQAiOcjKjpZEznfJYdEF1118u18f7/5ETnTfrPbsQnAprVseEcfGnPN1obToqT6uwCaaY9cPpRTCGpdILtv0325r/QMBdbk7FEEUvaQQJsAXajJR5R2nLWI+orWUthhTQWJxGEaNBFdLVGqUUqRPqdhR+AA0pireN8TYJRdcjCe99wgUANGzCiAvUi/lfN6ZHjU2tq5X9bfAoC0wPevReCrnnX+c4hSrb9/g8+LkwBjvbsNRZsohUtRAPUL2UZHEIE95pijPF9adGu1n8/oEk5hE3h12ySVV9sPl5UGjFqx5p3iIcwR0hLpJDdYz0L1mEUBv/W2n7rqtwNsrq8Zh8WYWARc4yTPtJ1nNuzPNK5nsW97mu+UYkdLYzPL/iZdYHSMZzTu7VVWOpD67SLf1Jc0RkXbl+NLfW2KZ6xxqf4pZoNYIm7zut0fDhyfgue5di8B4EXceSJSqYlYUcM0ESjoiSFSBATXSSGYkdUKBaZvM7TVlk4mMESvyLnQZN6KV7FELtfkFuhGHafY2Y9+Hh7OIxz09o3WWXPnchuhTEY9qLfIQqm5r76FBmtjAmyftFILCyl/10F9rltFjzwcmtKa7fZA5ae2aQDV5zoEk6QgLDDW2AtwPhpP58Otp3iy9U4eYT2j3VZPENE2Y0RtxnjawURM5LdumP05v0odlbCC5CUO3Sik8lmApGhcr3d+Wka0K0BtApqu3KxgRQDgskCd/5vJXrjJo8Kah1OkGCStclAyEmao0pFHHNHkMG4U2ZWREaKWoVzo4VcoVgK/vhj4tQll68IiypxzgdUE/phq+5uene6PdzfU/Zxa0gPwaguQGOA4C9oE5SpAuS4hR5HzXFCLt2OiqAXCMx403aMWFH07axFPRnVWBJfHWxOU8ovl9W0gQVPe7NG+dbambdSu+sh7YATQDgWEQqbJ1yzhoYeGNj4K9YsOo3xBeabr+J2cEYrOi3Y2DAiS+yJf3y7mjkfwYqaLesjKZRaogh+bVbarKtiLeCAv0kuPxUcAUz4iT85POeFhLOq7AvNSRDMaoQ1ioBHNUE6e+kBjQy8L+io786wXWmvjYRg6KMvX9xLpVW6gxgV1LCmLNDE5iKEEOGoYhlq3wW783pVWGbrDmpYxIdHPJiib1NbewVigFMn4sE1R07YT0R0trGVURpVnpvnRr5exPi0hgdRv6lSSbZ6L6MI9vgwA8/hWu6ec3ATOlNoiQ1dzpxwPrYw7gd/TTnuEU6D/7t3/j8sveg1WfSbBmre97c/dOapNAjgvf/kr+ewv3LiWWJHmPtHQXU1axtiyHp7RCCJZg9ZGHnHOJZTATlkOQt9qQSIjPc0xPq5n5a/sA03U7JsdevMBwc1OcyVihuHvtMw052oO1b+zME/cw84RYl37viDYg9s7JHK42y1N6LovCRzppec1uGObNbYEhVbRtTEVYl3E275aX/eZabpR3jEcG9qcdkv/7enttn6M7sroZgSYpuxXv7iZiPC4PeK0s2yEahconEQP5lk3kgbmyzt2h9sIie21UE1YSIu9gEM/kfEMJESBjvrKFRfokh2hvqDv1Q9EQ1bbyGkVjh7uTVow2DE5Mpwj9mq/TDnXfrX6JQq+zGdT/9X5pPgsoK3j63r7dmxP1yewE3NIlImKyHF+ppPyxi3ibV+tF6Xn4hlNIlrWSc61pxHgYNRL+j2LedO9iaI/hF0pyrzAr3LiBYa16Xv17UhlUNnWCP5kHZ1CUWKYc9+WAPDc227Bf+meSLyVvjERCxw6EK7mSeg7IiYYJyugt0lAAV8SpSwwMvtZ+Iq9zOrLAMhH2+897EnWXlxDJ+u28QnoMHjmRkWPZrFUqRJpnRBscQq0dTD5dwYAhhltleV8fgTnPnzctrbdbfcP/dDGR25jRxJ7p/EcUmeSZGFraD2Ger+nWm/d8dbdv8KatpF7A0Y2sHl524QV+okqkPtbP8qxxMgua7KTAUssOwMhIsKQhx0AOwUp0XpzDUvhIo8CB16KCC/7TROVdBp0Er9y8CisKmUt0Zk9IhygOLBtRFvzhO9zsEpFJcTpdGX+FhjH7k75vQLJOhkAVvnSzo1Owlz8vBoJ1jXrmbkHmf0U+UjvAsAZwPo1cg5hYsWX9f+qOVkDqLMNVAt8/e99OJVnRVhSb47FLc7iStQcSKVOZAw2NQaFSwBGE3MbYHZ6iKhvCcXIz1KuoAKXfeROa13BbaP4PU20t0JfamtZbqUJ6jdzjxVFhyvkKjWokLPyuMjHSv115nryXTq3IV1PWiqgQAUQToa+G9KLexFc8IlkjhdQBcB0FPzyPM+ZMmqiqin6K8pblNhIkRiMnBbEZfTd2BBe7foTqbd5kQ0P4N0utRD9XW07BolIokswzfFGRvSY1GIAACAASURBVAccBJdwlrR3wlZBEXqIcmo///mNNjhwN+MZuiIOFynQD49A08fB1YORsG0TThiUokMtWp1ZBisDtQ76oAPg1McFgDNonGM7LNzP9g2Ag/4ckQJFab0uMLes+qQqXfL2t72DNmryqO1jH/toxGfOs7f8+Zvc0NRYV11W5Q5e/Mev97lIoHZ8TNGzMLxkvAjwKkWie8Uyan3+mx9Lgj9O8QxvY5qM8zidAcCxVu0OxO0MhB+cKKvEg3StTgVN0RQZWcoX1VzoNM28JebOrGjwHq9/4XpF7ZnlKNVzdLqwnMDM5wLDUkYW6JCC8eLe9u4wqc09Vhuonq3Umj0Hl7VoeHgbIEKzl+rhjllzHWrSpx3Pml5nt9+xyfoniACr4oWvh0VrLMtRLQCMfaDPmD98rlugTdUsBAylkr127dpq3nBtPrLAbnaC6G8BYa3fao8MeDVHy9ZRH8nztdooO4X03YwtlCtlpIDAPO49R+Hd2ZQATqaOa25RMMADH1yXVLRV91njNF+jyjEt7m3v/VfPQHOUVMszfT6qtpAG5E6tg0I/WLAmzNoU+dnL6bJ+/Xo78sgjvT+UyPHXZ8o7l4PmVa96lQ3wdzsgWX1myFM3574tAeC5t92C/1JgYhpPpAycQiVHx7Rw4zXycKcoZXi2BYLHEXcgSlKqkI9RIYwLIC2h8vz4c19BxKTb1nQdR8eCAoa4TBkQXcfcM4zaKodlgiU3V9Ff0Z9bMWI6oK12TgB+8aYCiKcPZXI8HqrCij5bX7nFtgyi3IfwlZXJ3aHTFlp6bLr1cOrMHmu9jSfb8soRUJ85mHJ/t3CZ2wGE/Xgh2b1hhAl9hJNOKLQZqqMOgRxXYmiLhlQDgEtCnw5sQ0wixK7YOSk+F6hbG6A26M2qeaem0a6yexUhjvzgqPmbHZrKh/H8OeWgJAVnz/P1nF5RcbX4xbsuzr2UXptUL5UcCsDmKtC5pyhSLTq3rkXvik0lD14VHFddgvGrLJTlYDiWg+rnorDJ2HSPWE1vrKVcK5K2t22nlCzf1Y/p1x/AxduFHUURzEImnhNEVLcN50h3cx15WffYMUe22Iff9yb2Jaxf2YyTAlVHAdwp+mOJCDIlt1S3anRCZW9GcMS0UFFJDeqh+Z0uU1yXDG53Bri7Uj0XfDD+Vl6A3BMyCDMAJrLrHVHPx5XofKyoD5ZFn5fyK4ySzp5DybNDSbiwxk4/9Xz672pqja8kiihlcSJTMAVKCLIpRUHshxaMnJFBgDPK49NlCehUbGBoHUBuiNIbn/Fc4bGh9dbAtNZEXxzWvs2U6+FcZMp5P7Z6BAUc/Oo9WAdizngEeNEC4JjXZiKTavfsKIp3jWWPdGH4shBYE0ZDD85Q1Rr9vd97tP3de97rLBTVCf693/sde/GLX2zvfOc7cDwMOQhWKZjnPe959sY3vMnnrCK6ADK+BIQ1d0ySV8iOHlVWFPijH73UXv2aiyLKNDBkjbCMYqsd3zGTxba3+SlzQh68wSWDWlRLXW9EGsqulPuiF/1hXLUab9aWvYr5wwcHmB+sO5YAlKJ+enYjOMDVGRoAPwK/Ugk+77zzD9apFvA4ewYBAlEf+tCHvHZtbgcFAnyNZB5oofJFY0s9EeBhHESjxp+27tfX2sjQmD3slOfZuMCuA+CY0xrLcuQynzkAlhMcJ958KAjzbLXJkWHrpHav50bjXLz88sthbLzcI2g51zg7AXSqzHTQOq5om0BEjqhlWrNsHn0fzm/EURP4DQqq7IDEyvKxMb/+nyP0FTEwUp50jjbH+QPg6F4UGdZnum6N0YsvvhgHRkQKF/e25/4rNfSLLrrIQbBE1TTpttW0w2KngGst0VDU3Pvxj3+c+t5/6Arh6qeD24mMYV9qvtLY1b6XXHIJNbv/2B09ZSLixdaueT36JQA8r+Zb2B9HBDgoTIr+1ldE8xMAlipzAOC6CjkheDjryNOi6KsNsY9hcNp0jz3t/DdDh14NLYr8kSmUFonW1WFxyjyclF0I7bDQhFdQhhMOf2wfz/2ttHPOLgBQByIK0BAbjsBgPXbCNjbeZfeP/gAa4q8pKbwNgSWMria86+1rrECt31ZKHq2sO9aWDa+whvuh2tyH33U7Fi7r8tQA4Bvqc8MoAJWf1ZH/K0qxT7hcj4C4NjGYBYCzoacMiQyABWKrIldODWeJ4t49siv9lpz/S9PIc6om8vzhdGxfCKr036D6+ELpNibHk69BL6c5y+hnf0CvgtNOyUhAWbQkpyw7+A1vqU/iKblW16XNqc+iIdWsIVndOfcs3V9QnsMD66DQ/04UaJ1ba/kc16Gdf+c5cX6xvDimvI7t7VIJT7QpQENRkV+1De1QGi9ZBx66SSLB7ZTAam8YsMs/9E6rbyTnrLIVaiv0wvERco50YMANhrO8AmhGhmiGAod7NCBypCgZ+XqmurbM186iYfOkYS3sKF7MZw8A7J3Fc2rlOPFRGsAy5VVO8ZCbUIqvY8BNjgOC0RawqQ7EWS60NYc+we759ZCtWCEKdDFy2DoQXZsMAKbxLxZImVxyeYLrEMGboi5aHWC2axl9svRr+8bXLkObAHBboXB4QfPcBKIxUKBFf/aJQ2MwALCoz9NifcSA5LWYKdAZAEebx9CYDYBFgW5BhMajJhpstGd3T6dHe3/3dx9l7/3H9ztNWekVxx13jAMFgdg7fvZT68CwVhkavd77j+9zo6NCZEwGsgCw1KO9fqgr/Eo8aNC++vWv2TOefK7XDa7necuD79em60pza3bl+SPIE9DuqMQ54rq7IVIzT899BOHgY35T+ovod65ky/XK6FQ7aO7bFQBHf5rZdgbIc7+ag/PLXdkwweqJNUdjyJ8j93bVl75kF174wmrfOTjn/00eZd/MH4Gpz3/+8+7E8cgihrWUkz26PwWTgZfmg8kKCsQQ4krMP+t+/UWfO049/bm2A1ukPC0vvyK9KEGXG5zJVFZpRa271TXoN3nf+VwhwDUK04KBCcOuzQHwhRdeWFWa9gir+rgc2QAJjdccQdR3LuylIEWK/GaKqc6Qo8L5bLXU50xBFcNnPpuOo/NnETSxywR+9FkWEwvmAtl0okjzua4rP9MAgA+1Mbi/LbLv/qsSdOc9+9nY3s3VsZuPnnVf9vdsD739ZoTqNPfqXgWAS6M4NWCmKHVTfVQCdc6kZJH58pe/7GM594+KaJzz2JYA8Dwab6F/6mDNRYBkW6TcyGTQBaZgUuTj8RGMyhZKDUF5Hh3tZLLvtWc+77UELFeh9NcAQF4N/RnPGv1sAnsF7Qcbp19NIk4k9rIoQo1NAC5AcJmo71QH1NZuIsBdKDuuRt3w6IL1HbLJ7pn8ifWNoPxcIe+X8gam6hoth1mh7SgEVU6y9rojbfnoodbex2+o9ztN2aMKys/TQ3oRqRBbehx4O8a5MLS0uIji4UFWcY11nwmv5gglPCaf/1zLI71S+qHTbX1+5t7qiTxGzjRUSBYv93AK5Kf5O7GVdaZ0HkCmWhDgp0ivD0C9Q8HW36I6C/hWyE2QcVeniG6KGusAGbD6Z5zPI7kpSp3/recXAHzGA5jLFPm9atZPQDcbYgF20/GS8RjUYeVMxnXVvvs172XbGQC7rZTa2dncEoaRdVulhEdZFS1cQY8CBCOSVaCdmgVQx7ZbKzTVL/zrO+FHMpGNraP9oa+2wUMgyjRJPeci6poCJlOUkCg2hsDIzltWNY3PBbBy1E593nuEn3uxixjt9eE85L/cEwDGYCEyoudTwbCsI8++qRm11lHNR9DhJzusk3SIMx93vvX3SWBvOQAMI8ijxUoJYF7glQGwC/ABqFWirbnQxLFw9EEDGxpdjzhGP5HfYfvadf9JX4JxwGt8vM+miGA2kHOs/usAuEahPIMBnyMTpf4h39R7uMAZEazdA2ABW6nJBpNDYvwAYoSQzjr7TDv3nCfZ3/zNuymnMoBhWfDSIy9+8R+i+nqX1wptJl9YQHDdfesxrK/wsjACtbl8jBumuCOVYzwxQU1w1ovPfe4qe97zn+NX24B67lSef2oBbjVqLRCR5qcDzaU9SAA4aM7lKiV0EHrd9d/+jp171lmuLJxL1yweI3u2Ue1RNCJmKtuj+VqRQb1r/fv0py+3F7zgwsXa9Wuue89AYhLnzA3f+padc845voYtw6mj8kAtHhUHyvIaL42gbSI15C22goDSrT+6CqZEix1z3O/bGEtNebqT36IEzRzUSJrGFE7gsth3DoBDuXyhtmCI4SBMec1f+MIX7LnPfW5VhTrn/WY6v4sK4QDR/NmGIyDT/l3TRIxBaDc6njsd0QGQfkdWnw6RO+WOR8nGrLQ9n3uPdIPIT9ffAsA+dyRKdI5EjwGK8rMTGr7hhhvsnLPPwS6VKM1i3/bcfz/72c96CkrQgUseKdX7OONYaufx3BbvFo6XyO3NfVd3E/npkY+eWQr67LLLLrMLqBGdVdUn0DOaz9y8BIAXb9/xCUsTuCbkabyTisa4KAOwCpMkwLEidk3d5MeBZMsr7TkXvJl6e52UElqOoBHy+50rMUKhuUDtKVJWqK2D6ByGUj8RmDoUnptbWSyJAouGIAXoMhToUhcJ6T0TvCO1D+21jtzf9a2/tLtHbiYf73ZQIYrAJSZmBG2mKXvURNmjjpaTrLtymHVuRYCDvN/CBvJK+8i9AQDXQXueGuGaJ6DeUJe4Ti9deopGBnCdPUk4xVgRVKKRHmBwGvTMu1JEnfZcVMg4AWABTUV5RYWWwrOiwvpNRn0aSmlCcYqzFr+JELqoT7m/yvuNfGCdPhYKj/bqI4HErOysKG0G1wKmEo9I582AVwA91CQD7Dory98D+MaCFErUjsGlB5iAqAdoa9DrLmUwRD9NIh176+J7mkDrEBfSOZuYdKSQKams8BRLtCJyUERTFX1sDAdLT9sKK/MM28RbhZrSMD2IMTFhl17ydijut1pdD3UOixM2Tk3FZlTH64kAVnAmTOGBr0Z0ay7UgXzNvz1qLgGj7PQRIFZfX9QiRot68vGFJ/KA5cmVaFJS83b6c+SIKurYyPyhSGR5hPzTlsMBwWvt1JOfhvLwkTiQemz58iOhNA+6Om1jE1HgJI6WDS0pmDagIi+l5zHEaSSIISpvazve4fGNAGxUUJGGVw7ftVdfQsoFoLvQD+16G/1VwlypLFfKS44FM3rXIrcfqoyVXSLAqWvFfMFYBggUUHqW1p/yWxXVPfPMM+197/uA51fJyBD17AlPOMNOPPEEu/vuuz2ye/rppwOUPm13/vwX1tSOiCJrhKc/YHg0qeanMlBUtgUl2obmAl78y+0Vr3i55/+q9FsDWhKzNSk0cWXadk377wKAd/bs72QkHiQAHI5KQAEGZT1zXUdHp33gAx+wN77xjdYP7bAB0B8dZfeRhoXuP7NnyV3nEzk9cg1WGZCKojXw3DSXf+ITn7ALX/iieRmQCzuD7Rt8Ktf1X/7lX+wtb3mLU2fVFoqC5xrWmNmwRVpsR/9GK7ZDgWa+2Lz+G9a3bYed8ogXBACekmaBADBlmASAcfqU0V6RRkG0/74jeQ9OO2H/KMIr9dxEixVFVIBJY3kQUSx5vXKEtcKarZSrLKyUhaQ8/5IKIXKWaXzr3ddW3jM7JFetkK0jXQGlTXi0WBPKPLZ6V/SN9su5vrlOcgQUwubRPQi461102Pe+9732p3/6p+jVCDDP7xrmcfnz/Om+++8VV1xhL3vZy7y/Ko1F7IUs5ObPdaG63jzvPH6uCiMwL8jnFX1f68yrX31RNV1Dys+6VzlIRlhPGrhfRYnVHsODSucAL+Cgmc/zXwLAB+VBLsxBhAkEgJXLhqnhxqgmZHyZAYDZEOK15mXH4DHqtj940V9AWV1pk4Nt1oTYVRmQOkakVhN6J4vCYL9qOzbZKLU2p1sQpMLAFFgrUm9OHpdp8usmW/HKoPhb7kWJb9mYtR2NeMEh/XZf3U9s88gPOOO9gF9CyeUWBuvReEqPpbbeCba84WHWPdZpzQQEp+8ByGymTMYQOX/bMaJRfPaoLzZ0cRLjWeBZzGYHvtG/PeaXqK8BWAX6uWvl+NborAjwTqtGH1GnChEJRTY8eqwoLJ971CIBU6dWC1QKb4pWLapxyu/1tEF+VoK6q+m1Xvm+ohsnmrPyfd0DCq23SkfmKnOObwDsyH8M8MqWwK4GvntkFaGWQivXJxXo+D87e708910w8SlHwpFxes+Ge9CivQxTzVYL5vPHMzV5Z3bMsvsqgpTFpxy+cKEzQeMA4PmYFQCvFkqBlCLtWJHnjhJXmqD6t49aR1MXkWD6my6XdWliZIO1NGy2L33hn9FDo2+0AkzIBWUJ5sbw+iqaXqwpYyQxsFkUTsHuGQ/nNM8zALAWvRSpXwLACzP5+Fl3BsDulqGz51JV6ggqMQb9lmhCobGbIYCjZLTDnvX7b6BUB7l15NeJRJGZEo3MNaL9KxKQBVhkH43DHGiCjjIBFXpZF/m9UFXGqFvd2dWCc29HgOypARx2RIO/+jEiOpvpK4jwwUaQQrWYAh6VTuWQop/nsbR4rYg9RoBTrwimRgg8KaKuKJjK/Jx22mmu8HzJJR91IyPqrsLUoITKeeedh1DQKj/Cd77zHfv29ddDD13pBmiJMhytnd3u+Au1WNJt5LjgmHxCpPg/7IILXuBzlZS/5SybAcC5q7r30MdwFUAeCACucYbubm7b/wER4mBN5PdkumemQF9wwQXpMMm43sP1zS5Dtf9nPlh7+pK4k3O49tiK4vmzxcAsptq5rnoNLfaLX74G1e98nwfrin6zx9mXA0DP9UtQvZ/1rGd5VEnP28siKYLGulVkkR1DOb7Yxnpa3G5drZP2Pzf+O7oDrfY7v3eBbYddXJ4mLDzVvAsAlvOaVbC6Fv1m7zzOJoaL5klnZfBcr77mGoTszsfRPOxgSZurBbuCcihia8uKzw58GatZ28PVhjmWtlw2Kn9XLX2kIIIzJ7CvSCWbz6Y6zlJalw2hc2cwXBINWkEXOrgo3FkhOEeGr776anv2s5/rNckX87av/nvllVfac/7gD9z+zkJ9ZfpwO89WbI4CqvyLeWuA6jxGve9m6M6612c98xmu05Nra8v+VP9Tn9T9CwBLp2KU3HdVfliKAC/mpz/Pa9fiJ69ee1snpUNGvYO0AAgFHAcGtjIBIixT1wnVtMee8Yq/pmMdZVvupwTN1DKr9KleMEYK6S1eSB3FZZ9QRcslUjfVjHcP53drOxFe8iwUR6lrb7D6lQj98ptJAHDzMXTUo802TP3C7p/8Pvl4PwcxCuEygRZWEp09gqjAqbas9RTrLR9hjTCjm+7BINsCAN4BmKLskQ0gkjQGeMew1c/qS1x/Yrk6BdmxbkRuBVZzTqwML5yVvgnQ+jyowFOq7TtTLhagKqEwucK9eH1QhrQ5MNVLgFoAVwuB/q01DYxVAVx6fby8xmVnr9xuXgpJeUQRoXWvqUcTdL3pWnLUljbN1OYZWnNQlRugc5Y9d1JgjwXFj5XqGPu1BRD26+WcqoGXFwk/lm4tg2O1hdSkU5TY28ZB/WwPqeNpOXkjyOzXm/9d/Tz1zZrgeHXnaL8ANzNljNR5IvIne0w+BwXfWwpDlA6+z7700b9hf0QNYAc0SoxoDCAMkC65A0eUJyZChEh0rfJQj42q9nBbUK0SCFYUOAAwi72i6WqbRV7HdZ5TwEPg5zmamkCN9zUBLQ1EeZayEwXmQBnHR3mVPfUpr2Cso8RaFrVQOfDqiBKH817u95SBUTXvrOoYCY9YlM8hMowHeBShFBlj+O5w1g1b/9Cddtc919uOTT9gzsJJB2tlGOGbhoY2RgfCa+T3qX5mxQdXcqo8BFpyLpewKwDOR8ljvhbc55E089kudRT3BKaqc0g+blovmH9CFV4O2JJToJ/1jKfCDFGNZ0WQVONRbI8AzDJsVHJpR99W6+hC7ASRpgkYI/IQdhAJGB3hWap0j0r0iXnCXCjxl05EthTBK6skWzLsRxWh5dg5V9DzIUXx5V2/y2q3MvrVjzSvZCNSx1TkT6C+tTXqFYdaLvWkWUdz3VhRPj1Spkg2W0TLEE9q1f0xY6fqBHN5dvP/zd4cN3v4rvb55rG6iCNo84m+aibRel+Zos9RlUBl/Cghbj+75ePMLw1EgF9kA0qfnZZmgfQHiJzj2M85wHJgp8ys+T/KOR3hYESf5xs9nc/vl/rvfPpvdJlscM6pAy3wj6TBQA15KZITqJKtKmeN3jVX6+9gl8mZ2uDz89VXfxnHBznRnheOzeyGwtz74FIEeIG7wHxPrwVaC3ERGpfAcImSNXWUtVi26jDbPqjQynJ79V9+wNatr/N83waoz+MwY9qJwsl35FE10VAVIRHVFkGIshaDZjqe8n8Rr3EaGABFYojlZahDdwLoViMccpzZYM8O21i+zbZP/BQj51esJip9hF3ZsAaj4QS8z6dZ59Sx1j3YbU2IAzfeB9V5K+B3gPOS+1uvUiiov04htziN6nQ9UcFMP1bbeO1cB6oiAIsXHbV5C1BvnPKsc7mKMzunnN6IAuslXAuSVURVnkoB5UQpdiM75e1KyMFBoUd4Q8zKryOvL/4ukBxlkER9zoa52r+ax+Y1hj2c7MdT6SXRnp2K7cA2AKkDSM7pxqvjhCxyFTg9ri1ein75tfFZxc8f0WNvG/1OUdT0d/xS3tl8DAlVzURQ/dv0Xe53swHuTG8MWnZcQzpa9ctMvZb2NHfBjoByUZm4dhkHujflHnvgHeO4g/40ueNO++rnLoUO/UuexaC1N5VQ2tyKMIdE2SDtj1HsnOiTPILDA4N4/VTCRhE79VKB4ABaEQVOtYOVC70EgGce2oL+lY2ZDICjI0vReWKQMAppGE1Nq/i72c48+8U4mFbxjHtSdJAny3OtemPU/92blQaDqPyzIi0CwOqcjeSVq6xLu+fjT0wOA7Cg+jYO2ta+2+y+9Tdb/7ZbfU7qXtMLSwEHDP2ypYnSPaM4nXxOyHWoF7Tx5nzyAwPAMZJqt52mg5gEd7ftAQA3UBtPLJfh4UEcrFPQ2P7DXvvHr3amiEBke3sXNR6hqBOpEOhUJGMSsYmu5b020CeVzzrrXbHCjZsxnGKiYIYic4fXhmyGmaRtnPrRIGNbdfjhtnkjnlQmSqnCVgDYwwgXZeXQDLJzhCrXkczCP17+hoiCDCqVd1M+9DBU0UaiggLQUpUNka8mB75ytDrTR7E+fqvPFa2SKqvWDfXvhd32BCJ+GwCwWn7uIDAAMOw5B8AY3kUAMM79n93y76w2RTvl4S+pAcBtCQCT1y4RLJzqWnoXFgDP7/6j384dPByc3y/137mD4MUMfqP3tJKOo/l1uJ+0SeblLpygXqpLdG+iwi6KxjrCROxR7w9/+ENeCklz9AhBvyUK9MKuPgt6drcBAQxTMg6Yidvb6DBEcsdQczYoztZ+lD3rZW9jwl5pG9eP2yG9R1g/0deJIUqRAGz7KXvU1QKAE6gT9ddXBLz2jQBgavzWY3vU4ZlpbMNzLtYqi8MYhx3rhVJ4ZMGaj6u3DXaXbRq/FW8Nub+2mR/QWYHWDc1Hk/d7MtHf062xv9daNwKkN+CFfwCwvZV8Bi65fpzahMMCwBJEwjRD+MqjejuDNNdSlnqrsBX/EfgVUhQ49s8wUFTGCCzlpZAVemxQ/q8AE5cj4IuhIjXoWoCp80wCukU7drCnaAZR32mMtyLRJYdcKh2qgK+AZw34zA9etLJa29CjlBGa9Mi1g+N03X7JAuCiY8sU1bVyIP0706g9AlvzUr6j592wX3w+A74dTFdFZuKKMmB1MK+DV9FwAsq5bTNITuqgGdTuzSfrx0/AWH/rWtEW06fQuSPSLsNARrny0p1mCnV1TU+bjWzrs6bKgH3xsn/geW216cHbreeQdmq+4o0h9N/RhTAWeaIj2ymfRNmbdiJIoyNQLNUJVWonLdTKuwoV3zB8ggI530V8QYfxIj/5TsC39m6URyZRK2vFwQFQajoUcaELeWYrbBTHV0PjMmh76QfZqZGjx7XqzF6/V7V7Z6jvmW0w7fWgk+I9IFol2+qRkZ+EaTBZ2mw//unXGF/boFDfC1iBVkeH9TIbErQB8IyXNF/tq9c/dB/RzjmoO8+dO1/5rO/lmNvvW9v9GFP98hLCWlKGr2fAf/ryT9l5z3uO146XCFaZuVTvitQrIhuRWGjTpFOceOLx9ta3vRktChxisJg0BzUiiiewfM/d99k//uM/2gPr7rMO6jpPUe7unHPOsj+ADnjddV+3a7/2laiLSZc46qijyB17ta1atco6Ozv9HMpr1vk+85nP2A9/SF169n3FK15hT3va0/x7ryEJLVicouXLl3ufkODMtxHAesITnkBZp24vEyRDK3LuWEUpmXTGGWf4+XTcBzZsYk1JNKT9bscHe8cDBBSLOoKktpz72NVYKOI5r0wh6NlA4KC4JUWAP8na1QQAviABYFGgW2sAMLRdHGdKsXpoAOAHu0/t7fgHe+1d6r8H9jQPdvsf2Nnnu/c0IhKyibOqc1YA13oiB2Swi7QmRPrCFVdcXlV0F1tnUik287D/liLA832CC/h7r/ChBVhAi1Iz9RgZU5Lsr3TZuz5ytd15j3I5VtlPf/yAHdaz2sZ2QKFFiGYa429C5SyAVuhceb6tDuWiUF7+iOO10jFb2KcR+kE7YJAg8Dj0oOFuwOtqfnAUsOSwsm2A9rxl+BcAHaK/BRXyBczV9Vhb80nW23qyrWx4BGVh+f06KK2bRH/GYtkGHY7ob2ECVK2SR4he4VznuhQ5jGinNn8XRQnjB2jl4FdRG+UIhDCWIkzswyrkKs9Oga4Bv4r8KiDJd/oN/w+Qr2UzOY4JKgT9V2BNukoYOgLCKiulYK7KDDvo3CnyWs3LlSBEYmEEEBYQlFmpGs3pRpyiGRdpWAAAIABJREFUzXU7AE6OhvxVCCw7RdCpzQnQOoZWjqUiz8nKdSxbsz7odE7XjtNWgbMUqSVSUWvseqQ87ePNmk6ltEAdMuKr6VCB2RM9PH1Y+5YDczIg0uczAJjovqK0gFQZx3VQ2jsaW62D35QRwCqUN1k3qr2XfeRvvFZwC7lXY2OUryGfswElzkb6T0m1/1RbWcF7dTzA0AwAVgeZiQIrB3tpW6gW0LOQp0WenIjUVzujBMvoARWo7I2dh1Mmq8XOfcpLoLuqBEkX+bzL2JuSHKki0Qy41YDQQNZzTwPIwa9E/WoE0wSQ5aRCmt5z1jifaPQalwJXojY2NE0irnUPaRwj9p3vfQYV6Y1oHAB5yEMvUcLHa3Ar32IeRvRCtXw+77wAsI/x/QUQezC0GKfKMZbCezPpHJd97FL7kz95nfX3I2qmGo/MED09KO9u3oJit2o2wlbCmBkZ6rdTTn24vefv3o0S9Ts9iqt+JM2DELppt1t+8CNyw6BP8zxLiGy94U1volbx79rGTRvs/e9/n23aBABl/B999NH2R6+8yP7npu/ZnXfcRU5hyZb3rrCTH3aSrVi+0r79nRvt5pu+b6vXHGo93ctYC+rs7LPOcfGu/0JNdtu2bVWRHeUAP+UpT7Fe1IKlOKoodJtHIkTlbrXHP/5MO+WUkxEPex8GGg46z8F7KBmhBwogFvv8ub/9d9eRKudpkVIQUgGvNIxiW2wGAJeJAP+n96tTHn4eAFjaAssDAEsES3WAxVii/KRrjCywCvTCz10Hu+8v9d8DW1MOdvsf2Nnnu7dUREJLImpP53xflc5UXehcCUJK9lLlv+SSj9hrXvMaZxdVSEVcigDP9wks4t8LANfjMa8gdOHoTtGy6Q77q3+7ym67c5yoR48NbCHrrdxmCKPajgcGqcXbQo1NaAWES+WJrwdrwNR1AOWsQ9bzCri0rg3ztQXAispvnYTWwNUTUJ/HVyChD/itAH7He7bZ1onbrW/4DpseRtq5yHVQ4qahuMq6mx5hq5pOsZ6JQ62yjuPeN2KNAN8iWGeqD7AHFbJIseGpUSXbSmlRyoJBw85hCRf5Eo0ZZCqKbVCdMXpVHzQBN9Ge6wCcErhSHrDA57RHf/VjrpvPojZwqqMrE0w2u5KLZbzp3w589Z5EmFL0VHRoXVtQjmNiFo1ZHitRsGV8elWkFITUu0DutK4Hw9JFrhJlO36TlZ4DrOapy0s9MZgdACdA6+BR0lwZuKZnlCO7nnpWRawcL18zBxYA1sUJjggI5y3bulUwLKDrebUBjkN5eldA7Pc9c5gZ4Zpo3vgNN6P+qCiwwO9UPYJX/KgFKvPWTdtteUevFQn3deBYKdogwLbfLv/gu0gov9dWHHuIbV13Jz8esfZeBFsGye1D4c9dNC7nLbATYl1hsCvKLudOiJAtbQvVAuGMCMDKJKFn4c9HfUDPh3zu5mVEe1U+5zB74jl/aCODLdBae+nr9TaCQl8r1OgYWBJnSa4Ynnc9ojMzABjQWi9PWY78a5DF+abdQww9le/GxxXNJe+8WeIvgDIW0a5u1EMn1tN3NtkN3/wUuamjnAWFewlzwTyo88lv7kb0QrV8Pu+BA+Bag0mpGTVOjFk3s3+GVZFxOj4yiN5EGxT0USKjV9j5igADDAVi9QxH+gds+SFrPdKrOc69/XgeTz31FHv9xa+2P/uzPwuVU7z5qi9cQmFaNYZFa9bcq+9Wrz7E3vHOv7Kf//w2B6D/+q//arfffruDUEVkX/vai+2LX/y83Xrrz/gtaw1pO0ceebg95znPsx//+If23//9bRglQ1425fDD11Iq5vm2bt06hKC+7Gkt2iS8o1IrKiPT2dlhH/rQh9JcL7rdiAPgpz3t6fboRz/K/vqv/9oNsCnub5c86t9gp6iZlvdw1r0DClbk3+DVHvxT7UtEaG9n1NpRRBNAUaYAwBsBwBMA4CsBto0A4GfbwFgLOcACwOQAOwDGZpFOigAwLwHghdzmc/8H47rn2/eX+u/8+s982/9g9IG5HkPPvpEA3ihMnG7mXQHhkYHtOD070VhoclHG0GpQ6SeqSKAV8TXK80nQTnN1K4zXpQjwXFv/f8HvHIDhsaa3IL2LoAylaF7zrn+xoVIXFDCA8QiG4A6Umzcj8PHAgC1jH1F8VVB6SKAZ40X2n9tAytvMWEOVH9oAg0SAG5D0Zd53AFzqoRbZWkomHUvN4NXDtr1wj/WP/IKyJSDccejPQn8tyzFqj7RlhVMhXh9vbVsQMoL6PLWBvE6JXhEkrtsBHXKg1eonIm/Zc2sBOKoD6oXVq/RcpYiJThv5gTkCLLqzA2ABOIF1rlvg1+1vXhWoz1JgnkJhuA4qRS4tJBDnQVYBTgCwoqeY2lXBKxeUUtRV+BHw6zL/VQAZYFbRA9E6VeJIYNir1tXm/gpsexqsRH3immdUpmeAZAahk4gA+HED7ulgfmO6toiG66LDRhdI1x5OG03AXAJY2vSZjEUHv/5BfF4FwGme9QoHvo/D44R8ZwaDdqstr5RBcS0A9uOmlUt+l+rphEtkNzulIJ5ZC3RmtblTuF0UByO0UZTCQUonTdpnP/Yes767rX1lK7m/G5Et32pNUKYnmPyalHtezupmAYB1zNo84CUK9Myz+83/lQCw91HoIe6M0GdKV5CABWN6EqdcZYWd+8TXokTbYb1dxxCVJQIL7VDRueGBUByNCG/y/jgAljNPEV11KABwAQAMCyQ2ebp0PsYMzpY6flchOixBNh9Jyq/HcRI1vNUXAcb1OyjxxgL61cuonzjCgrrd2jsROyL3fAkAa3LZGfDuHwDW3C0wK/XoUnncPvWpT0A1fhllKxBlFAgmlUFAcRTmUQiXEBNmTp6cHLeHP/wUe/f/fYe95KUv8jxhgeMmHKgtza2UIBpw5VfNwaIgn3vu2fac5z4bUPpB9n+h/eQnP7FvUd91O+VqjjgiKNBS+/3pT3/qOWRyOAoY/9Ef/ZF97Wtfs5tvvtkNLM19ojyrVIwiv5++4rPV/GFR7kRzfvKTn+zCWCoTpPJIEmnRtbe2NdsZj38CwOhke8973oNzp9VTjhbSCJ0fgIi1aU8lnn7z88mBn3E+ADAAMHaSKNBFcoAbYCehAv2zWz6TKNDP2RUAq3Qf3uJygd9Ag66XIbKA23zu/2Bc9nz7/lL//e0FwOp/snmV4ysV6BB3DYbQKE5V2dlKVdHcq4ovWjs+9alP2oUXXujzeEHpn0siWAdjGC/WY8CdpzRIBWrZBFSdP/nYZ62/uMw2bMGbPliw/l8PWsdQky23bittK9voDoxMJv22ribbDEWtvSuMluhcFDhvJJ9VZYWaAL+iPYsCzUtBuDqw9OQyxIwEgE+gTvDyPntg7DYbHb4d8EXJkQoGqgRR2taQV3yC9U6j/Dx6pNX9SrRnDNgtg1bpJ+oyRE3hoTZr3EFdT2zkimpUysB1td8Zb7qDUEd9UgKN3F1Fdx1Q0vGnE71ZDFmBXxfBSq8por9R41clnNIinx5xlDESmFR0F6BJkzhWS+JXoQjtNncMsizBrLxdocB8Xq17nEMRYK2BXvNXn0WwMkWdA/AKuEXkNsBp5PEG9qxMTCbwW4MkFZHQ+bkmZf/qmgMQBxh28S7Hl7SY14DW8VJh+gxwlX+pkyuKzZbLheQ6x7nHexvXRMD8WmvQboLT4ZjQnrWRYN2y2t5tANURlIp1HFnUR+HrQWjPy5e32AiRmnr49qQD2sg4/bID793geju0cbv957+8g2eH0mo3ILfcjxGMsM3mTYhi0elcnTwEkZYA8ENtnpJTCBeQomDTAqTiU6hjA0YLorTqc2ivldX2hMddhDPkGNuyacIOXbPW+oc3E5klAtwYtNg68naRgI8bJA8jALAAk/odTjAYBTPRZmqek+qhPi0NtbFxagICgltamRcYp4oATvPbFsSx6jnWKP/u7GhijA4RybvLbrjxMmvvLsM0WGfFZvWv+RkhC/lU5h4Bjvt2QblMY/cb2RcQnt1WmrV7e3ts0/33WbG1EZXOL/E89OyVz4vAFM4OlUO64AUvivqrUKUnhofskMPW2ooVy+2v/vItdvFrX4uoVL9TpQcHRiMdhfmtHaNIkVeV8fnji1/DvFC0T37q4+QBP5MyTYfYxz72Mbt//QMOgF/5ylfaN77xDfvud7/r+b76/qyzzrLjjz/err32WrvjjjuqAHjt2rWeR/arX/3KvvCla/y6xiS0wnYYIltPetKTOHebffzjH3ewrsi15tieni7ykJ9oJ5xwnP3TP/1TrFkVpeMsHAjadxmovfftnfvPQvbluZx73/e/56NGDrBEsMaIAOOIruYAfxwA3BI5wGOZAk0ZJKLCjdCcphgz5SK/kQPeowMP5ee/t1bNfWPu8998+/6+n99S/93bE9z/FJa5jK4H/zeV8bKzbgao0lBBlHAZDsi+LZusd9WhdumliKaKbYEDVPa/xAcHqf/78pe/3G1U18fx8i9zH3+eA1ylQM7pfvPJo5xJlFFRp525qL0Lc8z8fven3/nmagdEPs9c3+d0wwftR2oXFb9xXCNJb59Qa+5XEURHIHHP1clG4IZ/l2UcQhdQ3dy/vPLrtgOg+/P7BliUER3aOGpdkxilmyZJtaQO3DiUYyZ1GRYDUA56ejtsAENEgMQjlVCi6zEw6poBMoDKug5ij214YADEJaU5YaeOLqvYyBrUPo+r2FDHA7a+/8dWHrnDDUtdvxXJ7Ws72la0nGTLSydZz0CXTf6MKGAfXp6+IV7QGIYB7aPt1jqAQYpNqzIS/j/HnUKSCiMqWiigp2gSqtGAXglYRT1fiUeJ7sx+oj9LKDhFgCXg5WmDSQHaxa+0n9rOWcxSDY7oqkCwgG9pFI+T2lPn5zNF1P072fEMMuW3+e9rQK3/rWfmkd7o6pn+7AHstG+tknJEnvWfAKsOrvkn/i2PjE4xmJUH7JXN/fy6pngJDGd6tqs66zoB8F670u9NOb/x7g59f4/rziWQshp07Vh0hW0fr4oca+cUNa7p4Q62E6jNxlKtYJYel+NlInFyX7igl1OWIzcaZx5CQ3pOutkpGyuPEolr9f7SUBm1nmmUoEub7DOX/xtelXusYRk5IQP3W2cPNd5Qha0rZ89CzCtiA8hor17LLpGrgzY8lw60zxbI6szyNsH0UG8U+HUgyzhivqmfXmuP+t3nW1fbI4imQSOhb5SYhOobQvwiRKzUh0RxzhFgxneiQM8A4GAUVMWvOLb6tBRcm6TERgculWSUQrGXIJ5qZGOhlsanratzmQseTU8PM+9R57J8v11/42c42lbOO8BYidqYsxWQY86dWc92boy5L7r7bNYD2GHuANiHaLRp1QGwt3vag6NAEeCJUQwX8nx3bLOrrvpPe+lLX+ogVAr5BSg6cq6WJsOD70JXKn8Gpe3EE0+wd/3NX9m2rZujpBDzXxEnqqbJ6677hn3lK1/x/SVu9fa3v82uv/6bdv0N19kjHvFwrwUpGvQvbr8TB9tKe/Ob3+xAVvRq/UYGlaK51113nV1DbVSpNufakitQnVadX0WAr/zcF32+rFV4fupTnwoN+jlUTdjqn6v+gMC4IsQ6tn73rne9y+dgrZvzBQEH8Lh32XXBAUSNUvvMxYXdMmMP+ko083X6jbrfzPXP2HUzRn22e2r3m91H3Tza7zz22c0XIo4CwKRF4I0vUAZJFbZ+9hNUoNEgOOXhL7RBpqXyNGkaToFmtZZ95hRoSmvpBhwAYzftdL/78+/5PPddf5vH54G+y8bSvLrr2K99frveTwQW3Dao+a3sprztPrpba78nw6n6gzwXzcYP8fWuOGBm/soHiH3Cxkl2X03/qDrQay4s20MzdlIcK8+ruVZ8vgbZ595v3fjLFT527e/7//zD9py9CUuJWRJbtr9CFybuz9tZaXY1fd/nodrnmL6rvYfqelEzBmuf2c5Xssu/3biN/jKlKidpB6/ToetLba9xndkl1TSbmnXGxz2vRuzrUYRQO3B+en1ymEG5nJ3qdGvudXuWA08y/159zdWeouLPSOebLwAutB3tLMl9NcIeJ1rRzQJd8DBCFMBVcJ2KpnpOeFehKRXha0vNS3X6pqHfir89USIHCwgwqyNXExWjA6sMgY7vyp1uaSvxGeOZhhsZwvOP2a1GVP5QYyMlN8YjN7Bn2XKEOPpcfVL/1vdqxGbRlsj5mICi1YbSYxRSXpitQFs1sNqr/UeFFNSBlQeryVQRR76XcTeJZ0Qt2kybjQlNTGDkke9b7u41W9Flr/joJxCdWm5b1pdseHvRtt47YL2Fbttx3xhgk+ONM1hHGayuFTNTZsgnMP1HAlISigL4FpoxTMnTrLAQTFMKqSBhLYDwJGvAyGoOc1yJUp59qKzeaUPDRIAnER0pQyNsoj5S01prqT/SVjWeaKvGj7JGlJ8rv0KQZjvemn4MY9Snp0e4EUBww4hKMommGFEf5bzurialt4PUqFI+rwCyU50FNGU76/EinKR7cDCaQLEziXXEQIgzlGLP9VVbSOyK33AN1S4n7CkVaPbP5ZK8L0u4SuNVdr6OxyvXHRYdKsSt1FdVoikAoZ6Xj4sUmY2IchamUr6z7H2+pyaprk+llZz67OEP3p2iLZCsG5Hac3we16rPYupx1ojOlSnPKcoscOD34YdXX4pIcd4KXKR+mhcxtX41+pvWGn3nkfcaAOyAOB1Eu3nN5rgSn0SqJZJ4GHm/qlNAQWFuQG1arxIitF0rgGmg715be2iTXf6Jv4eyf4uRIopYWx/HRmWTuotyEBQbpfKNgjkdqKyyJOQWe81jJXAvbfNogVqDJPWt3R5td+BIC6Gi/vJCNSEw1WhDOC8KRGLJ5qRvr7Rzz3wDJI61eGy66WHyVDEBsE54uSwv1h2GxGwglq9j5pyhDZAtl/Q7N3Jqrz/17xqjQH1EwEX01TomwLHxHfgMizgBt9j3v0/+5/SdjGVYBwhojQPkGtEYmOKexIrROtGodIuaWsFxCWkySDn682j8Bf4p0S21DcrJZZXQA5S2oqwpMKq2EBUtlw3S5KrPy4xJPQuVKwonA89fOflS6WdSu/KqKxxceukgp6JrrW5yAFwmb6sJkOoiZbTrSSedaG9/65scyCrfS1Q3RY0FhDdu3GibN8MsYr6R+vMFF5xv/98H32+33Xar5/C+7nWvs5/97Bd2zdXXkq/bbRdffLH94Ac/8KiucnVlL/zO7/yOHXroofb1r3/dvve971XzjwVmX/ayl/nxP/OfV8X9cG5RpHt6elxp+rDDDnPqtI6j/ikqnl6PeMQjfB8pVE/itKx6QBf4SS7M6WsMbh9z6eWO+xltCa+E4AZ3povrbzm56Bu8lIYVoDfWBkVY879D9yEBYD+GLyIx8nkuKts4G6QcWEs0cDyJ4hVJ2SgUtnk84ae3fJKrQwX6YRfADJA+CXOXggdKmEqaE2Kk+GyT1Or3B/DsDCgP7Er3sncGsAf4noGJHOAzc2s+TwrIhNnhjvSME3KgJp5NjbGgpypzyd8zsIvUMZXp9HraUHYkYKT8/hLregUGheaUgqqP4BxvasYmrET5MY/8IVKmVJZmStdpfGrTOJTeg3CA+oo0YvBS+FhsaWq1sQECO81tHjEcVw1wOc4F1rLegeOTtG64EYT16XZ3CjjoI4FLL2MpAye1j/arNFqRay5KKIdjlGGuSQxt7s8/qmXMUNnjOityzGh4OeKNa9SGxApaKorxxHiZwgArJx0OX19T/8yYqrWz2Ya2UDYOxp2iX3VgsGkCC4j7sD6r3cBTzWgy8E4DWwtrgTQXVOu8kX3l5NPcOMn8TMODPdgHJoye8hg0ZepWClT4sQtiJKoNaUsxIzyoBzVSY7RSFzV9AyRTkQUHk1cJ8bKWtU7Y3P/i+fjt03+0HmstuPLKz9asL7XzydxGU11d+9EzVrFua9a/Zg66JwCcQYvApW40d6zwDfDQ9MAIM8qgV4hbRezLAOAGFkAVvS9gyEYd1ZT0WHsfNGZllIYjj1CdXrBCi+7EOIALT0E71Cv5Y9raWu2JT3ySnXzySXhqO+yee+62z3/+C/bAAxvYX/X7ypQvONMe97jHsji2sUhCg7vhW77IzpdDPrdmj18JABf1YLmHMYyNEKRIVFjaQwCY+kA+OER1LbHgFju66ONJPZWF/jXQu8rd7bb+l0Q4+qE3I9owdD9tPwhw3s4zGeZvcm2niYQI9BWglNZ72aNYhPT/qugqALixGYOmFZDbxcTShGHAICijzjvRywR2pNnQ8dM23r0BvaLboLf9nIjevcw9TEzFQwDQR1pv08m2fOpI6+pbbsX1dP77MXb6uPYd3KfArwI9vBeo+4uGBJ065eju4oEMRkHk0QL8AEAu7SrF6+o7+yDSJQAspWfRk52Sm4Q5y7StxJRcKZm28ygqk5dr6QB05WxQlMgjrPqnACIRWM/JdUSbwKweiVOqo8n07pHP9LhU/iN+k0asRgFt7AM8A1uAbgDgVKdX86oW/nH9J0WmHfzqN1yDhLk0dnQSzQVcl99HAsM5iqzzKg5XC24D+MaEmb2LM7nMs3tsLGJpsknUZ9VZdmNETZpymAMca98akMvlqgl88t9pDc3HdAeGIj+p/lQ1YKA21DG511YcLaPQoTvbBu2aL7wfhfA7wUh91sZzxOz0+54sj3ne6HQR50+TlDiLLoCgrrC0zacF5gOAGVYAGynmbt+6nTHI/IHzrASAaSiutIm+Hjvn3D9nrB1C/1CyPg9SSvHK5cWg1GI9Q6nf+Tpq70mzfAbDO73neay6e/4+jqf0CdFu5RzVIjpCDdoOBJvkZd6+45eIKn0OEY47nQlTbFDJMUAyYkkqsaAuK7AmIyuUx+OYvuY5ywHn2SwAPp/nsDC/VY13GTwCsi7SxzhWTq/mPxmQMloFjrUpF1Zlf2SYiqgiASwN/ADAMlDKAODPOFjVfCrng+Y/lTWawpqLKCsVCCYjR/fEE4+zd/7V/3HVaNGMfb5KDvVxHNk6v56ZRLIe9ajftQc2rue5wSAAqCsqfOedv7J/+/ClPq++Fhr19ddfbz/60Y98LtR1n3TSSQ5mv/3tbzsADkZPgwNk5QDff/8Gu/rL1/j9h5E1bcuWLfNSSaoxrFJHMtaz811G+znnnMN1nxgUaOaeSTkwf4u3bBfOYhP4OKkBwG7GBgCWIZ9/o7VQADjWqAx+E1DRJ3KWzmrb+G3YqAI/AWzmA4C1vk4BuOiV9P8tpIWZ/eSW/+CKG+3hD3uBic0/VVnmDj3CEclGU0dVoEWLnuzS3TkHfzOdQjbiXM/uT0ltvNs1dNejzo5UKsIXIDEmxQTQUoTUnzMfS8SoCaFWbaETQKnDlNYwSP3teipEyO5qxnmqoNbQ9q0sItTh9rEvRzmOSdgkLS1t/q5N84Ly/JsBbjqeAJrbax4UiHlLmgIVAmxFHSfdn/cnR1T5mgOoeyGA1Io5chlsswSA86OsAcCFxFyqwATw9aHqjM1O2f15nzmvi6n5dcmhE8BXd1NxuymPnQg4uORMAsAO0hNA3l0EuML81dLb7fOb5jJVI5lizZahrPYOETcFfRRog+GiAJNHXBWE4b6wseqZL/UcFMCUE8IdoSPD1gbrZ2QcYCwLVOsBLwVs3EnEuAgQz1qBoT/tlRyibGUB54FeMYbFGEvsrllD5jcMgPcdAc5XN3tgeC6il3YRtE/eOFEDYnS58S45a9k8Uu7yAvNEbgt4euTlqVQpv8kLMCsCXG9trdBoVeaC4TROo8ORsubW8AAp8lvkgb3+YgRWiOjedttPySta5fUFpQ759a9fa7/85Z32yEeeRj7QOQhDbWWhHaZswpG2YcNGuxqK1ehYqJUuzJY7vTqOoiZ4v5zOp6ZUjTl9X7aerm4bx6s1ROHnpmWrbIL8JE3Ab7r2Ohtu7yHnF8GRUSboHUwWGwCv2+h4lDwqjgES+jMAxrhjsa5PAFgRV22eKyuMJdozr4YmSle0M7F10HGVXyuDRUJYqwAix4KrjynbYNPdNjpwC0IndwB+twGgAZmFVQieHG2r2063zonVVn8P3tL1eP42cQxqXJcGiOCPMClS81dsxwJzmUejk3d4Zg5ORmbNpAWKdZVnLzqbaMe67rJGnNcq1niOyLC+V2kkn0A0UQjfKr+Xer8ebU1+lnoHvso51SyjfaTCLI+jogGiXOtAMshEq47zTqVocBUA6/twSEcPckCn84qeLDCbKdcBXt0o5Jyec5C/m9AXcQ05UjsDgFONYkVvUw5wplH7yTTE/L+z+28cJ3r0rHzemghwNVJbE9H1CUoTX/qdU/O5aPdcuw0Tzyu/dOFFV8GaDV5qF1TiaHEN6XeK/VWPQXuWKH/URsSwMD1urUXy/ybX2xeveC/7r8e5iGpsaZBxrkaWWIkaGoOFY1ZEW9UjWmARkoWZNw7mWecBgGX00P6KlNax0HUta7fh0WH6cRsLZJc95WmvpXwN0d/yMvqU663z/JLacyqbpChObHsCwMmRs1cAnAbfbpslRJoEgGVLTOA4DSYQnnz1t6l1RPo+AQAeIhpKWS6iw2UiQk0NiLKxVjSoVJKAOyJdUX86A+BQoQ4AvDfwfjCf1cE/VhkGlMpBCRiKfiZNgkaMURci4Vkq/9br4DKH+jiWR1+sJXcDyC2heul7BsAx5Qj4BNVdRpcAsIxWAeC//pt3kL/7cmdoCbQqslxraAmQ/v0/vIdo/fftrruoNiDNCF5HHHGEPf5xZyBU9WnbsnmbXXTRRU51Vg6wohfa1hLFlTiWfqsosOwP1W1XjV/lkckB/rnPfT4iVNyv7AwB32c+85kOklUH2J+3z+dT3haqEXzaaafZ3/7t3waFf5GrKM+nR0W0L/q+G+1qK60ZyYCfdewEiJwx5L+LMR+gxFecxADTEWecXBHpvCsbAAAgAElEQVQ1DTspSg4FuI5pQ78R+2Ru9ps7tOTgRb+kwLxUqM8A+HJ6NWWQEgCuTKkOtSLAAsHqx7qeJN6neaxa7/DAWrO6Ts4YPwd0gCromKMPRud3M0jnT/NwxgHZsZedE+7br55Hz4B2I9VFVHAPfLljIiIAmd7qI5/1WraVjyEAbJExJIA6TIqCUqGYDXxcSkyuHmNOkfd65gBFHiep0a51pRVP+OjokLN4tAnItbZ0ggfGrI33IaXyiQVKsEgOkSYUhCcBxnLkywmn66pXVJI5SHa2IpRhN6ivKVUL9x2CZuVUvtGrd6R7zaloMw8mHDTqtxHNDKAf1D8Zf/v/HsBVDNgQTI0yf2LUCFCGs6fghmzkuXpZQa4tQK/21/qrdUjnjLQj4QUfSQqU8LtGSrg0N7TbEJo/RYzmVoIHqhpTJqDg14vGzzBsH83/YsaM0qaaBzUfKqVEbaj530Ev73qOmgfF2GlqARCrjijXVQ+gld5GgVeMf2w07x94kAoS3JWzSM8hwG+hxLHVJ/huUQPg6gP3iFEYAw4U0ugW/WkSIRz4i3iCVLaCMgjkAMlbrAVPnT2mv5gI/V1LqyJlvJeIWipa14z3VQuO1MGK1BuUJ3kE7vhznvsHtuaQQ4no3uB5Pnowj3zkI+35z3++feQjH7F7773XOePK+/nqV79q9913ny9iJ598sl3/rRsppXBnmngPaO45KDv7BJQGm4sr6H4Be7E2YJio043Tdvzd1dZDIJeSE0QmDED6xzd8xQbh6wwT6R2nrFAbRucQtXaH7oPGVoJesg3vdB95mWNEPNVHFQEGABbonUqlDS8sA000kmAwWh1lj4pEgOva6LwCwUTm6luKNsZn04dCITy+3voPQ/15+nYb7v8J9KB13rkbVXakfiXiV8fZmvaHW8sOJM3vAM5vYABv4SuurzKIEQkVuzDJ9RCRFiPCU/7y5F8zudZ67BT9jRzfXOdXUV5+L0zEdU8pZ1m0Z32WIrXVvFwHlbw0AasN5PhK6s8CwBEZJo+QyIQDS1HdENjS8Z3e59HnmH8yDVsljnxi1bl4z9fqUVAtzJoDFR5JEVufHj2HV+BbUYZYcfzcGJVySORaw1G/l997MrIej0B0pjLHmPBFRc8viVKJDrw7D24tAPbvlXu8U6RXYD+U92KLALDPys5KkGE4kSjqznRSlDuD2XQhOS2hCop3AsmTTJAZAOsnkVMsYM/90Pfb2qnjOjGiLCpKdGEED22wns4Ru/yyv0BUZwf7oy6OUtk05SeaGrphjLSxAEoxth8WT0SHF86BVW26RfzHfAAwlLPGTmjFKHvDGhkdwtMFZb3QdiSOi8Pt8Y96PuOJvAmMx9npDVohkwnsC7kG/4MHgGNsQ2CUxzuBYLGQik5B6QcoNdsVn/lnsB306K4pG9y2Xl5bjKs2jIHEanLgnqPAAnRat5Lxs4gBsIM4zTuKtnBbcmipbWTsCKSq7WQc+Vos779MSjk8NffJSctEvDcALKVOgdsMgEV9lkNCIFcA+B3v/EvozH/sDmsZxsoBdgoec/KWLVs8GivBqve+97227v57q/3ksMPW2Otf/wbA7Q/t9l/cYeedd57nDEvtWfONjiXwLDr2nXfead/85jf9+mXYCeTKPlAd4Ss/e6U7OfSbSSJTPeQNn3/++Q6AVQbJaxkn552A85lnnun2xbvf/W6/r6hD+du5OTMtlQHSCBZlU1GfiLLlpSTZM25zRAQr7A+ZiNg3btCHBTgzj+8EaLW/rCMHwgF+MwAWqJHd5Gwr+WcO4F3Xq4hXaXoM95xUyjenCPDlEQE+5TxjaaIvLmfkaw5TPfpw5IRRpcV67nWgdx953f++VNue+/+rmT1rnRa1TJYZ8JduNc1vOwfJBHwV2RONNR76jOPCf8kc7zVecWB3EcQZlA4DdpM7qLD9i+3NlLYZsPZmHAsVqNHDk1QGOMqF8DTvCPBOlkZ44YiTnYCDTpvSJEbAFI2NLZD/WiPFpasNUcVhtwPHxnCa67fMIx4dBkyK4izwWyTlzcGwR3ABd8xfZdGIAfJR2iqLAqZoJsaxbOaggAvUAQa9BnQ42XS8urk6QNREipL6WIk1SraX/h/RVBxzXKfGjPq4MPukX6t/GQCY9da/8AgrtpYzAgIA+9gokWcLCJ7GztXT0WhR+b96gHI9+j5DtG9LZ6sHBnPan+bNAQCzp3/gIJpS4BLQq3VgGKaOmECtsHIldqgKDF6KkjrZAhH1tFdEfaWSTrqryhcWBc7lAOdeyuzDq0B1D7cFYfQtKAVaOcB7GzyzaQ+77qkFUJDVOdpeFEbuPXmLo46pFokGFjXPJ4JzPom3oYMI5jgzixY5AeTwJyWvit59QtMndFpENAQalNurgvQ6zyj1HVvwPoja9hdv/3P70fdvthtvvNGpFerw8lwI8IomocEhb68WO1GkJIZy3HHH2dOf/nS7+Yc/su98++aFBcAJANZGspxWog5OZ+5lIp4eg0IA8N2hcPsqSh195hO27ZhDbAMU8hUUaa/vwyu2GeXnrbR9HwYHqsv+9zADaJwBOomxIkeC+nMNAFbHq2ukE6LOKyqxIsBFAcpWAWBeLTyJNqLKAOKpNQ1WdzQCICs226YS1OfBWwF1GLygz6bWFdZUONS6G4+yVYXjrbC53cp3la1lC51+IwOEVO0p8n/rUKquZ9XR2qEyoa5unO6/GpysgrTISdUgFWCaVn1ZRWIFhvmMLgV9Bt8IwkqqU+xUXXXPFCF2NjMAU8BT9F9Fm9XRpM8TNX9DeMrLBqV8Wmc9M1lHLq9yXVV+JcC3H1e50u44jH/rHXa9b7EoR65xgF/RrXVOAV6+9EhzRHL9XvUuRqhUjrk2jxg7WpdxHRGHyPuN42fal/+dwKn+Lu1UhzBHdv3ZJkpz1TCoWcHyd7MXtRiJzubIPvoagJyPI+M3DI0A37Xnmh0h1q3PUKZ1vZFDLC8n8wP9vIQnUuebgN3QwZheSQmk8sQD0FQ32yc/8lZrWr6DKPE2Q6jTgVRTMerGlgHAUp3OuWV7m8OWvttbC8wPAMuR3EQEv75pwMYnJ6y780Tbsa3VnnT2xdZYv4Y5WOuCPEiazwI4BnE+OUurADhf4+6vZzYFWsdJxtYsxtCu9+nUODatFVo7BLwiv1frkvqjPHEIB9oGu/F7n+Nat7AmyTuOkeM5aGHwxjQV17yzyONi7l9lojIN8uSrdBBA8HjWxhUrVKdZ84d5rV05ld1ZzRouwOeaHDK0Ep11XwBYToSouK55mrmOCVjG1JFHHuYR4PXr12Eg91hfX5+LNMoA6+vbYR/84AftVa96lRuyl1xyCX0plJpHVHcYgPqSl7wEg3kVJZFuoTbvox3k/vjHP66CVtkCb3zjG+3Xv/61K0RLGEufSRxLtSR1T1/4wpdSDeIokaSc4XPPPdevTxToXIZJxqByfx/72Md6HvCHP/xhp2SWlDv3W7o5AEsU3BxJjLzJNGDcl5od+kF1LrIGupalL22ks7kzJY0tX0S1UCZals8ZsSbJPooczTDs83GBMLH+6FTptPv7LrAuEZ0yqTUNGCUCwG3kAN9ySwDgUxwASyQLCrQ78eQImlG637PTbv86RPb978vG3tPRIoAiZ/XctngOKbJejaJnEBtOykitqgG21f2yM34n0JvmyUhtwV1A0Euq/F6RA2pzvUqgwSxZiRL7FmxyBRyKegaMrxLaNq1tHT4eswMuRDbjXFXbJhmLwgWlMc7Bb8RC0rVKV0S2l+p4D8M0lWM9mAMJM6bGivAP5wWnuAmGfVnxSKV71AnO4OhzwBzCZ3o55R7wW2I/vft+iijP0ZPhkWd3IqiP5/TH6NsF5RnzMZU8PaLrgUXAeQDghJB1AQBcAfCIRms8KpIe7E7Nz3JAaA1ULd0p1jQxZ5XX7HodO/qwnYm6iwEDbVLzrpyO2l/lUpUmJNymY0zioFRZOu07wnrQQo71FI7SAnO5B9NcBFO6L/yWtpkC/FZQSg9jXwst4AJnkXKo613bBseiBBQ1/lNfmd2LY15134CnpzxIOcDzBcAhrhNKifEg42F5hEoTjB4IHXySxOsGIr9teHv6d1CDsSPENoJimVXU4rcx4DQAEbUanUQSew2CVpTR0UPoVF3BKJ3TgQfp7W99s/3wh9/3PLSjjz7aF+vbbrvNqVASudDnb3nLW+ymm27yCLAa83BKHUhF8qabvm//dcN3FhQAhxcuFgenPggD0R4VB8DT1jIsNVUcZhgeDQ8/iUli0J79pc/aesp6dKGcNvqzfkAw3rX1Y1CgEZVAXXl4HaJZ/YBERX9HOQEAWCIBEl1yb5ZaV89NdAuiu/RJQC//BgQXAMD1rYAUB8A80w489ijz1h+Gj3RNyba03WsbJ3/OJHYHP6KDT7cT0T8E8Hu49RSOsM5R8v3uB5Hex7VvZ8EAANcPcmzUlp3hUaJfyFkV2iK7BcDKCZeasCaIQjM53KKI0B6KvooGXWAidcc7rwriCQaIFwCumiIaj/KaKdqryKvuOUVdfX7j/BrgimBEdDKiH16nMkWSg+ZCmzELycGniTvUrpIqcnLyOAD2KC3vognKIHK6MscUPku0ayl1S9QqcngFeNUG/BtPmCLhPg6cuhwLSvw9O982L0YztGaJJfhMF79LaFbfe86ucEKeVRysRgt5+yqa6yMtL8Ozp5/qv2aSNNNiOLOfHF9OoU8jNl/3rCMlABKTWESatGlylpOhKTEexHIelIGqiBO0mUJxIwquKEMP/4jnPOjPXH24MipRHcpRoCo9MSlBpZjsl7a5tsD8ALBT1hibE6UNlK1aZhP9JNFNHWuPPPWFtnzZ8VDRBDADOIboVZQ3CvrHTMpMba+afScxHmYAcIrA7CcAliHloJdBmXM5w8ETYEwDUQrUDc3D9rVvfJK5bBsG8RZowOM2PrgFo43r1SiB2hXrkgaurA2oWxnUVw3EuT6DhfudhqfAnpzGRx9zpD3ytNMBet1VVWQxpkQh/iVlhOqZH1X7VsBvGqTahFMWu3OvEWA9OTkiG4pBeVPbK69af/f0dNoxxx7lwFTzQ5QjIhLDM5NWx6233moqWSSDuK8Ph5fmY/bT+q+X1nFd+/r163Fqn+BAWnaC6O7KO9azWrnyEIDuGLbA1njecq5zz6tXr/Xz9pOH6LXoOa5EX7QGyGZQn7n77rur+YWZBijwvHr1arvlB9+n4TAQf5sjwMng9nlfNote7ptKYyR3a/eSBoiIaJwCHFqjMNDZH1s/gK4vzhn8hmfZ7aLkaHFD3wGHe5/TWFR+YfJCH/Aw0ppJYAYAXCTFQTnAUoG+5acJAD/sPPojdkWiQOMycwde6GCkCPABn/Pg/eBgAGBIV+6QyIbYDPsu7FJtOVIczzkD3gB/orzW6gPlQFa2nzTW9HwasONGBndYczfBL0VyCYSBynj4jFMx5jhbc0ejjfcjmNshqnNoBoQDkjE/XhMtkV2oOd2nb37LOLQd2AhdvWHvYXNNjY4xdzd5hY+aOwnDM1mKAmtlgb10SzkSGXnB+RWitO5gEbjm9x4FFl3a++fc7Q+nCWc1cVEw5RxOquLh8FEIUM5DGZRab5g7q2MsjDuBSac7Ywc5BV1jxe0/OaKkxzEBfuq27RvuMaPtHRvDnMVDALuzLbSFSK/0DXzlYhikwSDWpJnSpgaGrWPFapwJRHOJunf0Lqc6RzgolH5aYKz7eSV6BYgP7KJIOnjEo02aC7TuS4QrovFFlTbF8ezpLESxIo1kZztkgQHwrl6pmQuqHcKqU+oGsPeD6Mje+X13HgQdUouU6q0pIjst5M/BP3flFc7bdxDM/jmiNGNOy69csJe+5CIS2kfJ28G4QgF5jCiDFintd/gRq+1P3/A6cgTrUo7QXZ4bJJGKDRs2kN/zOacyKT9ICpESw9Cg0meKCv/yjl/bV6795oIBYJ9Q0iQTA0xtEciwUX2eDq78iQ4o3n39dNLDVtizv36V3cs46V65yoYemLRDJliEiQBvu3vExjeiWjrYYsUhJoQBoubboaiNKfrJoPCoJF1NHlSfXjRVie7MoKLub10rbSoADA26DgCMPK+VWqj728EVrgZwHgVFZXm/bai/y7aM/oLrujcGU90qUnRX2qqWo2yFHUbOLw6KdXivNvCbrZxpK1Q6FpF6or8CnqRp8Ap1Y58cBYL9FUZpVTRJTiOPuir6q7lBXi9aiXuvd0VgdtZ6RPTaP8slfNI4cgAs8FmNwMpdGvOf5+M6JZkJJik3e/8VMEyOuDqnOnPvol47BTtUEF00wru2DHrRQ2Qc82+P6ArQ8g6wFkPGI8CaA2rOG1ggqMchyKVZXJdSharJ4yUSsi4pAGoGr37qGo+o0g0coAuEq73CxovJOeyOAJ4+IaaRq3rK6RgZANdGgmu9vn5PNVtWm/ZrEm1Szyb+MfMM9XcCzi7ila4l7Ra/091xPf19Ixipoi8J9LII4okscDGV0g762AbSFD4Cff52+uSwU6RH+jGW6TvtLa0h3pOi0LMucukfB9AC8wHAzBdQMbSQT04wCZXIN2o/3Z5y9qsRNUMUrx5FyQq6DSzenuPkOQuiShExxuAMzYjZ/WvXhXA/AXC+42onjw9yJEGe7Cp4SgBM37dgJI2M9lvv8jZqVq+z//7WZdbWU8ZYu81alkGLhd4t8FtXYQGXkeKdWahP94X33iehBMoPoNUfKrsqF3q4b6sddvQx9uQnP8nb60c//oHPjaqhe+ojT3d21c1QjZV7V8TYDDVW1fnF6HFq3d5zgBWpEQDW2qvnK+emxq4o6SXWc1GQ87o8Pq60KGh70BxDNZbcf/2O5zo2PEC0usXpzbrOMdhcLSAWHasZ9VflFiuCXFDJPP2ESbkBg04RZ81HDTjRlFuoz2VYu5gXx1akQ+eUnaJ7rEwgmgYA16Z71flkc8h+0eYqtPzdBSV6JEWlHyrP8zd5HR7ccMeQljStLwFg9V4rTBUANgIaAkyeO69xKjBBpEhgIpzhM2k+mdnj9EqP+uZcSynI+iAMZhhUsl3nkP1vBZkUU9CLMgCWCvRPiADXM1eJAq3HqwiwVKADAGu+0+kzAJ6JRu//WWNPLZH5daC/1f5qh/yay+8F3oqKyEkMNDvHeRaRYxrvckpI5ThyTtPLw40ysMRnjt+nO/K5II4V/WEaD5kHMXBWF6AlV6ApG2l1Pg/IKTbIsRi7PqdOUqpsGWkn4xLEYw4gyjgpjZ4JjtfI/JsrtkiXQdx0dIRQY2VA8t4KM2w9eX+tVCMhamt9UKS7oa77kM1APqWLpXuNKIxPFCkvOFGkayK6WaU4lMnjLsMpE8etdQ4c8DOQsKKn1uj8gH4v/ac1BsjrfVtGZLCRwnBVFDso3A0I9HhJT2ckeWt6eVDZg1NQjqcB1ogA0daim7OGHdJsl1/1aTSPxmhuoreg/pc+89lxyQS5LvnEf6A1tNzGh+jwBGta0cB4/hOfyQmZB/sBvj2H2PCOYaAq6SKctwRYlvjwJGA27L+YB/zPJGrlfdsN0MixlN0WgF5zvBRx9b2YFYsYALfgIXeaAqJBUsONmwrRDAe3tP8YvPFmGl25RS1EgEVd/DQF7Z/1rGewsKSbr0aPY1II1FO0L3/5K/aCF7wYZU4tOCsoXzHooXgtemsPO8T+7I0X249+eJNHeBW+l6Fzxhln+OL9rW99yz+T4qO8yaoJqE1eZdGnbv7+j+2b1397AQFweGx8AHhHlndJeTUAYBcagSLE4J4mqZ9EZzvvk5fardIT61lmvQ3LrEEq5JuIvmxksI8TiUEFeoTSR6UtdKmhojWXUd+UneaRyKDURuRPC4oGiyjOnIdcXyOfso55SMCXCkucE3oCg2e4ncj9EZQ4OaZgwz3bbUPpF7Z15JfsgLoViqB1jUdwrSttDQB41dQas3UYM/dhbGzg+FwHaXVWnGChlBI1wLfMSyp0mBs8ew6TnLeRGyrQFlHFrPg85brv/F4OskYAqoSwVPJI3UbMyia+Vwkn5R6p+2nOdseBoryB0dUHlQOsd4/KSumZk8mH1+CRXXaSEytHSflRAeOsjvNJVdpBnoPfMM9FVw6nDV/Ijk8g1wW1UtS5HvDt2jnUsfVyR4nyHBFgAXP2dSdHBsAxeXhAOgFYGWo+nvS5R5yTABUDzsGtX1d1Ng7grC/SvhHB9nmzem++j8brTrQip4LXbJnW4yJ30TwBcGsAhoZpWf2q5qcz+wUS97ZWOkRcVvUZ+X3qM17jLHD11GFsRHV8QiI8UpqF9t9OHnq5dI998xsftam+m62BGq51pSEWU+aRInWCVRJMtPS8oM26g6V/7F8LzAMApw4rX1JbKyXaRpvtiWf+EUbLoQh5Hk6OEPNQQyzeMad70r73C2Y2n5hqCAbpcnd/Pdltl42ZXSjQ+WZ3AsACUEqN0VqUa8RGJFLzBS5AFIWlJ+GlNshjLjb12Veu/oA192wjUnEfcxGLNQOtrtwVRopGAuC9HgDszkrPBV6sAFjCJhPW2dVp55x1tisr//eNN9gd0J67ydmTo/hxZ57hOhq/uutu6x+EUsjYlJCUorouKlWgnMVeALDaWc5I7Rdqy6xtMMHy35qdvDyiwDXHFuD0SDCili2qvcsYz88ugHGjDfZtJwLUigHW4r/zZwzzSxHqqBah+T/YPfqNjqnfOXVbtPb0mc6jf3vdSY6j7/V7/c5Lf6QcwgDuseVawvrbnZgSS/yt3bRQ5QhgonS5EE8AoJSUFAune2WVLpeity6swaJckIqsFs60COforo/jAL+1W1hLyc6sAkgPwfg5D+Rd1FgFZiSCVQSI1COCRWDMAXDOARYAlgr0FDnAUz7WVYFAZwmnXuQga20LiuyBvLugkedMH9h15/uUzSiKrO48s+kO5N0dkXp+AKosxCTQpVxXL10jY0k8XL0rZ81tjfR83aGpR5EcALPMhzSHax9PW+MKoT1/7rprvW9MMOcqhfG5T3l6ACwXZgAQsf5f/oUrmR+idJ3mDpXYE5vjvCezbxrbKtdz1XVf86oQhv1XloOLy3vpc88HJKs1mKdFLdB6Q45ulO/I3n/N37lH6ToVleEyEGZqQGdElOdIv9TPSCWszfn1ew7njZiUzqKsHncuk4AcCppbmG9wJHg0meMrIu3tL5q1gKwiqboiAUjyZxt4NeFs1nVOYnw6fZv9ywrnU5bJGmgMgd8G/obR+enrPv//s/cm8JZeVZn3vme681hjKjNJiNIqyo9uEWRQQUCChEAIGYCESUS0bf209fu62/7sUf0cGltkhpChMs8JwRZBRBobBWkQgSQkqaTmW3Xn6Zx7z/3+/7Xf9w6VqgxVSIUmJ1xO3XPPOe/77nfvtdez1rOeBdPlQIhXXXruRXH9H9l+XQ40Eow4cOBAtId96/kXhk+qY/beD30snbj5JALZM+nC8y9ObRtiW3fI37sITMzTnUfxxNwhIAe3nEeZDSBIzyJcyzH2/JQbfVmr7Hxy+gTgfxIB4EMD8mXdlBLZ9vFrEDEu6UqnnfY0qG7PghK0NTZPe3i12CwmoDrcd+/9UXvzzW/eFwOsobGIvcIkYp9L1197dXrFK14e7ZBiJRVGMwYlnKVsLG+68fb0+gveKMImeluoBvPnOkDajNF//O1/m6644nLaWfxDbGBuVgLcX/mVX0kf/vCH4xx+7dd+LX32s5+NVghudGeccUY699xzqR36Mhmmvz7GSXw0E7/8DNx8omBu0NKGFkIRlwkB6tDBsH0vxHxAaTW9+KbL074Ng2kMYLVhcGsawSjMPkw2G6rzMiCzNQrtgADYMqCzTd/dyjgQE8EpS9xijdsCqDBSYcekL0QNLRl5A3B9GHeA7xIZ1QrKcFUCbvYCnumnRvMU7t1Jc2mmb1+aXH4wHVy4j+wq4kRI2Ccc3b76KenkOvTnadpSPUA0cQcv72ExUIfcRoW6RkRJ0atlgK8ZAzMCOWroSi+BXQGOCgSrOFdkf7nH6hVEa6MIwNoSiU8yb/x7lOQYQY6a8ywuVdb4hroz4yXd2YxzQ5q0ATGjimZ/aalh4MaomaC7ApgK5lxh03Xs43cfEfUNlnMB4jBI1jO5d2NnFMPz2O4VQWmmNsXrNeYVMjHWHQdQluqsNmFuObJii7UhgYuLm2Q2N7LSWXQrU4k8ETek7NiZoQ4AHEOZldgDT7sRB13bZVMgzSKjHevLr43QcRYsWVfnU9ZDr3Ch8nn5U4LYyK4rqhV1zp5i4ZYILIIO7oXkKzNSKEskBBbi0gwArFkz2f6H4WbG56EWcCz1SqgB3xI5ru1Md1z3b7C8O0Opc4kIcR99rpfIsFsP8xQAXjOeT/ifxwKADdKx9qo4hy08x6XN6cU/+WbWwgbWmPRQotSRoXHSuajc4POCigwwn5YGGZPwkZSjfCUrDvAaByamzKMDj5JRslousN6Rzg4R69MkhpRaWDJ1FnOtazJNz30j3fvgJ9LoQ58jMAjjCFvT272ZrLDULYRw8LbqBGwgmIWjfGxO0BO+Yd/GD3D3CEr30yNS4SfH4n9+9q8j4ymoNHhsSdHuPbvJnsIswl42myp+57KmEIgKhxBbip0xmPihD38gXXbZm0LUqsH9b6H7YTZ3bjZnUm1hZP/OoDdq/kt7F/e6vMdrL3H9fV/5S0TxMtA6tsfhjvlEvvFYj/9EjvXkem/weHDmDBosELBQvHGYFOosc6bBzTW44D2fpK1YXy8Ks9x7nb9QlmXORGsyer82yUptgtGmn9hNIE2Kvet2EQFGa0hDNQKw0zeoyjwiqIWQWsX2WpQQrYDnwwHg2ESPADCxLR2wsJbRB0A6KQ0OgHZxVL7ylSu5lhp9pF+PsJ8sxVwD3FZt0/WPrQoAzOYniI7aUH0MGQbUsepoyTxQIbcGVe1IwNj5KxOhOTWeGv1D0dJHpkxZBrkAACAASURBVEInIq8LlAJ0kTH1d/ULctSa8iC+1/UzCyOwXqgiW7/fNzAY/XRbBJBjTbE/11X8Zf25bn29m4zdzCSKycXrZVcHW6DVqQmVjaFZ9bjzMwi3BJWd6+khy6tYKvdKUaRAQQokUYb3oSsJTrMHDw0ME7RSz8POLPRZh5K8YWRT+DpzlD+qMDwJnfayiwBgnO819ti23y+AqMpcMSOpLdXHv+i81+Tvj8hZSjfefQeZy5kIVPrQ7vQwT1790p8mAYIPAz365k/clOZte8RcnIFFou1Z4H2XXXRpbnkp0NLnpBQvO3v8jq5QmB/0cRoA8U7eUyNppI2rcayJeUqy8L2XEGqy1WZsOe5hUwRM6L6yOAe7UU/usHbrcaxV/ZwIQlgXX9iyCAojAsgxF8nk1tDXaCmEq9Nr5rfZSN0If3UADrzPMx2UfGywhz16PAg4ooDLe+fSR+++Ps3CiOmkxrdFp5F3vOL1vI6DP27QoD90gaxzLvu1Z78yJ1OWy15LgOqb7ro9zTQJUvk3xWa5fMfZAMbFP3Ue+yPBBhJc6YCUdpJyiX7NJnepne/pYk5HQsOWw7OUvXalMeZ6haRedw+958Ek7tMLZqX5Pte8QUeDjJ6P/1Z0VftiHXnWZbgmkpfiOEvhjrWNbcehNcCH+iGLHNhUXb+hsXi009lnnx1qiD7f8/V7wnBZbzs9ba1eLQSobCS/Fequc1jq8Re/8LcIUe0KgKe8+dVXXp4ue/MbYoByFGT9Zlb2xL3u+tsAwG+ICeCAaTBiXRBFdgP9l7/0Dnr//Q3g9vMxSN7wZz7zBwHXr0y3335r+jyv/9Iv/1Koef6P//GJ6P33nOf8C36emz79mc+mL37pfxcG9HFM2G/zW2LhMAlbTNQ6E8laOmF/RJ6ZEPMs7rShP11469Xpr4l0TSIedkIXNbZjzXQqSpbzuxgHwO+y7MNRnLgDDMw+DAKqy5UJQAe9dg2ySjvOdRbFwxoKvB3tedsMagBgFhTPoQjNOoEBkZa45fObcXBPw2ZtmUxj9YfTdPP+NLHwEG8ytUv0ruusNNw4LZ24vC31jrIY7sXRfJjv28+spw9xhRrkKnW/HWT5lp3w1meoWldEhUOgKsCVDmpBUQH0hvqymVjoM22FrgC+1vxqiKRARwbY83fuSFUOQ8R7tJtBQxZsZlEqs90581tMs+KOi11JTET8ObBZQSeuRf/j2KujHKJ8rNC1BdYB/tjkpyRGYfT9AoGhNtUpXWSbFxUfM8JYtOsJ5lBxK8L1KoB1rKxy8RXnEWMQUVQNT5Hd5fcorzeTa2CgEOwKgFliAo0VG1XU5+bBzf8ue/b5e4DnrGKdA04FQFgTJCmGZA1NPeOUFcq6Nc8aUh0J95gC+AqMBcjRe5gfx9/PxXWbPXcPKnpRr4Dq6ItlbaA3iigsADj68zGWQwO0Z2n/fbp1+7+lPmg/oBgHC1GFiQkUCVknTwHgYzFMRw+Ao97HhbaE8nPH6em5zzmfdbeFfw+x2aFLAPMnAjCR/SnbhTjrQ+8+HLpQVX2CADhsxWM4HUcGwGsBj3TcvAnr8HZwPo0GDJrlXWnfwS+kvaNfguL6AA45BhZGQgOFnBpKgbO04+vvZR/DwV1rVo/lLhyfz3LtGMsNG0bSG954cdq4cWPa/fDOEEPxoZOhnsaXv/zltIt9s6GQinfPummcXNsY1tlE7MbQM9AL6GVf335ltDWaQVU0KIwY0CG0KsZHJ6De9QQLzJ6fM9T6dSNU01JE4VHv5SEAeO17VyJpxwJCnwLARzv3XLZLUdOEqE5XX9T3LaLk212HLoy/1cBBjUy8mAEl3/4hwDHecQuV3o5hBE3JIlVqqK0zT+z/Wnc+UK/tZtFJ65tFKFxLtiRD62WBMoUECG6MDKXmKOI9wz00B1DMo4xYF0G00paUz0asj5QWdS5xrtYydix7XuNpeFNK37h3e6jnnnzSBWS4mJ5G4HWKouWSKMD5ZhkEcxewXhkZQOST8yYB1CAp0AQ8Nnpp3xkS0pyX+677/6HPAlqu3cBTE+BsZxSzawLeYF7hF8ooq9AuyN9jz7aHKyKwDcBl1NLz9bIVWgjIgQoBFxkkRrkHgQiiBfhOOei4TL17P8kh7d00AlRdW0YAM7xHh8lWo1LyAMy2nZT6VoEFd8vtt+WWN4BmmTTdBMb6wAIK1lV7CVJ0LaZLLr04QQ1MjVO45p0AZ76m3j+SWpQuKvDJQfDd7LHJD3Yh+lRabD2LDwn9vIc+tbNQlnU+O/sJnu6kdQjCVpE5Fk1RmofjmMfcexbBfe4Jdb6C+AZgNbQmeLlKHfGSgBEf8ZpbboxAXJ3jSaUe5JyazM8LXv4qkjz9US/cxfyzTGsK+6RD2YmiaofCrlznFOl/xaIW8TENGswxfiE+Q3Cio68/6Mj6s0cNgIXP7J3hZwUd22wvtbGhrM3cZ9629dNDygudhk4yr8yzRa67H8r33DI9yrtQYh6yrGM2XXPnNXSKgQnDKTbxr97yau6LBAsp5nv9boAvZUmd7MUL3Jtua6f11YotOhiQZJPV27GFUWR3YNyRbeBHwR3GdZK5fEI9/dH73sP6OIlxo30ggYC3vv6N/M33CyKGWClD2IJlYiQAcOZxA60h51oD/LeEQZiZU3cnt7FtMp+1DcHUUv8h2jFNRS/osnVuiCdiZz760Y+k10WwFj0K5lQWITx6G95R6zmzcHkP3UTy731FzyejdbMT4+nHXvDC9NM//dPpk5/8c9Tyvoyho/6LxWNUzwiNtLJA7vaRYjGfgTDVc370uVCYp6jJvR4Z7QNpaGSQGuBr0ivOeSkD4A0ukIk3oLDGJQC+evtNtDK4iEnZGUGhZQZPo5prupbTT734hens7zszfe0fvp7uf+A+Wi11pxe+6PkRAbrjztvSrp170nOf95z0fWc/I/3j1/8hegb+ix99dvQbVDXywR07j2kAj3bzCCPFYm6AtKLvYRvRFRwI1m3UFfUSRJgZrKfnf/B30/jTT0lfY2MY2HRS6mGdPp3ahtYeVClZgHOAYAHwwn4mLoCzgz7iaQzQIQA2ycKPtbCReXSPMOrOOHv9kUFl/VWgPXdgbwTAsCuiDt810zSpczLff/pymtp0MO1r3YtThEO4uJ/7jcGBhlrpelra0nVm2rawOdUeIpJ3D+B9NwDmIECcLLQZ6CqbSQXqcwmAl0G2ucLVgvhIA4RRzvRnfhdNCthYjB2AUet/O7r4Lls1uf8o2mWrImu9+C/owfE9awAwwFMArOFThVyK7yKRMCNKGnNtaNO+ZtKnodyY6Y14BIdeVNRNH5sz7AKAl9Rqg3RRWxYgm+OSNYJhEkEGg9stDP0SQF/g1+BE66yJ5iyBCSOQXGujULyMkracgI1rDsqyNl4+8EoUjo8EuFV231rk0vBnWnNkeCPzy3UWv5uZiTiCwFibEAC6mN7x3jxbMwU6R/MiOFpM4nitnNBrgHBkfItzLv+ea5gJFFgD6OZcAPvc79ix54v4CeDvMeJ1X8t/Cxq450K9tG/IgCXXwEulqaAqWOX76fhFKzCVDL+VNm0YTduv/neAkQfjunv6eiKj9BQAPhYrdAwAWBtmlKg9jDN6Wvrx515AtHdLRPInpg9EP9kQQ1wj7hGTwZ+gQjkxXHhrsrOPoCCVf8uTN3+f/86vH6oMujqbDx2T9d9TZlR0OqPEIeov/DdR9zqqx4s72bB3pP/1+VtYJHtSz0bq13BMF3Da+4j+z5PRzN5ncT3HcguO22cB/Di5DTJEb/+5txKw3po+86lPp28geOW4Pu95z4MSOgBT6kvpLz71lyF6ZWlTlKuYg8eeLREY2AoDbM/DDxBMbKQbbrwueixPIZriXqyTY/D5ta95fUFDxl8gi7ft1NMiIF7RGV7nwBwJzB4GCH9bAPBxG/zv+gOH+JSsMXw7HEnsNdR4ME8PfkEnXrj7XosWdmZ3lshmzS6RfcSvmKfWM/Vy33VemwTRXc/s5U4F2T0Guhtk3pq0VavgeLcBvlWc4SXqE6vUiF5z3bWRXe40A7Tg3p+D3JGZPeS5bt/4w7ye38dWQtazEx9jqTmBKNsCYO+L6WlnAd7Yz8dg0jUXtq6pAc5CRVl1WtaeGUCAIf5aP8Exu5N0MefPPe9VaXlCeXzZatQ4+n7psod5TtM4SLwvbImpMkRf3ZC3f+Ku8KfPO++1RA9w+nRQuI4rb7gp65bwfoNJAsC1+gaXAA7CuZBhAci09+52tHDck0tWxzsvuCQLIuFzhtgM13rljR8FIA6lPTv3hr908gmnp10P7yE4MZDOexUZWa5nw7ZT04H7d8AOHIRO25+mmrQ1WgQg4T9RrwAAUkwJ5g9/X5Qya3LDOl9sZoPXmnPcR9gglh5Mwy4xs2yE2+tcmGUuCZY5ne6hDWmOlqYC8Q5LAEmY1ZhDWeclA6FFvrPK2EYVCtNIhkDUGs9OpKFTT0jjU9AhyTamATMclPH196YW7RN1uj5BKeQ4AL6LLPKrXkadK1oGHZZP4Ic3Ga+ELgnROd5K1p9kU5U+ukv4cd20++zCBuqjzuKPy1Qw43z0DwGwgFuRVx1lQTz+TDhLZmgJqEDFNAAjFXyGtVFl/fQO19P4gR2wQ1k3/cwBmEmXf+Iq/NtmestrLlPYgmvg9c4hXGlKT/n3lm1PTxN7uF+yMbHh4jbVzzrINKsOHY9IimR8EMxDBlc2QJN51kZ/gewlDCkCAgcoNQWfLM4CPLrm062f/WQ6SADrsovfxDxxTfdQFrmJbDpjReljQ/C6NEMMeYrEHgGKyPS6xpmfRJi6Y7/g+1mLW085Ne156CF88nq64YYbwl83EKu7a2B2D2ykd77znbE/zRIIMBD7TwqAF206TbZx69bNsYD2798fzyMjw6gu7mTQbZKsI22tTm6UnJV1rfvDsGAEXaANfhaIiJkBnofqe8XlH06XXnZJjr6tOEVrlGojF1pLV15xLQD4DQyEIFHYJAA2euCG2I60+otf/FPpxBNPgoa9OTJzEwD1T7GRf/WrX4nfB6lxeuUrfxaBrFPid6k1n/70X6bPoxRdg/t+LAN49JM/Zhxzlegn/Hx2DCLjXCPRK8sWElHFdOJAetYN709fNetJZKyr2p82zjbSiRiR1s751N/qos6WUeDjC4hNLY0CbA8wLgLgKcAlk08bJ/C0X2yA32jCl52XyKYKftcAYL4yNiACo6mJEnTrNN5/JsyJ4X1p9/w3CQg9DEiciqxshZY0VSjQJ/WenTZPof56L+DlPpyq/WwSE1wE59Cc4TWbnEc/Z0URrL2zeD8js04cpAyOctZXYFv6RE0pRmR+2yj+doiEIgNcAGCjlDJZvByHMmprBfsZoFrzHP13pffYazruO4EZY2nWefHBBTM4flhlaQMqgmGBNd9tabpDFLonAdxyNjnTybO6dBhf2rxkYUEl28wE2+sam4uB0ciExH+kkfnOor5sUfqwQlAcR7EJlaZLQFv2Pc79h7Pqn3/3HAXEMUYxTqyvwAJmhKUk5oxvAODiPQGAHZsS/K4BwLF8DAIIbN1WCnwQW4z/V6LiCE7kn/IRvxd1zfXI8hYAuGAtOTZRD+098bloR5Up4l57roOOrDBGT+pcWypaHES5e2ti7BdHIKXIpG8eWUKJ8Cvp4zf/FzZDos9EOpcWFcsoxUiObSV+7376WACwE60XB7g3Pe/5b0tD/d+XDuzHMdFZo5XQ4JCtKDBARtSi1ifb7FIBOo/5IXV+jwKAc+a3rLctAXBJe3COukB9rJmsKzf2yAA4ygGCZmmNKmsWp7BaoRdlx8H0qc9ci2M0gR37FtkJatR1orBhw5ShjI1S2gNFLRuI78ZHSKdEBvjiSy6Mvf2u2++IjI8PS4nswbtjx8Pplttuj/18Dtqg9tNP2iaqj0zK9PhoGmHvtc7s43ffmX72Z8/JPXKjp28rWFkNKEVSFw1Ybdg4nPbtfJjPbMVnzmIo6x+HG88jAeDv1rH/bpwv689ZB7lNnWGU3qB1UQMc9nYNpykAxIZB9Fpg6CiUM4Xj3q6x1wJ8u07ox/8D3ERWT5+E9imj/I5PGeJIzI/tt+D48mdrxefNgrKebU/Y2QNwol3exa+BemkU2SCqG/Xhlnt5qodoWzxi1O0uoLCqjDf2GkXfv/ilf48I0HA68+x/GYnHYKfGMZyDAp4ygOdr+BPQvluIM+ob3PaZP49MlvWWttx8tIdgo29oEOAsVRW/GEBlckeAeP4556TLr7su6+jwYyBKxXLf98ZXIl6ErxhjYPROR4VxueK2W6N21n7Vsm+iqwVrVkrp61/FZxjUm+iV7d88vxky8RUYgAsE9vrQ6LnwlYDnoMPxfZN8N35mgl5codd7N5GLmf1QgnEMO0kuzR7k3zAS23YNwRdZgnYsXa4uldsSM4D9hhNOBLtPk8XLQnOO3wLBEsesm7KLUqBwfnoqdXF92u9gthWK/Z6jwnMma+bVH+Ac9Q2W5sgkkoEVBzS4ccEMxW/Trw92ydg+fFqowj2I2k2NcZ6yVbjNBlcomu5mX5oDcFVgXd521525NzF+1I7dD6ZfettbOU3uMRnKNGc98GDqbkPrBdj1QR02mDcDnbeBk9pBtsp+NEcdgCcoEnW/imGpBs0aIWUTAaEKrEl9oAaUYlkI+sdL1vb2UnrTKSuXNcOc3f7n12cRQMbhgpe9DjVcM7cweGRetumTTD10a16xRjKmBCMW8IHDHjvf6GHYJkCVAzMF+3Jlwma7apu8XsZrgeu21ZTzT8etbXKpzb0cMIAylq7/7F343mTXX3ouf4fNujRE3TC+dLMrbYAeP8HeMDjSl6ZmyRhzNsuMceA4NSIIIA1t3hTzfx68OcD8tVy2pEB7HpY9zKP/9HGSli9/6UsjYOE8Cl/j25MBLq88X3jZGFuu9wte8AJ6ov1ATMYak91G8gdHR9MYrQmuu/GmmOA2t9cQaqhChjsyRi4+6wlQa1RV0QwvlBajNXfcflN665uhSmEksgBUmRnIxzcDLAC+/KNXp9eRAa4wqIs41C4GAYQOv4Dbn02bN6RhokYD1IgoynNwbDQyvyG2AUBv0TfwhFOfljZv2RgAepLI0MMPkTrVlB3X/dO6imUmxnAamxvLda0YkvrJW9I8AbXnvOd305cGuNGnn8qaJBLEfDutMZL68U96EJipSnUG8C4Dghf2EaUhAywANvvbMcWVhvCUgE2qoopzjLRRH4GjxpG5U3UjkgJNBniJ5xaCWMtEJBvUAbcGFtMCAHjxjMU0PrQ37Z69h3PYyYaAmjcRmkptBAB7Wjq5+6y0YZRo2TeItO2glm4U0AcIT/NE9qiFFQBViNRGK6YiYtf2+Eqi69MKXK2kM8mpwJWlNmZjAcA1zs+6X9uI2ac4ajHcg3yftiMMdgFOBWVQcnOP35yJDbdXnmLUGouWS7ViXsPxbUC1ymMirdrvhMbFpChbbTQslA4gV4C5AgCrlGcGtBKZ4Cyu4nEV3opMd2Q5zTYT1GB9RA0ta6eAeLFmqwDgRWm/gv4iox1g1WwvAYasiSBQthbazxdZX+9fAGIDw7mPYgloi8W7AoJXdKsKwBtra20GuMQMrvkcYF15lPTksv63/EMwnQPs5trqFQAsvdkab7O6jlcBgMuAQdSh247KAEgIkXFtOMpRUkS9+spaLFpIdVDf1caQD9Gi6+DeA0TZcSy69qbbbnk39/l+nCYyAtCAjMY/9TjaETgGAKwyaou6/+rJ6Sd//E0o43bhSG2MPWBqfpQNjDoddQLMAEebhyLYGSUvYX2zs7X2cRgAnLO8ZfRmFQCvZoOLLyj2kBxIOdQrPjwA7mCjkga9pFI1kzoLJ7kO/PcMJmtP+vwXbsMRuIcXoV6yLsNZJereowJxq4yQHe34H8/PcS1knXQcLyBz5LXfddcdaZS93eyaAPhc6vFshSQAtu43anvDCULPU5uH09vVY/mOtXnz6fKPfSRddCFMAJws92JFLluR+dF5zYEGnVTta2SS193/tXOx+HeZ5V2hPh8ChL9rgw/H875/m44tY4L1IDtwjnu8BDU0R86lB3OfrA/E4U0D2gCCz1Bm20TkLTFSfC3RT/UjV78XijxMsqDSU49OK7UWpVvnPf8lqbJhM061foTZLKmnRvOxHQCv/g0A7b278GEUAzry9ZSlEId7R1u7Ioh2LyV13eiEPop5+bsv/TH7WD392HPeAXPRfc7e16qC5xrgXLMVdWX5OmmnFepZPnDgg6oIeIsHgfVHfRhs0pkH9CrulM0ic9/P+V1+v1lGAaR/dxzKiLTReRZehex4+TDjG+83xeZ5+D0++x5f8zi+x2O6T0vpNTPi3/CtK/2DCCvzvSYQaFETEfKilWQntrxqzbLidzzrg8/iW9e5B73Qr6MvNmwtbUf4WoI2bMsAYHccn1u7OUAt+PQ844wv2jKRwB6ygA/QA812bn4cP2gxEmT9ZGy1NZ2oP8/jQ3ZDsXdYQj+G050FvEuRbXN9snHEBZ2A0lkCAVtGtsWxDeRpa5oAvWm+swHroAEYnqK2N2rV+Hda4t/ORW7XNZ+8MwCa/b5f+6KXMS7cU5I4adza9hNgM3ZEPfvm4S3UogPsTaDwFUV12xNeVIJOwa+iwCE4VmRgswoWhXUwKpYXqlw7WhomY5YnAMGcbzeCYp+5JU2TUZ2dWUo/fwFZ3xnu4+JAGqmfmGb2QpGuDYZYqIB6gLl4cGZv6hvppwR4nJJdAbf3R7JlFqwK4djDRJLk51qKIOB1mmTV/Jx1rUD5n2+zx28AZI/vYPxuYU9spJ99OVl1qdIO6jw/xlO5lgaU5aZ0aJKgdercDSaEn1zU6RtYjSAp87oDZpK/mxzxkdmSHWn79qvThRdemAMlQoroUlLuCU/4FshcKSnQK0so/lEC4BYW4JwQjPpSZHJ/8Ad/IP0jKpHOxrPOfDr1EohcEcGLouSoywWpRyQrqzsKgKcOjEb7Aov320zGFj8333RtuvCC83GYKOg+BADHNhmc0Fr64AevDAq06KftjWKSOyYZAGfQ7GKrs5BnmZQOhhQsn834RVG+LWx4q9Fn65YCbrGQPD8jZsfvwTkyCWpENhdN1SIKkBTB6q2k195xZfrGcCONQy97iPHt6NuU+lCrGlyop6fxnvZeJuIYk3IPGUdoz/N7qR0wAzyOEaMFUo2F24EinsrLAg//E0RFBjhqRxkXss5VM6smwRW9QhF6oTtnW7u6UeIbQGHu6bSfOHk27e/flUZn72Vi72UxEDXivtbrm9JQ59PT1g6EsFR9/vpc6t1Ns2vqf+cA54mC/RaAJ+phi/5s8YwzIw0i/Fp9YV8SmLIK7eer3RXcLZH5zABYCjTfL99YOrT7UEn7FVC7iMoso/12i+xvAGOMfG67w3cbYCgox87FAJEYg1ARDNKC2d88h90X/V4N+goAtp+yezuUbkGdYK5JRqiBMEXdOhzu5QL1EF6TdScxv/h8rrPNDb9zvUWOmor+VfGTip4z0DkwYV/jiAxYC+1+JyW8BMGqKgqAi37FAYoL1WfHz5UbwlgOboktBNJxDnmm+6xBCZ/yEOdhTZu/bHjW/L3MEguSo51IGV0P4avCmSgy5TkrrtY3Tw6hgc0IDCgIphgaXww1X5FvgwkED3Nm3TVuhjxANK8hWmEctIfxWaYeqL+LTWDpwXTrLX/ISeAAJTZNBEyeehztCBwDAG4PsMmenF74gotxeth4sTldUOGmVdRFTKYfx7cZHHuzNJmGkPHto0QdDwHAWf05ZmL+EUSvRGrKSVy+R4ci7wmW4qx/HB4AG8N3oi0F4DVIlheNG36bedXf30p7Rr/CPvcp/O8HSbw0qQXbl3oHqZ8LsZ5H8b6P9pZ8xz4HK2Yexx+g8loyvf0A+k996pNp165d0CEHQsfjp1/28vQFWiDd/T/+PLI4Zc2zFlU7qUNrtH5qbH/QFKVAX8C+3k2PyRlEcQTA8wCYfmjjPnyvtcJ9HGuajFaNDPJ6Re/yvj0eAHxco9ffsbv05D2Qa1vBToWWCGDqW7CnjmweTvt3Phh1vu5TS4CkWPPuXYDjq2++KXzJOsyunuGl9NKfwWEG60X2UaEi/JxGB/NKYR0509K0FNRj3fs5590CNMwO6gaXaVm1XlXxkNGKaNaRHgI/MpxmMqdxomirQeluuvfeG2m9OZ9+5EcuTmA15jwvyvWOQJ5UZO2MJRzWy6oanu1GG6AgJVN18undiISapY0p6v95Ho98bmAvo4wnBJnorT04TC91Am3Qc7NvW4VtOZRG738wVQZZK3xPe0IKeT8MC9l0gkzOA5tbtbcrY9QCkG+l9PAANF//JlCcAwx2MHadrOF5fF6Fp8x4RxNmLzrqC/md7LV9datQfZcL9fPoFQuwFOga9NKvEiTOwt6wbaE6Pk2uQZ/H7HWAGI7RKJh2CqHNExzTPxeQthgnewEPUJOLPlYE1hahyPZIi6cO1i4ytkizjKJaIbhGpkYAPDZmnS7sbTKEguQls+MKonk9ZDd7GcvZifnUxVyZho7eXQGw276MIGWn3WdMlNOOST+7j6TZ9MGHA6N1EJhZFhRLCydLfMWdt+dzN1AP+L7gXASkprl3U600tGVbKCNH9lkmpj7N2qzBE1msK4GU3AEl+2fhiK7YRM+jKUC3FhrB2o9/7s/TgZl9aPR0cF5kWxWb7N5Cwon7QtvTem1jaiyClRjD4c5BbC1MAHzH+TRDCQKBB5IJLbLgy9DCq1CQzRQLgMvHoQGjOgEW9zk7AkSbOPCga1DsNW/QRN+aQEIbxleqTaftH78mQLG+70XnUKtbIRM8upi2nfD9aWwvzFGTU3y2xT3JredonQgLd2KULB73qmGpQ7Ag8lxTZdoffXePaw3wJZdcEp9VYDH3Yf8nBMAu5h/90R8lwNUfIPjeb34zLox1eQAAIABJREFURK6e9awfZoM8Nd1y68eDUtGERqJiX7QPMGdvzWOoQEproNicjKGFzVWMhmVjt9x6fXrDxRdFebekh5wBFojkTa0EwO9//8cCALcxPCUADgplAYDdlO0PqLevEIdRZ6MMEZyT3oLDZP8/X1/ydTJ6LkIz1BZf29fweD2UwK/b0mkMGXLOq059y1R1Nr1p+/vSvZt70tegJ4zhIGw4+aw0R0atCxW3IZzJQQN5TPj2LugJBzHetEKaAwB3mAEGAFcnAbbT/JhVUwV5DQAOBqHgUcBlplfwa/sx6M6L3dRnRQ9gVU+J3A8zZt9XTeNbxtOu3gfIUj+YapPUVnB/lygS7uncmjZ2PyONUCdTu5ex/fp8GjpANHeUIncEuTrI+qipIJCsAsSNJIZqctTDFKDMvaRI8JSZTIFgzvJynkVrtGBQCgYBhwLCyIhK5XaqRe2vLbcE3WYXI5yVF6d7shsFm8kCdRtcYbAYQlEQgK1y6Sx90saZw1PUphkQyc4dPeGkTkfWmgVm7YTiVsrs++/IZHPyjIXGYZBNxIUc/ZXNBAsEOS+NRBebgorTi1FXoYgX9wgDb9QvFK45laqUZq4v+hF77ZZGep+K5/KaI0ooONZP4EcV3pzRFdXmaJg1HP4evryRslCIzu2CVttN5dci47XGh1+1hWXkLY9dDjblwFN2+vOGvlQCjaKWe0X4SqeFj6hdFrRxbHi81fiASV/r0pkTnQQTZCk0+XfUSptBDkyC3WCHHiCTNDfBPUOdcWFqGioWEcTOMTbRb6Y/u+u9fPAhpnOmbD71OJoROAYAvLQhveB576CM40yi7SZmNtABALVGNr/Bob60Z9/ucBIycM2LfBUvrgGtjwKIV1WcMwBeVX8uvi8Wi0s9wqYrALiM7Kxu6EcCwPYxzJmXYC4VQDs+JzujDUjrwtla3k0/3OvYS6YxY1LwsYFEdYhTF2vhaMb+eH8GWh/7+/j+vdQ9Pj296EUvClu2c+fOuE9nnnlm2g/N+wtf+EL6x2/eEw6QADhsWwGA7Zlbw5aVKtAfu+Kj6bxXv4pxygq2KnWaHaxaExriB9DLsbk6xY5x06Bi+ShZYPF7eS8PGaNHZIKL9x63oTx65+u4nfK36cDWtaJ0ERnBzgFADLZ5gSxVZNW2AuCgqrqP/bePfTidsBFBVFlgzVrqh1L7CjNsgqki86UjUnOOEESusCkuTS8AiOgjTgkVOc6wIwpdTgDuVADWGXbFRx/SNVPo0Etb28LqcJcdnUlxxrtQq+/uQVGXmsa//bsrWd9d6dnPfi2BHYCiKtAAYOBpBsErFGhL/siQ4TPU8Ydacygz469ZUqHvG1Re97TQOnCTfuTzAkGioJgSKNdPnZuhXpbsmP6pIMY6+jlovCObAV6M5zxZdv/eC3gZIwhgZmcQf3wOAGynlm7Wrz8HqZXsQhnaErBFs3YCKTPIlihG2SHuDz6nbUzHxycj4zoNFdW+6IQ0YG0Cbsncyt6sk6AJxffCb1K4LnQ+VHjHQWmCYqVFe09mEAi0N7yU7QgQmiU2SQAV3nHzs2b/fF4m6t0LM1ShoyZgt4JmUATStcUWlOHntAjQKezVJpk1gkifD9mn+q8KJlk2KIPFjy3Zs1umqTkBnJ8IlJBFFpRLxVZArIcMt/NpCn9vACargdKpyf1pGAruHLXG8wDx1GOwxsTYVLr8zutDkM06b4OCr/3xn8FfZlLjE1YtQZylG419h4/mscbe5XZBdvaQpRkOM36gmXqCQJTkXHvHzTEmY6OT6ecu/TnmJ6VHU/hPHYDcsdwLuRNgZWAjM61ghTKnbCFVKivr23aZYDO0S2SnQ/ZAOJiHsWEFDpP27JyR9RPdapxDlrSC9ZrM3W7utfTxZp213M+4sX7gPqdrPnNTGt23K73rte/K7AUwChExqOMjuN1iQfyECKgyrwIA5DaFJTPIOvd5nIp60YPdvzvnrqP+/3Wve11mHxJczQHZo7fBj50Bjn67J4bi8xiF6apCKpZxxumnpQd27GCz3BVZVU/IBVb26vO0miFwkydzON5M4oGBbigN4+mqqz+KgvMvRE2glx+CCiuZYPtweVG19L73fYQWDa8PAJxLHhTaWgXAbY7Zy2LLfcNYMAxsJ9HlsiVSNK3ntVpko/NkKB9Rr3wMFKqVgvH4QnuDRV15PLwvpWEOt6p4XSwV4N6/l/9n5AMA10T0Kp3UlV704T9KX+7AGJ3xtDSN449wHUZ/I+ULVbTVelLndCttBjXV9gIoHybCuod61j1mgMmETxC5gnVUmTUDLDAUAOeDRyKmAMCqKkuBrhH9Uh09Rd9fojq9jAlZ195eJvgI1Idn1NPoyP60u/GtNLmwM9VnxnMGD0M/0H0ygnDPSAOTSMJ/DWXHe5tp0+QgABhIcpBAB/dqeoZjS12nBrhDurDZ2tgMMgiO+RGU7GId5sR/0feX8dR/9sc4hWtXRrIZT99jHZqbamQRVZnm9QDAuT1POQe87/OA332je6Gw4NCyeM0AW7deBQT3MSeNaPYR5NFgGHlqUfsiIIO4EZne6CvnsbSL0rLc2Aoq/hQ15wcPjsXm5FyvSzviGl0TvWwivYCBbsQEiGUFXaZOfYpOYJM5X6X/cptaEn+XnFCqW0dp5CE/OQFW1EpjKP277SSinUGR7RXA1hjYIF7x2rxN0f17SO5bApN7r6ouKDgOGFHMzQyOYzWuAIoeahxXnN6o0cFoStkuApXzCIuVoFm6TKzNAosoNGLyOujS/BTaCrl8y8AMgmE9Gn5spkSMJenQ1JLl+2mECuDrPUaAoo6gguyBbpztsYP3Y0em011X/VdOlaAMtZoRkY8UQn6s9GZds8lk8FVkEo9h3a8c5Lv+H2ucs7L31zphoTJjsfZCg0vBvRTQbE4/8fx3cd824mhpk5nXOFDO+wVbUoRQYbHIS8dm3T3wez3GoSB89Xir9OcjZH8Lw6GzuS67zHXYouTQiHZpe/MRshp12W97ScaIUX/nsMG1QryDEj/6z38rfe6zN7KWiaWPfTPR4QHHUqGXwmCt24TXXtNaCuTa149+0/72TbvcBqkHB9d98cQTT0w/+cKfQCvj1KAPqvT62c9+Lt2/48G4p7G/YsOzhkKmQir6s0BguUZgsgWNdPsNV6U3ou1hViseGLQ6bbJaqmgTzaxiP9i5EMMkGG7wmTmzEn9bWat5Xj4yuV6MmTVy2tcIopblU4fPsB0p8/boTtPh5n1xOUdI+HuujwbEjnTPVj5zBIAUQ3iEY+bPHm7trA00rT3vQ+fc4dfdI68jv29drWNxUhEAVcNChlYL0aERNrE2Gi+334DzCnuMxEgfmbnzX/JK8ISbP4sJEBztJtzwylPQTpgOxN7XzDQyX6TS1mTwEYieBsAI4souIPqZtv1ZIjMU53WE8YuA2RH+HiDQ9pzQXsGM2DMU0DdAgf7iNegzDaSnnfEzzHFbdmHfIkvgT8EQUaxIG8NsjuAwx+9DrXmC9kTaEwVgBay2LXo0ANyLcTl4YC9smZHIkOp/CDrMjMmW8HezobIoHCxf99nf+xCBdE1OAjp7ydhGHoBsrFRWgaztahqABH0Er9PXzejNUHPc190TrM0ONXIAdgenDqaNSGBPkF3uwWexo4r3VvXjCLpzVJNcihOFtg/X1km97wLAtYfAfwBk7lX0ybYkEh/KPIQJMdltTQCvpTH2XTf1HFl3aV9kcutQY7sR25ocBygTSBAMOqbapgY0W6+3aeZ2JfAuExx/gLNSXNcONVN0oOkCZEfNuA6NAUxFs8LZIRAHUItOITjgTWpi+wHC8wQb6taQ8zAjbReALjSFphRp62GudvJdvWY6VJVO6UM3XB117lH2hbtxySsQB6NbRczlvEAOs8xLu7TmT+WCDofIueP56uw5/cOB43gC4Gb62C1XEoDlHgPY3wHwTU2c9Ul9JinPzMcZ6qlhA8whSGZiUU2ZJRg2LBYCB+zF+FnRLmweX4vgwCzrSKZjH2UrisAW7Pawp/qWq32s89DVee9CtGGyRLBKdp2AJgGNLlhDChi3KUuQAVAHc822FLDj/rKG0sLBdO3nbmRP8O/tdNnPvIGTY9Pcz3eQpa7Omb3hALRdnWEuOeciq6zgFYEg13escROrzB9bhOlv3wx75MILLoi9p8oetKyG0LEB4Kcdwbyu3rBM8chOgRPdnl42ns8KRGxsjPzcDCcEKDOC7AJu8qOBMsogQF4G9Wcqqu9rpuuvvzz90rt+PrJoefPIzkHZFDy3x6imP3nP+5G9vpjXNQxSRUtp/Uz/OJ4MNCMfWZOlAHnQO7uou3XKN6X+KFBkxo9xqAr+uKEzIjPoGJ0YyAVV83i9B5GuWerl0gk99Pt9b/oKk2gCOsa8EbpKH8vWNiMAKahBwyw2WlOmDvrrVqE8d+8jk7iT6Ag9dzsOMhloh9Qxx+QxIwqIaKuGHHTdPKmi3kU6raBXunMfkRQyvi6eJWjPc4NERFlXrB/aekJl+X7qLwf3pYO1Byj+34NQ3WxE79oIAgx1nZpO7fiB1Lmb6+EcKg9QR3c/hm4cmlKTTYw65WUXjmCUDJ/nlIEpTiZGRHuxYACEsRIzhi9rFEGas4yjqP3F6PfmVkhVRQekK2N9Bgd7qFWbYEGiFsxcMWg2j0rkMoBsAHCuXPx9D9wfBqXF+HeS6RiB9tINLTNat5AVVp0yohZFZjQiZ9J5i/ONLG9krnOWUgCcWxzlmmNrWKOfZeHkazzKvsYOdfQY5YJ3732YnnLjRGoRMTuBKFhRd7yEoescJlIKOpQS7TgY3XXPXOCcQ+Gaa+7kvkxZG24kDYOksEw3dCF1xeY5/sCIsvJS/FVHx8HkvGGv8x1EXLe00kEi012ETqoYwX4zMGxKU24yvNeAjcu4BLFeSvkT6Lj4Wfu679UNiIx9ZOKzrYgVbFzAOc/mE2VGGL9YIVE4XPQIdt0azKKABq2h3B2C89VQSosOSo7Amo0qfo8scZGBVzmUsVmmZKBraW+6+4p/z970MPPmICIpSyFAEjRqHBiNtjRWEXUOQnl/oUJFxPMwTt1htq//s19y7hs4cDNSjdVwQ/Fa1Lhlh8vgYrQkiPoc5k83kfjmEK3wLmAsn8Z4s7HFuw8H6g7z2hpHQXV27edqptf55FnkSaX9yP8QTOvYl1ngbD+8iz77eimIF/uMW9OKd1162blvcYh4+J3rAJfgNwds45iFoxtBNsTW+vppQzd9f/rcX19HHRnZlpkHUre2EidONoN1JFmYkTWIrWqTmWqyZms1awNdLR5XmnUBDBUG04VbCTgcj5lWOGDZ84oTWGnpsSYrsHq71gAmbaY6He4rlNIsLQJ+yAD86VV/DE2QuQS99cKXIbwTDiwbyjh2EjEZdSwaS7S+oYXePOUiC16/vdijBYzO1TTtmEbSKIJcvWaebGMi8OF85uyNirMddcjsjcbOWtjvRZg7dYRWvJ8tHDzLiARKZuIi+HskgOQdYOMzS5ZV+2TaMs+lmLI/m6VeLZHK89CgXvkIBmNE69ba0PWg0jWjmI8TcoYEgvWaBu278aHUMsltPNjLzZgbYAyKP8FoMqHOU0tisj9/iJvGNYVaK/v5clnvaf9mWw8RnF2cJsPCNYSAEgq8Y4ynYdGgruK7ZYEkqJFkvfTZfF8uY2Ncje/ynTI5ohyIa5Sy2NVH8gLnWnvvPrUAOyIRJI9sFcNw+W03xf7pPryZjO+5L3oJJ64j4Y+Ra36w+R2WwXDz8kiuH68yGLuCEWJBFmNfDnzx+ypt1O944gEQj2EwRk0aFXg7ansZq3b6yt9fzZg30g/+0GvTuGRCMsDhMLFmq/ixPhahnpWqzquB1aM7jzwGT/z8V/ewjA2zHXz8z+VwlhZ6/Z3If10bZDkcvlvvfx85qHfoZ713+V6Xga7ysznQGY91wdhyrjx6EOeRQaH8/vIerd6rWLXlEKwkAaIVUPwA4CMTax01c9z2LIposW5ZnOmG225hfVTSxMxBAHh3lIFuojXVq6Tzs1YV1w0Bs8L+2FKqbcBBNWv7oAP2O1BzDvaR20NRxXXtnTdGW9mR4Y25hpkA4yXnX5hbDEHpTgvS2BGJIpjUhQ1t2Xd6Ze4c6tOsGdM1Y1COeXlPyv1zvUr545lH7h/aToYH0GD3jrBd4JeFbsaqF/uwuZ3+4Ko/iSDWL73q7VxHX2pMDvEn90VwB8yR/bBKFYObppe4QYseElEKw4VRif5f+MnsEfYLvvPW29N5P/uqAN++tymz8Z8SAEerg7IWgH97EqrZenM3Uevxz3/0B6NdwslbTgVTsIERVYkMEfve3/3vL6b//sfQFO3daybNkQZB1AIAfyR6+No7LgPfPMEPBcDv/uP3AYAvfBID4NgFo06lBlDqpmjdRxMQt2g/LSIYCq0MGrljEUwa9FQxjyhZnSgUVQppwkl0xsb0inf/v+lLQ0tpaisRLWklI1vZiTTRGF4mfx//bWAjQQguVdijO1B/rlNq0t7FOewDIJAIUwjLxWSBvU3QpRTZ8LrO54K+SsR0CUrFMuC33cPiweDXAMANaynIRs4O8ndsPRg9tTdDUftnHWm0b3c60P4WQgJ7ACOzAEguuGdD2tR9ejpp4SzaHwFBdyBy8TDgl1rg2hQXOU/Uj/pNnVYpyR1S4QMAZydWJ9M6WxkYAb78YSqoeLxMVKiiOJcgXRV7jJAZ64EhMgdQo8zeLrJB97DhL+KAzbHh2rasgzHd99AeNntUSRFFs4ZtmYk4Q9SxzWKp01IhhKd0+ADAdSjgunHRBzQyl7mlT1B29f/FBgYbAgj7O58j+5sdpqxkbK1gCYDDpAruDBZZoxvqzThlOL1LUGpaRI2nUMybnEf4jevuxHBuO/MMoo5Q91WrJvLVwhGz5sOssVZ5FhpRg5vhkEub1vnQN/LR4th9Qx1EdDlNnENp3UZ7ewELQ7YQ5D07GrstxSbWsTEN4+xVJjkX5sU04989ZL/GsNdhZOwL7GqMLHOBakPh080qLi4LUJRgONZs0KyL4IV7l0vcz5QtnUqgWVrbQgE7U6WJyRowMgjKyaqcnYGxYJexNQsPaBeLReDB58i+668S5V4aS1s6HkpX/umvI4pCHSJCDDUcbmuVOhCNm0WFVEc8hCYYl0q0VypVA3NK+liMZ74L38WPLNGdFx7gRGc1HPqob8sAuK2z6q0iQt4zuIG1L+WNeqB0EvTn1+HEb2IdF4Ivhx2KIztFvr1shxWgt3CKStCbgaifFxTkf3cEEHaS5Zr6pcJjjh7gsf487dW7GgB7DdDVmc+9sSNck689QL9aAWvolFHvR+QZB4PpxB44gf0hy1FFKfm2P00j9EI8uPvrqWuQtRn7NJkLzmGJ+qdler9Zd2XwYLGpw+wiKeZhGBQnfP7+JxUALsY638YjOZolaM5guU5QViGcxgjzojKRLr/pg+lNb3x1uuKO7RG8EwBqY9766ksYRFhYddqh7KM+r2cYu40vAfAzM9RU8EfHkWzQIlml/g0bAWTMORzJKRRnaziCdpKYhXY3TDuMSTJt2nIBoIH2aIljIIVbK/vAoLyZC1s3PRow0IaWarllIDTatGA7BJYVRYecp4fiz+L3taO0AiDWBDWCfnlQtfDc71Uwb/YiMlxcnzWfEaCV6orj66OXNKTAO3wvI4NrHuszzQBdB5dkQxe+hI95+8EyhkMEBMwaOScjU+NWJBsOYGwwyz3LWtAIPstGCsGl5TRCt4+J6bGo6V1QM8UWQR5Dw+x4m10CCCPvnm756z9L0zWCDwRjp7kfDWp43vAyFJq1sQgGVer0x7X9KGKGrluD3pV4LgKhzrLjmMHIAFgaJqVRZNsEwIPooHz1768MAPwDP/S6NMbeukjmyr70HYDfGnPY/U2fxJZ9Xs9xvITDWtynXnz8I1C6JWXgb/29zOrSC/i8nf3YcvaHJRNVqECnjaw3+hhXt+JD7ad2/OSR9IEPfCiAnll7fVLXb6kz1GQdW9eq4rY+VQ1fzbZGrjMThgbJImuOPXrrW96RFh6cSB0bqXGnBCCNE+wfOpG1jZ9LLaBAc4ngYZQIRLnp8Xks0aJj2RpE9oHOeZiprU6S1wYmETLrmYJNCgDuA6iQEf6DK96Xuslq/fzL30Lyrj+NzG7CZ68jNk6LK/xbbbYZfP1gVcErMCbdqxUIW6b+XH+9F+Xv97/nT9Pb3/r2YDJMkYmuILp32MT74xwSKNCPngGOmt6CNqwxD9oExtN/P+OfPT1dePGrQxTroft2EqGFyw/vXLpnjY3p3gfvSzse3HVYAHzDDR9N/+qX30kGKjsHRwLAf/CHf/KkBcA6L2bxfNgPtaaqMRHOyGwCftt49jWzEWxw4oE5BRugyVi43Z6iHQS0l/0IhKWtvemCW9+f/q57Nu3uYzMi8j0S9XQsot4hwBMbDg27BcCbEcEaUhuCj1WhPCe0G1q72d0AwBXqVZYVn4rgiRQSjLRFuGw4Deg7CkxF3SjOmeC3Ta1DBwa/iuJzCIUJgAFUqkErFpjA33Nnc4jeXenA4n1kIfcCBqX54ihzflu6n5ZOmDkV1Qju3w7oOrvMSDdSA0W65TlaZkwbtcptjjqkx+tsGCUqALAjp/tdCmB1qMasxoS9iTmnNtlfVfvGESjYeMIgWc4FBCE6mWdEpNm8e6DBTBCi3bt7X5okAjeE8MoJI1tQps5RcLOqLq4mJ9BU6MY2QkbMo22Q0f9M51ViPtC4vl3U+5rpFWjxLAAzA+w6l8ZtdliQFuHnXNCflWOLzIAeuMEpvjcUnAHwVQQL6v0EFlA4XCBz2cIJrjHWnb2d6Utf+2rqxKE444wzVkTkIrJoawBoKl04F2NEC7uYEwYvzIJoSM2uzjIOrs8WwZIegkx90JX3QcfugS3QOCD1ieveQp0NRnov92dZRWX6TpvdH8M5rJMVj4xYAVIjsyvY0eETxK+E47k+d4YAwFmEKEBIAUDaZXumqC13MazEpnFSi3GJ7yzAtgvGsY7MRgYtue43P0dr1SL40KI/oLR2+8kZlOggC29ZivemDuWuc+6BdOe170YBch/iIQ9ApcFxo92ac78RKr0ZyElbMtgWWXqvOmp8nHy59uZ781FEcL2R0Y831w7lu5fdeTOxbuLSkCapP6oguFFpb0g/8kOvQMTkTMwMvfyCTnJ0j5W2eWEHnAs5OBa3Jnj9At/yWRJbQSkugPBioSi91nHJn+b8AwgHIs7ZsmB62OM7v+Yjl2P4b8NipQaFxxSgVgBg9IBk4k1P7WYDpjSivTN9/m9uIwiwEyNM2UdFRVNPFkqeyqhkDZot6s2wOGYQFw3YFGwm3sRoGngpo/a+cjzn3iqYXa0DW581WL2rJbxb/UyN4EiD6FoFG0gJIIG+ufTfP/Df0pt/4VKCfex12HCDadavWfYxzzgeRA12gBZ/b3w52WFtAwHbWi8lNCoIW8LSidMXyr/eI+6BQUfbksB+EbQpNARPLlRtqwYbcQR7VRclqKzYTW8nWREYSsODQ5FFWIQt82gAuE622HY1BvVtkagtUsArUzpLeRsDJrlEyzsW/aLdLgzuct+xLsUwlRmY1VHTPi/YSkTWHNltWWClkJP0yya9LJ2nsnoE9j7GALGyfQwiZlaBjzyTnU0lFjd8O8D1ShM0K57b4BnCypnjBZxjg6dziI310abKDgdTAmRVgvkiBevmoRp77dKVF5rM2zlAOPtVks5oSZY1f9zb2z51d9ph6ypaWEmL3bNvL618B9JbXvkm6gM4dj+9wFUMdt+lbkl1WdsA2ukh7/faGLPJ+ezLYJcr+ng9ngLAx2vknzzHjeCu+47zNPaDteeWGUMGoWS5RHaEINAI4HcUkbcqSYqlyQOpvgnlcgJAsQC1Y/ilHdikZRNdJksI8NWhfCsoHEEkaNs3/vkn0mvOwQa2sGsEv0K9W1/F+mLsWjf1yXP7Wausp17YFHOIsrXR1xgkKdbkGG0SBFKSZRgeryBqAGBbMxm4pJ+3e0En7B7tZovXFxowpToBwT2Mw6bO9L73v5d8UD297eK3EzRA6XkZW0+71K0kT23Bl6vycpeARTIedcbNjj2yTcJWYs+2X31teg29sWUWu7+2ZGgew+NxAeAofvamgIoEw+W/f+iZz0g//oJnk829Pu1+cC9RTGoSMHJmsGahXfaz0c0hUW7NmBlgi89DDp8I+Y03Xp7+r1/9xccEwL/3/737SQ2AI1vGBlbHGcjONVkDMVR48TgGAuBYVfZ05cdWOFKSZ6235JkNpT28nF549wfTFyssIloCTBMZ30SkfI7Nf3GAvmqA3wp9vvro63UCAHiYt9UBwB3QnZf28R5qgDMAZgbRfqjD1kMc1/smAHaTsR+YfH4p2wr/taltEABX+wC/ZFsVHFii1mBuMANgBeKWT4CxcHor7e/ZncbaD3I+o1FDuoxzWOnelDbXT0lbJralNv1/lx+gnmIvQl2jxFQFwACW+ZmcAY4eukzeQwFwYE7HIHrvZj8nOg2E6rMJAzZQ6L+NAb6L6xAYWpvShUP+ta9+Nfqb9fYMpm2btiEGQGQdHnAX4Ddk+I0y40DMWrdCJqJN9jTUr23TRTZZv6LQdcolGLblKcCv4MuMo6A3HDF9nygxzdRngwuRLQ4AJ93X+gn+7fcHhdvMBO81uw0fuV1nzDpxDIim2ze00YfRi0w0WV+ayM8Tab/nnntCtTx6ZmMAznz6mSE0MA24HaCZuzNoEiMYtcQYxVGM4xbaein7XwcgdDPpNDwH5qjlGdyY6gDg0B5YHCUYT4agPpT6Wb8TqIfrlPURlRuj7YRjv+5h7Z20kuK5/FsGvQUwLgBwJHFlFJjCjbpsRW/yOHtfpZo3QNslJXotjbqkXZdsp3wPxCLS9f13FhrLNdf8jp+IJpwikWH8lwhG1IjG9pDCY9GcAAAgAElEQVQFri3sTjf/4b8l2ohASAKkoXhoyMMTjvJ3boyBl1yfrwMLbRXKQPRQltK20lv2GCzpd+VHC1CzJmO1ngILAKS+aGKUzQkgWEF4Y3GeOnkUn5//Y+exDrcR1Mvt6o72EQ4IHw4Mia2IGqTI+FoPUYJHf8919UFjz+puBYRd9VpWhLAiupLBSmSYYyL50P2OkNvK6ebMcX7PegDs8c0AW/euWBTR/O4mAcuvU9e/kP7qr25lrR8kYk1ZCHNpiSyXV9FJJ4Q2+1sT1U4DSCqY5n5mMg+y4GMRaSvOJ2e4j9+jGKsVyvNjAeA8jj5cT12LndTlN4jG0xeUNX/nXbelV553DqUZ1gsC9mDdTB4kWNDNm6H8kSZIH77relp40IeTY27qGCEwZyAxpYteRU0dex1ypUReuWfUJEYbFoXU7Bcs8AXYhsE2M4pt7q70x967QB2a5R8N0vWT9Axt8x5rRhVKyfe7hI7rn3UizbaqgD2Pw6ptNMhvTaX750pgs2AMxFZerBeDF6pE5CBGDqyVpSTl/TRAasDS/smKcPZQrxilBNa6MW6dHM96TY8ZrJnQUVgOWrIZ2rI1ydpASZnxkETcYZcB9iOzuIOo444eZI8muKotNiDgXiR1WZ9saXqc1kIjocUSEVQZMr2AbtpZJhlH1OvBTU/X3kLva4IX89jXbsp1xqgPNZjwrp97a7435YMevpWxwTSAuM04DqwbuAq91uu6B5vB72K/LWu1V2q2/XyRys4A+PjM/6cA8PGzOk+GI6+Q0goA7DmVMf/y/KLDjP2oZT7KfsAfBYFGMiDAamxeglocEwDZEDTo8QOsJ5MkhWK5bEWZE1XEzrIQb+x2/OAr07qoHb4b6ulggVHqwT1O1QwobEBBnoEkhcb6Ke1zvVjC0Et5g4CwRcD1uANglzNAXhp0nf2gGkYQm865VUmojc8h1tbDGDRa6ao7rmeopsnivhn7w+BNATQWxCY5adVviYvttGRt4oT3Og74kdbT9xEUeN8HPpje/nM/TzJMagb4BfXvY2FgPCYALiOQGu1QgSz792HYzzzrtPTyV/xEOO9f+psvp7279rEBdYfSWAuZbZXGap3U/RwGAN9008fSr//av3xMCvTv/O4fPWkBcHZkzC6xrwOejAi3FAfR3xEUuHjYzCzmN5bUZ60vIK3NYhmmUfyY2YuNnek1174n/e0Jy+lBoylk0YcHN9M6ABEpJvwki2wRp6AHmuEQ3OStc7U0gC9QIfu7jOx5G/C7SAa4QuuhjnEmnv137f/L4pFSoWCVTm2DtKp1tlG/Dy3X+t9lBK+q/QhCEfF1P2xBPZ4HAC/CaMTvTcsnLqfJ0xbS3m4AcOsBaApjXA9LEEe42rkhba6dkkb2sYHexyb8EBEb6NgNAHB1knPBIWySrdOBkN4aGWCdUXucRTQ7izLk3tG59ZEZ4EUWjYCxYhQaYL7EOUmxmkME4YGHHqDtRl4gp51yagg5TBykLoyspqIZbaLoXYyV1+x7Qimc76wwhoo3ZAEwgGvhry+qSi0qk8IYIJfzi+wi56zjay9bs488l2172nx3rgMrN23G0vZJZpIdV0G8YpHSqwHwnfRFgyUYIgot+40KFAHkGXgaLWfMcew2buiPYLvZ6EWcu/vuuzeCTc985jNDfK6BQxb3s3SOcKhyjT1UZq5/mRoRx3KuB8q0stKo7g0gVLDcM83YURdH0KJWtXVCX9pvxJ5ghwA76rLXBtEKa7K2JrN0eFc3hSJPqCPIdwh0414yDjIJoi4tatRyX3APoB1xjkXm3aSbwIffl2QjrPSFdd7m+xG1cJ5XwcaN0snix8CEiqIdREx7+Ozu+76Szt7Una5+z3/CoN6PqEcLf3lPZPuqVWtbCb5FzaWWWjo80dQsHx41wd+7ALi4oyUV2qBHRHIy+ItgHuuoG7GTNrTG1ryF+VvTC5//GtbZSWmMDawLG1XW6+bxfayIbJlJzPhWsJszdP5fZocUYgCxxmSbeD5SKH1jBr/ZYRAQZ7XmMmOd272t/B605lUALA2+rPMNZ8fTDRl2P+8MNihSOPjFGHRCsXLPa1K2gF4o12s99DyBqV3pc//zFub7PuY4rf0o8VAN1i+tKTDId7mB5/P03HMblRxgkBnjZPaYxw8A5Ltf3o8jAd9y1a9972qmUzE9S1wMbi8Bxm6/6ZZ0/nnnR1ZzAIEfSzg6BxFyJKO4AOitb7EvOllGVHeRdM8qh/un0/WfvjtA3NTURLSRsUp7nMzlW9/ylmg/ApKibpaA+pjRXwVgOAecrXSAvauO8i7zQirhMveh25IS/l62QVwNsZShlvys3VtEYbIbenL4NdyPHBhFGGigLzLDWXU8B1+ktqhQvMoaMfBnVM6IXUzi1aBMMWzOP0tbZgCDihb5uzoFOrYGO+cJ6HqeAvBpKH0+uskWzXhsHWjFObxLgY2z3V0LgKsKLcIUGgP4RlCATG7/piEyvXsICJo55yLpclDdSLaKWumIVTn1cEyvu+nWXNqDUzBLHU2ngXY2x1n0XN58/kX5up3T1BDH5mT2PQaoqE+uoDK8jyAZz87z6I9NRnuAsRs9uD8cdimfjk8ZJM01ll5DthPSOZ8CwGvX2FP//k6NQMk6zWyEbP9ySWb+3bmqXYhYLPZc/6abYNL0xGjqHh4KZoV0RVXJlwjKWx5a2oka67YsHRU3mQiYo+uMYNpuJLIoWrBAO9HPqPMdtkGNbDNrpauHjCc2Y5okYtQRU37URUDMso5pyho6CZjZG3iW42URuO/UiK0/TmbA5r3Xuv4qtrFGvb8sWBMOkSBiOKeXECgj+Dldwf7gj15+99WU5c2mt11wMVkdbIw9jDHr/QMn0/GDfRR8tBkm5ywsyPkm+wEJo+biTIzf3Z/6i3TOK88NdfVGMe6P6XI8yvA8JgD2JpYNijPVMzsfUlBPOf2k9GPP+5F0zjnnQGFiwwFAuMFr9DqpxfvbL/9d+tAHL2cvNFKaFf2WKQrpoObiFtTN/vWv//JjZoD/83/5/Sc1AHbu1ZmknQA+xYJn2bQUsi2K0VYywE17EjNTzXJ1QbFqsJlPNFlATxtKz77y3ekfh9gYAXzboBbv370/UvtDW09ME0aLqK3ppwZlBCXcrQtsOOIZ2gzZX6sN7XgZ4NmB8nIF8amEOJb1N0ZNomeb2cpQ3lTQIu/dAYBtd0TQt0oDcoIokX1dBGwukG1tQY/uoRY4nUiQ5kz6YNYeTgfmHyD7Y/sPBK9q/dzfrWlrDRD6IJMXAJx2IrXPHlxhQ6xMq7YH4BRIevoBgK1F5riKX60BwDqJlejxpX8IqOdH8Ot5ddAPeZ5snSB2x66H0mlnnErQjQXG/JujYH6ejbqOY6kTK/gVYNe1VhzHaHqN95qJiKwvoMw64FCYDhSWne6Vmt/oS8t9s8ZXeokKU0TmpLZH1pe5Lfgtk2VBmPH7QoGZz0rnE/RC21bZbhmAuUzf4gUykfaZi6i8bbkiS7y654sPYTfTU89on/3VsAeq7GngyAp8k7Zj1nCpwj442J327bOnYq7nij6bfEFPHebFjGI01AP3zKbJsdG0mWDJRjK+cwswMzgf22yNWf9bpUF6g8AKx6nBW6wrGLWKSQpTkTMmq5TlVVCzTowlsvc4ntJKraN2cHSwzCBLARdQ2e8YSxh1dmoDrAHBIaALC2GRe9xBpsb7onJktEKwdk2AVGTfLUmFcRN+c/QUFhjbgw/qX691xaO70h2/Rxa4iuPX2gXraAIHjMwKLARuCnMuA+C26p0A4GWLxsMB+17OAMdWz48DG8IB2SENwMb6tU0b82wR29aa9TXaHr3gErKhp1Nv3QFQ2RhtvtZNn8fcjdYCYPcFb7WAsVwUriyPlYFGzgQzN2JiOWGKeuAiAJVriHOwMWjOKq2b6XWyRMa32KCL5yh1KM44sskrFOgCAAdV2kmYjysTIQSVmHANSzJQ5xybeBj710yf+vR1fNW3ggothdTVLgi2VKET22O/+44ocJdyE1ExxtdIXzHecX45IHj8Hk8EAMcKWjnVEIEsGS+MYyeBuGs/uj29+pxXpx4YS9F2hSvshhnWoo7Ulq6hFNqFUJh6Lqpomx0hM8LAsW4BSyIyy4pgytx998fTQWyZc1D7YluPLgKBM+hA9BKhPf/l9MGsEYAdtyYIxgvZxybBwgBrZAuCfugeeKSHBgg6lEq9rXEEFfl8OJz8LFJuU1lp4eX9L7L4QcfPgFg6ewXadymE5WEe6YxmJ9r+8jLoJs3QkuVQSHR8dA/j0A2zQLGtrIKTgS7ZawC/bWTiUaq7OfZmnlbWmP/mx1Y19MRVqCrS8mJmWufUtkAtnxxLN3/mzwgIYg8RjlRsU7s8jXNpf9e3vYpMDHM3rkm2E3O0AQ29OQoYNzghFUtap4rNgNu+jbSLoY7Y9jMzB2if07c1AgWbNmyGHbEHNoD3nUy3ar7lvmC7vzDpuRQhZ6wMTAmm1waTv7Or4KkM8Hd2vJ9sR3ssAOz51gCsBqzqCrIybxddp7ymL7MMCOskwL4Ay9WlOUDbqWCR4Exby5s7CSCUiA3S5VTJOPrX4tQY5GtgL5vj+MWy0wDXLWxfg1KR8Wn6QLPOOwXC2D4/F3aJgL++UR8BuxDIwkds6vscJwBc2ru87xZmij3TbjVVQJAguIcA8iQg1lZSkx0wULagidPek37/hvem/mFAPeyfS1+BPsQyG8JBxovWqg0oqHMEB3oIdFbUjDIp1qHw0XK6/Mor0gWvvwjLy/fbQeAYL/4xAbDpe5sTZzqQWZysJuwN+f5nnJVe+aqXQEudS1/94tfI+LGxcfONZHTh8FsD/K37doBHpKsh565sdQGAb731qvSbv/ErmF0dmyPXAP/2f/idJy0ALtsb1ayB4oZLfZ7F8ckCogYDuK6QoqeAm417mk3WfmltIrazUCrSM05KP3Xj+9KX6Z23MMRk5lOLE/Q5ZYPsoh5ozI2HOp0am9Jwi7pgAPAGsrvd7E2tg2zu+8kIwi7rwOdPB5gQRFOWxziuGWA2n6Cuq8YblXMir5yAXSTDKvitUG8sUGsoUqlAI3tds48MJHXBXQDydHJHOkgGeDcAeGyGVhhNmmqz4LurA2x0J6RtAODGNzk2ALhjD/TTgyxYlKjTFN+L01zqd2QRrAxQdSQi+xsKvQDWAISqe/MqlDn3W0GkQl027P7WngehcHWlE07ZFiqhblpj1vsi3S99bGI/xsdMrZkeov+6JTZ71wk2om5vaGm6AlTZiOWitdbVnxaRp6jvFQD7U1BuV54Vu4raVLPXxULnGBEI4guiBZzXIBsGwKtwl90SUDfD5wUAEtRoWSvBexpkodFHCJ8lqLncBvGhfZq7rMFSZRqQbRbVnn62FAjjCwC2/ZhUvR955rPC8M1BfR4ehiaPM6gy5eI8lGq+a65vHiO9P/3zzZvTwfvvSSMD1fSBX6YXGw7h2/71b0IO5r29m9KueZkF0AcdcGdrgXHX4pdIOHjJhzGwZe1uuO4CJ+vz/E8Hp7CGy9zX+HfUCDte2o9MP4/sn+PWTfYYMBoq2JEt1q3M79HnijZ00on8ETdEMKJIQvD7PIayG2e0G+bECP2AP/ZbKA2mvbBtdtKnDyoRN8Q6vUUCNwaoliNj4xEK9fnjDkCOt1uwHgBDY/CGhYMvMFuEitSA7bG0gBbB4ub0kp+4jA19gHlLcIUShNAzONwEeUwgXMwBP1tmfmP1FuDXlhVqDcT+YM9Pz6cEyjHBYs7JYMhr2rkndSDX8ZrJDVGrwwDgldL2+KCRMPcfAbBzo8xMOemxmjgpOjOufet7p2cOwI5xHuOUIMDwN1+4Mc1Ofp11T09EyknmFezg0QUQiIg/NiyfYDQx55wKJoIBhzi34wl+1869J3Ie5Zizdun5WCMwt6iIEvfjqquuTRugLu/bRRBu5ATwWD1NkLV9y6VvAYRNpmF7SmH4Dk6PUkPel5q2ygGcVdgT9SnMArdVwIcmF9FGb3/YD8bfHpneK+z6x//yk2meoDLVr8GoESy630nB1Uexpuztl7whG9gjPQTAsGE0NF30cZ/fTQTX2pB4neDiCEwslegPe48MbHhf1+DRNccpM5xmeRex4VGPErQXumhgi6cRvKpE6w/mB2U6OAl5Q/ILVY6CQUfUMoPZmJMavxzMyUbQ12MooWv1po9efkUoPI8fgJaP37EJIS3bWJlZNpP+ljcwFtjK+E6jkCsUHLPpBgKc46wn1bXHEDUb2IDfYeDG4BdUxC7YQ9zLSdrN5JIqKIvuN3UAdTHHe2BkGZBSqKy/ty/Afp1gvw9nVxk6WU/ZfCLz7si38mj+8hQAPppR+z/nM48HAEcwjGSSwStxjYwNQXEuV8OHQiSxC59eX03f3jZYrnn1BHwuVeStZw2RU4NzbEClyF2DvU+AHEJ0PA8QDLQkLujNBgQNELKW9DdtQdRCAdXOOYswSftY47k91vF5ROeFUiRTwV8DovpWskQLACyD0hKPKsmdg/MH8Imx6yMYLoLGqbOZLr/lqmjRdfE5ME6aOM1z+KPT+PBdG9JH3vdR4qDsmWCoKt9t0E1hv0svvVQPkQCqAdisuXS0j8cEwE4AqS3SMaPWMRRzKXrm5j77n/9weslLn5+uuOKKtGfHvnAWjOhp4Gag26hkaw3wkQDw//2bvxqNtB8NAP/Wv//PT14AzJ5RZbOJVjJsHu4jc25kYdOlhaHSK013727qMpms01AZALejbhgnD6VXXvnH6fNIOrdO3RI3VnXhLcMAl4kpsrSAJSJKi2xADbIHg6DTIQEw890McBv6cwcAGE2WtLzbFkjQDgDAdiaQLioAjgywoEPqVlALAyumRZVxzf6SYTUhgWBuiDUJ3Bb7s0BWfZj7eEol7d42nvbBbZ5C9KWN+p0RL+A47OTNaevyianrPs7lXqLgu2najsR1fRynlWxRiFNGfXx2HqueSwBgHU4BcFZArUemkL8JgKNTgo1rZtM4UaNJxGTO/uHvjyxuH22hzI625uglTTRpamwB8AMFFhA3y7gKErugiCiG4rVbRyvgMXus6JVOUlZ9Vm04U4k5W4QKOK5ZXhBpKFZG/W+hQqwoi1lsDhxiPZE9ytlMa6b1D5b4zuUCXEebQKjlgl9FvKRv1xhjVkAAO+nK5fpRkMwWe56QX7ugoyWd3nIBIoRuzmEY+UyAbZwyI4EPfOvBMKJnn4n6NtdcZyxDaAfg0hJQDkDkm92VtszuTzf+NhlRo+xmEhCGiSw1TXcvJqg01X1qWujcTEaAaGVhQUpQG75VaVRMiB3GwJR5K6OgnmPZh1h/zIxwODsY+lDZLvoU51ppx6HILuPIVQx2gGzNZNv/rW2LgIw9oh2U/qGjHtiGL3WtRZsqxce4P4pk9QpuiaT2oKq4kejih3/7XdjWh1IN8TRVCeGwIErHZhXAO4NfaTq5DrkMvh2tCf1u/1wBgEP5Wac+iz/FQ4qTwb36Zpreb0jn/MzPA2asBR6MgFWbeVO2q3vEKDweAGy947oG4M5+A6g5+yr47ZDOL9U5CshLMJN/9yxlaOTQizNP4UGfWd/xnNsR+VzWbrqG11QPF6ddAmDHIIOLkgpuu5Yu662sOeJvddZQa2ma7yWaX6XWtOPh9Hdfug0b9A2E7ohuQ1szGtbbRbsZ+3pGm7UCRJlVDwDsmWew/uR5PFEgkq+rQimBPTo7EXc0y3vVNVenC19DLa/GUWqRZTBQ/Kpcdw8O4hxCLl0EyQfIYkzSf3UJOzkL2Ct9DG28KsUKz8TaNIuI/fdYnQRCF1AobkARXqReNcoYerWtPCvsZHYUVpDDe+0dCJXZgSEE1cKCPOLZ9d8wYM9XWOLy+vNel8GvxsdIsbUyYfJzkCQ/fMFrd61oUIpo3robKSouXhBs2rPS9pCK4EQqiPPlGq65bjsZj0Y6/2UvI4Bi77tCIdyNgeDJ9XffhYPtvMvHtKbcMpeYn5p893LOR85DN8I7F7ycXrtmra2bdmph84LVJKsjKF5+luMXYlW1ngECFxpU2yAyN9XpKNZV3rexrzj49vENUUnHBSOqDyN7agYm3wKMoyUdDgK3+docJ+vlCTzy76CQFsG0GD1ZcGvG6ikV6CePBfhePJMcONVVyfavLL1a+Z31INaZYT0uM5f7By1VQPEcwBuZ3YIVq4+r7XLdqOguXvI9IUrH5wS8vdCnpyZgmhDskwLt/iAwbsqYtXwgehjnrLFryZhUJB1Zuy1YF9GrlCRjT+ggWLYAGDe5c5weliXVTHRx/CVs8RK4JjPrHAgzwPjcYBfZh1MwTuqyIPGP5xYnsNsMeie2rTaV3nfjlYTTOtNlrwUEt7SX2hnsIbWkHkMwXeN6TQp9/La70nnnvjqXr8j6MtjwTwmAvaFlKyRvpJGQkppz9vedkZ717GfE73fe/HHuHTeoAMDzKLH2DEIPoJWJbZCWcVKXidbrEEiBtg3S7/zX386G+lEywP/Pv/ntJzUANo/pnuSCCfGrYkJG2xV+/Fs/Sow1AgGOkwnG5tPgFvfPpR+57aPpgeFGmoBe4V4ebXXcOYlqVAkm6ADWpCFZv0mmbgAq50bmTA8gt76XxbefLCn9dztoLr28n8+Ns0VBhfUg1pHGyBaLO5QYnahGlPFLOvrZiKQ+q1JskNZsGzWr1gUv9UH3G+F6TiHbevpiemjpQQIaO7m/1iNUU291Q9o28PTUNwkY/gbzYwef28PmiQp1dRywTQukaGvjxfrAODSYR22Apy7uMgt8ns24iXPaF/XiyJmT/e2E6z/bnkrjCxOpe6QnbToVuhXvUcCqXOhZnArHyP7GzPzWjLmhXG8gMlqhRIbgl22fGACFmQqGZVl/asudNj/dRADQrGGjz+dXYfFZ8+sxTMkLtEoHyAyEPrhZzMhuanvsUewYFmwx/x01wNReWctco87NhVqKZa2YK50uAR3ftwg41Z2v+L1YPR03818aRQVOnDc1nLE+pPi9zvHx6cgM6zxsGKKvMBE27/PkTAvD2k5bu+bS9p/HmbPpfMeGdNGbfyGdvnFj+k//4dc5IKrs1KJd+FsfTO0NT0/7Zp23uc4sHvpDgv0iyVC+nGs0DWCsWhvPpSh1X4nCZccsuzjhtpl19fqLjykaF46qf+ffnQDeACtS/QsaeQgSa0pMVBTJihWHUt/TtcV3RidJ7llzmoAHAnHRcfXAg+n6f/dOBuO+NFRrkuEHrNiLnPr7aevCdS6hs9fIgBswmee/CMB8jz5k+HRDxzK4Yl2NdiczfXCsATQC4ArBrqWZrenFP/k2bso23mswCcV/RfYwIjVqB90jZAIZMHXj5xbFY30t+eogl6/bS1an3BYp0p1tP9JBJCyLXrF2vN+yjuwlbwaQWRX1mjomBl4oVzAoIlgSHET2MHpm5XrOqPnlb7Yny7UMzp9ycmfnx+xvrtPQWS/ngh/GVgX1tTAeAXwywLZVVKVi/ebu9Nf/6wbW3cOMy85IOFp/igQmWUVqS6FB53pfB8QAmMZhzXqL7yvB1Xd+EmqDvN9StwfIIM5Ap/UR5QiCl8LBK7VAvLby9U5sUi10FABK1CYsMibbb746veZCAHBkKh1c7qMLGTsr1c/AUz0U2R2NImtQ2IkAZ2FUtQ95v/KRFbyLEosiox/BGYXssHexeRb26Qk/W09BRuf6W28O4ZV++sTPEry3i4UtOHIHDOn15b3xmsrwX7ZPj7h/zsPi7etLRkoN5OKPBWU/U+5lbclkym2CKmEAO9Il512Yj8e4xbUJzMOYeg6cW92Mktef52s8S62Jbgs8N3NtnsyrUMIva+mLawhmRQHubesT7cDKUoKVMc+HXB0DP2MQSlvuWvP8ywv2GvL4hM/hfS5+z33Cix2wuF/hIx2n+f9UBvg7b2+ebEc8NHu42g4pz9O1+igl1bdc72UGeSU4VgaOj8jqKTfF/Bz+0ZoDrA0MrUbQsk0s15StHMMUlUE5A9fHbf1ox/NeFgBYpqO+XAQH8znqL2b7kzUXSnsedHL7K9fYH2uwh/rr6cobAMIklF537s/m4CNM1ujhie5RDdbp4v7ZdPudn0ivf80FVMtQZkEQcY496p8UABvliEb0ctcLGrSv6ZwLgH/hF98SG6I1wGaAyzZIY+Oj6Wv3/GO66sprjwiAf/d3/sNjimD9xm/+1pMeAOctkO3cfUqvi4fiFOGou0GStaxAmRjoHk7TOPyzJ/ann7r1T9I/DFfSGFGhBT6Drx6PRZVQ+b1T0KtoivUExEeWcTL7UXLeSiCoD3X0GpTj6ihOwG7m2X42GgBwB9nX2oyTRgBcZEAi8G3sllpNNzG8xVL9Odod4I/ViMYs4UgsQzumgw4gGEd4I99xajXtOWk6Pdx+mDqHXSEYtUyasa+6OZ3QfUbqGyeS9XUczR1snIDxGpLmlQmcHFXAOLyBbv1JNKzoIQ6lTEeVtaHWlK1/5hWOIeo1uAGmAHVDD+/dARhfTqd8H7W+w9S7zozRbhh0brsiBjJwlfRXwGqOckPPQvFaAZbYgyPgYBRKQSbGROqcDcx1ZgogVSamrOc1UFA34mT52YKgWl8ii145hm0pFuWuz3da76Z4VbRrCtErzoe2O5b3VfxZAb+8HvXMXKx+TMEvNlpo268wYCbEzUaZUSrq1CLyx3tdXzqeUfvGeXZJW+MxTxAlaIKKpwDmxhFjmJg8mM466ywJ94jOUBsyeiBtWp5M1/6rCzAQI+nCN/4W9wLKKpHDod7Z9Hvvvow5wMVteFZ6xW/8Xmr1b2H+ZVpmOGsFw8Pe0fmRs9bluMV0KsZEMbC1PZCLD4Txi/phfhaLa4+y3hAkshY7U6Z9hDauXx4AmPeEcnb4y4ETjKkVAsDZdwoQLthhWggecFD7yVDs3UceBPX0rVzb5sWD6QO/elnqmNyZRu2a/ccAACAASURBVKCdzyPG12IMrZeJjPhiI3Uv2tCe/9VX64FXzv976h+CXgWEci/sNvc9gjXW3ch2oIanY2ljesFz35R2P6xjvTGdeNIp3NeDoTPQaIwAnBHOgQIr3dL7ak1gN1miAFaHqcHMQlZ5bmUwUTjuZnyZEUF75j1mlwW/MidyEIvnqF0oMIDlCTAnlgmCBCjTLw9fXCORZfZ8ROuhCFSWsMQNOjv6mQHgvDgMAA5gnus9Vx2S4r0B8BAzAQQvpZ3pLz/1J9SgzqXmxO40QJ1ku9WFmj8K7dgBTjIAc6yxcpKXIPg4OjAxNoxz2eowZ1sJCgLcvY+K8wWQ0e4bwLSmVj0J7FKowjNknfRy1AZkALyQrhYAX0QvWMfce1VmSAsgXAXA2S4wEuNr1ln2jcrwYK4Nj/GKN+V3Hhom0NkKp2slO7vmCx/PPxXnQyiqTUanTseKlmVJsEhCZMBNi3rZCirWHrmkNOevXWMbnd9rL6Q8y3Wv5Tu/7qPl+RVlOfGx8IiLEgABr4ZwzgntflpEBMv5GJFtx9g64ZJhUIBjxlyn01Z9At5wQF0r4YTqjOYOBmXwZ7Uu19sl2LcsJdfqKtoY4xs/XnoORqykoFXrLy6tzJqtA7kF6C3B7+r99Fxlz7Fuj5sDHzq8T/UBfjxr5f/Q9zwRABw2aI2tiVKbWOfZMmW3qLRhRxqwVdHRvP4O874yGx1mo+h8UAS9ymRbeS4rGdfjdH9KdXpbvmY7WRqywtwVF1iC4ByEy4E+bcz8EgFX9YYEwa0D6dq/uI12edY361PMp8te8waSGXwXjKoGiv9XfXB7uvh1F5NVRlQLHaAqJVj/5BRoL2WtAnTQR9kET9i2KZ119smxGW4a3JIOHpgIyszQyGAQcx7ctSP9/Ze+msnAZIDN6VeNEND82DZIv/e7//ExRbB+7df/zZMWADsuOSeRgW85GcKfLyKbOve2n2mOTUPs5fpP25aaFIM/63PXpy8uQ5Eb2siw4ORJoRAgmO1g0vcjK17H82+RDW7Z1xb+vxngk5gvAwDgtA96l22QAMAd+9kcbYME+Kw8AgB7driUOFxRA4lqWxuKru2Pgq4bABgHuBuHF/oxpWupDZWvsomABwD4oa2TaRcAeHEOwQ4j+jS77qtsTNu6Tk89+8lsfx3H8iGcOyjZ9UmuY4qNV+oCX223BRnh4/sm6FeoAIzARyBeoR/kTLTJkgL98O4HwpE56fRtZH67gv5cgTq84aTBNKnysRRmAwP6s4Jq93z688rnbkFXLnDRarbHF0zFRC9eTBIgM5Sfi31cPzjUsfmsvXHtLbtoPzFF3KRUWtxENswYQjh6+utBecZBlL7O99VsrWRyHrEukzqy/6PGWFAskNOHlyZa0Pg0jDoduQ9ytpZLzhG+RwBcMi2ilrboz6Rj6r8j+8KHVDnN2bn8nnmyS7ZZuve+b6Szzzo9bYYyv3xgLp0MCLz8N96apqhpe9svXo6hGEgbunDwZu+BSv6V9Psf/B2u58T0ix+8KX2LAMJcsAyyk6ujFMcvgLAZ+5xVyODYe1jWC0udPlSEIJygwiJp4FcyfX58TWY4tgoDApa2FftG+Mj6eeUz/45T8x56/wTDgZnM7imSJbm5GaI43f20U2G+9du7edf96abfeAcOLAvlALXABiOgWko3bNlYHgDcS2Zc2nurBrWpEMQ6TnvIcT2sc9vAZk2aKrYGFmQ4uTHndaRrA2mB0obn//jbELw5K01NVtKuPTvTtpOhQhPMa5HpXGS9D9q3kAyw80GWkAyFTuiYeS6vOgV5PpRZINeE84usV1Chc91vdA0INGvmlxsfbcWwG7ZVYGNUSVN4bnuIKtnoRcSRWrTBcY5aEhB2Jn5Yq4L5lV7X2uoMhnM7pBIAF1HryABnZyZHqxVt9HwzzcvH2qi/Ss91z6lxIP3Zp97LX3dhF8gKI0DUM7CVejF6bRv1A+QqvpaPm41DftauHb8Iflwn9qTJeda0z0XQrYnqqAEF69KWWCOlCFXUr0mEJQAX1D7sJ9JO2aZLxOVarrnx6vQ6MsDLRj69zRH5yvc7A7DsAPqcs4QubN+WHaicYS/6NhejHmMe73Pxl9n4IngSQbvDeZHFDXuUJ+nyKvf3U3c3tXNn6mAOl5nuOur21vkt2vokGAKZVZCz/2XWnnOpGDHO15Av8tADllmfw5yI1xybTDFOYWO1tWbM87gZAA+RHKPrAWgdyxzwjVl8iBO9NlCZyTZFaKEAqfk+lOdqxibPy1hvMS9zWYMCeKVfk0GvP157EQAKDmItdbH+zerne5i/t6SVFttcngKuwtIMlEEN2YUmCp4CwI89WZ96x3doBNYD2JW1cpij53ldAt9y/j82AF73nVkwKB4ry6NwsGKnLONmruW1a7dYZ3YWOUrzd8zjmUUQpa46CNnvK4Hu6peXoJjzj8BnVogu7X4FzNEicKr/T3MZlLQRMexU+2gpXXPXzeHrmawa6B5Ir3zui9P2Gz6RLnzpa0k4IVjI/lMNgcqjv5THrAHOUv1k75Tp9YYUGU43w06yKr1kwFQ0nKen6NTkbNqyiUbN0OnMAOvcN82srQHAUqCXobwKgP/g9//LYwLgX/nV33xSA+Ac9VA/YnUTDPDrPmGFjkaevy9YrG6vvY3d6dK7t6ebEFBZPP1EeP/WmLLhRHYs30jFJ/pw0nEXqAXGwVQNiCzdCOjgFKIhZoCbB1CEoxVS+yGONcqEIgt8JAAseHTilQB4mYxvhSxvIttKzxzEODhT6M+qFyPYiSAbgGEL964AwHuWd1N0vzvUlzuoRR6obUon1k5LXXuhJtzDqT3EdQKAqzjHiR8BsPu6FOh5uP+bqJuYHZsggpOpjJGJI3LzwM4d9BkF2DMu3VAgPH4FQNk5hBAHglIzBEqq/TjRDIzXEPuv9c0C4EKsyqSEvlSuLMo9bDsA+aH8LB2RjbsabYf4q76v9EQyzyGsZCoaCrA1v9EOQtqzhaKF8nMIa0X2yUyyku84HFDOpGvX7QeHgMsSWXSzlrKIBcCRaZYeLQDmo4Qo4p5marb3IUfMoxZK55zvWoACXQLgEJjjWgKMAvwFEE2LqXk1GoKbFZZvYG2wSQrKCaSQ3/v1v6f/8zy14t3pJWefld5zGfVgaTC9/V0fwWE9LbWnATk46AMjX03/+Y9+A6R4Wrrs3R9KB2hTNkuxbQDZALdOZh2zgrbt2jViF02b+YlMYX6fAFh8E4nVwlhbM1len6+qNLr2seIk8WK4srlkb8VPLsR/M+NP8GBQwfG1tUzRKitaSEVCkAwkTvc8IgkLRCEsF6ggHDdITc2piBT90RvPB/RSe4P01+TozjjJCuJNnTVqWBdpp2XNHa3Hvpcp0I5lE9tUR5bXNbbE3Nfmq9y/hJJ7G2GK8177zjS6T3YPrdiGt6JRgNAO4ke2rOmg4H3b1lMj01tnTUfLIDKyA/Q7naDeyd7w5WMl87tCFcvgN9f6qpgQN30F/LZlcLCOrZcyyGSLNJXO61FWQPkHwVY0a4mncv9l2UQAi3mhmA8/frMlBHbczhnfrPScKfqFWNZKX+Ds5AcA5u/R6qwAG87Q9QDYK8rvn6c/4YYN9lz9Rvr0X13Dmmffo4xjQPGhgweg+BsRYxMvVakD7AgucuovO//lt69bKt+RX7QncwQrFLpskvG13ca8oE8WSpHpDc0DjI3rXqZASYGuSktfynVuBhQgtaXrb9ieLrjg/BCOKVtWrb+QfL0Br8xEBtVDo1lSb1dBcPTpVkiyzKys3I9sMHK9HvvkUXqAzoMWtdx1SpQMvcyjKN9F/d489LpkQMV+8gDhsA8B0Fep8rHXRLCPkoEVJeMCSMb91Krl/cj5JLDM7vLqc5x2CZj9U4D5MliQnd+yJrG6hkIYvoXmWJq6zK4cH10/j3KUdfU1A7Ex4dbONbOvayj/RYAhB/IFwzr3ZZuVMkBRfJ6TqwuA53Pbk9g+iu9eisyY2eM8DCVIX8l4PQWAvyNr+6mDHM0IHB7Ahk+Tl/LKowzslCTBHKjzTUc4biz/VTZducesfXu5jrWP8W/WUS4TyOu7fC1+Cy2dQjPlaC71GD8T7Ju6ZXaaRnZb1Z+x5xGsK8+4sOvRESSYKf5kAKxt78GP3j+1n9aVG9I4Iok1Wqgt0i84Nekd3MAO0yDAvehD119OKekgOKKdLj33jXy9Kv/WB5clF0d3MY8bAFcK9edSCEsALHj5gR86M70MEYe//dwX01988i/TDzzjBxHGenHat393uvmOWwDFZKnc8MkAax/NAAuA7QP8R3/4O49Jgf7lf/Wvn9QAuKRflQBYald2pHyGSkT7H7OHtWEycNCtXv2nv/v/s/cmYJZd1ZXmiTfEnJERGTlLmZKQwAJJIIQBAcZggy1sMKOQEJNlKKDscrnd1TX312V3V7u7utxfd5VdRVeZUQI0A8YIgzHYgG0mC9CAjBLNU85DzMOLeO/1/+9zbwypnJQhFEpb71MoIiPecO+555y7115rr53u39CZ7t3YncapxbQvK7xrDsr4L7pKEBBwW2HMKJC3kJ6fe6lx3MjFPg0GuJskycQI9XkHuLE+BMCDAW7vY8FQf1sH0C2XQMu65olXtgHKDDAfBgDuwITIdkPztKZoA/K6AtRxAwMAz2yvpV3bp9Pu5k5qKXep6uVYutNQbWM6vXpm6oR9FgCjkU6tg3MZAI8zuak7EgA3SX50AeImaU0xTNuKJkHFPNkcazL3jIzBkqyhByMBIv91wtBpHDWPDHu+k1pcjqnSR0DcpRQyAy3ZWXBNAOD4Mq7l9zl3UABg2WKAakfUlsrM6zDN64xVfL61w8qfCZYrmlxRr6zsWQDcjADaTLsLWqwnABZ4scKRiGeZOEfTQ6huD0vAb8taX740cQrWLBzReJ9IiGU2tZQQBtALsO4PZvd5LnXK1muXgLc0ijJcybVv9rkszoUTkCizf69/m4cR1jBreLAnHdx7L2Pcn9Z3bkh3fOkL6Xv/FXUFIO/9H/hDGLKhAMCnbSPpsP8r6erPfZTPHUi/9uGr037cyac49iBkljLAIW1jfmX8HrXJwebx7/hurX98KZEWIGcAbSYw/5x/lzf05XeEkhWObbIgimLZOGZ5aCJwahXOgsqgq0gJvA4dTELl5yY0oryAGl4brnfR+3OCGuguAnXSTKlyYB+toCbTB3/1TfRh5vrYWgBfgm5afMxybg3nEoBttRm4k9u2n7hXOW+tc7QVTNQ7Mvh1XPHm3Efag+nnf+5dTNGNsLsY8Q1uin6mjv8BHF7X4rirodwopn060IbfvGAJYDQ2NhGOvJq7LbC+C8A3z4dge5VnRs1vXucBgr2wKDiihh8Je7WXa687POvM9ScIbrPGZfDdB5qoQQTBGtpRFFSUNnAesmf2uY6UUmS/mJ6smfieAfDSgCMfUw7wy8x72ZJrMcgp60Hz83qpv2/MHoD5HSER8xCu0J8hcbCbMo19aXD9EC7tuj3bU7JYR1FvLkBYBDpP3NU8uXfKjC49xDFiPJNyitO36bjfDYs/ke67775wE57DXFCWuIahSXY21QwJRQUGVlHCEC1vmunTN94AAL48u+a7cGP0dW/OfTXDA6BkFN0DMXbUxd7H4S2hfL7BXzY2ixtAAOXMwmYmeaV9vLu5fhO4JK9l/o6OHCCm6ecYc3LSuTyHymA5AM+zJP9fr4SZQmHwWIDrGeXrvgiIS2Ds9wigTTaZmCsC67gPFJcxgG6YtuXHAhtkkjcCcvwi+DLeLAP0cgYE2CyOcum3/Pnlw002y6Pj/X1FuLiWyaDF5y20DAsgbkLansjEFZYM5VcW9ytr8pYD4NJosKyqWRhPXvM0A7zkcjz94yqMwOGAN+/rh+fUFgHwYc8PbFPC03z4R8vHleC5fIfy3wugOhKveb9YVEXktRgeFgvJq3yM3tma7LGl8vTJHrwAwNbxxsEARgHAJjQlecp9zj2qLLEoQbDnG6UY7OPN2ZE0NDiMsRjO2JhdNa0j5D5fg1idb9ovHrav12Cc+ygfdd1Nn0tXvPW9qU1dMG657NHdORF5ko/jAuA4t3ACBaTxvfzyBnnGmaelS37pFeFg/NUv/mXaTf/a4aH16aU/85J01jO2px/uuDN99StfDxdoCyRLANzC3dc+wH/wn3//uAD4n/7WPz8FALA3+XwRxD85wPE7gMWLDYs569Ujm/Gymz6Udm3uA3jAYgAK55tdPIubYKAjcJbMpPSW7r7egDHqqTO5bIO0CZetTdQA1zHBmhjBtIYa4PQwN2ol0DDAHaOaYHFD4qMk8TLbIYZSAq0MPXtpCAg0wdJBMwCw5ZBh3ES1sU7JyqA3wvyfUUu7t8+k3a2d1LbRWzUyUL1puHNzOq3j9NQpqbaDD6IHcJvMTMcEx4AJV5XjDBMs4mmJ0jbAd5IgapDzncS+fefevWl46+lp7fqB3H0hTJC48WLKlfv/8vkcVyuAZ5Yf6tLp+4J3wlPGwFdGNwBTkS0zEIsa3dKh2TFVpeZwejlcq4JcGOBwrbRUEEftSkie82cIgMOQRymwATLscRjRcmweU5tEgcC3CliXxPH34VhsQ3Il4kWU4posHQCz6VMOqsqH7L7/dbCJZAfbDJiD9VUyIHjmfKqoLHRVDvMtQWCos3MAaIDWR4JgZnIGp04cxvl5lo1hzdRouvY9l+b+mLNb0z//l/8RprWV/uPv/xv080r6JtM//eMvpgP0oBxR4VGoOgS0wXoXMmidp1vh3p0DsagTXQDABn+y514cAa/Zhhyjhu+QddQBgs1k5ozg0vPPoChnOZduXws3g6LliWMTjK8y2PjOC/jZ3wUI5hpg0psmALd9OIVPsZE2YIG39NHjmID2mn+NIdbOHakXB/MqAX03/SlHp6cwGmQgMX+qEuAuzeqe5D566r6McZbRM6kyi9KnA/DaWRtKs5P9aWjtc9KLXvBmGDHaPOC2PgFDaIKsy3kzMpM2bNhAgvNgSPP37z8YSqAeLob3iD7aykxSo2OriLjCxRxwoBaZ4EIKLAAOQGAg7WKyJZaKELM9rL/YF3ih+5JYqSg1cNo2RplwmGU0pwi8p1lLNrjGFK1GbX8XN2Nbr4Xc1mQkMtY2m6OGHQivYg0FyMg5q3g8FgDnPyyt13JdZjbAvpDzSMMBhfRIrwOCv/md63j2Q6zRR0n2jXEKSmpQtEhhBzDwczmOopVN9F1etgKe3Kkkc29Jhevx7HPOSi9+8YtJXKxdcDm955570m233ZYevu9+N7nU28s9i9fMsYfaG7OJSWFFUCpTy8L/zA03BgCOvaBoadWMvSwnAYIVDABcwDNqWythkiKcLDJfMV9igIvBOAIDWxrXxYQ4uQDIt5dZzW77VJ/DBJf9eKPPOvtE1flbZORUsi3OZVt2oUDhvhUKg6M89KUokx+HP8VTnDeJGPPu8EeRiFHp4xwtguyFZxlYOi8ZaJnyhQfHupBsKcdl6WuXKnJCbu2NXyY9v5uccrDCxdpYlGDqmu91kb3JhnVhclXc00oJe5Y/l4ZlBSjmnQPsx5ZfXiu/LzJbT+6sL9a6t5Kna4BXY+ifQp95YgB46foqf46orpjP5U6V4/7HKkEWXaaLubfwhkvW7pJRyZqjcu/Iipl4ZqnkiOfm9Xiy+99KL0JWeeTjl2ArGd6lx7MU/ObPK8/X/dN2Trhi4+Eyj+K1DjlRASdOEstlZ3/ZkQliYO7dtoXj/nLttZ9JV7zurcQGqPiUBHJDWUn8dlwAHBlJWaiiHtFTmNPSG4nXhc8/P73i516cPve5z6X77noggIMmWNvOOD295pd+IaSjH/voJwJryACbOZQBFgDbB/gP/+D/5inewBaLyfNG6uXPcrh//Ov/w1McABfTyJvCkkktkRg3EhiSDvoktjb0pTf+9/+QblkHXuytYPy0ASyG9BS2ZdYa36IUoNv4SFMRmUFl1bAY9hje0OgOALxOAIiL+MwBmK99LJCdhI77eJ41wNTgLgXAEfQJMgoALBBryqAVLtDRQoLJ1QETPC+gox6qi4BTifT8RqRxZ3aknafPBgBujgmADVEAwPVNaWt7a+p4gIl/j72IeZ8R/gb4rdACqYPj9DJqQtwkqO7lc+sExXsewikVELXptNOICbtDbWxPtRmy6FWYnT6cn1GnYkzE8Tj5ewmQCc7mTbyQaZap1b9JTxmBsCBb6GiWKYIZe8wWHiIRXPh7QZMXxpirkD1XdTJt0LtYt+xJABaD3w7Axk2d75HtFrB5DV1jBdDtMJaVNYcBVq6t03O00YWNytb1eQaERLgINKzzFcwGGBaqF6yyhmIG8DrWBqNpDbmBiu8RRltxOGGuNcOxCvosNzAGm8bQSl19L/NI01Y6bRGo0ZcO45YDsGBbkI9v3r8j/dHrX8f8wxuZFkFhN93HE3Gm/tdf+VK6n+bPIzCg+pVFEqEAAhHP5KRj3qtMpPjlGnawCwAsyNHQpgMXbmUojl/83dppZSklAI5YKoPqLJ3O45M/lTcuGKG4kQRYMTVQuHrzjJBSRlIgy8qdD4LfKjWh/nuO/aQ7xoVMBvtNP6Zph0gQqaTooln8xsmd6ep/+9up9sCP6Q08ktZ1D6ZpTm6MGvg526QQgGfJzj/MR7QyCjMr9m5qPzujVn8t6217uuj819NH+vkkFWhloOyYNN4UvfzmuE5Da89Me/fuByzp1Axw5qodosxBqezw8LCqJVQgtstbDoAD/C4EDapckDezaGWPy7pfwW+VtjBR/81ehdKSuQvu1eabf5sHk/WvMwdsXYa5grYSAF+CBABwm68K/66hRNFbIYNa6x3n2HOobzXpZE2nd5m4cS8BwEUkU86IPFdLt+gi874AgO3328UapPcj67e7ewK/wzvTX/8N/QvX7iXxNolJnwdr9kylj/OXtHUHtdJKWQQAAUCW1JA+ydMwd+VBvcP+8JZL35S2bduWvve9W/ANmCDBMZzOO++89M1vfpPf/SBKobrZbFz7MqORWfTaBSNpz+X59Okbrg8JdHR+i3VctsryWuf9McYh05uRDHAveGwQ43OLq1BKQhb+XdxpAwQW7PBJjpsS+U77epLIqDP3rWN3k+qmjj08GpaAx0VmJ8coPrJxoDeKIweyYR5WBMVHOsQwulwCcMvPWAiolZYvQcdLf+/7KfU/egBYqI8ei66LqxDvUBxW/r78vY6+L+ZxIYBdAnbzG8XVXc5ayxjHYOUgOX9mBsAlYDjJy7eil3muTwPgFQ3hKf/iBQC7sEbyOi7X4VLTq3yyi2vCGCMsHhbKNHKiNOZ1sBsGTvl7+TlLa3qDkDq8ROywZN4yeXUs0KVDTgy2mEt80q9FBrwZuJRM73IsV+4H5bh4/NJVfndsqmHUGt4h9lXmfj4f7ZJkdY0j2Ye5v06MjcTz3KtvuOGG9N73vjdIV+NCscHRGPcTGZDjAuDyBlAa8+j+PEXUXUea+4KfvjBd8pqfSx/8//4rMtfpYIjM5PbBBFzyml9M6zdvSP/tv30IACwgyHU2FQ1BAgBfm/7LH/y/EHzHBsDve/9vnhIAeCkNnzMjtrZhGWjTPUQkR1uhl131n9KOTT3UXcLo9q4j4CTf2rmGTgUYVDmP3JDNnHNzaeh6GoujnrpAiusbXWkDkeBa4qYaALixj8BB51sAcMd+ggsAsAxwSKBlM5lfkX0xo2sCI+qwOaICALcJJitInTMABmQGqCPIhAFWEt3eACN0ZkoPboQBpnZ0bnIPuMwbKgAYF+gzYBbb9wMeH+Q9dnJ9Dxp0kiXmS1mUnz9PbWEv8+TArj1p9uBY2jA0TPvDgTQFMm7CJlSQ0An+wjwK0NasEaQifw6GtZ9joD62AjMVdb4CX84rALBKTRlgz7MIRsOCrGB/3UNkGpqCJ5k+15tATBbZgEGWknqvcJOeEfCKNgXAuXYwyrbMWFs3zPsIyMMwDNCkNFsmSimmx9sBEA6W2Uy9ILYAerFTyWJa52tdb5EBt1IumGqfLxbgGG3XGAmmkkEG7Fr27WHNcPICPI9lmmMWMPbAOIkjZgC7fYyVKkvb0nQgJz8EM9PLAF3YT33k/l2pH1Dwf7zj3ZGIYadJ//M3/jrtJLHyMOuuRe9OS6LLhwFBCYDLPar8XcynBQCcnwcGIelBLZgScoGxBlTWUduX2ISFyhXkqTpKR6KwYIdLt+nYLJckDWJDjSAp7/Qlg57bKPEZzmcVDJy7m2WbcZIAomwvTc/sS2uG6EVK3V7TOnM+e5DnbWWv+chlr+UYqdVsAJKZewdg5piMBP7q3qkxXXBnOZEt86n8nKUBa3lhi+/lzTgOfzHodWew3RH3mQBCndTszk5obPSs9JpX/+M0NboOZncz8nKB7yT1+vQk5EY0OUGbH9j0Ji6ONVl5ty8mhQoPb2j9/QPUwa6FUcvGSWWmOptceY29niZ9dLp3r1P+5DoBUCF7Npljwomyn8QUix7lXUPMOY0yBGBkr2Tp6gAwzXub4+xzqF8qqFDao6yyAgTrFSAEM6WqSVOL14WxBj+7N+ppF6NRgphIfh0OZsqgqATA5ZhmyVqT8RjsHSbx8iBtdA6mP//af+PtfsgaZp7F3tLHWhiIo2gDijMAVhptHLC6AFj2XtOyTtbT5Ve8DdVOI91w0/Uw+2PpGWefzb33remW730v/eB7t6aDI4fIu1mr7fXUKZz2a4UE0PZRKo5uuvG69DYAcCTIvONHgGTmylFeAmodcjKSLRISkcBcGPNy7P2MJa95jAlWXoeZUT8y+DyRlarYxvnfaY9iaqH7aJfmsU8j9a/a0rDYnzKw86EkO1/34C9h93Oy88jHsGACuACCy+fmfa70ldIQcAHcFkFuVm9ltcGCeuYwMBtJyPKFywLufKwLj8eM0fJAfzkzu2joma/ZYSA+4oDiuEo2fyljXxxPhiKufAAAIABJREFUHJfzpJBE5nrmvPeY6Mz3RI+jTCiczPcTucpHfk4AYPabebJorZqlHXsSnTvTD2/9JMdned9l6RBxxnx7HeuXPZG1WiNh6nydJxDJEv3ShGfxuq7sfB7v+5z8+S9/5eP93Cfq+at5/Ef77EUAezT1huslaLro9nJkwLxMxFJ81FImOAPgxdfmp2Q16aJL+2FJqHL952XJnNRJ/WTWzcqvn2u5HsAll7eo5MzO2FkRszx5UJ6Hfy83LOWM7rF8GUzivj9Aq8+xA/uJa+kooRuq5BRBngSLyfSrrvpYuuzySyGDemj7ORbGpisCwNW+M5flvBczgPmArTH0Yb2PN4Z5giRvmr2YZZx55hlR7zs2PhINinfv3p02DG9MP/Xsc9OLXvjitH/0ULrmUzcQMPkeSOcIbNpsNhWMJ6695qr0ias+yknmDG6ZCTycAX7Pe3/9KQ2Aa520WZHlDBqfnqS086kq3QOdNTnXaOEyWEmvuuY/pbuHu9Lo+sE0StDW3SNLAgiEytfIYqEmLORi3vtLFKbNTGfqn6nQ3qYrK1j3E1KMcCPe26CtK88D/DapGa+O8X6TTEaZTbPXQbbk2s1g1phoUc9KYNmBHLtqgbmtegBRMwDhFjWundbbWTO5jkB3W6INUiM9hAt0s3ko2LhOItK1jcF03uzm1HEPwOP+udR4BBfeGcAHx1Ofrac1SHUPjUwb5qZRpJFdBLl9RLNd0W5HwZgMLz8CtnONLd9koJVmK8vm547uXPvqI6aPcbSskqwyvaWbAC3PyYDMRyyqiLXy96i7FdPGBpXNp1xjTD3AIGNCfbIgTSdTdyHbf+S9Jd+QdUDVeMn4VEOuDtjWtjW/HFebr+j1y2dVHD8W/mICJAdtwXbG+/lPfs7Wp/nYZDFd9BqJCOT4noGdtY1eE55nm6VgPX3/DMZLoO3rsvFMJmEidvcYNEWx3puB6sWBrM4crDFOPSQBbvnu36bnv+AigHw35DmmPTLCgEVUo/G+xMDBqE/xC5uzk+cCvOg/IAOrEiEnVVSPu98KnFWpdNmHVR27smk+S0deEwvWWuvQq1y9xiYmG9eOMVc6nZMQtoFS8mqoHNdwIQLMwxastOfuz/LnReAVeMlryzpqkQU0h9ZLU/Uq87fF3Ju1LpPXmVcZgOU9g7ZQ/+mdr0MdsScNMnazJAPGAW9eat8n30BO1Ud588uAoezXXM7jyBotDTJLyVQBKCqsnwZJAZ2VlXjOU5PZnh1Mv/Ca32Bt0M6nQf24k10pejjhasPuZ7kAnLvO77xmcq07NfzcH2ZJLswxzsMoXXQSjklmj18bstlaicySrbx6uKmFNZX7nkaL1KR34C0h44vdQN6rnJu2x+Iju5FCK3nXXG4SA6o6+26AMnt540PQHmXtTvFvFClzh5z/yKBjjTPLIvuMd0KTBBwTsKokJFx4+T2nkG/MhfKj2D+irr0AElFLHDWa5XzJQNokQp0WDXOzyDGoWeob3Ju+ePPvkiwDMJL50SW70qJGWnlK1R6zvI77asP+3nVP9LAg50mciu7Rrqce7mMXv+ylYdx1x9/dkSZGx9Kzz392evMb3si/f5S+/MUvs+ax7iJb59p3rZtctN2eYKjKXljj3x/76B+lK6+8MuqEO1H5QAyzn2AshUlZV1dPlhtznY0hnBKyrEcKFBeHoBibAjhlQLb4WN6e6PEOXKkOONL6PzqojX0o9qS8MYdy4YQehweq+ZbgY2kQffhbHTUIN1R2j1x4wdL3X/oux9rfloLd8jXHO58yEZSfX9b2HSkREee3cO08z+XvvcgAn1xAvhITOY9F5Yb7QQszn47q3vApveMHGQCfd/5ldKR4LAD2ys+huCoBcCmRf3KBbx6vlZy/+85i/ejJjX/J5J/s9+M7gJ/o3D2Z4z/aoj3aOlr6/HL8j77w893kWI/FpNryPS0ntY4E7A7fC6zDz4+TOf+VAedI4BUHmb/lpNjRkoHlOeaWSXlfqHPzsQtBZy8KYe/OGJhm40hLKCF1+K3mmtPTJryr6frrr0/vetc7ou1ilXtWmMmu4P7ZcTwA3NtLP0PkUCUQNlMsqGiCSjQ+ednLX5ouvPDC8Aw0ANJF0Rvlw8hd//jmL+AUqkstN3vQvbVYTVq32L7kxhs+la755FW5WDUcOfPAHQ6Ar/y1DzylAXB5UbOJi2EZkT0XUUqsexCwodRtU1c677/8Ttq1FWdUxqdz+LQ0bX0a8mcZ1YjufBS1UuF+W0iMZM2BjqmXIG6YoHMI4qCyjy9knh27s/y4QwC8hwBvgkkEC6L0OKRX9qtllhpkhD25DKlzC6BZgc0sAbCS5xlNngDBOqxWOKQaPYrbp3ekPdvmAgA3WrS4kk7Bfnxoek163jQS6HvaaeoBzFHGSI7sRRbJZD7Iv1sY3/Rj8DWNUmCSXpidnF8PEW0dFYCgJohEqW4TBd4hLY8T9HJcyrIFwxrdCICNrWV640UyvtyQdH9tgsQyAC7kgxqX6P4siCzBZkypLGkW/EZiyrGR+BOMCcpCqulizDAr5CrMzyrgt60rdQ9hL2OT/M5Xm6LmKOdTFq3ZloB7ISA2IDo8Rc95FcfjcRkDZ7Mszo3vfk7sYZkEK1oolXJffw+oK66jko9gpiM3UnyO5yyDUiQCii7D5bQkcdVBv+AJXPb605e//OX08p99GQ69fXG6U0ir+2D0RiBGlay67zicpdrDhEfD9akEmQ+dCzmj8mz7MhfBGyy0AtYYAhlggK/X3xZTtXDZBpAIhEngtKnTVHYe5lhKpPl9JCBMAJkwOGx3L08xLk2ALMGHpkplAkCJPMcibsLtudqlgkAjNQBw9I62T2kzbatPpQ9dcQmfR8ZwZB/Jqp40zrWvrR3CTGEi3vPUfRwBAMde4qApezgCAA7wm9eNe/IsvY86SQjMzwNY0vr0y7/8HurKUajMkiFTKhLaHReJ9Y45Yu8Q/MaVt2rQ62GyIq8FwY1JT2uLNcTq6V6T+wuTya3SZ23OOcKkX9PbxzqEAeQC63fQRi1CUTueBPxMIArpEiDY/UjpsxmNmkk6a4I5/AYbwyyvrVJCUmEutehEIPPbMc5RAoAxqk7tceYa671KnXC+R7uJaDpn7aqA2GtfBPTFuWXlTH5EN6biHxkA55rxhRot1meMH7t0H73Npyf2sWbuT3fs+CTO0D/m/GmzpQJqfiDvfe1xvueuCjLY866RFdzAVzpv5zG3Un3Sg+Tc6zaLDN692zF57Wtfm84999z09a//FTLob3OsGl2ZvOPYayRKGAtbYU2OH0y97C+6R19zzSfTe95zZZrCBK3e0xfXemhwQzp04FA4TAuA9Q+ZoEtEN23b5kHTeXif/ADu7weAcOyOBRJ+kgBiZQH0EwEYVwIA3Q9q3PCaLcoiALQdtb1piHxUBsDdAOBLlwBgemOzf3XqjM8GIAC2/tG46mkAfPLzYJF0ONpO9vT8Pfoev/oJjJXu2zVusLPTKssGo3ViEzWOCmJ/lnTVmFPVcbXoiPJxSFNVSZoydxEIzEVy/XgJu6OP4HEB8PwUvWq5cXkwZuwFduGOSIbfAxOwPuc5z0nbt24JKdXE2GTas29/2r/vQHrwUWpHCYaj/hCwU1cSSr1nnY3jhus/mT559ccitDoWAH7nu977lAbA8xju9K8bAkwA/Lh4XZjvyGlVOM9JwG9r+0D6uX/5/jR6wenpfkDddP/aNFMjuusdgmEcIJgSABuM5osYuWXJkogorRFrU0MLAAZobKCWbFDnM8zRqvYC3kMwt4sNAvDZ3AdgBIgKgDWfkl07EgDWNKiN3PlwADwLyzkPANZ0qQIQ7RwC0J/WkfZtm0+PtHemmfYhuBM+r3NtAOALZjan6t3tNHbPOLWWvRwTrO+DI2lr/1BqIEecmBgDeGF8NTAUbRI6iWYJmxYAsD2HoYTzaQM0oy45AHCuqy0BsHF3uDcbxyuphV0UALd0dy0kVcFsB3vKa+2RGzKMvHFGHVrBOAaLbMkZ7yGDHDRhsL9lsJtfp6lITcdhDH86BL2MjX1kDcb9TtlWANXAEGLegkEMxjKY2SyjNtmtlDmkbAXwjbLugs0Nhr7wWMntk4qpsKAaNNIuAH3BsHmkSzG25ltLC7fKjFwJHpW19vQgsSd47ebafu1r30gXX3wxG8csc7U/TfMRNV11eZu4jXm8rkj+5w3ellXKdGYBwg1YqzklbbB2NaTp0WZKVTZ/dzhMMmgKGKyvHYZMLmja5vXTrReDKpl33XslgDpkiamRVMZXOkxHwkK2XmhVnGhkQ+OoCpfE4tp6XC1dEGHhK/RfrWDiVlGujqNxC6DlONuHej12gVund6bf/8C70yBughM4RNeH+e04BguO+zEDyKNvnk+Nv5QBgguplEOWYIK/HS59XJCSOilVDbiP40hPWUVqrWO+npFe9jIkrHPrYfDWM0/yvkRRRjx/kbFSymzwlxUruWyA/6lmsG7Run3mwzj9vnuoGxUEtVACHCTb0gONq0R6apx7QdT+8tHOYy+W0meN8MDels5aA1whKPXLRFkTwFkh6WOiDtVqOjRlD2PuLTrSWhoBCdvkXOZHOFbk0A1ZYcsc2D8jASaAjbZjgHkTKW4uS65/KTXN9fq8R+ToSprOsTYjlxNlMS7BYrJ3AiS7MVFqoQDSEXpi5vvpO9+6hmM+wHuQtOFkKmTNfL/GHKAYHYZAcLUBcA/X3mDDOnBBsC2AzjhzW3rFK14e4PfOO3/EnvG1tHcPsqNQtphIQNFRI7mLKVqLm83m0zan3Q8/QN12Z7rxxusjVvC6d+EzUEOeYSvESy+9LDL5jmmDmGLr9u30k6a1HomAWOZLJOhLa+d+0r9fVLyd3Gpe2ItX4/jjihz+OBpgOPLvS+XZT3qcf1Lvv5Lr52uDAT4GAB4LNR3GLZQxHBUAx03Z+zBj/CR/X8n5L4slnuTjLlUBT8/fk9t3ylet6v6z0vluzMgO5n3QloptmLst285Iux55EDKjK910001Bdsj2Vggy161bFyrj3/iN34hk+xTmr/ZJ/4kCYBlg5UyidJmf51/43HTBBRdgeHIwPfDAA2nv/j38fCiCCk+kxgHN0vpH+VsNOZvMUvAC0t48Z65Bz0EYrc9+5vp07aeuPi4DfMXbr3zKAuBgAtg4dEUd06VMqlIwBE1pl5zpDiiI7d3p5R/8vfRjwPDo4Brarz4r7YONSH0UtGF33GFkt6SXYbhJG0S6M/iloyqBZhe1lBuhRYb4mDqxSIWa2/YeZDt7eDngt6UJ1jgMsPVwgg3bUigv5iBzPRaBpeCrNHTiYxcYYOS9s73zOEHzvKIdUR3ZdnMrxjanN9PDHbtolzsSEugqNcuDswPp/JkNqXYvn4MTdOPRuTTxwETaTJFeB2zi+MEZWMbu9L3v/yA966xnBtNXm7Nfonr+XPcgABZgBlC17rgIdNvUJcsAhyxaxjqktQUALiTQgjoBsDVmRs8yozWdnwtAap1tbO7W+BmkG2ELfhfkz0Tm1q2GWZNOlvnZAUBBcQLpKsdkj96KtcgS9DJQKkGVRBv3s+5kGMvXGjDniLgA9YJY74mFB1CofOOcii9f66EJOMNNQXY3A/hSur54g1o0Y4lYcQlT6nk7T0pzqQXQWNxZPMYAJ7xORk5Dm1e/+uWAG+Yn4ymA6KI9V6haeY6eRUGOc6G6qHdm2kVJ7wxB/wSgucEajlplM3K8ZpY3D0ZIqQpvAgZNGmVHfsPkBQkbfycLh/gjvgS/89aGgr57aUNFa+Xc0gZAzCTLPVyjX1xWABzpJg+8iuGOXpjUYs/RM64F6q5zPAbdHcxTW0w5/kP8/Ux6s/4/b4AFhoLuZbynpkZSbd0g4EhB+LGyzCu7QT3Zrz68hCV/fpEhPVydYE1sAjGizEit9ah3zk4vezF1oPMbAalb0+iYbbfMECDzlUkOBtgJaN1bZoBVv8e0j4xLTtjkn3MZwJ7dtKPaSLkEM8Ra/j7qggV9Spr6ZIZ1jJdPdd25VtiLBMDVtZZicFj6FOgJsIZPBvCGYTvHUqcnNvgqmV917lvLiyed5bVpHgAsCHYvapAobE2yV1pIrGxXxtWsjaoYQS5JHQ03SkVFuKAH+C0AsPtn4dIe57cgJ/dzPV/bOAmAUUmxP/YC8urMxXrXvvSXf3VVmpr9IUkZ/qbigTHrIunZYkNr0OKhwxpCx34FGeyVzi/b9K3B0HJyajwA8Jlnnple+tKXpHOf/az07W9/M9166+3pxz/+MaqJ7P5cJRnrPhJ9wPluKdTEyN60btNGEp4H0he/+IX0K7/yK+ESbcsk294JhAW//m6OIMdAZt+uh9PQhk1pHGf2ldRwrfT8nzAAsdIDOcnXP7YFyEkC4JP8/NV+2Uqu3wIAtiRCCfQCA3xNIYG+NGUAvD6ycYsAmK2ETG+LjFqu6Tx5Bmql47eS84+t/LEIdKWH9Lhe//T8fVzD9Zgnr/b1W8nRx9wllp0nkTpERwkJ1mnAru0VlULL/pZmeyZKZwDJX/zKV9MvXXJJYFEfVciOlay/E2CAMTlBqqb+WpOIIYLGc845J1olePMbANQJkKfGRtPdd9+ddj26G7+dJm0hbPUQiCJH4LiMdiFLlAG2RlEGWAl0NsE6ugT6ssvf9ZQGwL0YgUyQ/W/CFFYJypo4lhnl96GlmVxP7e8f/Iu0c30tjcGY7XO2Dm+h/dEwwKcfFmMLMZkgLjtB5kcBCnPxDAEHvsuMYTes5UbokPWA2xoAuEov4NYumivtthaY990PWBuFYTgCADZQ06wh5oyle7Ktsir2ApbpNJDsyQC4QrBpa6T6Wq7Llkoa2dZOj1Z2pwlq14A/0Q5l7Uxfeg71gVUB8MMENQ8jJzxESx7kQeOPzgAwutMPqSM7jxqy+WkYGILcyizSas5V8sRYMFhf65FDAr0cAJcMcKh6ZWglaWR3DHYFUiRXBEzBthL42svU8sFwCeYtBcAlkyM7FOZLMr9KL2Ug+S7wLWW4OZA1ii5YZCNpwa/XVDWgkmfZ39KvpmRwF4Bn/tzyXuiUDyZVLFwA5tKduqJkGrficIAOBlimPgfgwWQf4Y62AGo5lEi6LRJQmkHHv63PjdMop5HTR+DKOly7tjNNTVh53SL47Ew33/yV9KIXvSj10HS8n0THJDf58SmCduqDewc6UDMIeFtI+GHQvAScyyxvPM1nzJDcmecg5gANCE5J8lirzPVz+DhxS5a7YWWt6LCEU7dufcL8vfJnJewmI4g5UoU37EWiWich1MLZuk1td4dtiawrxvk8y9Y1hBCdZ6Yxr49Fzo6hRO48l6Y7WYO0t+lkgtWZ6LUqEk32lgnAbxcffA7JlnU0XP+v/+w3WSN7UTSMhtQ9XIIX1t5KtvPVee2yY1/K9sZkzHW9S2vw4ijjeTkrUe+eTdOjsKi1c8GF2wDA70o9XWcADN0g8AGQwpfSDym1TGZ+34qZG673MpfKor4vWqQUbs/O6Z07d+Ed0BtAWMmrQKoTQNTkGtdI70UJuQYaSAU0m6sPkK7DXVqVSrOH1Ryu9ZZm2BaO5WzCiOSGa4syU0AVf1d9wJHpoWdrszlyj8nvbMfBCmMGF32CXf8kX7zubkYmbqOO0q+QbWSWO+C8P7tqCtAbQFjjpnKc43wx70L5080Ht5jcvfU16dDB3YBJ9ub2A+k73/8oybT9nDOO0H4+vZWVPivhaWFIQPOdmNOr9Whxr/Z4moDyTZs2pDe84Q3sEUPpL7/21bRjxw4y8+Nxf1/TP4hKYBSpfH8AXw0vvf9PUR7VBXD2Vj9PguwqVF1vfxtsL/W+OkV3IlNrkKmv8u/oqex2iheIcuvslr/ayaeVjv1qHv+JgK/HB4hXax6e/Oee/PU7MQCMZ0kwwMsB8Dz3Go1Oswrt5I9+5a88+fPPn/30/F35NVjJO5zK128l551judxSLd8XvA+ZILUmuKLBJYqwXI4HLonYuIM2SNemK664Isf+Kq8iA3/yY3hcABz9Ta2zIsiVeSsl0J0UIG/cCFOA5Nf+j+sG1kTvwDW4/FYx13nwgYfS3fc/ADs8jrEO7AwaVl/DuxBENaIG+PprPwkbbNhydAD8lkvf/pQFwJbqVgB3MzAKHbTwMbNfpYaqD0ZtGpfPub6pdNFHfyf9qIYMcBDJZa039W45K41Bd86JqLrZWDuosStaIQQ6DN1sGRggxSWy6CbI6iJ42kTEt17HX02wDnLxd1Nrt4uADADcBgDXxuHhkEAHA2yWvnQV5n0NNUsA3FJijArb9kcC4MTPs8iflUBXqHEVANcGCJ43k/TYntIjHfuoXR5FOSzDRtJjuic9ax4J9H2EhPc3UuMhznmmPzWQZI88MhIAZiMO4I1ZitsBwy3+LQDugL6JjjgF8BP4Whcr27rIAGcJtMxdCYCjBpj36NC0CgZHAByxaCwCGT+CYZGQoDIC1xy0yhDH0gh2UWa8CIA1YpL9NXovyj+j7loALENOYO04VGSlC+a3rPuNY/JzZFUL8BnrtwC0C22YgtnlLe2AUkibBcXZ7CqDdyXqjkH0G+bfZf1uBON53ed6Q9c4P4d3gOdt7F783e8lKM4s8PJ7WjAx1Ok5Jm4ufSg6ZI1ldmYa0+nZ5z0r9eN8aluhWWs2kUkzTVWJp0nlzMyNMKrlq8GxywZ7PiYxZgAIiCf5XWbM3Kxy2zRGHiZcVtixxzszQLB+YeDR8CmTEe40mQNDR/I9JyakpKkTxhgW4yLmTOEmLehqqx5w7lhzWmyYgn/hg+6Dk9T/NnHl6rRnORdHJUqT865twGSJtx3g3E9j/n7wfW/nBQf4+yiW+3tRqegEd/Ib6EpvASt9/WIGvZgIZUBT1PlmAOweWzC0MamsDc4AuIk8vLNzExf8rPQzL/5VajvPZYtfl0aRJ4dpYUXTgQIAK8PPvagioZatgPKNzMWQAY7JigyAY32q0ODng6Mj7AdzaXj9urhPmN01mdamNCK7QbOPweC79muwvV1YeAuAZYDnKY1owwynPj6TpJQJGZlglSSYRRbu5OEtHf5xtklrAn4FwhD/wQbPjfEHDQTD+R0AZxs0wHi0RvMmGklChyX46GV1vjnC1UVa3YEtlBZbL7RVK4SZHUlgpL1r+4cpA7KufI7k8Hi6+Uu/wwntpG4Z92neZm5yTZQQdPZMIC/3easLgHtRaY0BbGsEG5deeimy52elr371K+lb3/pW6scl3qy8O5PHPoMzchcOZN5bTGT09fVFGZT7yvihfex1yNY+fUO67LJLSQCQAMaevgoLPIsB1poB7nVu41z3WTL+/bDOE/TprrEfre5jpWv/aQBxql6/wwFwZcEESwbYGuA3wwAfDoApc2D9lwB49VvoPT1/V3f+rfTTT+Xrt/JzN05TOTyyX1YPnEP5jPcXy2mj3zxJVY2XdeSXBf74xz+e3vnOdwYgFo/WMFhcyeO4ANgbv25coczlQ7tgMuPAuNlXuXnaasaDHcIEQ1OsfiKSLmq+1lDj1d2/Jkyw7rv/fuqBH0T2iOEJ7GiFqOPmz38m3fwnnyUrri716AD4jW+6/CkNgOs4OUuKtNZQI32QVkEAic419TQ1vzul84bT8L/71ZR+6nQMQmgdQrPnnk1nEnIifR5AFlgfZHSlGHOhaGYiCBqV3YlqdPvlGbJpnchFN4ISNzJcnQLgQwDWnbBxe3jRPkI2ZNC1MYrFlwFg0ZOIZTkALhlgJYbBbEL2NGBa5rpgcgF+alcFwB2baYW0DQCM/PlQ10hmgEGma6a60znNzalyH+zBIzi3YXzVO9uXdnx7R3rGxmdEzW8NQDo9PQU4A/QKXmd0Qg2rtGUAOKTBgKtgWj2eYFwJQgsArEzZ9jqhwMQwydpd61lLAOzk1400pMBLAHCE5coxs3cPxkxF/akOxfxbMKnUNru8GrMLRjk+2V/XlAG3zJPxmdJlQXEhsQ7wWxRD+uqQmnsemkh53AboQZBlcB+S6YwbOFY/OC/ZcJHU7TmI8JzhsnWQrLbfA8tollpglqiHzjmozIrze+XEZYliCUJDNh4I2axaLa6DTr/btw+lPbvGw6zHwLYbgHj/fXenbdtPS+s3rg8APK2scYCT4L8DANIKoCNqn/kK0s94XdWJIJgvWzLPBSBG1soBYifCLGF/yKRtjK+tJro4pk6uYxcD0Rv/5m0EwzB11gvz4kwxT8PKTsE0WrepPJZ/O5ia0c9zvWy7UgJggXSntdw6OzPOTcazzsDU7CfM8TRByGMeB1/b12M+h7PtTb/9j9TsY5oFA9xA1i+wLgyh8lU5lR6LbUVikuci1zyfY2EVWv2lADjAbxRgxzM7kBDNzwwCgLemV//8bzHW20gYrAEQdXLzIb2hpCScy/L7KgMsWxrF55jwiOxszgzZC95khbL4DoBt05rRIlurmaJ1o+uGhwI8jY2iOqjpjgzQZpK3qUduo2WuYtxWG+A9SdAphW7Zpk3nZ+ehLvWUJbimZlkI+J1FAqyqv4Ru97F2nDc8F/K6zeEvSKJjjgmQmRsoI0IOTZLF9mj2GAw1QHgLFPZesbiz+3jJ/NriQQXEAnPJcPbgb9FsTlJLO54G8Haougkw3xtzD6Xv3vYRfv9d9jV6GQL2pscsbGb+99IuagZHaBREq5mAmSdJqTmVQci73/3uYL1/+MM7ItiwnZXX7tFHH00PPvhQGJotqgly3b7GWN7zVLTUSaZ+4hNXpze/6fX8DkM1xs/WFbP4ZFSoGW5FPzuuKc/386IeWDn6048VjMDxAujVBOgrOK0n4aUBgMMEC4JmmQv04wXAx7sGT8LJnLIfcbyxe3r+nrKX9gQO3Fi2ZIBNjJfKIH2mpokX6vhK+LMP7zf2Ab7sssvClNnfNxdcsE/gw47wlBMCwN4MjbZnOKAKNy8BbwPTJx8G8D7mMc/wBDSfqX3mAAAgAElEQVQdUg+1Yf1GeuoNkiHuSw88+GA6SIZYBrhCAKFRiAzwZ8kWd8MWHwsA/8rrL33qAmAGv4dgZ4L66OraLmqfp9J6suD7aRmUtnSkn//93053b6PnKhHY2o3bAQy4m8F4dA2fhXMobqd9Gwj+cAcNN1V7JmrKkq9SsIZKeQEUjlCdYsxNoMONMmfBAMN47ZyBBc7sryxwnd6cNdogNQn65qBNsylNCYAzSAyGU4AHsyfgNP4qAfB8pwCY52D6VAXEVzYhVj+NNr+glAM9o8SOSP1AgjLAZ7WHU+V+wM3DrTSxYyw9+P2H0/nbLkhNgHmdINl6OBMlgraSAV4OgDk3wGb06S0AsFLsXGv7WACcGWDO7TAALHgMBth6T37WkCYk3/bZdX6KnzR+1f0Z86wshZZkL/owBqto3a/n7WdresX3hX6/GdTaqzcMp2O/jkxFrIlWdsnhOUaA+bmRz7C+VwBMMK/E2d6R0RIrXl/0UTTZwVdmfjV/4o8h+40lEcfeIvEhUEdtlcGvBmcE7H6pHfXcSmOisIQvmVj+1sKFyCBUEOzGkvsOZzWHtX8D4Vp7KI3SrkwX142bkORrLsDarvfRfAt2TZNmx6PJeZHXyNeKfzseJSBWlioIpvtMmuSgJwBXE2Qe5mS2qRUO3taaba5dNxO7z6wfAKmLN+wFrGiULsYKcDIJABZ4M4dtndT037x5k5/nNc+yZluuz+vOuVUnAEwArflCAWBLIx2LbXFje9+ONd0q3zFOa6TTB+ppQ2NP+u//6kqKn+9KaylWnor388ROxYc10vnmkBldJ46ZE5MPXrgi81LKoBekzxkEs3q5gQB+5zZTV/OPMSfamFsfYczXCahrzI0zZ704vq+ZBPYpL/oSxtwEaO6BnTM8mam33ztqH9sT8RW1o6wvJU6zAK6DB/fz/iiINm3FyMLXyjRnUNm03tiPcA1i1tezAekhgHceMDzL/tQKdpj5HLXqsMa4q/X1d3Nv8XP4N/Pae5AKj9YU4BaTNds+t0aZLNOsNX0c/SKx0gYAuy/k9ca4oSwRDJujMukUvVndw+IJrmHmVAF+S1m0LtreAudQU/TQysH2QJMTjdTfM8jY7mcf+GG65bZrAcG3UmuPygKfhg42iV7KT6amcSVfoYnHSmdtTdNAfSZISLz5zW9OZ599Vii6xihpEqT6t69Qd/WXf/n1uH5TuPpX+d7bm506bW3kNXUPnkd6dP3116Urf+3dsP0ajXl0JG8Bw5ZiWAds0OL+o+lJxBULfXbzPpHn1pP5faUjWL7+yT7u4wGH8rhOFECsxvE/Edf55K+ft/DcB/ixALhKl47nXGAN8CIDXCERWzcZq3AsJNC6QJfXYbXG7+TPf/krV+P4T+TYn56/JzJKT/6++UTMF9YfCmDrfnV+zv3XMV3m/pJjClheGGDvE7K9xq6f/exn0+WXXw7+pKzGhGzR/eTExuixzzouABZpewDWJhrIPPOcZ6SXvOQlGGf0R31QJ3Wv1gj10ZDY5zXoA2qkbQ3ww7t2c+P8q8xJGB8pFYbSKmuAv/LlL/K7TNHl8qDHtkH65de+6ZgAuEmwHiYe3IwFfB7DrBbaDKgPB06Zlseeg38drAmkGOzIOJzo+jrCCLv59YAgPX97w85grLNx41ra8mLTvLmRXvSf/3W6p3cqjeNs2tKxpXMoNbsAvXzV6kjCausAHNKMjB1fBvIGXvZWlGXI/bKyE7RGWMM8Rwa4Wwfo3WTV9wGC9zBR9sOS7CUYHiHwo6bSAE/wEw/ZZMCQcmCtxMsa4DYBpW7QGh01ATXztB+y3q6Ne5EAuA6j3dYJemtKY2vn0w7YjDUbBtMY7t5b6+vTM+pDafxWEiIPzKUDd+xPQ831YYI1vQfAAqjohA0YOTRGgiP3glQCLVUeJlgytdYbhwTamuPMAAcA1gk69LK5TjaMqiQOrAFWKiubK2PjVxQAa9xEfaBuyQFms7x4oS6nAI3zUV9q/W+g5HAaDmZc92jZQoNuyRgYzwqMk0DccYn63wIAR79eT6CQLIdzs/JiI2ClzcrJBb/hRCwA5gYJkGhHg/DoZBvHHMfnXAUwVAUMhSI13KjjeIt6RSXASjYXvvN7AmwNwOL8A+8UtDc/lgA4apoLV8cskS1NforvHEuwzfYL5vwMYB9++OH0zGc/J41OjKeh9dSoM54ND8gxoH6Wwl7mLePG94oSemsxAQY1gvraGlY1YzTF08iNJPIwCcE8LcDY0LhwJge8Hm3BCeuwzjyvCZI4/k5qq3pZA7aElhGuKzaBuUu0s2mPIXGhh2pb92jBMZRzi+s3bx9nriGi/niN+CQuSzDzsf3EL0OqxhjXkXVz+VM3rStO7xlPV/+P74AFfCCtp+Z0lILnVoCQYrkU8uqyhvxkN9Yn53UC4OLYC6lD20EtDdlMqjB5W7psm06T3e/vom5zDAmurOWa1Jw+Pf38q97DNdmKVBVfgspwmmKwzEu2yEp0xPu5VDL9XwkL9PLhfFoYOX4oQHL44JdJhYKZZT4Jgueol5UF9hjrfEgnplBWNLgXu492Yyg4Q4eBOmUk8xSBa4hVZx+qD3MMJGRmSZpplFejTpjcKsoajTJErCqoYCL5Hg7UKj1mOUfmUpXe5MqiQwLNv51L1pxX2Ft0ILdkJLuT8zvmVgBhDbMU0DiWJpJcvSZV4nshg2Zjq4YRjttsMRDhlM040FKqozJOInJHun3H59LoyDc5ScAjG4sKFvdiSxNWcv95YubYYTfAo9XkFvXdi8mPHPi7F+sPUjLAH/sYbSouv5R5lxUAIYs/olFQ/tzVdiFuEZPEvOEEXPPK76I9lUkbfl8qaY421qt9/Iv1p0cOZILJJ8C0VM09X0dVkx3GS3XUH6t9/Ct1TdbA7liPOdSLPUX7rTIxHkoRrncwS6z5JlmwVif1+/1j3KNm0r07ruO+bB/gN6dD7A2aYHVAXLjXCoB96Dux0AYpJrLZVo7lSf6ePUDyvPX6GutOUtIwgNGcipuSPTuV56/nJqHiNfPalXH+NN4CNVzs80ayOuO/0s893vz11MQr5ZrVd8HrHWuan+fKG8gpev56UNh2b+zgQQjTtRlLidM0wF0MLgLTdXK+N954YyRqnQeOxazBwwoexwXA3tgsSjaI7oT5fTY1Qvb97e/PtUAGNGaKddZ0c928cUt63vMvCmnUd3EB/uAH/+iIAFgGWAAsuDsWAL7kNa8/JgDuht2ahMGqYbISTGBI77TOpnaJ72aqJw4BSAll+gYHChMWj7k31zKVNqYnMYgCYHueyohPwZbU+6DtZ/isNdPpbV/4g/T10R1pepisOW1o5rthervW8bWRi0uLEb5oRApwWEugSSBoXZ31crYv4uLOAX7nrRWNGzMO20xw+wAPAxD6MHap7AUc7OP4d/IcAHAbAFw5RMA7wU0b1nDhxm19ZjAabPgEXOFi7J5RMMBK6FFmA4DV8sHAAEwFwDUC0A7q8Or0At7NzWH3wBiYZCIhcE8DjU6OY21aO1pLt930vXRax5a0sboFAE4SYM9MSJ29Li7caDcUikuAJYV7GQCzoSkpFgBLAsC6nigAtgZYwBMsKMGovY2V1B0RAHtvVGGn6RKyx+wyrMw4t9rJCRdrpfmbfX8BehWuoWMj6ylb3mIsBLUynhHfB0oF2LowSkZdykjADgtVgmCdpKPGt3D0NlzMoCoDb4Nmewii+ozzYRlldheQ3wSAaNgjENa5uqyFtc+uNYpxCIK+kEtn6XwZmJZGMwvTuZB4l2568b0A8LKFdSSnc9z0OzCMUqnxjGc+M5BkgwPSFMveys4Zr5GMfRUw63UTM85RG2pHrxrJEmsz55RJU9I+SzJjir/P8O8DM5Ows+Y+MM3SQZoMRkGaRx1zlYmgrF5Q3MX86OGrm+sFVkg1viq497ZheVs6EtNL2HnUQg1hAqAGGDO5QpcZgHIGwVGOYDKCemCZ9U4CwEd2H0g/9fxhzJgm0qb+qXRm93j6z+99PWh9T6pTsrGSRuonsW08gS85HAA7n80IOPGzlMQp1yQp2Te0Lva7mZGRtP7009P+nY9w7mcBU5+fXvD8NzO1B/g7Utgu9iMuTBclAM6LUHFYFatshPGuqOOPRy5GXzRtK8CvGYioD3bG5/pfr3lOPuY9SMMl5cIGaFtPOwM1DMeFWd5aWqY1VXrwnCmTJdajk4xCJJOq5Av93rQm3TIJk2YmpywsFyi7z/nRMrSqIDTJI2Ey7xxq0GwJJkeHaJOD2Q0+G+GFuZ7GesypFjdTpk30s+5wDQabbISpksLzLeTQssGRzqK3PW8aANgNzUdIGXxqJ8eEKqp7JI2M356+d8enuEdRBz01GTdu1/ssNdGlguoJnBSP861WBoClw6wVn6TlnRvtF+g1/pZL38T9317PlCTYq+ox4DknEWN+Rmb8RNnMx3lqx3s6x9BL66qRA3vZ13pSN3K7aeTan/7MjcQcb4ugWyfrowIbjz/m++odfwbARweBBo4Dw4MhZ5+z7AXwO8PPOq1+4hOfSJe+9YrVO/7jXZ/j/d39p0hIHw2IqLC4Bq+ZN77uDZT22HEjs0pNuw24jVBDMU9rvJnWKH8nOUBS9PbvXw2R08Io8so0hupME6wMgLlXoVoyp9Og55rfsyfC6l3/BuVNdUq3uunjPkVP++uuvSG97/3vZU6PEK+zB5kZPBowPwXmb/gO6edCsiLMA3lMQbz98ec/n97+9rdHWdSqjf/x5ufx/n4C8/fGGz6d3vXud6RRySTYihl8FZQF9+DFIGjspMz0VD5/k8sN+scPDq1PH/rwf09vu/ztqZdknSV6Jq/iXkqsLckpOL7++uvzdScuafCcGgqklTyOC4DL/r8GAE0+1FYJAwOAuaJ1hDdwJ+laJJP2A37xCy/G/GMo3X7bHekb3/xWuu++hyIUixpLHTcjYz4XEui/+MqfFcH70RngV//Ca48BgMmk8+72X5zCxfbii1+czj//gvT1r38t3XvvfSG59vc/+7MvTz/90y/kRs0NbhrJHMe6e/ee9HkW0f4DyJVP0gRHdm39mqF06MD+6Ek5g2HMXBcR1jMZi39zWdozDEDl9w2Ob7aX9heaXnViHgX47aY7abuG/JCaMQsua7yXwVdb6SrnJPhtWBfHwudfZB5TGgQAr4cB68fYpbafViD7ec4j/AHwC+0cTsxVAHAwwDLrRXrYe0SwjYC0wyXQtr2R6WwCgMNwhp41GQAjV4NlacG8oJBMjw7Opkf3P5iGOvvT9r6N1B4jk+UzH/zzu9K5/c+KXsAzu3CAnqcnMJ83S0AbRk8wLRaEVpCxWpsnMS0A9jg6YBMFjoLGWrC//C76fWYGOFo4WaMn4CsBouxo1OwZfPB7e8AyByugqiA+DUbjxlQwg74uJNCMZbRB4ZYQ8mdfzMgyHwV5tmTS9bmDGkMl4Vn2KxvtMcromowwAPb9dRrmRujvTSjwPQNxroNS3FCJGpDnRESwrcVnhqy5UKp6vTskw8KgS5luZq6ayjNlfomlq9aGW1BrvSLoLnoaF+x1rgU2CPAGfOSb8FJCZyGhVgDgloyW0T/3yDVre9Mtt9yKKdZzAqh2sclqMW3rq47ynBgngW+dgNfzbdTYgHCKruLQ2+Y5JlZizlhTbk6M77RiTQ2u5yyTYhJwMIXEdR4wHJxaZEPsBJsZYrG2Sgfs9HAUBwgr97eO05Y2ozAyGhIHzcxxeD2ZT3PMK+Wu3cpaGU87jDm/KnyeFed9FJOT60oPHJolIJhPG9bhdls5lD7yG29Pw0igR5GAHyuAXMnm+pN/7RIJdNwpSvO8RRDsSJto6CMR2AD0zZGw6yDrZW3m3Nia9MIX/TblKheh2GHtq4woZEfK5gWp3bpMRSsxAXBRV2zAHYvSetl8lq0AAhnw5kzRIgB2vcS15np02j+aF9kn/CA38OEN60MGLM7uY49skLyru29771PhZLKO6yf4pVyYUhN+LtZni01RJjtKDIpz5wyLYdc9nPd1ruDT0MG+qfGaayq+B0AuHOZdk7Y7USZgwsl/0x5sjoOomKwy6aRyw4Rb4UiXHYxF06hgvMORPPC8Bb3RX9khsg0ba6Qx/2D6+jf+MHUPEWhPkXRhv5ubJKDTGTkW6LFZrJ/sPDrRzz7y/hIiEfaDGYKYPgKXz3z2pvQLr/55xqkWQVoDs7HF+VCcydJzLnvX/WRP8qjv3mL/UwWU5617dRWjlY+mX//1fxJzNO+rjtGRvjulV7t8YjGZcKSTFDSYgDJg9D5kst5E2BTA+IYbP53efsW7V2nkn6CPLcoTjnadyuv53ve+L+7b0xNTaWBoLfNSR3sNNedIfGBa2uZaV/enYRJsO+68MQDw8553eTqoh0CLjYcbfQBg2AJjgDlqKcILJFrCrRIAZgg7SUzP04u7MTmd+jmvD33oI+kf/aP3BNHjnpWtQE7d+Svw9bqpEBqj3WoPyk733o985CPpyivfEyU3p/TjOPP3mmuuA/+8BVC4JvYp2wd6Xb1/x71akuQUfhineX09nw9/+I/S+973gSAsO0nUqV4xfp5hr+otAPBVV12VfvVXfzXO3ZKahn5AK3gcFwBrkqEltcC3dIHOdtUEBxyEN76zaYv04hdclJ4JezRH7c+tt9+RbsNldu/BQ1wsnX+Nbk3kGESQ9SZSvenGa9LX/uLPi/rHowPgV/7cJccEwE1qj3sAtBpwSY3/4i/+Yvq93/u99J3vfCc2ex+ve93r0ubNm9OBAweodxwNJ0rl2/fddz+1yUTXJw2ABSDZqKpJ/W/3JrJwnQTUm+fTGf/n+9LkRuroGlOAYAyy+mFWemR9BcCbEMLxcwVH0L514IxuMJ8A0eKS4CUpV2sBGgDQAC/BQie7bT8SnA2AoQGAgOxvdT9B6yNMIE2wdsOwjGA+NU44JgCOXo25HtYdeykALhlgwWYJgFsBgAFEtPOwvq4OAK4IbMDo6cyUvt/YmwY3DaUxDFG29gylLT1r0y2fvy2dWzsz9RwkM/XQbKriQj2EhbCywwnkKZ2wilFzGxLoDN6Mg8NEBqa5IxhgJdCAR9svFe2Zlkqg52mlIXO8HADn9kcGjx2A1OgXHHK7vBKK8twgqYJVVTKrJBIAIJtaAuCQJUsdRpsjgBhsU4c10Do3y2bKhlsjbSICdCagDTCL0kAA3AHwlY0KltRSYB3To044P89HMF8CV+MU63qLemQZIIPteduw6lrLMc6XNcoCdQP2kH/73ZZNOTD3ZhtsckHyBasdYH5Bi7qwHYTs+LD9sQTBBu1NzaNwZB9c350eeeRA2rJlOO24+7505llnRJ+1AE/RXya7dZvZcKyrMN0Varcb1EFVBvlc5fTWFzMedeT+FWX14iWwUwXAIhM8zdckgGacAZjiZGyh1ChqS2OOeqdGzmMv4T5Ylx5ubD0UF/dz7buYT504+tb4srcrbnIkDmTseF/GrgrA6aXW03mm0Te6g7ypco49jN0sm2T/Zm6glGX09gNQ9t+b/vx3/hlJK2vC6cfKK04NyfNjd/plyY/CQC+za1lXX3GOug74W5Nx6uldl6YP2qbtNFi6LelnL/4txur0yK4qO2qzN4fvAAFHuPjWRZtxcYt9sgQCTuisZIh5LgDOVffFLzIAdlxzraeXOAdlYYrFZxi4jU9gDtXTT1J1KE2Mk1QjE9bymitbVxnB61SldFAaUVsL2ziEdBgwXHfdFXXpseY8RJUlUQPtWmXPQ1kwFwXgJknyPhRmeiST2koGTcaRaOkisHB90so3EmVV68JJQs1OwvIwZ5yXZbukOCtPWqUOTlsduInHYxkAJvlXKEU0Y2u196e//cH1aXrux4zxHsYAZ8vpOiqqQeTeZsBOFIQ+9vqv/Dcn+tlHB8AmNWapgVap9NGPfTgC8H5MMEdJcNRhpvLetPT1xeZV/n4VAYTzTECopLCXoEtg+Cckxl//+teHss2/HfOx2gD4iJL1RcBjjBYsMJLYJonNSRQgPRAYJoyvueaadOlb3rbyKbSa7xAL+9iP6667LoLmshxOIFVDKiwAts7f9l01avKr1X024Eh33flRFGxriGffmrjNkCsjCAL8LgfAyKaZ0rZ2XE0Gbg5TWQkpY1rnqjWSr3vta0MeG3t6YSB01BF6is/fkkCY51wGhgY5J70Eaumqq65Ob3sbc3e1j/94k+94fz/O/L3pppuC8Yz6WHwZ+iAXvaayv13sV5Y3ncoPyw+U7bv/3vyFL6Q3velNcX6R8BgbC+m381gn6Dq/0wTrXe96V8x313NVAHOS+M1xOy4AVulp9tA6n6idJWiRklZyqlnGcy+8AHb1p9NGegf+3d/9Xfre334/7YRdnSFT0XCDgYE5EgD+zKevS9+g12AOoI4OgF/+s68+JgDuAnRMTY1Td3Q5fQw3pQsuuCCssr/97W8vBF8f+MAH0p49e9Jf/MVfLNRKOKgadSxxNjqpeRT9EGF455FAz9JTM51ZT2/8w3+RvtW4J40PEAjJdnGBZ3tgzQXA9a2wU5sBwNQBQ2tUuwZSFz2BEXBH31NBjls6/i20mAEsUINnn1VrJtcQ8a0HFA0GAAZk7WXcAL5pDxAcMywZ4PpErgFWgl62pREg1e3dWUh2m/bgFZzQZsT5EyxmL869fC0A4F5YaYywOtd3pAlY4Ec3NtMu2IvtnMeauXq67Ru3pBee9cLUt5sG1fdOpTYu1D3TBMskUmfHcgPrHpiBxqRgjpsL9XihxPH8DgPA2QRL11f+Tl1ymGARuHvzLgGwwNUaYKZfJB0K6+QAwO6Byl0N8oP5zarFBfmzUuJmSBwNbn1Ods8VQNv6KVqvCIAB4eGQLfgtAHCL928CcFvKLGUKrN2Ltkvc+AqGqklvn8hUmoy0KKfckzjfcKXNprtZ7izY9Yu4N1gn27Pwd88zWF6fW4DeSIgoIfcmG3G9JmlZJp8TG7m2OztZ5xrosiQqmPBiLGJiL8PHGbi4d9ZIPkxFTWIGKyo7du1+OJ22DVCEBLaTxJfnLAA2EZOZbltq0SOYMWn2K2fnGvN3Tda6mDOaZHUwlhWcfAXBc8TADTLrtI9O01zrCa6XCZ54vddAZ11QWtO9hYtn+6S6c5Zr1a/rOBdjDde/U3JNvDHGYACCHccZQEqNAuReNNcdGGWFyl0GL9ygdYnmPWD197Mfda0BuIOge5oj6RySL3/4P72PN4ORwy64BMDl96X1Jye1MTwpL9Lwqwh2C5vxDEQFpxnt6TqulKiDvsjVjn6SLDr+bkwzzLuXvPQdSOdeAHghq87E00jKcfPcO0GYDdQbi2168vuWXg3l6S1nPxZvxjF+rDGTeT68j8R65l5ioCYo7u6ppb37doXMWPZXFriHUpEGILQLSaq9psMLwXmiGgPGvkaJQhcu5T3MLVUjbEWxDkuH9tzt2sSNU15jLMsGRN88zwRSfHehyNK2w5ypl2JiljSMr1854eZ6dc+YHcPJnvVR9g6OJe46cA0WDHBOWZop8yTLllGUgrhNcRl6UNaMT/5d+uY3r2Zv2c0NX7OuTvZo97mnAANcSiSXzdkTC6zcZzXYG0BB0iQjdf311xKA/xIJDNsC5mtwdABcbkwn9llP/JJiD5qkj3HhF1LeLw2yBEzWyWYD0KM9yk11tY7f4zpSAiPfD5iQ2ambhRUdPLjHeT0sQZgdn0yf+9Mvpre+9TJX5xM/tE/KO5bnfnQWzHP3er7jHe+IPd7rvWbdcIxJy37kJOlnG7jdo9TopDMAavF0y7c/ztrtSs+/6Ip0gKRYBsDUUJcSaM5tjuSvZT0BgFdt/FA5hVs78RdeOL2YzsqQ6ZIrgDAmySUsp+78LROonuf4QYx0abNqrPGpT14b51nj+q3e+K90kh9//lrz+oZfZj9F6uz1dDzELq5rz911fSqfv9fVxJyAttx3p2iZ2EFpQpSWQlT2keCJBAD78adJ8LyF5GQfJRwzdBBSabSS8z8hANxgwOtkeePBHc+M0zYC5HPPPTedd8Fzok3CXbROuOuuu5ADW6BKWM6BGc/LADe9EwZI8Rcwx7AMn/3M9emvv/GXx2WAX/LSVx4VAEttKDN7HiD84osvTvfTbkmDLqXN9957Lz2IkUwwiL/1W78VAygI9th93h133JH27tnP5ieyOPkbQA0aXnphdmYctpTNZstMeu5/+M00uqmZDlXHGAOyF1zMOYBu6gIAd25hLLbQCmYjallcsumF2QcA1hk3OuQYUAh++RplrMfs1Qk4sUayl/qTjbATgwCBGqXGFQynlD6397BJ72J8DyJHlSXj79ZgRS9gQRKBWRVTEueKTr7BqGBcZH2dJU5tAGcLINNEIjpXhz/jlKwfqfQjR91CD08OfReHPZLGUy/9QXfdtiP99PMuTjVNt+6jr+N906mL9h5dUzDBSKOVO/dQl9KAwtF0KgAgALhs8TNvLZ19cMIxmfA3GOAjA2AVBVEruwQA67Qa9deka21PFHXEMdcEiAVDGnXCcWkWegC3uNZV5diOB89XZh7GX4Deei/suaxlOEHzJQuMIVgTIN6kTtbP0p02Wi4BAI2LJMUimeBxhAybi1Yocgql5ELNoddEEx7djTXhocNMAOAWEk3NrMLVOeqbc7CeGV/Bema7SwAcDrvWILqmNPHiumbQlk1cBMAxDlHjbDKgDNLyZiv3tvShxF6kHNlxrnmzyXwloH3kkYfSOc86Oxt3xT1eRpjXah7C+btkbIM0T89ojdMEYhUmcA9gE7lCTirQSktibM7EBu1s2ijJGhoXcd01zfJrkrkwT5KnwSDMsS/E3FA676AwHt0CYBD1IBdEmXNdGbQmWQDgCnLZuVEAMLXBddyEOzBak9ET9IR9Ncwdin7WGEoVNtle3IMnJ9kToN5PQ/J+1b/5DcbwQVT0KlWKpEIxOKcMAPCjFtwAACAASURBVA5Kk0c0a0ZxkaU2BQCmIRXZsEjOVAAoFGm35ynDaAySvDwrveIVV3DjOZ0vgjtq2jSTym6LJohsW1PLNZzxED2aqCwZsczqBQAuDTiWzbf8KpOl3tx8GJQ5rv47Ahv7NDNdRkYOcl2m01ZcyKuaAjLH9XDoFESZQJQFZvMAOkcdeg3g3DfQHS26lES7DuM+6Jrkm8BZybVrpVWoIyJxVJZGiFMt4WGRmmW2F24XbXrmLT8ICQFrzPnD0M4xz1oapVEbqsN0PVrKyRjnGuB2SBJcGaU5mBkv64BldjkeVAxtFvwAJSRf+/onaDV2R2Rx2hTGhwO8wH7VGOAiAFsBAK5zA9G5sw+39cmR/elPvvSn0QfYxIKZ/ZBgFnL4xX3HzFzx2avI/no8Mgx6l0TiTZdrfjbofOtb3xrg4qmvDFma2TwyELTmfBKSwEdp7OValCh4+xXvXLwsfw9/8hpee+216S1veUvMR89fAGFsVNWIkvva9AyO5PYaZ10OkbC9/QcfYT/owxH9bUijlUBbZ0kCkcCoRsmOifMFABytEVbv4X7t9Q3FDgDBc7WdWWl2Vu69q3eEx/vkY8/f8r6sOsnr53Xz+n36059OV1xxRcS5f58fqjSuvPLKuGcKdktFSrlvnernXs5b5/DVV18d19Rz83ydw5KsE4DgLtQ4rl1B8ute85rUDwCenMRU8ifNAHtz9uYgQ+RBDa8bpM72fOQh56TTMVP58T07Qm78yAP3xw3EQH4KZF6BDqvi0NYCqMwrIyoAsHLDRJD9x5+9IX3rb75xXAD8ohe//JgAuL+/M73trZemH/3oRyFxfs973hMD+dBDD0VwIyssA+xDgC4gVg4tOP7M5/4k7d9f1vk8/qlkbNWEWQLBwlygzx+aS2/56L9NfzN2Z6oKHDFWmAcgCYDbdVBkJ1Rq/TS+tmCsu4mvtakfGfQanISsVQyJq/ElQaG1kyMEiSPUTTYFXwQKvQT369lwhzUJwnOkAvBNe7lCuwXAABAAsDJRYy+lf2XdjwDYjV6GUtByRAAM+6sEukGrkXmCsk4MkKoEmJ1rCWBxgt5zJizw2KHUTyC457u3p1947S+myQf5rPvnkn2AK/ttw0SADUOnoZeYaWKMGlGiU9kUGeDDAXC0y1yQQB8dAPseJQCeiz6+WVacDbR8DzWe1kMuB8DhHC0b6GvCVCo7VHt03rZiLAD+spU16n9lLgP8LgBgS1Q1syIJIcDVzVj2U8a6KIfELDIAYma48hwy6AuDajCcQNfrgX9YOND6Zbsf+5Q2YbrC9Kx0tQ4FgABY2bNv5FRYZK/yzYC/GXBr9GN9sZi0iHuy42pmchduK2WAWQSc9jhdfPBcWShBLec3g7X8wADSKWRVu3fvTMMbhwPstnUPDwDsdyXggiyZfL7pcRPAI9fd1u3Ha3YcO2drgzUUEyR3UBtcGeTJtLGxnNQEg7XWtJROMzDoM0x8HaOnBcO8j/JoPQdskdNF5qGXjHwPiZU+arC6+GC78zjX6wDg6jjjMc542IcJg7YwCLPtFevES2k9ugy2tZe69vZSr9wF27yGXt1X//srAcn7FtUSxeCcEgCYc+kIRyceodtnnyndl8MMC9DG4otaGkZifoL2U73PRAmxPr3gea9hLzwDoLiJK9fF3l0YPbkjA37bZC6q2H2rcMktlpiwALsw2YrP0xXa2uBSfp/nVdkfewHUMV8iEWcte9EuyfkZzp5kqAYAsmOHDsZevW6Q+UZpgbU9mvbYDqHtvHOfDScEg1Q+hOunHKpFEqO+jnuMahF+Z1cEXh6CCVVH84BcUzMhubZ0wVyPsm33U75b0z+DSVsYrLj/KoWxfVKh1jBxhz8Oa5c5iRzcvb4aMv0MgDuYYE2L+E3aLJN9mJTIwLiT/X1qEulaXyuNjd+Zbv/R9dEeSTM/JbazsUGsVhB3JAB8eDL48H8vP9ZcQ4mJHYqYmdnJYIDn6Dm+FkfPgweR2/Zk46HMSJaPEgAX6oUlf3myf5whiAoTTx7GNwbZpSN56Qh9rGMq8oxP9mEvfF44jj/msXiNyqDZYNJzC/8K1pXxz/r19H6PLhyn7qO89x3tDNxHhoeHY39x3zEmMgYURMV1poZmeP3aNDK1j1K6EXbPu9MLLzo7jY9Mp127ZtPesSEAMCZY3LQqlKBlALyUAfaTT55AWenIe/4loHceCx4s84uOLMzncm4f7XOe6vM3WPtiXcY9IdpddgSRZbzf1atpzKn7ON78da3u30+XFUo8y1ZAXm8BYzD8x3FBf6qPjGZXrkPXpfcMkzj+znNzvyrPeYjYYOfOnWkdpRwy/9YF98CKz1HrvpL1BwP8jGVpw0Vb/Tx0TsBS/tykcPElF7+EA3gr7X42xgS89dZbw30uWrsQzHvAOixrz/3ozt3pW9++ZaEPZIfmIDIJaBc/98c3ZQDM3qGTXymty6YgclxG1dX00y982TEB8C9f8vPULm5KN998cyz+3/zN30yf+tSnMPS5JQZW97Czzz47sgn79u2LwEu2+LnPfW762te+kb793R8sCV4e33TJhkjUkAjAWgQyZ/en8373HWlsezuNE+RMV6cBwPaB1VAImaGtj7pwlOraQq3bltTXMQwAxk2ZorZ+XZqz4V0AYFpWAoAx6eG9pw3q+H0X4G0jdXzriUHr4PbKPp4PCBYAN3YRDAOA6yBnQZbmLwKIusCX8TTbWQLgeRg65c9VvySOZCF0gEaq17AGGFlezaAGVrSLurtpDnvf6ShP6zMcQyvd/93vp+c+/8Wph4C66xEu5yNIWHeTUR0DWsIKt5A9y17WYK2b0caH44yaVs7Ny2/AxzGITizv9bvSxqgBBoxGDbA9gh1bZJgCeIFhSKAFsgJgZ63AkyDYWtZyrka9rf8oa201FrMGWGMpnR85Lh2clV3K7LYB+IKxOu8DCQTrm4/HY5Ghnmcsmkgww+gqHJBN7JgQyoG2ADD6zRZANHr1ep7h3pyBb5sYuTnKHMfRWBOnNtJK2xs1rUkOwKHZl9c+y7NzosD1xPsUYLrMhIZ0WSBgaB8M8NKb76IjdLmOF12hM2heGmznz9IpWafL/GEt1QzU/ff2dqeHHn04bdqyOep9ldYa5AtIKqIMGWDHuZCgWvMIhgAAsykLvAC1NQBwC/A7BxhuwwxX15LIsL80yQZKxVNbd9+NuTZYyf84mYFx2ktM+QWzKefH5hOSCInOHi7OAHbhA6wn14qmWJg6p8oISZv9MJjIeuuzBCq0TrI/svPF+aeJkfXAtrioMqjZiKmV1lKbeeP//m4SFXujxjPXdQryDdeVAudAPYObbNRln2EfzWI8sgR5lR7LAHBRyxAssCeQdfdd1GdPjoyxljfhzwBdOrctvfLlb0cWfjaqFYzr5hkvNoGKTHwkHGBpAcBzuG3XkE1nAYGZGfXnynuLgLkwxGov9MEs6t4XahKLcVLujKmVY9egU0AkhgjOatFippBpmDzhCQbl3ti96ft9Cn+H7CjNQWhyF/NPMJtncVNjOhKglihoQFdH4mlbvlBqlFUD3sMyWV3UCZtVsg5ZXGbSxr01J3m7OF+f5vpVXh8tySxXmCAIG5nC24BaQQCDhoT1yHI5R+khuuAOzWtK9j0YYGuH2UdZL7Oz9IJfO5lu/uLv0+5hhhKhCfZnEoTUoD4WAJc39RO9uZdz8GQCcdUCnsvxgK9/f+xcN7GqD4h/04xynhghHLllt73GC/jqCEzPEetXn9y1ZLumaIsT88SynS5qlw9guoLszt+ZqCmmz5G+LzDZT+5hL35acd3KqxPqIJcL6y361aKg6qHfe9z7dFcfp88mZqC9kBPjOJIft0Z0tc7rRD/3MeefZ2k5Hl3sJRMAwi72k0jc6kPAdW5aU+i9RSMs6pEqlFc05g+mrdyPvvPNDxE39UD0vDNRzQUAXhvy5wpfNTtZLAHAHex/S2f2iR72E/U8W1kJDPs5vwb79yxtDK0T9fzH7dMtKXUKz986CfBZarS7OE9b0BlTatI5R+Kqd5AuKrpEn8qP48xf958eGVFA4SyJgDUwol7nOnvrhK3MUFqeyo85SClxm4/JkUMh9TZ5I14zUVUqcOZQX7lPl27gZX17a6ErxcmNQket95zDdDNLb3IResQNLQcJKdjfl73sZZGBEalrPhRuv9zpyhqaLg7c+tp77rs3ffFP/zz377KPF4FCi8iiSsByzSc/nu760Q+j1cTijdXNaTkAfv5FFx8RAOe+fc30u//LvzUsisyBj2c84xkRSJktUAr9IK1dBqHL/Z0bngB4+/bt6Z3vfGf62+99P/3Zn//FSQNgj7vCeTV0Mx4mosdG/1n/BffILXPUQd+VBjb2Y7xDLZhtjjqQ89H2qNGHDLp7EzejbWyyG1JPZV0arg6mIcAtalwJNoJPb7pszDCwB5nfNnGaIfCuwU5s4DTXswN3qSrEBKu2i60OFniWtkitAwT60Qs4x6sV5bSFtNP6VQkb2WTBXLUbWTH1tlVASEhYOQdVlLMaUwFaKtHypgnj35X24ZDYe+FAOsQpfu9b30zbXnAhbtD8Yw/JjocBJ7sIEPdyXWmD1DPZnWrTgKSZ7Loq06FTsY69BkPRw1ZZNqBLINmgMNbPrvXmGtyovxWEmv/wfmUNnzWu0o22PtLtF+BoD1hVCRp22Y/PRygVuOsbZIejdmE0paxRsJlrYrMBj5O5xfkpBbeHcxdOkCUDXIJgTXbmrMEWjHNcAjfbASl3VhId5T9IuZVbVqGTNc9BQR4MrwRQtF3hWlBimuYIopU7i0sq9rNVFeF46JYd7LWReAbBldI0i7eZ872WPFyPsWCL4FEAXOJaxzVLr41+CsBrrXPBFi/Uudp72YSIYyGbFdR1NiiK/mscimt7gpvpOlx63ZBmqDFS1dHTp5M6MiRa6/QPdRPmZ4Mwb0zRcQFQUuFLaXuLlhLK63UVZ6JT481znFsE/d3U4ypftS64Q5NNfraH8EHea5TE0Rj1lbP2W41MQw7QgRKsAd6D5Fo3x9Lb0UXtPOoLkkHd+5HKMx/r9MGuzpLZpx54luve6fmB2zqnAeT2ArfWmGvaJOExUBtLn/9dAHB9gr9PUB82A7DtjURHZyfuvdT1B0AKeTkSOA6jW9266xHpQVPm3H1x1UCwE0aEkffpbFZVmkJwrp44vaSiVQSme5X2dpJTW9OrLvkAbsR97IfrWV95sTltMuttQGcrORnePHecayYENDmKnwtUk+fO8htwbhPmo1iTOqHHu5aBKf8uAvS8Zu3tiPyeOXHPvTvSaaexNxY9WasA81a0uYDtjTMs5mmR3QkFjhpqs6jW5POz9eqqNCxVsJ0ScVMGwCbLdJ4vSiZImbBuCSTshRrnaF1y7s0bMm3UGXPRK5iEjZ4KIwTIh+g1T815N/tQt2oTjrvBGPOXnCixXZJO8WS/7HYQl4T13s8Nfhz1TJ2SmFt+8Nk0MX13ZC9rqG2WMcflOi8B6TGBaTmiBYCNDytB7OJ3AaoMSnZTzWy8iWGX/CS1gzo45/p71oeMO2srTNAMOIveolETjmP1ON0OagRgXp9gl1A2NeP+7YVcHjecaFY+3+9X/xGGgSa0H+f31T/yQnlx1OPOfe6jlCa+Lz9PU31/Hx6P97qVCWJLy+YJKlok96uVkbQWxdIdP/h4qEHOP/+KNCIA5ubU0cw1wHUUeJFYIAMbJpyPUTeszmiezPln0mm1H0/P39g+H+e+Uz5/ta/eij8/1s/JJG5X/Mn5tnV0AJxvTPXorYuBAlnD6A9JhlRWVSMFZW01AlEt18Mch+BjloxMBNcERqOj49z4JyOI9Maq5KwEwNd+6qoAwOGwuRBAPhYAP/d5LzwqABbp/MKrXpkG6EnscSn3+Jmf+ZmQZFuXrCxa0Ltt27a0Y8cO6hofiXN49rOfnS655JJ014/vTl/68ldPGgB73FUinBkLDc/ekt79sX+f/qq9Iz1U3UnwYJEuRdoEElUAcBcbahOp8wwOyqkPTXHnNjbcTakXV+ghZHIb6d/SK2mj8YuBujcswMYe5sYhZvuEsk0uyQaCsQ1eF5+7n494mO+wwLP7qFM7wPEAgEEPqUZNZLiZGo+GkQzfAL7WverqW4Ops9wOHWj0upWlEUzOhvmTTB7vhUNyJ+B4zWnILZ6R0k3f+Ou0+aXPwyGathcHRtOzhzelxp28xy4A0W6A/gjAZBKYAgtdg7buiJ40/AcDl7+4/sp9mTfR/AYQ0kDLKrisY7olAI664GgtxHcl2wHmcsuSqOcF1Nivs84JyUxmAOxMzSxOGEdJ8hTu09bbtgTARa1IsMq24rKeAra7ipmOPUXrAmBbHgUjXhyDpJoybVhgzbmqgF9l22WbI0Gw/YMjMwVjVrVtUQF6W5TCL0ieZYDtzWx9Yeg5HQMOUhxu31M3gaK/r4kCMU30KVbubGx+2FrPALj4pRsnb9VynFxLBRMdQNnkh2yyW0wA//wolQsxao6twXFIRgn4ORSBgJnVaRzMTRxt3ryRNd9PRnkm5Km5vyevAftM+wFR/yxwkCLl0Fzv/M72USZb2qyPSuGu3WH9Ode90/pNSqtslaTHiCB4lmTMJP+eJBM0AXieBFjMAqBkDsVcsa/EQec6zK4CBPdT+zto8uUQVkSMu/UDM1PAEBIOdSRrFRj3Huw8q7B3trWZA/jMktToIeDZVtmZPvrv/gnraSoNkUUf5zpOT43RXw+A1ALek0nx09Rra1LXQ/mGj2nAWVOvg/AhWK0gvgQ/ObB1UlQiewOoJLEkAO6E2ZjC2Cm12XMa29MrX/VPuH5bqZ1yz7TvrvNMEOv3gumOuZJvSuU0K/ttBvj1w0pqz4xdOa8W5PXFeCyAm3LmLfl9Ada8d2igdIBerNaP79z1YNp+xumRBOxwgkXftkJuHZ9TnnNmuprW4AmYbUvG/acVpR4ZEFt/XKdNku7s9q6OtVu0LbN1UmR0nbfmCbk3WQNdYb9T9m+fUBMoFeaPxDfVLGnuALWiY/T2BRx3u9a4B85ZHiEAdl0BfBcBcD5XBN3ZaTZkfDOokG5Ld/74KxzrQ1wHMjdl26ilc+hIoPAI4DaPhQA00hf5KiwEFPn6mc6IhGPhBmvmvA3zroTc/XOWVlcyKSa8shvnRJZmIw11TdueYpZsfJW/eS9VCVL2mHePqMfxn/yjVH4tTZGUqZKnvx+LuysSIMdLIJT1+Uf6vuyyLaao/qGMu/t2qNQEwJhgddQOcg8AAN96dQGAL88AuDUYEujlAJh1z72pGhK2vNL+oYzbE3qeT8/ff8DzptyAVgKAVxZ7HRcA2wbp2eedl84666y4iY7i0CWwtI3QhRdemB64936Cl0MhT4iaCtojSdtXOzEpAQRHvFS0jVgKgK+75uq0464fBZtwLAB83vkXHRMAG2fXCHaky633fd/73hdW8HfeeWf0mbQ10xvf+MZghHWGNoiWwZYV/sbX/yrdegcs9ElmIDzuXpiL0RkKcs/ZlH75o/9b+ub0nWlKm+bOMRgkJEZBQRAGEZi2AMAN+/7CAKfOMyAsNvP6zRj8DKSNAKduAqsI8WTvDFwAZVQnJjHtFKyUYep6gjGMmVOXakQAcO1RfokUemYv4PIAAf4hguBRAC5SW/vH2lc43tN9WjdjroXgRKmq/TWx2A0G2NY2TZhQfHKiRrgmS4x0tVugsLU3PQpbdtf4I2nThcjJYcGG6PG4Fqlp7UHeAwOuGQBwOkBgRSukGixcXRaYvxujaURoQBlyMllcJYRCGOtFkcoqk63jNoy6NdeUFsAz48LDADCsjJLmkDpz3fHHWgDAnmfUBnPO1UJyfTgAzmORwXILN9Y6xkgZAHO82UcoHKAD+BZS6ADjAjfArkF0doPOWNapEyBThWhuCxpy5+YhJLQ4cssGy4ZHqabscMicC2Aqocax5r6+HE9In/O/BWoGs8slznnDWJq5jeEBROQ6SxUJWd69UFvi+1i364EWzK+zLBuG5WSECaqQghEYZzMY5aaE9cgZTSRt2LABJcBQAODMGuf6RWBpOPQKJOL3vn9gqKItkqXCKpjVjBZ11W1ZYX6nyRqmxOBK/jbA+Q8SXA8BFCiTbwCEZYOnKKKm8jJNIRWdAbyacfcznFSOgaZxPUyAtUh2h+Z6Uh9jzbJLHYDgxgjnMw6rJYChv2sF1lpX6QqJENl3fQm62wDgnpH0kX/1Xli6VpoYoZaAcoQewH4F+n5y+iDHX9R3hgmKKo2lAPipwgB7QTNI7AhJEAODBKQNeJ+nrruzdzPjwTn1nJ9e9cr3cf02AXj0ZqDEQSvlAgCXUu88yZbflNzr4qsEwMtAfymvz/NzkQ08AvCNJ5SBvXvDPHMpO7F2sh/s2ftoSNQ3bNgUydO6WvmiHGYxyMystI+mG0AU97J/uaYFaE6RqK1hH4TRVbVRYy/1e7Q1Yx1bymDiJo4kyG7mBZp5f+7C/8D9t6F3gG3TrCdHydE4QJKRxqA1VBtdOEPLijdJNBwZAGdmtMLYNnmukrUqDoXd3SPp81/6IxKQe/js0cMY9CU388MDw6MB4DIhcMS/K4GlbUjB+MbxmCywiCJUOEqzMbgkuW1NlXUdStG9l85M0f5QhQO/c28B7wdANiHpNbN3c77UCxrn4uI/vm+Le9nTAOLkgEW5no427sca16Wv+Yc3/ib1aibCSwBMH+AhtsM7fvBJ7padMMCXpRHLrtrruU/nNkh19htX6byJL/YMDTrz4x/e+J3cfD18nJ6ev0/MOJ6q8+/x3S+e6GcfFwAbIrzyla8McGtxve7Pfr/nnntCSrxn595wXJ6iDihMsMxGK+kkIx9F2vY0NTgmuNYkp03WvAMJ4g3XfTLdc/ddxwXAP3Xuc48pge5GwtUEdAsat2zZkt7//venP/uzP0u333576Mi9adsbeOvWrRG0lzJQ//6D225fWR9gzrbOOU2tJ1oHlf7Mh//X9GjvvnT/GP0eewC/gMd5TSYIgiogqma1D1BLQW03lspdZ/BazLC6NqXhtDYAcNeU1r+GVQ4hABGmjDg+jQEoxpUmE7SsJSM5TOjVK9uIBLprLwENAHh2LwFcAYAFABVspHVjjjY6hpzhYgzgFETIAAN4rXNt9/Nv24swjgaHs0pWAxBnAFzn5znYsPsbe9L6556ZOrYgiZ6gdQSB5hZapdQe4r0BwNMA4PY+AMeYvYgF4EDckKsqgzbQlf3n84IB5v1lRgRHAOAAl9GGiGBVVrqQKUaLvULCbQ1wMMBLAHAHzM6xAHDUAcvIWm+7xC1QABz1aQUAVqZbV6JbAF9Z5bINksdkTXSlAL8a8Ah+Qy3qdVLGHG7OnBc1vgLg1hjXAslkgoW05tdEhC16opTSmiElyQULrOFOaJgNYIPcKuqAD8MO8VnFZ7Y08inI5Aq/lMUtXaFLF+yQyCwxvPJ51j7F+yz83v7EmmDl32tHH7fyMJqwzjjXhU5SY+Qa1pEvkjM8PWTbJgFUFAiwCwew0nBITKUcGhegSDjIAkffVtu+8Psac9uxbTH3KICnZRKBBT2Fm+uYz0ME3WX/YObHNBdyWtaW45mDqXMO6w4sC1wlGdJHhmKALMYATZkFwZpjNWnH3R4lUIfRbbOuvDZV5PhMaRIz1lzPA2LG0/raofTJ/+tfpDVQxzNje5DirqGmESfsqRHa7RDwUwSaJdAkaDid7qKtxAx1yE8NCbRZFeeOi9laW4GfJwkARkrQTduyiYPKgX8qveLl72J+bSdJ6XXE4X1gPbWoAphS9pwzOmEYVQCqhblS9LV1ruqgLAucS2OyLJoPX3ZvWpBCH1YTfPjznC+C3zUDSGwnDgKCq5jPPIrB4nbYSMC7DX+DgTfQLEG5n5f3NXQA8X+ZXyF6M+a5ayVLmZV9Wh9syUcVENy2jIGfO/hyPmqsVbeEhYur+Zt2DT19sD0kuRAe4KXAnyxbYE41DrnH0jILFriuEz1zUpOxRQm0ZmvLJdDW9pvEEo8350dwS55Of/qlD3LMu+mZnd2wlz8OZ8+Lvx4LAC97g3KMiu+sbxMK0SdUqXk4M+P1AOMr+63seZ77Z517Y9SAl/JyEG8Lhtd+qeGGzNjPsu93r6Hujn2iSYlTL0qwOeu0V/DIbbuefqxsBE6AKT4iQFvZp57qr3aqZwaYOv46SrTq3gIAXxPx2vnnXwoDrEQaAFz0Aa7D+JYS6OUA+FQfjdU8/qfn72qO/up+9soY3JUe+xIAfPiBFBIugMKrXvUqbqAzYSylnPiiiy6K+sARmqo/+tDOdN999wVbFNlllY+wnnNkvQ1YNJko66OqBL4tTTIAwDde/6l0370/Pi4APueZ5x0TAAuscy+pXEytuZWA3JZHpQOihl0etyDYWuEJbuR33313mHhFG6OTZIANwuYx1kmbutJlN384fbtxf2qtm027J+9PnQOzaeoAyFCXOpkZMoptGODUg96zayuSsjMAYVsI8DYQhK9LW5Bt1qlTjLo2wZlsGqB3lvggWp8yjA0QJG1r0zqQxyCBVR3iuRPwGwCYlkgBgAl26VcUAVsVBtZ6WR8BgAvAom9NFWBiXabg4/9n703gLSurM+/3nnPuPNVcBVVAgSBgJIod1Ng4kRgHNBoFEQfUGO20duKXdKbuX6L5TMygxhB/afNpaxInVMQRYkxa0YREjbOiQUGGKooabw13Hs70/f/r3fveW5eaqKIoSNfRy6l77jn77P3ud797Pet51rMEwjWBiiaoyKFlgCswdf4MYFp00/f+NV3wjMeltAbH1TWVNIIBgbTuuq6h1EX9cVsAvIMkxC4kcdDVFVi4Gr1urNcU4DXtwxt1wBngGURb8yoAjloawTbF/FVqRAWh4RA8z+zm9jTZHZm/RT/f3NqpYg1waURbBMTRHonvkgG2nUkAUwBwtBkqHgKy7NHZdwAAIABJREFU6O9Y1kArAYcBDuCtRNLev/wtmHD2ad4AK9qtKJvMG7L0WOZXk6s5XYgnCH4LENwh4IIFF4DrYG0yQHOr2E1+lISHGy7HUmwtjw2PQkkc/14cH5eOjQu1akKzogbY/VkEmmOsJcqKbcgsm5xaMMXKsMd9MjgvvyvqGAPciHI1tkGFwHXite41JJNvb+AZ2tZ0anpjQqtggDtKOaR1mM41d4iEQVsALH4xiRM9lRlXEjB4DvF3WGcuC2zQqY9nLgzzmZUAOX6aSKTneA9denCKpgwASe8EgHQGTWpDcC2pDagVBHfD9A4xkZdRw9tH0NKhSRysXYe112NcVzhFd+Isp3t01difOdEDs9w5vSt96q//OKWt/8o1Sz0/tc1u2DVM12hdemPcdTZnbnUV9cizHOMJB8Dh9GyxuxeLxfy6PwlORWwwelwjjWlr289KFz/+Kuo6zwJsIufrGE6D9Izcum1n6rM/eRjlkaTTHM712t+LbIvJFeeEJme57ZxzknVGjlQArNPYEvnu/mZrxaS8FxDOc865570l1+AKj7MJm66tssBFD64CABcZIMH2fH1s1HbEsXp5qWjIEv9Ij4RMX0DfRtVQoX1SdYBERj8XueaEsf5o+KeahP3Q+Yr52d2PjwGg2YfdY3RzrzGcTeZUcwTzKhxiK7DAVibjXx7/DVUCiRpNHpVCe4+L+x7Xfi+GQ/ZibuOI19Uzlr72revTvtHv8z2YaGHwkh/l/fe+AODFnys2s+Rels9Trv3NLtiofHBp1k3zYXRy+M63vxeqLfcxeoZybi0RWrVKR+5qupUyoU0kuwW+ssQDy1ZEecQsbY40FYrWhoeTMZa7tvTZGvOsPz/YO06+fiQjsLRm/Eh/P5Jt/wd+j6vJPAAOCfQuJNAtJNAfKQDw8wHAtcIF2hrgHkpqlgLgk/P3mKfIkc7XQ3ojHPNenNzAAz0Ccd94kANg2boLLrgAc6mNIX0W7D7iEY9ID3/4OdxUW+mbX/tm1NbWADBRXxlmGgTI3CCr9KUwIPEhm1TVOCgAcD1dd+2H01133pYDqewnm4OIGJQFF+iNZ557CAAssNLqXRttmWaDrSwFEICb+c5Aw+CqK278LSRhPUgcDZCmYYhrSLWP9uG+6jw6s7qWnvbxv0h3r5pL20d+lPaN/xhGCzkwIGqW9hkRoIUTNGxGDxJonKBrNQHwOoDf2rSmuiqtp2a2c8rm6kr5qMEMyXIo+6iFpA6YfxP2h6PtMhpgr2bIemyFBPht8TMHAG5gBGQrJIqGI/ivip41oRJFFaDErGVTBlGTGIBfhRpYO6jUrJEjLpwD9MkAJ+pjBcB1pKC3bP5ReuxzLk5zAJKo0QTxLV+B0zc1x4PjnCtrkHfACmDEVaMOszoG4wH4U35qTCn7GkqAII5yjWvJINoDVjOqCoDI/p4dmiIVrXUE6ravCbmevwQAzmyu4NPaVccoi/DyhWQNsGBP/x9bHjWp/bREbykAVq0AVsKVOJs0VWEko5MM/24xBq0CAHfSCzkkkwX4legM2TGbNTAWaDUZ61kAVmMMAFc4PVcBWxVaPxEfMw6ls3PEl7HDGVgsAqTldVLghQxmc/C6GPh6nPn3fLxhRGQMykQpw0jHOWqt+Z4u9j3XYefvjL6cPKJe2vEyuM8K7GJ7Wc4qCI73sXGD572je8KmXgA8NERvtgnqAou6wlz/W4B39iOk0JJ2RWzQCtUB38W+hLGZDLzS1Kin5lzSg9Ea4XoPNZW0paqsZC6swpwIB/KGbZTAdpCW1AUztbkaJjTIQoImE+4caMNGyeoOMIGHQNX9lBt0Uhfcxfxv7WXdGQW4IUvvZK5GH2ESFiZIZHOHWJPqu3+Qrv/g7+L2ewfMLz1Ne2FIkQFMU+ZRxZ3c/XddCQDsOHp9yuiZSLKf7FIS72gXlPv6uaLVUabWSawFAHZSOvmp9SSj06Tl0fDg+enRP/kCjgDFSd8paecI6x4Avxu3fvNCIZCnXMU1QcO+yH2UagMxkYxvmCPp4pyl0K7bmT/VAKowfIpszaLB8LzHawcHd5o0NaBa61Ct3TKzLA4Ctbvuuiva1dXCmc6JlNnppY82iTSNtBbk2yosIrUTx2Q9sJ0SFKN0oHKpDAKAccUN93gZ4OgrnPuha45mm6cK9zLvZ07vGc3svEaYM22VBbtmUmMv/5hkrdP4kYSMoD1frQJga8YzAPYu5oXVRS/luNdg3NDZNcq1dFv6zvf+nuuD1KYJhPneyocAwQeRON87gFgyRuxjvifr48G9SlNGrs/HPvax6RnPemZ6y1veSlKExA9JzYFlg+n0DaelZz/70vk639HRsfSRj3ykuJ9zroqSmrjHkx3otA/jsQLgGDxPkBnFB/D5vl5vB3v/A73f88mfIzyAE7V/x/t7j/DwD3ra+MN9B8CoHDkuE/eZAS6zxw/gvL2v5/9w43S8z9PBtn+4/Sr/fqL273h/75Ee/+Hed7z383hu/8QD4P3bIC0dayXGSqY2btwYz7fd9qMIdmVTraPVZv/WW28N8xxz37l3HgwwPRMrOEdaKxTyTKJxGZUWGW8B8Mc+9pG0edPthwXAp51+9iEBcHa3tFdYblsi09hLCxd/1yXYIGhmYoxgu4faJqzs+X0S4w+fBUHHYqNuACw4Suu60xP/8T3pX8Z+mNYtVzq6N40Aglu2yGB8Ag0YKMgAd6Ht7FqLSe4GAj0cT6kBXtu5Lm2AMe2ifVCAX07CrOwK+485cpgKj0arGNtuIIPu7EoriTt7kHnKAjepBRaAKkHuUO7I69YBC4Cjp6VyWGWuARZtLkMAGwCY8QEACzhtARRtiQR/1D12IA/2+Zbbb06PeeJ/AlMj6V7dmwZO705jBsEcdx/brMpA8/0z24vv1/uL71b6W6VlUxug0cTQhrxHxGphUqUU2CDV80UromBYlSkiia31ZydosDPJAOPHHBSWAFhn5xYyaBkqTdcseTwYAJYBFgB3yAQvYYC7bM0SAJiN0wKqQzYcANwI8Ms+BRiWAWZHoh7aGr58daj6jBZGjG8Hx4tJNn1CuSlO8gdkz4J//xYsNPW/0d9ZHBA1vhk8l9LuMqgvJc3za34AkAwmSqOYAKkhTV78yEZZ0XaE8DuAqHF3mGLpBZR/L0F7GauG8a0katBm+e8Z9BTAWkGpzJFOuVwnBs6qJ/qRh/p7NmoDPMACZQYYIFpKud1Nz03RssY5F+ZYqg4cQ2MFnu3dqqGYGEcZeqsHloya4I5lHMlyAArJiRb9g5OSaCoHprl8xrsbtEqaTeOg2GkM6CqcR6Wa0HdMX2p0rbdnUnQBhnuoDRbwdjEfe0kKaZDViVmWbLDz0prg2V170vqB6XTNW1/KeG1O/bK+SFybFMP30wplpj5RJOVyfbU1XwH9Ym7mVN2JBcCLGOAYZFePXC/N4DFPT0lPvPhlqau6EWm30ueeNDC8hvpWkxtFH8GQsAsWXUs9n4Li4hFLt3PJGln9Hcw8ecxOGJKZYQAVK/+iSbkA5EoX6fzHxTM3v8fvye0NWMOxPLf91hyqmulp+wHORf/D/Yyd7mVd6jqSHY6za3Xu8+1/o8WNe8dn6iaSkPYn2N8qc7gGE5yvd9Yern89EazvbzB+DY5PhUI3CTkFPq45tcLZvb1nLs2NTMIGwwJHeQv3s+h7tj8Att90HifmcWSf7F3sNbOXmuwxug98iL/v4bg9EWUrjyUAeL/rvPylBLhHxpp6+Ye0OdYu5jDn+rTT10crwEeS2H7Tm95MG0OOgb9Z0vSsZzwz2hn96003RcL4BS+4PN3Ev2/80j/FfX0K5YfzxOSJ56kadHu53wfc4UO+uOC/kRPXZQL7gXm+7/t74E880Ptdft+R7v+J2r/j/b1HevwHft+CBNq2fTLAOwoTrMUMcCmBlgEmsUpgkiXQFOQsBsAHlJg/uI9/YVSO934ebPtHev5O1P4d7+890uM/3PuO934ez+3n+9LRP47sPniw7SOBPjQA9sYYphdFGwUdYsvf169fn85/+PnpK1/515AVB9Al8O0G+MoQeZMM86MIjAXGBMn2sQGCfey6a9Ldm++gPsog6OAM8PoNZx0SAM+3dpElXMRIzVK3aDum3Je4J4KQ2XHdXQdzRpzA3b8dSx88g2DbvaTz16Qz//qNafdajn/s7jQ5fifB1CgGNGb4jfIEwKBPDV06MwCudawPANzZeyrKYgAwrj+dsIcGa4aUuusaVq4gCFMkNw4ImyBxMM2i2w9dsRKA1U1NWg9uzzLAMztZxHcRSO7me2iHVNEJesYaYIEO+yjCIvhxq61ghAWaBImwawJOQUi0CIH9bdmewzpYArYf/PgH6cxHnJkGToVhApg06Cta41kDLdndXh2OAYH2IW6MwICMEFAqwZ6CRVGCbfsjzL2iH7CGS8bJtjaK1ix+HyBHXCQYR4YsSW4dsNLmcHcu5neADINxTYyUdds3Wf1kJF4WLiIB9mIJdMkAz3dncTMwkLIhwTYDgHV4Ll2KG32MUABgAVmWRkc7FRIGMVeZqogOoj9xbQp2EN8k5eZ1gG8Tt10NrwS/FQCWTtTWB2s4m0Hp/uA3ahUFFE6RQkYcbGpRYyy4D8a5ZGfnkRZjUAyMwxMqi9LQyveKTYo1xbGSDVv00XkwHMwxx2M9cm5zlhnnzAAWxlaFYY7XjGUFZ5xxWvQdtJZwAcR7GnJLpXjN39xIWVvMK8EAu4YojWbnos44WGGvIX7C+IydBgDXBgENMMFzMMIdy2EkVwLKVnNdgIWmma8TnJ9xGjCN0nt7DuBiHapmYjWPQaaSnxqs2wCTaYD2FX3j1TS4l9ZLJIuqJoxghHXlrtGOqk+ztLFN6YarX8kfd9C6iuzR9BzO8uvD9MsuP23YvOgL7CUUfWlthVH02zyRANhJFeDJQVVP7mwQ/DoHCNSaKxmLs9IlT76K55UkANfROxD2nIWrp2tFGIt1wrpGiyBORoDg4vyXSZGAJX6NdZ8U81tyIiMc9lF8N5WhMYn2Z3qL2808A1wC32JSLgJMttFxLrltSxrmcB6XrdRzwlKWDRs25I3Nuxv7y8JNr+zhW+gZciJIzwUBMJMrfAeU/Vrrp6EThk+1gT7ykLDAXP9NAHCTuhLboNUYQlOMM5bzoIjpQwodqmDWOWXzurq39iD/3TWRGqMEzCQ3ayRhOux15C4ChDsYkzYpywyAc6LOZGyoCqiXmJ3dQe3sXPqHf8Rop2uC948zloUMen5cigWjGMb9n+4bAHYAbG2Wg4x2OuthG9PP/uwl6dxzz8UjYya9+Y/+NI3u2p0GVtCKj2TDr7zuden6Gz6dbvrCF9LaU9enSy99TiS6//Kdf5XVKCpOmCdKoLu5r7YslD4mAHzAg3wAXzy2AOrYgrf74zCPZP+PJcC8P/bxeG7jSI7/wN8fAFgTLIwND1gDfAE1wPMmWLpAdxYA2G4apQnW0X///TMqx/r9J3puHMn+n+h9vH/O1IG3ciTHf6jv/488Nkcy7sc2focFwLnPqLVeuRGxgUnZV1CH5ac88WLaGd2SvvXtb6fpGRqKI8+NgImbpLJkA6tghc2+K99sEhyQ7f/IR96PM/NmGCpD54MD4LXrTj80AJ6nKo5ksO79niNhb8IxtwQEjkWABXvQErkP9aXX3/DB9Nm1U+n22m7MqXYAhLak2bYunwQ3SLGDszMFL8qsgbhqKzluTLC6ToGFXI8R8/K0Ho3nYJ1AEFZqjmBeA2UZ7LCA4WPKP3dTszgBEO4nYFxFnWMfwKvTOkcA5yzgtwEL3LGDAQGEWjjcgRFW9E0t9a37AWBeJ8irUHvZqNXTyrWduO2SRIANMbvZTYD45W9/OV3wuEdFXWxlwL6t1BPqmgyGbwtUPaV8j+WGAcI1wkKKrbLPVjQdAHAZsxYMrM7NLY2odOIFpNrmJ5vUyHoDWjguQWiN9jhhhCUryBgosoyxjxwKI6mLdPQGzhPf9lu5TjYvBEsBMFQ6YMeaxdwPM+YvlE4fbZeUPCdYRUGwwLsO4G3YjDleI9iDARb86jYdJYGFupTTAOCFVVFSu5vrg+Odm9Sdms/Z/9h4lu+tcqwKBATf4YRd1P2GS3LhyFzW6MXOm5RwPvNd+TkbVHn6MrFbyJPj9YKpMylQMLgqVS1ZyEZaMTqRcCjyT4wd+xi/O6YCejbq74JgPyuYkzl2NDW7itIBGE+TSyYauI63bdsWbut9qCnGkAg7nmVN8gIwyeemBMKBz91/GTHrTAX4Th4VGoXcXTAsEFZ5kKjDajMPm73M52FAM/XArRXVNDOMemEln1vZkaYByyNY805q0gbQ0FyvLUCzNYWyaPE3sfkQwHBNx7K0YpLtINVPuwAEJI3anCfl6j1I1ed23pXOGN6S3v/GV6Veznl93xi7hrrFHQ+TT+dPAVIAltYtlpDuxLVAynPesayREJuj1CHaU8WEs9xjkETRGlyff5ndX8M5HGSfbWbtfFJiATscGYjMznfR01Wwrw9aw3WAucEyg8w1z7kK4xuGV0yyqAkuwTegbvH6HSfeFS8Y4rxOLoCEe9+sF9ekx/vKTFf8m3M8MhIAzMSQUmJBW39/TmJGwnW+8L24EXLiO8J0kPUn5NEkujgwIC2sPfciEll1fjoxcBpex+ua/qEqqJjkQu4uCzxlQIy7eT9A2d2fRZnTpRnOvnrqpy/w3rv2pdY4xlGuZ7DWjk1OBnl8ImW/rZA281KU3wCWe0im1Zv7+C56Tje3p5v++VPM1b18h0lhL9dyfI4EAOePLE4GlK8sfnamCoBnuDevW7c2PeE/Pz5deOGjYkzHxyfTn/zp29LovnH2rSudd9556dWvehWg+A/Szm3bQ+1x8cVPChPJ3/it34EN577A2Dvs3tsjCcaEqaPqihZJzpOih/MsipGuIkl2oP0qXzvRfYCzemZhzXPtcE1zfgVzXpj7HewY7iVIONTBHoe/5T60B3vYrg7ZP8cwsXcPSR1VcJkM8F4Y99VS1nQc9u2B2OTh4jfPYR/t7TRE9V5WtvL0+B0XzRBrKJFkgDuR1Nkq7/ZbPxhsry7QewXA822QBMAk1YIBFgBzL4k45BiD0GMYKEtIZjg26/E9zqzS6o/jPRJy58E+fyPpVuAOHeuNhxaf0yrz+6H8ONz8zXGYRoa0CeValXxozc6kgeUrspmhCciH8KNUSC2duy27QzCfPf+WonUzp8u5UD572EfbwaccssMCYNmUuJCseyiY0yxz7kwPe9jD0hUveH4YYt256a7oGWq2vROJrrVCIyN7cGP+fmThawS7mmCx4kTG7dprP8gNmPcrXyxqyAyAltYAr1q9/sELgJGKQRWl1/7jdekzfSNpx9BkWt4xmnZu/S6RJM5QIMOOmMAGaiySIlldTSsrWIxPJ6CD3eg+BUZ3ZTqVQseBWQJ96kYbAMS6fZVZWHu16rdfLoHZPgKrfRQhOvYrkRcPyi4ivxWE1nGEbuIEbZBfgQGOOmDa8Ng3dx4sCtrnGWBrMAnIqEsbWIPEFZZiYIW1b2xuFhaM79w0siVtOPesMIXqJDisDhIcDGcA3AA0GjDTKjUMYhrIoOd2ZgDcsY+bAgAYujr377VgUqWm7G3EhbBv0a5FE5QFAGwdblUWWGZWObYu0QYngkWnjjWsKgqUMxeoyuBuKQAua4CVQC8GwC6gBm2z7EQ/UsgMgNmWgBfpteC3DgMcxmAca9QGa9bE/HeZ1Vw3XKU53lkMr+y3HACYJETdWmNYbuuOfa7q/MxLOge7f4JfFyzBvkG7ADDAWiRWcuAoynSBL1nSMriPtksmC5QUL6ay3SdNfyL4LgK5eSMtv7+ohw723H/zHAxpvvx1hi7bL0VtcGzH+ZKfBTwmDjRA8vu7ua69xsfHR9N6SiDcbGNJGxQXtMxALmLpCqfXAKW87HFEoOzxOLDWultjLQCWkGTc6TcU4++5CeUB7G9Dl2jc1jtW8W/myDjzchqQPEkrmqnmVJqFuYu2TCRTojky7Hc/AHgZ7tDLm/2plyxSp32CsVZvY1pmqzBb2/Qx35e37kif+PPf4pLdxnUzDsNfRSq8FjI4Axm6AzuIXD0E+hkVx+PEAmAuU1i4iT27qaPuyX1cMY/q7F+b6mPcMGrnpqc+8RfZ7ZXsuYOb67OVb7SpGfa1DkoQdC6ucm5NuHk6navOS3KZgJ4MeAMAF0ZYUesal6WMsB4HZQKzSAvMM79LAbADVqYO8vgFZtyvtnd/EKxDtOoiTZsEkqodnKt6PHjTVKbrGpKnfUyumNeCYP9NNXnIDJzJTSZYg+4EdcE0juaDawCmLMcCYIFvZ19Ovk17j2Ie9QwgezTYxZxQNUsTV/H+OgB40yh9gRkzZPeV2QlyCLmtUMjApYsxICgBsAyw0uGZKYM3Z9AEDDDrDLKZf77pOj6H6kBquUypHBYELwU8hwZADcZH5ZVrTx9rni2Oli0booXhT+Lt8aj0h3/4tjgPvv7oCy9Il7/gsvTbv/Ob3KZzb+NHPerC9IpXvCL95m//D4JrQQQAQKUHyYVIigOsh1Yuj3ZKswbf+AQILowVom1S4Zo+f8Hs9w/v9/vPhwO/7/i92kPiR3fsORIUnaz1zhkBvXdff9e74qC1yZ61E4d98vpzyB0goWvSlzXCdcLzNUFryBrXjWDQ+5qO94dLohy/0T/2Lcf0OUSNosnB2TkUS12U4xEreD4b1mO5TuiCzpmeoRtAu4ZnTddkWst95pv/9tcBgB994UvTHpa3RnuI32mDRCukA0ugj42FOpZRkD7y+Pv7BjHW20NiegDwO54GB5eh9iGRGzdVs9tm1Zc8PwTm72KwozKoNLwtY7l6rC8nbvyP5dzl6/fQ89d56/oU83Z6AuC7KpLeM6jUdPKvomh6KD9Uaw4MDNHycIz7U07cmJw1keOjNDcuE5L+HrFwEatWLS09hsdhAXAXUZCTrWRBXTR0tFT+dP4jzk2XPv3nMMUZBKgIkFlYgtGtciCzSJzvSZ/+9PURsExhLtPW6IRMM/ec9MEP/C3B9K4cSh4CAC9bvvaQAPgYjv2IP7qUAS5/b5BNxQ0q/fevfyF9vmt3umV2E4ZH29PUyA+ZmHsBawB8Ft+I8rxRYgqG5pnrdRUM8HrA5nqol/VpiL7Aa2BkeqaQewoaYU2bgh5OsgDY1iAoOdMEAf9u2sLUeX0FC/QycaAMLCC4QQ/e5g6AFExsxy6+TBk0DHAAYEBoDHMxcbIEmmBPUyK224JF64YJFpt30CemAivygztuAfyeSZskgk5qNzvpoSkIrtGztQNzIuWogtQwnNUgBsw8txO+FhY6YYQlOKRoOWotKzaLBxAqhZYltTVTzT6+ti4JLKtJkrV4MtC6QbNNmUEBsIt0uVAzjCUAljmKIDxAoUe3wAAvNsEyHm3A1lZBVs7jkgGeB8CAeUGWcsi6xlf9HMOQwEuGHKgDy6/0GTV4Br+AXU2v5giGW7pd7+MWyrVaJ0gW/MZUdkxIYkRwUgBToZPjHqZeYW5mz9zszO15EXx0aEIkoHc9930G9lEfWQLGPGXLrGDxS34x5Me5hZKDGgwYPy37lca/+Zv3vwDBJhJyXWLLDLasuoma+Mnzzm3k1koAIdlfMuX9PSzGPGuEZ71gF0ZBcySw5sFH3u3CNXnxTSmrSMo5WLZNUsbd4NgcD6ZjJFQEwh0aEzH2jn/bxAQ9ejXEalMX3IL97XDuWRpKEoayVhzSm2k3kugxQGrDtlr8LpKrAFC6SIL0ELz0VwbScHU49TtXrVPf06DmnsEHCPezLvWPb0qf+E3AYhfZRupPO6nXr3PdmMiT4ayxfU9ug3lEOoiN2HPXi+pQbN0RLzFH/UYVI4ND/ZzSXKPd07cszYySyKqpzrmK80+SjYEKybzXyhIAbMIrJOn2gBU/RqIpL1f+3phV0isAVuYswDOTBZyMY5f5lL1cXP+bx6SURO/HAO8Hdhy3nCRakDcXDGi8yDaDQW6mu7dsjvmWlUTKksl8s5b09GPihRwjevjGCJZzzgPheFhH7YtcqQJyeG643hAQN1Q/cP/qxcivgmeDrbhsEVfpY31jDZxjP+skVewdbNClk34HfZPb483US2Jk9J4p1lvWSZUlAODoZV+6ZYf5GNJ5zANNN9r+rbe3n3tmZKH4n/dAgMj01vSVmz5O0L2LdYAFJV/ExXyKq7x4rXwup8iRAuD8ORPPbstyn07WcZ8tY3ryk58Is/uM9Nu//cac4ObE//RPPzZdcfnl6Td+49fjPTO0Nrz4Pz8pveQlL0uvfe1/ix7AljcZfHVYu8D5GSRJoIv31Oi+tGz1mvSud70rzr0JCxMXpTnewSZ4BsBLj/GoL4f7/MF9JPRWIP/WsNNkinNIOX4P5VvOd5NBef8c96XP82mL+/y9988H8ro+P3eWbtTrmotY/waT5nGP4V4jGN60aVNI3ivGJA/hRz76g52fFvf8PN+z50s17dw5ghJiTZzX6BKilJ/E1+j0CGvnKJU4t6bHX/TwNEGJw49+tCtNtk7j9riCqY4EWgBs4odvvJcJ1gkaw04SGR7fXXdtplzkVBjC2TjPJqpivYlL66E7f6O1asRA1bR9+9ZkRxfXMF8TFHWxHj2UH4ebv87TvXt3U3p2Zqh4jPFcn0wAR2lnPsEP0QcJ6qJziOfS+7uJWE2VN27cGOfXc+1rduwxdn/1q1+dRvn3ACDZxPI4pbbH8jgsAJYBLs1uzL6Izp2M7pCZidNPXReB0gxMSUgPCbCitpYbpCdp66Yt6fSzzg6n5q3bNqdps1KAnWs/eg03yH0wZN70Dy6BtlflCy+/kvievpsyE1zY0dKhkFody8EfyWdL0Oh7F2ceIhHQR/S9dl269MPvSXet70x3pZ28Zytgn9rmxrZUn7iHOyTBQkSUgjzrgLlgq8swpdmapSuPAAAgAElEQVTACVxPDdqpabh3ParO5fQBxmQBWW1VowXvtwwNnYsJwjhuDKJmAYU7YCYmSUAMEtQvZ+Grev4FwHsIGHcRrCvz3AlwsBaXbXXA4AjMAoMXADiOG8QRYIPdmWzg6rwWuQEtQOwf2gEgvgWH7kc8/kJwLECP3e4EmHUpUR7gkoWJqwNEZFAD10uSwaw1RmBCoh8xxwrLRokmDAHgjtoZe+G2NcNyf5Br1gDF8jN6y9ouRwBcEVBTlxwAuOgHbPwRONIfAWS4PLOfIeWN6tbiNOaFYGkbpBIA+11l1lAJ9GIA3MZsSQa4ifS2CftLU9nMPCIR96YZHXeMjZCctz1OfubGYBtJPtTGYQQ5RsF9xOz+hP8N+ybjLjsUDBVHajAaUl8TENb68r3+HnL3DH7tbVyC3zCPct7JDPuPAPuFvJRgNBteFQtgUX9LhJ+liFFA7b5kQCx2CVAeIJj9kUV387aNChk07ykAcKAgfrdHsJ9TZmVNvWPdA1O4e2RnLEqdLEhKqUuFfXzhQSV5GQSXAXGWvwOA/byHbCLAORCGY4yd928AsPO+bl26ZmXLGU/aJHm+akiiO1fyGudqHNCyG/Oykc6pNKU5CQ6dVW4SNRbQDltmyeaAbAaqg4BdmFLOYxcJI8sHmgCZTqSgfeO70/95yxtoz3ozqJpsJBn1qbEprg/WuwDAXGSc2DqBlMxpVQvhGOATCYCp5e3uZ17PoEBAgsHa2AX7Ozc1TM/fV7DGnAWAXcUVRjDv/BP8ahhF/UIbgyyPo7svS+wN813H56dUkbhpCgoEeOrkC/DrOGQArPRcAJyTGwvj4bVZguIS1C56T7yxgKyhBFkyb+YBcK6j3b17V7CWUd9LwF4D0MpARokNBfZxbXkpuJmyr2wkKDJT6b1IWXhLBhwVjqKxDuTUncM4Ya/DqZ7EV5iyYYRnhYr+A9PKPVgfu3H5D9M+zfRIKHaSoJwhyTe9gxpggSDJkqg9j+vSY9YVmsy8igENtQDAXXYacH9cD8iiVVHdTE5vT9/7wee5rn4ImLRmpHyUIPhIAbCfOxADUq4L3itZr+zlTYLNpNXy5cPpcY97XLrooselP/qjt8V1aVL7oosek6566YvTG97wu2kSFsn7/WMvenx6/vOfn17/+l9jLC0H4b5uYol5J6NYn9RZLscFrq/vec970mte85oIUKfHABT9LqQHf5xYBriV1hJQb926JZZRJd/Oqfe//28D9DujBE6HBxAnjoHanwGOi3LheixUeyolPMeTo7pjmswmdgD8eq5ecNkLDzJ/DnnaHiR/1IugXEsOlKDI7NI73/mX6aqrXhEGe64ho4xD2bKvxu/1+iTJMNaUjpGk5+U3/u1/paH+FUigr0x7TaAHA3woAHyizj+JLZJMQ6tWxBqjMuuaaz6CYuMqkqH0gQ/fHdt8Hg4An6j9Z7bup2C49/wtTWqdv8PDg7GGyhK+//3vJyn32gIAnbj9P7YL4fDz97rrPpF+6Zd+ERA8ShkN9xTXqRgHSUZk7mKKhzAD3gjz4o6Q7f/t3/5tevGLX4x6YTBURGO7iWnAKa5XWe1VT+9+97vTf/2v/zWk4I1pFEnEacdy/IcFwI25+rzhjTvw8IefhyzqUcE2bNp8exrbM4KL5FjUA+YsY5a2Dg6vYKcH0qmnbIjFdg+1XDff/G1kGrsJnFO67mMfDla4Q4fMQwDg/oEVD14ATG/EX7r2ujRx7sb0Q2jYLWlHGmvfxcm7C/bzztRD74yZSW46AC7bpbQBMi0Z4E4WrNopjNcGAuq1aZA64KHaqtQ/AyuB3XONOrMArPwH7jfYsR7YiTos7U4CvnHkad0ywLATlCyGCZMMrP2AOzBlasMEa4jVAQvbxpwpyheL9hWem1xTChgCaNgHswfToTkCtmWrWOQJ3u6858dpzUaYoyFMxGBkm4CyTsCa502GpD0MGEeGKgNHTBXtgGShWzBrCQDcRI7d2ENgag9WTaEMQmWAZUFgpJWm2hd3Xi5rnQfAvg2ISTDNVcCowEdArFdWCYDLe13U0hZyXoFtfiwAYBng3Ac4s7YywCUALhngAZgLAbxOw+1BPssYtJBDC65kgGWE7VkbtRf8uWofUOuqGecG4L5JW53mGMdBn1XHtwWodxfK/crsNABPWa7AogC+0anGe5IDF4APYCgDWgDgrOK0GhfGmAAmrieZYsOaEvxGmJNreMOEJh7sv4G4fQqjSC+D5VrQ6JwLpXxmvR3QeTm0uwCjKWEaNaQlKNakrLgs+Zh1Uk3WgagPFngzL5VCr15lbWk5/sVuFFKrMnyfB7wFA7xUGt0UcYXsW3YSoOXh6ghu0bWyaHtT6xJOTTZluTD0yPpg6TuXAd6Yg5C6aYbXR/nZzdzcBx0/jSShyrhoTtTWDZ4AvYUUzJrQAQKZ5e3+1M/57ITF7xwDIIzgPjw6m3rwJPj0W38TBnhX9KIdHFJGZpUJck4AcAtAU1cmDE9QbXCtCLDmmzsf263w6D7NnqG06R1iELgIq8gmJugF3t1/XnraU1+dpiYAja3hqP3N15BZBpIW9iRn8mvm1YUJ1sK54s9FLNEGCDiPWpSrSHV3kOyMYnFb/Gj2FLFKwQrHzhcAt5DwHjkAznM3B+7lo0yK5jZLSlInJ7MMumFPbQBtVxd1fRh6dek2zkd1ZN0PBBemWSbMopWSpmDBBsMgq4xwPlDm0L8ecyrLIJzGrD20NicpyfLNOW9SRC47pHokTTC+OtujGmiyBkxtoxZrnKTvDO741MFGucFiCbQ9kxgfr1/XqybrXfybOVmjjKXWNZ1Gx29LX//6RzkedfnlWTgaAHzw2aME2sA/sybZrdtkwk//9E+nn/qpx6a3vvUvcq0r1+E555yVXnHVSwFG7063fP+7aRnj/YQn/Gd+Lk5vfdvbg10ipx2ySgHwNMfey/zxWhEszxKQffYf/iE962k/m7oxm4wksSVOh3icaAlxk0DKPnAmvJxngvvrPn5tuuplrwgGPPpiH1JCunjeHt1VfNSfinZfix+Lgc7CNbnYod3EpcFjE1b4uk9/Ol3xopcc9dc/GD6Y3ei98XqTvfez0tFPfPK69PxfuCySrHbl6EUxo9LJ5HQ3wZWtzyZR69UwpVtJTPOjH3yYuK2ZfuKRL03jeiIIgJHgKYPuJDuWa4DLNkhL7n8P8KB0E3NPQSrZ662TBM41H/pIetGVL4w+9hJUYZD5EJ6/oY6TGChqQSvEY96XPvGJT0RirqqE6SH8ONz8/ciHr02XPe85KEr76G5DiRP3+/J8ZhLhBK4/98O4h16Ye7j3CdvtCYDrUwRnXJd9lCmFfwHyaEmZDu4xn/nMZ+K8Z58GKKK4bR59AuSwAFgJdCk5aLKTq9asi77AZ5xxRlqxcijt3bWNGovJtAu0bgbYm+MAO75qzakA5x7Q/HC67dbb07e+8bV0992bAkT1IC275kPvS6Nje1iAysydB3LvGuCe3uEHHQCOIefEzFFn8YufuiHdjOSyvnYw7ekdTTvadwBotiIHhkmqk8GAguwgiKwZPHqizcjVhligCga4dirBxNo03LUGw55laWisO2pqw28m9LPIdlkAemAnWgOdfAexGCDEzCV4OAPgaBTMjwB4J58FBDd57tjHHwXAkBlNwGeWpy6aLMpOCfp0361Sc9ljP0wYtFvv/FF6xEWPSnuplW3RLqQp0I6FiPfZJxiwMbOKYI5gsWpNMvsSctJiHwTCdXoSN5CXShDZDkkZdphECYK5hiu4KOsQHbWwYjIBsMworJ9MTAUAbJsmGdPFADjXAivJzRJd2b2srLw3ADavQmloAGDB9mIGWADclMFGShvsIkSFgF7w24HMOxUA2D6Bmilh1hoAv42LsDWkLcCvtcBtGCFrja1lCNmnN5zC2VkpEjA2et1Gs11Nx6xrRXpu8kFmvUqA3SK5oJS7bBEkK5JZLQG4EjXZpQxoQzPOw96nUVOoxNl3lLXAglmZ26JOumYA51g57iwYykKjl2uRRKjM6XyUa6sjfo8fZfNBvsl1AqSmUw/Mm0HytLJGvm/7PVvTWWc+LNrpLCxA+wdgYXrFZxYvT2Vf8AWeItcCZ2Mwswaecz5jmy7PvUGLakt7BXNeGrhEt2DquzBkqzEPa9YGwwRPrWH6cf724mA+1QF84cS3ABth0APrpY9zE5Yezi+t7FpOTXAnJQdAwF3IirZMpoHRnnQW8+k9r72MjW2J6zZqNdJgJK+6EyAFees0ySAl0J31/qg1bcmCFqDvfrgf3MdNMAds94QUaoy11L5eNdqrXXzxizjf65nzZAjs9cV7vFLgL9m+da3KuG3gxOdZ3wXG3kcjR1GcM92wDKCcwZVgf50YMJ7+m8mRa59LqbO7vYjhXSSBzgdUgLt7SaAjbZPfYhZoPpwvALAu0wB7z+MWZNDecwSyM5QbdHVS42wdX3E9RHe16HFerBcx6zhXvNBFb+gWiaFgg1HgCISb1qqTVOw9nQvfVlsmovQ6INFiYmya8zrH+e4hAeg90B7ftRnAMD3OXW/H7wGcqxCAKa16PRl765LHel3B1KoDCXSYYXmfYN55ngSJjbwIIsFme9WR9H8+/7+4LbioLAXA5biVr5dTY+nNvvz7gYOACmOe25a5L7BdXA+CICXQl1zys+mNb3xzGodd0OjvtNNODQb4x7f/MN34+S9EO6Srrnp52rx5c/oQzJJJBwv1rZdt6sLvdWp9PNeEa6vX+sc//vEIUHyU8sVDTeqF/s33cerfL2/PGcsmc91YpZNE2RjKthtp+3TJk5+CB8AQyWwB/GJmqly5cuB5Yvc/clP3fsyvR3n9nSWg7IFh8XxIXFjbbG3shz70oXT5C6+M6+Sh+Sjc6A96fkifzc6lL37pi+mpT73EmyQx66q0h1i1t4/1g7UjzNpI4kwj6+rDw2WAe/W3v/HXjFkLt/RfSltVfGFSGgzwfgBYEywS7ZZ3nbDxc11RVaUpnYxAO33yk59Kv/ALzyOO09VfkO/68NCdv9EVg+Ozj/qKlSs5d9YvtdMXb/yn9NSnPIV7uzax/3Hn77XXfgw1yovj/NYhvvpR1Pg8gx9DN6yofgwP5eO3RMfErMmoT37yk8zdX4ilqDRfjdId1i3XMV9773vfG2U6+hroNWUP+2M5/sMC4NJlrgc21x0we+jOrF69Op19zsZ0wfnnpDVrVwTo7aYgu86B7Ns7lkb2jKHZ35G+9a3vMGn3YQKCWUhI7DTBmqMN0ofIsFIPdRgAXCPQOZQE+lhNaA7nInYgCbQnyGz+7PCy9KJrP5O2r16Rqmu70p3T29IdDep/+0cATD+Gfd1CHDkJ6waIDSaQ2tkuUecwgecpSJupA+45nSB/VRqkDnhVdXVaOY4bKwkPlYde+ErmBMDWuluPOw4wJA4Lhlhm0va9VUBuBdMrW7xUFgHgAKTWrU7bOqiQzhoUhmFLbrfTiQRyEgnQ8lOQUs6Npz4Q9T07t6S1Z7NfgN9JvtjYVEWyZKSAtwljOr2GYGoYAAEgBhpRG9cV+11lfQoAzE9DkBgAMWLnAJL+hEEqTDAq1SzL5qUIXjsJKgHjAuCqplsARo2xnOJe55HsmgfAfA9zbTEADrAVDCf7EbXG9wbAZo6ARSwkmIKwduI/huyZbQuCAfQke1MFYKX9NvFyljWr8oT9ldlO/Cj3bo/zPbaAkmkuQGNcuYWBVK7r1WhMhpfPCHqj1ROf1VUbLALRH+7TqpSzOVRxLQtsDeTD0bhwhi4ilHllqaSVhyoeiURJroUORXQBZB24uDVYv+zYmywpQa4+IPYyLgzKMgCWWc91zAJ6x9I+n5oA9XLt22O7RU1Vg0VpH0HEQP8w4MKBK7OQ+Ua7IGvMwfmBcpRl4BatmJSGevxKxXUptubZcgrl4JYnCoBt0QUIbvUBvniuDbEoDgH+cYZurQJkYOQ2Ta/gSRj8SfoJTyeYYLIvc/w4hs55+1GbABhk0IcARcNM7JUwvN2UDfTs6E89m7ela3/nFVxPd9MDuJLG9nEBocywTKNb7TvlAdNee8DhAMDWgzGhTyQAlg2dJSnRiTtvBXO9juap6acfzw2iSs1sg5ulA0utQ4tJRxotJnb0bLa0wfEGUHaQ3FhsNhK16d6USIBV/bfSZ9UF9v2V/c2WUnFu54Ul8VsRjR8MAMdkWByxRxV4ntkBgMtAhnkTGRgAMA71TuAdO7dTbzqE38QKGA9NikhlAGarUVsbFgOhtKgXTPA8MOHFToL9Fi2v1DZXYAxMBDS5wBr6GmwgaWCrLUBBJKSoNbc92gzbEQB3c81qlDQ7Sk0wC29llHZarF9jW5hP4yyuyHwzA8wh2B4qeiMDjAMA60yuWzXfw31MOW3DpCIguU49Ra02km76l3cfOwAuGZ5ijdjvqVCNNGVpAbSyYCZMnvCEJ9Af+snp7X/+l7m+CgA8ONiXnvKki9N555+d7rz9jpDWX3jhhQCla9ItP7gl9Q4sY67gOA4AbrB2dMFIqBDw+rJEQqmaWfxXvvKVuS2iNdustwd/mEwqF71DvO04/qnKeTY3qWRUIG/C/h3vuDok39behXz9IBLSXDoQLiYn7BFKo6UgeFFCLhIw1Ggbu3l8kzqqogjoIhH/N+9/H2yhUu+HKoDw3mI5xuLEa0mo5Gdr1q+++u3Utf9WKA5tSdZLBwOfI/YAIHZSdtWsTuOouyMt4358x63X8tFaOvPM54f1YYNEovW/AYDtauFr822QTqwE1fk7i2nj4DAgncnw7ne/B8B0ZczjffsgmKJG9sDj81CYv1n1ZhlJV/SG97kPpvttb/2z9Ku/9v+AIbwP/cedvx/+8EfTy1/+spivsxx/P+fVZKalGjVicxORD90HStHZSRRJw8j3xyMhZ/mM53x8dDT1krRTnRRGn9xPPPfeX17+8peT8AdscDOrhcT/6MfgsADYNkjqsb2QytYTZZuAFqimxuprPaULrK6PsnIT0zNRVzhFjZTBR9k2qebFSp9HEq3pM9d/nDojHEs5iEO1QepA1nfcAHDpWGv8FTeNLMvNj8xwGAxmYyBFtLm+MoJ1shJNJJKX/s2H0jiZ80Q92U4Cmu09W9No4w7kx7cB9LZTNkfbiyZ1YrbWMFAj0EgVtcNrkWaeAiO4kYBIufiadErP+rR2AjQGcdwAtAqKBGtVGGbrgK2PrQOC52ArlKI1kfcsEyzaecP5IOCVdCag96elss5WxADklguFAIjjUAgXD2XQgMxu6nqnG1qNEwBg/vTvd/wwnXPBeWkO9mMG9szaVXBcNrIWpCIZnKMdjfLhCq7JMgE9DWShMtFKodkPAbD9Vtu6QdMSSEJNfyLl0sFI83tzhgA3bIALAAw6a9MGxy4t0Q6J463BSuvhNQ+APVcciguAoM3ZU8bU+d/8uCYKru3XyzjW7c8L6zPLvOyips9sU99gBsBNGEQBfZVj6uB4dLiu0nqnRWIg5LhK/gTA1Fg3diEjpM46EQSnCW6EGOOEu7OMaVHfOt8ORfCLxLmLMbSmui37K+PMdtuw3LrONjX+IggXswcxX4Bgz3v8W4Abtb7ZsCNYOgFsAN2CCS4CoJyoyX8Lpapj4PnOJEeUbwbB6r+VdRHAOic6qc8OqXiYd2XDtMAe/i6hNaMDsjOfQ97HAtyL8RCsyByGDNu37krrV8vKHUgGlvevlN8tSKF9dcEUiysqX21FHWccc0w0zr99g4s+we5mk+tAwyLb1XTSlqsFG9xexjnREGs1N4O1wClIT3sFj6JkGG+PobifVcya57s3U24kAvt+Fs5VnQOYX7XTKWyg/uNmWj82mz7w8ucSDdvcGaaEa7VOa7Iqa1q3klYKwWf3k0DreSBAW8rS5a878sfizy+aCG6grDEuy0TKLMk8Y2ppQi+ghCQCTvI/9zOv5lyu5Ryt4HrFnND0g8X+tm+y2XIJgGO/OeWoM2oAPNf5cPQu5lvIm+2HGxdTnkAl+I0a4HkAXKY3Fjj9xec9j0F5fEuZYAFwdhvOE34RmCgAsKZRXSw+U9z89+Bgu2H9GazHODmTeKoxOapFP/HIe7EJE2luNRLjYQhHXS+y5yCxSVjUSHwIgG1x1SQpVcX7oEbpR3Kdsf6c8g780jKYZt+qXJ99rIFTSOQ7celvjzJ3uEYEwC1ea+4b5RoqJNBkmTwea4BLAOz5c1iVp9ftMaWA3t7VHFeFtnk33vhXzHMSptHPWUbL6yHfe8I3Yv7mXgb2Sxnfw8w95rwZ9NL8SpDu/fvRj340pUyPTu9691/HfX2AoHJiYoxENgnny54fRkF+/7/c9OX0Tzd+IS1buYa6ZYA7baj6SEJoiBXbRL3ietpFYte175prPpSuuOKKABdm6Bck0IuDlEXHEPfgQwQwS6WtR35RHfadlnLIiNsTPqYza7alHtd+/Lp05QuviCRkaep3wOdSZbBfhm/J+TlUm6IDKUcO2daoXA8WDm0hkWhpEzPfe8Oi/W4RLBtITlIfWkVN1K2iT9drYrNPXf+ZdBn+KvE4iIT4wf6659B5erDzpBrrk5/5dHrus59D0pkkLudX87zpCVhxjM46uc+MjY1w//d+vyut5l7y1X95b+rrGkznPeKFaYLLcj8ArD8Lg94gkHGtCaO9Ezh+JtjCrRym2/X7766/Ib3ghZenmfEJpN6YH1K+dNB5HOtkce2doPOf423P34HnrznwaVj6WJ+o+XT+znFf+rvP/F16zvOem834TuD4H+v1cbj5+3EY4J9/7s/j9YFyC1Wc89fWR0OUmIyTtLN7w0P5+MWC06xNfTDbH72OY7302XGces3UVS0RhNeIw0oMKQB+6UtfGkqWPsbguDPAJTPgTa7skedNTRaoZnGqDxcgAnRNfHyfN9RoI8BJE6SVLm5mi2Uz2wRTH7rm/XHzrCq5O0QfYIO242uClVvxtCLA1IDK2j6PCTdPgsQGfS4HkGHXiX81OlKSCu4BNBFlw7pc+r/+d5pcvzbNru5Je2jMu62ylXqSu2E+NwMetsAebgeQ4QYNkxudOaxZ0HkKI6xEH2ABcKVzXervWocRFizwxPLUi8xOMGk/zlkY1ibIMeTH2sDbeon/zxqgsfaj4kso91J9NLs+d8ACz2HSUqU9T2OHbCVngr6nHfQ7DSY2JLI5++n5kuXsYPvW9tqDdfO2O9KGs9fTI3NZGrOdBcfbNlAU4/heaGcdmqswZMqG6wN8l2ZRvEFG2prbOqB7FkfoOZx2ZaE7Z0mQ2B+3ZGVlZm2zwXON/k4Byqx75UcDIxm/CgBYoFO3RQtAOFouea8TGwkEAWvRFy4owmjWk49JJtTj5O/ZgVqWFsAO2Lbg3hulAaFBj8wvOCG1sNPuhk2s8SOhaW1gg4DO71K93MG5TzsnUx3jm/ZuxmwCw4xpnHc5vDm23bQdiHfBYLMjyxBZ5R6OAWwSNH0H0ueKDCYAruk5xVbaoL2HN3gTKks5FpvCGEqF7PkADE9ZO6cUOtpDBeDNbHG8vTCwqvpaAYI9PxFbOyayvYyRZlkt2jY1ZzgYxq0KU1YRBDt2BWuvcVmww+EcnaX0ZuRGtu9JZ204BzmObsD2kuXamJojiO7i7zBCJMUE7wv1oJnxcZ8DNMeFJsVesICxmOQbcsAAjkXXeCXisnOB3/ipwspZ1tlSpr6M9WaY+byc71rDeVvNOSGImcTMbLJ3Lu2c3ce55PNuo4UKw/6PDJab6uE67E8r0ipo/2Ek7kN3bks3vOTliJ4bafzu27gmyh7HXPcOMANZd7zNjDhJnXNlpiGvhEfxyAFcPmIntovEQqulWBttLB0ubJoteSFIhzNvGKtOWvhMM7d7WEPmZlYi3eTmMD5AO4zTOF5rf3NPZNfjVkwyM6bOE4/B73JbXj1RcLEgbY4MkuZXAjNTZlkO7XOk0AopQnaVdvcPAGIWSTGjjGFxCy+le7pJR9NsJ6iJsEUguNDgV1mD67h0W8d66623Uqd6PnI4gCnZJOecV35JgOUa4GL+FBkljZsEvLpBhwQ8aqDzYmaruY5ltMda1xuqjykSLE1KQbqWdZHQ1djR7LPtYtgup79ONFyd4IZMLXDTtm+7SfSOovCxFQdv0K/Bmo929Hor5NsWQSyi6PI/Dfg4ZiQ7N9747tQzhFfE9A7WUBItRAQeb8xV208B2GUZTfXF+ZBZdh4gyYxE0n7XzuGm3xEkarwfzzOKxZwsNjufVIjfi3GOtmrUUrKeKgH/+Mc/li595jOjh2NurWY/aZyjcdvNqhjGj6h2fGwfDRFICnA9DmOgNTpKApYEujW3lln0D2HSFhuoRIDUC/OhS3NmNAF1yLijJQYDWrIEZa9Xv2fxa743QD4qtX37+N7CWTYnFbk3EGh1yyQwl2cARn0Ah6kxepz3Mcasd3a46OK+bSDewz5qPDMJAyGwbKqcKRQPJgEmYeN6OfZpkq0CLC0adOT1+z3lnbzH/Te5ZqJT8KLZy/Cq1YgJdM3mvsHnvLeZWNW/IK8NXpzlAr40YeZSmuMYz11c74d89n1Fkmh+ypQJlofaczE0R3Tc+4+Ln+xkvtmWs9lJ0qq2Iw1zT/n+dz6I6qcr/cRPvjBhBp3mICgqxoWsuzUAsPdoAXBOOEialNdDnq/5JvtAPR/98e9ff/9A7e+Bv+fk/D2S6/be1/XCin9iz9/RznfbtNVIyKpAMnid0ZOB577wKpBRy2u0a7bq4+tJ2j33uc+N+0jEvscoAT8sA1z28wvms3BfLgdd1tcAxBuT2W131LYxYf4DQ9dAKlVDQuSNLLTe3A00U+ogc/bhj3wAWW+4EhwSANfRhx5XAKwJUMVsXq4TrdFgNLKJyB3bBJ0NGt2aZeqj4LUfhxRPwrg3Ik7Aq/6//512rjwlTaxdSQ1iTxodnE67yCKON+4hGN1EDHQP7qFbAA67WRI5mcmmvFkAACAASURBVEHBCYDVvoK0utYSj54BuFsLy3BKWlE9Na2dXo0jLfWNMKlKhKcJyuaoj610KierpH5kD0ppISMibaBXkCEtKmbq0biIbEe0g+BrN2CAnrxpBKZknMkiOLaPLSBGttIlOnroElTZ/3Jalpr7/ZaRTencR58X7GSLjTeseQQAh9LLa4wgrcrvOkIrFWxSMxtS4mi3wfbNmGIgUYcxlYFu0Y6pa5KggX1Tlmy8ZrxodkcpdHWKOaRLdSQhAIYg1haos9ZH0AoAbusIbOcoS1WD9WSOmWzhAOpkPTMTyizU4CY045kBDsZHAOe5FADTskTm0lPnxdRDINICAIMZaK/DGA6R0BkCzNvmaYCbYgQefD7YdYK8naOpuYsN7uFvAODWzEAEN8b0TevI3KGijtA2Po5pF1lly+ZEW21brQCCfdZkJ9hM/hQ1uqE8yAvg0uglfAKXRDMR2wv0zfQzFg5BiS1KSVyowsRsGbeVhFJsKmqoDchk0DXNcl5Eiypu6Jr1UNMsYy8IDrMyxi+PqbXEOVE0R4A3Su3gUPdyDo868WgroRHODCyxpjvWaea1wUfZBslgvgTAAfZlvhYF3aUCYx7gu0Tofh3JI/ELiRbbculrxLxQht8cZL7TIqljJfNlNXMWEDzDOZ2G0R+hV9VUF0ZKXN/KT9vWtQLqBHFVAGJ/N8knTkjv7tH0SIKbh9+2M/3JlVelPmt755DMAWgEfij/eSD7d7znL4YFwLhwI7qv/zoQAC5aLcU3FgC4HCczAYJF0L9jZIKuo4LLK7T3k57ykrSs/3zm5XJkwjJyXHesUyF1c4xN0LD2ZN0E64jF1UUjZgFZBHSx+5pPFTKAkBP4u5PINTID4wUAvIT9XwqECxAcLtSLJ6nHthgAR7F/AcpjqPP3VczCBAuNyzdGiv19w2FY5LVnG7V7l7DkI8hHovt9BsAC3gyAZWwy2G66qAwifV/HBck6MElSqoF8vme4F9CiO6xtf3Lyz2usrpkevdVr+B20AcCzIzOpMarhmm2QWKNDjsmapLzFOml9DUgYZHVDBkomoeKf7gE1I63qpnTjlz5MrTHGRA2cPmE5VFTN1c3us9YouQwGXyM3ALj3Ec8lfa0dr2M3YTsCUHzQKV3BNwwWnrGSPa5wb//Qhz6QfvmXXxPrwRRrgQ4A+hf09Q4FG6wiZAbl16kbTk87dmwjSdiLO/Eot0SN2drh2juBHK6XfqYC305aSCmBUyI3gEQ7tsH75uzpTmcJgaIP13TXQn8X8PqwbrCHf/t+ZaIakOgmajxiayC327DXedRp5+30wyqUSfzMbGcFmyow3x/b4rOqU4x/lHkLZH1vk5Zcy6lT1I036s01WIpna7DzOMf1GN/pnYx7++RoOvWMjXTL2Bwu7j09yv6InZB4ORZ21wgAPA9+8+zOv/unPM9PPu77CHgdYucWZWZN2j9mANwKAFwBAD8SAJxdoJcBgK0ZJi7jXrEAgL3ei3Z49/3rT37i5Aj8Xz8Ctgh0PZ6k3MQb7RCGyWKsOuC3h4Sl6+sc67is1wDu0H/1V++MVkiuo9GX/nhLoAXA3lBi4dfkSqYvFvFsgNJg5ypI6AS+BjjhRKu0VnY4JGgWOWcArHa9RlBgYPOxaz9MptTMfK4py497m2BNwz49EAC4ZIBruLuGHKMAwAKVLgoQK7QomjVzC4OwjJ6UO/bsS699z/vS3fTdHKWP4Oxq3PiWt9Kerj1pDwzwzNwmQBoS6CmY4LmdgAeyu0p8Lf402KsRwHSi1+zawFit5Wa+Li2nJ/Ca+ilpcLIvdcGiUj5MppEJQPAOKoHtITtMpt1euQ37d7IZXQ57AKlhNqVLOp+TAa7AALdsh8SPrIUmTkqRlbmasY9gGHRYszckwKB/WU/6we03p9MfflrqGqylXlKhMwZugJgSAMsWmyywXU0X0msBSIWWSOCI7Nrr/VgyR0A1xvdQJzuzHQMwAH1CCm27JBlZ41kBUphhwaaEQZagXBBssG2ZdC9fphkWz9ESSQAsS8UXWJeu+YPypjnqOp1jAuAgYQ14CwAc/U5CvZkB8NwMX0hgZja/l/kqA9xE6YdRbupeTnBJPWnHMplt60+d43zeOl+Y7OaOMdhfwBM9VtMU7APnCHVtmJDJ1MwZ2bqf9hQG+CqjriJ3RmUbhF3EsMWz5Yhh7lSytYW5VQaJC5k8E0q5y9FCRjm3b1j4vWwHZpDpQwl4sExFjBRyas8J41C+7jaj7ZHnws8VNdoxXoV0vA0r7Plpa54mM2y7JEByY1oAKWBnPaAWc2z73rR2xbrCeEt2BuBL2UOcH+eDNHkJgkKfzQ45GFk4Ni8hLoHvUgAcKQ/VAQTXuYUU80gTF3tjm0gYwFNggCCUeWh7riZApgMQ3FoLkwa7v682h1p9FmMsknT8ZGbNXq3KEAhooP76KMbeCEu1Yfd0OueOkfTnr3ptSvfcHS122iafmHMqARy/4wKAYyTKRxnMlvOgfD2f8wW2QWBhYF1Ny1edmR77mGcAjtamyX19BPkbCP4JzAAnoeAJAJbXZcG74Ffg2yEYdhHRBKtYeyPXEuux8lulzjo9l+fQrFL577z+Zyb5EAH4YhZ4PwDsBC2l1E5I53WR5YiJXGjwkRR3cb51HPaxe2QfZk1nhBGWACNngJc+ssHXPACOfSwBsMedv6eJ5LUB4OhbC7tD0sRESbOvzvrXw7pomyXWR8Ad2CoLJ+z7S814jeRCE8PBud3Mp1GkzFGPIgBWXaBplxLoXHSfATBjWFwPGqqVAFj7/qGV4+lT172ddkF8NwBYWYnOynXAlO3PFgCw9yRZ5jwOwQDfLwD4AMN3H16qsQ/KiKPXagGAn/98TXgwiiM4qZJkcI5oBCZ4tQ2T7YZGAb1+ZuWaVenSZz8zXfRTjwuX7zvuuBPfkG+lv/u7v4+4wfjjTW96UzrrrLNC9mbsIdtcMgIC2j/6ozenH//4x+l3fud36FLx8KgPc27aTsPn7du3wxxcn77//e+nSy+9ND3pSU+KmEZgK2tswPWFL3whfe5zn6PGfAiDsCen5z3veQGMNRGKfpucX7/f991www3xbx/257ziisvpwboBGV93uueee9KXvnRj+upXvhH3OFtBmnAp12c/Y7LY8jH7eV522QvSM2HMlfZ95StfjXEyeTAnY26sFW1O4oTHNZkfJwHwfZiiB33rSQB8f4ziyW2cHIGjH4FoZco6673ANdY12aRjaawoAFYZ5O/ePz784WvCZNHP9PSwhnvvPYYE4GEZ4JCVFu0MvJm4c+EsCBi2b+gA2m1bvTTsdxrSuFKukzOfJQC21kJTFZkXg9DrPvYRsq2YCkQ0cHAAPD4xd3wBcMjINN8RBRBYBwBmt0GTbU1MYDuV0A5QHGo9acikzDr0DaUXvPGP0+zpD0/7hslMr0LmROC9r3df2gUAnmpsYnvbSRDcBR1FtEQtcJXjbJbFngLgGhF651oAJfXAvaekIQFw2pCGZ5elbqTMgkjbw+gcaksOsbP1YxUAMMUQAaimAHW9ZMItpeu0WFYDLVoRVfYy0hhi2ZaoMkowaBtTDbHCDTifIwEWyDEkzS2YltuRfZ7x8NPTwKrBNMM56ua49Hiy/jIAaOQ0OMdIpmWjm0ima8sIcDCqqljjGn1Gea9DKRtNjDC7nXNLOyZrkXWUsP+v93JrUIMBRhqdgaoMVDbqEuxUOc4kCOYYUQHGPlp7bQjQIVMVEko+So1qqITDEZYfg3FjdK8L96NggueQ+Daoe7JuuJOB1LAtjK4AwO1lwIJVBOMkMDroL5tgnq0Hi84vHIOO1nUAcNrLfgHmOyYBwLQ/0hyLEugISBogYd2kOwBhVbbRAahOtOwRBLei768xN4mhyPxn8BufNPYvWNkAFEV/37JmNv64+FEC3XhNXi6jXReSSDw5DuVHdAsvtdXF9wQY9u8hhQ9CP/4d9b6FGtkEhgxwjJ/MsOdJqXTUU5ME4mBUfjRh4O/+4R3pjFNPD4lpG+bYrmay8FYNz2G8oywwiO15+asDsFB7lGvvsyQv5mTxvBjXRE2wtfgZqwULrGut87/Zy/5RC2ybpBa13E3OZXs144ApXZte1XOch0kk59OA4EkugFmy/bNMTtvRuHAODaxJJP/TMubj2Rzn+Vsm0tWXviCY+TYOv8rjTNAx1WO/NSyLuqlyf+eD0v1P05H/ViYzyk+UwW1MrNjHzIwquS4cz2Nyy8p2M6e1Yl+XnnbJC6mRTWnF0NmwW5yhjgHYL1rVzMkQM3YlAGY7JQD2og5preNeOszFjCozSJ4Xx6lYo8MdbVHwHVOwBL9xlu992IsC95gDAQSLYD4khGVQ73GWMhM3kwGy2bQu6nCncLIVtNx5511p4xlnB0hwsTmYieH+ANjs02IAnL+ryT2pQVu6njWofgDA070ofpRAD9GPHfbVOlfXtPBx4iN1krE69FdI5imBro+wnowxvrGmIsuOi8gxkvk0a2Qn78yk53me25mF8Zs/lfE0OXtH+sa3ruf62MbatDctQ347Mb43r6+WMWhgVtihLwbAluro7B1s/HyS4chn3f32Thay7qjRglGlu8N73/u/06/8yuuQGo8F+GsRtKxcfUravWs3SV7ueeyr8t8JzMNWnbImvfwVL4sewjdc/1n68W7FwfyJOPY+NQDwjTfeGEzt6SScZVs3bjw96ovf9773pV27dgU4npmZDhOvtWvX0v/0Fenb3/52uu2223L7DKTUZemW9eOC5pe97GXx+le+8pUAypp5nnfeefH5b37zm8yvO6NHskBa0Dw6Ohag24fgWAn1nbffnoZhKnzPi1/8UpjsHezr58PTxG095SlPAghvS3/yh3+MUgXmMLxDchzlPnv8c3XqGbkH/b9vemO4m998883pT/74LUwjeyz3RezkZ4yr8gW6CPzut+acZH+Pdi6fBMBHO3InP3dyBO6fEVA1KOiNcpCija5At47HTA3gaxmdidBZDOwGhocxeXtX+i//5b9E4tLk5HFngHMfw1zXm+t3rJlQ9oMclxoYgYhabSXQNVizkCcpGTLMUv6sbJIDsJWEWU8BsEBYADw0xEIf6OXgAHh0bOa4AuCy9sDa03sDYMMXNb0daZCmo00AnCCMfHdKmP9c+Xt/lMZWr0+jOAo3AT1tahAnqOfa2d6S9jY38bFtAKg7AcCY6kzv41PSa5lfgc4l/lzGmILAaquREa9DBr0hrcS9dUUdGfRegAMy4k4i/gYZ9gbMq/kE5Z+aYWHLCyikPkqgirGTLKomU8qgG+BtDbEyAOaHfytHpkVq7gmsHKuwx2+x3R5qHWda9HXeuimdde4ZtALp5W04Ja+gFkkATAAYykvLD5X1UY9str+FIVa48SoTBKxWkSuXbRNRjkc9sD0zBfKtvQTTyLCV1GqEFeBSpaBtmmzTEzb+HJv1rOJoXbf4EXzbyaWL2CkUmyHnzHPGc9cw+DQY5kMCYPtxGisEq8z3RJtWTyHfVSer7vsFNwZtMsstchBN2V9OQ0XfF8y9rAEOWXEw2Zy+nUi6t9Muh96/yrk7pghOpvk8f+9SRozkua2T9Ar22e0oq6amULmztUJBemqKVYCZwC9u3133eA4AgMsOj2WJZRn/FERSrD5CAPimHB8VQLcEv/MAuoibfD0I2EU/wfapMC1A8TxWKZIGMuc1xrHJOQpADCvcBgSE3JwT0SShMLLpbnonIoNmME1qhKw2etIAPm0xUawJwTDOg/kSBHsui/1fAoDj+GJsPNeymM49/s2AWLteYR0SEzZ0DWduWJPehgmu0yOYki3qgVlvVnBNnIIsksTENHNokpKGUZo5TzDXG548HehRUPRqIrVtZ7qAsoSn965Lf/qUZ5G0YfLuBOWgUlHWQKltPHKbnZKJvX9uAvlkiu4dCy9i2cMsycxy51zzm+XKnmz/PsluDcJgn58e/3jazlC6MTy0gbKTfmoJkYd2DZAcIwFBDXVkOGJiOKsEwEVfXFak3BZtKbPkxMiy4+yoJpwsQGu8vgB0Q84ej6WMdex8BtPF9g8EgMsRjMTVfnLOAgBH3StrDsyqN8gtW7am5ctWRo/5aP1RJnj2OxW513kkWgL45sUrmF8AZfzuEfFv29L1rqHPJwB4FgBcBwB30m7OevboaMb8UwZt4qWhKoJroYanQoOp0QQAt0dJkuKMria7wthUI+NGcljTMEtr4t5WKJtMQjiFZYE9jSzWrcqO9M1v35CmZm8loTRCQsbzt4s1OauuZOwfzAC4RjJxBvmzvVVn6Zv7UZRdl8MAdyDn7UPG3Itp3sj2nTC964M1lfWsoeIwgb5+/br0Z29/a/qfv/s/0o7tGdBOI5t+Bozoc57z8+n3fu/3AnAaZwiElwM6f//3f5/exW8J0DsGizyIZNl447TTTku/+Iu/GOzs17/+9dylge+QvQ2XeWKWVatWhUP1v//7v6fPfvazWRFB4mL9+vXRfkNW2j6Tl1xySQDid73rXcQoy4Ihdt89H2XtsZ953nN/gURcFy7DV+cOFzD+fp8GYq997X9LN37hSwD5z0Vds5+NXskkpGSAbWVy1sM2pj/7s7fynr8L0P+7v/uGtHPH7ui3rOTa2uF7CxwWM8Hldbff5D/5yxGOwEkAfIQDdfJtJ0fgOI2AKqFpyluGUNEKfKdH96Vu/JV0anfNrbPu67VgKV2D8qDPocB5znOeE94RGmcddwZ4IWjlxm39G2DW+sEh0Pj69acATl+QfvjDW9L3vn8zUqOtcaOKepiIVQESAAR/F8kbAGl6JRD+BM3mh5HZHg4A79039QADYOTOhiwEoGbcO+yhGPEo+8+z/fTSwEqMOqrpWW98S2qetjFNIJnrWEZwSmugScDU3s4daVdzM7ES9b9zmwma7iH6xmmwqCeUY2kBDFJtEDZyNYH8GuLXtWQ81qcVnWemFa21aXAvdWiAxi7crlrUriL2DUfcir1xlYD2IzPFtXmafVSu1yKQ79K6VBMqQGcVwNvECbpS9K5t7ebGSf1aRcZV9pX3R9sOmOUWNKBAeOvOe9K5jzwP4wdMR1YM8V0EijDgGDxH7G2M3gT8tnm/Zlh+ToZTmbLtigTkltUZk+oD40/b/rkFAAZ3YIbFe6CVo5RQU6xpzaqst2SfAsQqD+N1wEmbQEkAnE238rO/C4DDlCfidHcqy3kF9R3R51Y349zOJ2rueIbICwZHsyeBs4qEjl7A63LmJ+wv/mOpYx37hnRWQBUAGNA3q9SRmurZ7SRvOJbaFACY1k7+hMMyB9nJvnWupBZuFQcuiAaA2VO4DrUYCRQDX/TjGhhVm4Xpl3GywDcY4cx8BwMc2CIDrGB0C+BVAtgSq5TXZQaFGdxkoJGfwxbM81AwyuX6tZhQlteom4RYwDPFmDqW/CgBBQDPTjI+mKh1zHnc2TjLvzUm+fDkRJoFLA71L0Nmbm0ix6fpkMDZmmIDfeZZ7O9iE6RCtuJXZ9OW/Rngcn+9VspWWQFqrAfmeO0TbP8SnXudfzX7OMO4twTAsL4dtEZqLyfhwjlVCq3bN6XbaQ9SiFHcoWfR48vMy85USN4NgWzXUbt+wXglXfvCV5I0YsLQyi1r+mGtxJCMa9lndsEt/n66M5QOyF4UAXA1g/C7zT4Vjl8CYR/F35v0DW/PPDw9/RmvSdNIc/FwxwCrxdpM2w7XXkBjZiALCbTnpQC/HW2Sk4IrXZODiXW7maWM57gINe7JALbs11tK2xfmWnH8keUpgbSv5X+7xpTyzYMCYFUL8Wb/WwDqAjiaaKtTD9ulDpltapYkUFq96pTsMFwC8HISF4ghgH0AYI3KBMAql0oA7Mw3qdKd6sj1e9fQlk4AjPy50UOiMQCwdRixTFKHyrtdZmjd5nqlqWDbVm+URrT3AYCRY3eYxbau3JIe7m8hsQe4h/w5snAZuAQALq4JDa06eyfS5/7+L1lndwB4kO4yFx1rwf6soJovDgAc+6sEOidGquj/HywMsKVNuT53Jn3gg+8DZL6cZYHaaMZW19KaHSQYDqVss6hCMgvcCVt6Tvp9GNA3/cHvp+9+7ZuU3QyHwECQ+djHPi59+ctfjiAopMic63PPPz/9z//5P9If/MEfIJW+I5tkITPuILY455xzoj3G5z//+fRv//Zv+yXtQ0rN55cBoK0fk2n+9Kc/DWOL8RaJeYGxsjrBtq9feeWVwQy/4x3vCJ+Dqp4RAFsBtfstkD377LPTK17+SpxLPx7fN0gt+QT1vAJvJd4ve9nLYfKnYKvfn2uAmUgmqj3+KOPh3nbppc+k1+wl6c1vfjM/fxxtQL78r18rerqSZOEz9une/7GYCfYvJxngo12BTwLgox25k587OQL3zwgYp9Rhc7sHsjeDcWKUt5BUdV0XN7qmGjsYB37gA+9PL3rRi+J9CyVQR78GHlYCLXh1wS8fAYB5zazs6tUr0zOf8XNkS9cgZ+5NO+nVKBC+9Uc/JkO7N2pgvIELijUosv9v1aAA9PPJT1xLRpc+opE6PTgDvGtk7DgDYANwzZcyeKhRXDsPgHm9i+OcVubG68MDwwTAHWl8H0HqugvSs3/999L0Khygh3QRBVBR0juzqp3GBvalHR2b077GXSQABL93E33vRP5LDRMguAH92YQtxRYYhpfIix7A9YF1PJ8K03wmfiwwwWNDqYvevl3W7lJ3GRNAMgc2QpOoTljbKrWq07CMFW6mmnho6FCjIWbTfrx8rrGLGyi1wEkQzL/pC5OBDCBYwNlhzTZsRTcs152bcH8+8zTaIc2mAcBvuC8jUbdNT8TgguCCCRb4Ku8zIKsBegOYA0IyQFfPb903nyHoaU0A7AC+zb0EgtQEdxCoVwFSbYB9BcmsxLsuxC0M0yx1FrjqfinL1pahk/wKV2i+EhaPuD1AY0bPvB6Mowxy4VKMxDoAsOSQiInxcHdlOhsEr9awisM6CUoqtCOqIpltrQKAn8K2NvAarXRQj+aYnVhteqsAmABKYzHAURXmV3l3xWNgjJoD6AFW1lLfGsYeoJVsyQP4nesmmGYfTfaE0hxgLnCs1gnEaT2j03JgzJAwLmLU4pgM2nlYa6vLaiBl5dGZLi7BckuGyDZiYaCXFwkDfgGNEuSyPjieizWiBMBx2fEVXJLxECwHRhUACX7i+3ISoYHLc2WWLdY9doAWCQyNxZqwNb2ArE233Z5OO+UsGDLmFe/TLbOJNL3qhLAGLqzHCylfsQNl2wph22KWYwEIlyuOO5r14r7PQotoCyWzbI2kx26CxPprDcfoE9zGmK2KKVZDILwaIAgjT04pzfD7Xuo892E+NIErWx1Xtl7ctKZH7ol6xdVTrXTeVDXdeOUvc63wZdvIJAngOEbyPnEeBYwx74pTdrg+4oe7Tcy3X4ta3ILdKQFwgCZlF9n0Ss13liy7MyppVqan/8x/Zz0aBCBinsP56aZ9h71uR0Z2UlO5HAml1L0AuDCDsh9w2wtJMxehljKJLM3NIC2ztpFccs0pGN/y77nSPj9KGX95DCXAyxMqH8shAfABB6dM4OTPV6n9maVXYJgccega342M7IFlWxcs2QFb6MQ1sAQAR+1zAYCLmuAW7CUVt6l7NT3uue5nqWeoc91WcW/vJPnn2+b0DNDwT9NBFRAywPgW2OqtTUlEYw8LGAC4DbCxvrfqeBUto1yjoqzDhS3OWZngygmHDmvSse2/6csfBeB9nzV9grWJ9YR9dz6OA/58zuOc24TsB4AL9v7YJNBHHzzEaeY4Vq5cnrZvuQsTxe50/Q2fnnfv7OLa0qjMe8Gzn/VcYoSBYEonJsf4zEokyHvTn139Fsye+gCRX0/f+9730vdv/vdIcMzCqmelWfYccR4pOVb+JjDdvPmuXMdrKRZKAGXEl112WfrqV7+abrrppmAIBgsnaR2bldNZRyzQ1U1cptg5lVtC/WS66KKL4vXvfOc7SJifwrb7MVz5q3n/k9L3RDdr646VST/9556R3vbnVwdDPLGXVlZR39wfEuf/9J8uIm55EUzw6yJ+moHV7SuYjCZJjmXLB9Jv/dZvEDPtTO//wPvSr/y3Xw3/hKuvfkeRCNLkBWPKMHk5+TgeI3ASAB+PUT25zZMjcOQjoNnfcrwfRkf3Ujk0nZavXZf27tieVqxbm97znvdEUOr9wPuGScgxSmcsdclO/3YBWFw2deTfW77zsAA4I+0F06vy31kSTRBP1nfNutXpzDPPSOeToT3/Jx4RtTI/vu0O6nG+m2655Ydkg3W4xIkV2Y81ZQLgT33yYxz4EKDt0AB4x859DywAlsGKQJcWFyGBw823mzoegv5Z+m519kHH965Oz33VG9LsCsxYqF9q0T29tozQEAA8BwM4MTydtle2pJ1zdxBKbssAeHwrLX9GATfIwADBzaAme4MB7uhZk+YGAcC9p3KSH5ZWKYOeoh3SnmrqJdBC7ciYMQkiFqYOkx3s0hwKs6omYItdjnpLey53Wy9okl0DLdhLJdDtEUCeAJg63CrBW5azykoKJgTX9XT3PVvSGWefBcCX2QVH0B5kyrZVg4CZAN4FAI5yOoFXrj1Tkm0rNusxK7ZLAgDbpsbYLNqK2rWDoLGJk3JzH/tgO1VYYNnEAMDGi9ETWBaFv1lHqqw55gXvA9hI8kpc2Z/T38MROIJKS5hhfJXZF0qDDii6KDUsWOCqLpxurug9bE9g31vTnAX5bAcmSmklgfp6QKkAmJbOAuBAp7Lp5C/qKNibOxgrkgoy6E22ITA1WK6cRrC6hsCHny5kzyhRY7yAvxDtZPuR/AXrA1JT/l3BeEl21IMKEzkl5TJwZS1mwQCXdYJKjQMfh1461/q2S1DMp1ApxyIgvJEtLZnhkEBb++lYFAA5tyQqzM+itp9NmnQIPWY+5Ayii1rkAOCcQ2sfNYyKhAbvkdnXCfX/BQAAIABJREFUT4ygrpssxy3fujk94tyf5Lhwf1YuPUfAN4Y0n4nhAlfRIVoAwIQIRq5gwQJuhaR4YeFaCoBL85gyRRDHpwxaNQrrjyqBwDUkM9gZ5gnziGuiipmZfaqrJCaaXJeJBMcsz3QIAgRPpFEMiKasFwCEmGdBbJiqOH0/kmr/n6C++71PvYJ5y8HLMmrip7nfEgAc68QSAH9fl+AFCXiZZHRdKGTQ89JkLybBr853Mn9ecCZ61tD26LXMZw6M66CHdWr33vEwh4jTr4lXwbpnAGwGyz64ZpFsv6VDNGtyMJQ+CnYp6nLzZzU78xH9Cr3eFkmO8/lbSN6Ux+5MzICv/P7MKud9yeB94VEyWsUrBYsctcFs23tMtDvzHAEwLJXYtm1bMHRKRFsH6kF9SACsMsJFzMQL85MFpWfVUJRAzFFLPkeCpIPecl34Kki8KkwJJ3f+bVeDtgwwJRDRX52a68Ze1k/bgOHWa79oFU4VrgnvccGgRz2GycI8Hvm6Lty2WXs7ab8y274j/ctX3s3lsTW6JMzhbjm8bHUaHRe4OTOLZIPrbWy3YIAfBADYRFmDeq0Va1dRg74rXYey66qrXhptj0x+G6QoV9fcKa9NLYAgrs6AUlsArT0VEyyY0Ec96sJca8t5sR72hhs+G4ZSSuyzMUpnSJV/7dd+jTqwd8MA/zhNIZ3rQoIsUD7zzDPTa17zmgDWIR0v2ATXwa997Wvpn//5n6OPtDLpxzzmMeEoLoBWJWF7pO9+97vpox/9aIDOpz3taQDly6JGWHArUPY7tmzZEvu1adOmMMq68NGPAcD/RdQU9zBfGtwvPQYZ8YsvflK6/PLL0+t/9dcDAE/DiPcC9KOcjPedeuo6gPzV6S/4sR75qU+5JL3qVa+ifvrX0r69uIMzriY/ssTv5ON4jMBJAHw8RvXkNk+OwJGPQEigkT0PkKx3bfReb1JyhrLaLpKWJeET7er42/U3XB/lKj6iOu54A2B3yhvEODU3Nkfs498WILvQm+lswhjqFNpJf1p126esPzU94xnPSj95waOjlkUTCTO7//TFL3HjIEsMg9JHXdpf/82705lnnR7B8aEY4Hu2jhxXAJzZEQMMAzHYS4BJBsBm7wUFMCYETFVBi8AAx+s6hljP+eW30WZlfaoDFCsr+6mFhUHAQl9X4cYpzbSzd2faPns7OBNzk7ktyOa244K8G/UimY7mVNSGErWnGj14Oqg7nOuDooIJTt0b0zIA8JoGbZGmelJX1PAC2AQOBGGT9Ii0PrYPdnaOth2tYcBFP+BEkshD4H7ppgWaUfvLaUu0ImriBt3aTUDL69FKMlpVAkg0+SEg275zRzrjrDMxzaEAnfM5vHIZ+8hNGEdjTHLnWWDBaAsX6ABXgngHqzCtqhA4hlxQUlYCxrFl3GQM3Z8G8swO5dB28pCJNpYDwYUAQPmsbKT9gm2LBJDV4TWUoV4Hli0KspEtd/azvTheA3SCJkEagVbZ21aAKwD2BNJhLKTKfpftfmYnECXbzkTIyTa7OG9zQ7Aup/HOjdT9kYcQQAVDyj7PkLuY3cS2txEoITtswmBPEfDIEM0NEpidj2JgXWfqJQFSmOvGvsFf5F7H7iOAtaJ2lv1ghELuK/C0v6QsZsnYelGH9LlgeoOFBaRk9+bcfzfaPmmOE6ywc9L2Ifk0yI4ufghOdHnOIEWUmZ81VgsS3fmttNdjZfezCZnlC1mfHfXUGlrBTtof2DZWJhJMWDQ0OSMwrc7OpM233ZXWrtyQeshQ1EmwVJkkQTzG+c1zsm37JPtPz0udiz0Ng6b87wUJeB6H/FhgqOJ9ixyHwxTNnWc+6kzegSFWBbauk3rgDsBvc4DX6A/cwAxLBrjBjwmqKa6ZvWQz9jT3cMz0bY32PoBcerpuJHtxJu2uPnflr9MTzIvHmvIMgH007INdjPf9C4DLY83HG4CTC0OGVuZTxrvFhdjGuryBI33vwGmwVs8BvG9kLjFhQ+brAPn5oieo5z8Aa2ZDBb5tafKSBfZ9IanN8qISpMr6ZrASXZvj9fmzUZ6/cJT2k66T+4PYzI5n0JtBNT85KxX/3r8d0gJYzt+RgW/e70Ka7daclwBLEx/jAEMTgqtWriXB4rEtyqAUO1oywPnYS9BrJkhJqUfFeOrOi3a+otKF8oWo20dG39bTAAl03FvjWmYctGxQxWSCh0RYe5TvZF1u72M9m+JqByjZXzqzwBx72S4qxiD3DPW45mv0Y1y8zmD5eralz9/4VtaP7SiCGB+HikUvJ3uygVlmgQuG2b1nnpb128fCADcIKuy5G8Yj/GRQmNsElX4fPke9bKH+Kvv5RhLKtdZ1Iwww6e5w3UfDFTm80qIMI7dE1Ak5K8mY0chO3EanyiXMoGSQNUOR1X/CEy5OF154Ybrj9rvSO9/5zgDQWQbdEQzwr/7qr0bN7ZZ7NgczUMcEUkbWhMjrXve6MMG6++675+XKxi8mTASpxixXXXVVHId1wh6vCRaNq5Q0f+Mb30hf/OIX00te8pJoQfSlL30p3uP23QfHZMeOXRGoXXzxxemxFz0uvfXtfx7bs0bN1lU+hoYGuDYfF4y0ANhHjEG5qHEdXHbZ8wnknpv++2/8egD9sx92TnrDG96QPvnJ65HE/2McdzAfGn/E49iY+vL6Pfm8MAInAfDJ2XByBE70CJTr2pJEeJGMD26Ge0VJzHzsY9eGEWLuNmT8kuOdo30clgG2UXF3cVOMmsTiRpiNJYCCBA9nnHFaOv+R58eNZNUaGrqTOf3ud29O//6DW4ON8GahdO09OHjVAEsztLT4+Cc+mtafQt3rYSTQm+/e8cADYAa/JTMqzY6+UulctQBUuPpQ/rgyPevVf55mB9bzA3ACANv2pjHAzX0d4wKLuKd/NwbMd6cxaoAb9S0g163ISHfCcO4lwCGAi/6WAGvq+Crdq1OTGuBmAODT0kCXdcDr0orpFWmAGLwC09BpSRmzYdLgAfl0D6C3TosmHYdRUodDdGbwct2rMt0AncqgwxGaAHKEd8DERk9g2yZxU25iyjE1Nh432qHlKwhO2ID1lXxHje8Ao+dGw5JPOjFnP5kwpg0loUGcqkzfjzlX7IsElUC5DGT5njY1swnwaJum9iQ7KECH7Q2gKghmf8JgyVrr6FfM70R9gpwqAangNwyxkHx3ArQhu+cfBbEQgYlscFOX66gJNnHAMQDiSjOsOt8tAI4gE12rvY+bQzyfjhwOAJw4dxVlzIx1gzrqxhaqrzcD9HaQ/KljYjI5lyZnyPivAHiuJj1yAf1Ykb1344CqNNuvZlQjcLLtUi8MRTCe4oECjARrKEvhpetYFxd5lp0KlDMDmwFhfm8EzqX8uWCC45jmzATk7ZfyZrfn2B/0IYNa/DG+w+va3WAj+tZm46JimyZUSvk2yQyTFJ6fqIcE1Eq67sZAyrKAVUPrAAIwk8ige219YqLDeSv2tVYvylHdL5FrsX8xMHnxOzAAjj1ZONdLAHG76BEcGmVN4pRDa7COk3erj+uYvs5NzLDaSFzrJDfqXGJTK9ppomsKlTMMD21lmh6U8xmWZh0n8fRts+lfrng9EmjrCAQdBKLF+iwA9pH7AgdEOxD+OvjY7/eXwhzJ81/Wv0bGJ7t5CxgxhMU4Z4I+32Np2Zoz0j5c1Ss9Z6QnP+GFXB/W+q4EGHLQ5Y2gBMGFe5ogJScNNHYrski+P/6tUoPzMs8A53PhzUbGvgTBCz4QhRpBAOlNyXMmy1zUDOda7jwque49g+gSCOumvSCJ9nxnU8B5kDwvAS9fy/OlNHSL/eI8TdDTdQ7l0YrlqxiDzIYvfZQdjcvEgIDScc39yHIvapn0NpOloofDCvaXmnGTJpaZ1OwDHmoXlynmgKUdJowAwAoHEgC47fqAUWGbpFqTRJCJrs5ITNk6a5H5lanARQywx5shu5mhadbN7enzX/pDvg8GuATAUaPNd9lK6TgC4LLPbemW7F5lyZltJnLdq/W3PjrJyGeGE0Av2x0Nko0JDg6AlTBHYhIlTi7JyOuL2+7r607Pf8HPp7/5m/fGuifTKlB8+tOfnl50xYvT61//epja3cEI6Mp96qmnBgBWAr1p852xxg5jgiUw9W/W9/7DP/xDyJgX9wfOQLcabtPW927evDkcnmWWVautXbuaWtyfDRMsPy/D0NPTl6655pp4LbfpqGUTK6TZft9P/dRPpZdf9Yr0wQ/Tvuif/wkTMMoQ6Fzg33TEfuUrXxVmbVfDEHv9aAjqGMsUm7j9kz/9wzDL0kHa153jZ511NnXPX01v/7OrYy3PpllledjRB3lHuBj9X/e2kwD4/7pTfvKAH3Qj8CAHwGW215ueRhI1b1LWm3IDe8QjzksvvuL5mEisSCPUwNi/74c/ugX58+00tx8D2FFbRWb3Z37maWnNyhXpIx+l9y/M2T7e+/efvSFtPHND9KQ9FAN8x533HFcAXAYXZfBWA3GFXNMaO0E+FsQywBVkTUpP7YnRhOZ9xqvfQc3YhjQH49S1Ugk040LtYZOS3iZyy/FlE/Qg3ZlGZu4iWNtC7SlUIv2A44d+jxqghMFJqw/ASPFoF8EcALjdd0bqBQQPdpyWls+tSsvHelIVx1Hi9RimGaVdxGb24a0THHXjWizolHUNQ6VyPhlbKoMGPFcAnS3k0K2dcLt7CEYmCNBgWqs6vMDSb918N61FHkasT2CLOVQncrMxHNcGkHY3kVxbB2wNrspJylfn2yKFJFumSpbCOkKY6SrvDbmy+2MPVVQCEfvJwBagvAkTLAC29jeoDQBwhX8LgiszACgk0LK1AllZ0g5b6USc678JDJBYd7pPIYXOV3SQLuJegy22p1GbIFcJtOyr9bfG+TKTc9QB15Ezhjs5btotZLFdG5A9ng7rc3qUYke7m2nGbvpOaszuplJwpCd1Uh86TnH+DJr0vtP6Uu+Z3anv3B4SH4IIGGEYda3Zow43WGml1jnwo5QxKw0EyYa+xX4H41ssSiVmLQF9hMgytHFs+QCj/tfvKAzDrEkOTGbSYxEIXgxa3E7JPPlvh3zhd88dv5vMKOs2/Tv7HLJqGR6/KxhsXbxz3E7ui2sCNl75Oez9d75xc3rYxvNRFNMve7yZhjF8mWT8yNHE+ehASxrP1m0GGWj2zhq/zPQFubv4wIsMYB6axa7LSxhhr1HHVnM2pdA4cjsHa7af6uHfJKbIMYVDu+DXH1ngOi2TZnD9HZ3bTavnaWrceT9lBCvZv1PvGU3fvPz/SWn7JPtN8Fz0bnUiOy98dPGlnq/SFOvo7isFuOFkRN13ZJZUCJQZJhIpMyNpkLZkdS6ImdG51D98XprEH+Bpl/wS44hKg4xUmCHNA2hZN66hki2Pfuz+3ZZHIjprgAW/ZpA4r3FxyjRH+iyzsyHJz8z8YhPE+UTEIha+bLEUqoQAwIU6QQAcSZ8SAJvMKRjgkAXEVcv/sllUyXhn8LyQvCnr3a2Ljdpvr0sSUGPj+wIAo4VhO6V8fOEslG2QSlY85N8mCcIFWsAsgw0YYfEUAFdQCQiAw0hNAKzbvuubANh5SsmJavsWiZ+OKbYgCwwAniXB2EYq36B+qQJ4C6WAADiAe3FNBYD1Il04rrj+NMjivHbKAH/xjUyqu1knTOLZyxtTkADAyqhlkPOxRY3x/ckAA9ZqATA7AxA27XXPvT1kuyi9rFv13l+CtDIBnhNnuR1atVCOmAz92McWMcD+PczYOHIH0iu9SAzIqv7/7J0JnGVVde531b235qmrZ3qgsUEGAVEQI4piiArOilOC5Jn3kmg0xgFFgxicMSokRl9M1CTGiHMwcUiMxohjnhqfIgIic3fT9FRd1TXXrXvrvv9/7XOqiw6KQIz5vdTVorqq7nDOPvvsvb71fetbvX1d6eKLX5ve974/p4/vzQFofe5pp50GAP7V9JrXvCZky2XrRRniV1I3+653vWux1ZHHUWevOuYBxwcA1sRK8yyPswT32TG0N61fvz49/vGPL3r1yu7SGg1mV2AsM+xrBL1KoHWctgZYIBxmWzwEtwJ3HwJuj3H7zjs4508E6G1Qq97BeW3dqhz7BenL//KV9IUvfDHmnXuZ/ZJlnDdu3JDe+KbX87fPx7GUHitbYYGVVr/h9W+KfsiOe5b4+TgUAP+kwPHgPbD8r58+AssAeHmGLI/AL3oE/osDYIenZIFLBjjcN3nc//5HplMedDw1O1elH93wo9gwu3FAnBkH3cB8DVHHZEN3948age4cm4TSMKVSn/rbT6T7H32/uwXAN9y47RcAgKWqqNuy16k9eIIBVghHWGWg0FyXzv6NdxNAb6KUzr6vZMYxwaoju9RxtkWQPTdcT9M9o9ETeIqv2TkBMPXAAYJHCHAmoz9nE1ltqg6yCSKFxg16oXcjrCQguLYpDQK0V01SC4yRFQah7MC6khIg2VJHoykAZucAAQjg1JY+lGlmgkNAIIOqDJXX6V7csm0HPYEbewlmaOfj32q6TFLXfOv1N6fjH/AgTFfQ32Om4147ZQsJ639tecQ5VpFCazbUxDl3QSqkYIIj9lbKa4Ami0acaV9g62uNsVVwOW8M8IPwsZ6Z42kCknRmjrhbYMS/2zXGUmar8zU1Yzpb64RJYRzBaDZ3khGREe4AYAUL7OdHjWsGgGEMCtso4yh4EwAHcAMoVGS8NHVCqTaHgZMBn3WEbZxybS3vuZF63iNrqf9+PIfLMgGAm7gB1A6BP7gPJ1NYzgPTY0glKQs4djANHYPhiYAKVDgLUArjFqTCVfToHWQAvLXdZB2uqLcV/HJ85WkHIZw9iBYfJYu7yOYWfyvBbQkIghmjrtgetra/8hFxmvH3IhgWjBzEE9YTl4/y/QUVUa+9KGM1ocF48ctwX5WdMPoWoPmZTi4/p8hbLUwjocR06etf+XY68ZiTSXQANCezI/kscvd2kxtK4MN5nJfK+hPg52M1QZDZvp8OgIskwRLgVQaEggQH0F7B3g+ilJwkARgyBzsGAX6wwInewPPW6K/lvl5LYM6/wY9plD5XB/ia5Roqx0Q9nTbuGEtXPf33Utsd04AaSjys2SxzNc41jkMG+L4C4DLhsBAAOCh4Eg3q/TML7BrUxb03PUs/YuS/XT1rGNP+9MhHPZfb7whcZishzzwo980y6KhxLY2evLixKGhfZQsk3h9k166kwkcwvrrMy8wVE8jr4ZgWADiwWqFeWCqpjtdGOzW/nO1LJMuFkZagL4ul/Zf7RgmE/Y29jB1I6uRjIciO1fn9ykfuPKCpW8Vi/jD/moMZ3IvJ10o+VXOwJXKQ4mUBGGMsckIgEgv2Y9UMq+jFDi/HPQn4LQBwWiKBrrrmRBIvS6Ar9iO35txEHQDYfsAICGjxDuybJLFIItGSkhrHmkUN+bzLGuk73V/FaOWblbRE9/b0xS+/BgB8S9wPGQD3ZXkXbuAHAXAhr14EwPlk74sEOgQCRdLC+71keMu2h4694NiH+37pCRJAWINM5tKiRO0uAHAuHWdeM5jxGjYm626jhIokw0UXXRiO25/42CfTDTfdmI7aev901uPPTuP0EX4fJigm3edYp13ItiJTfvWrXpXe9b/flX7w/avYA/Ictk5XefRzn/vcqOU1Ee/vSubWzxVIC3R1ELWW9+/+7u/ifHRsFoA++clPjmOyPdJZZ50VbZX+8i//MnoZe86OQVlbrMJNR+tTMLp6zFlnR4nXVVd9j+ToWNqyZQvyZ9ZB5tyf/9n7UCtQQ8z6OA3Q7gQ8V9gMzj33VzHROjVaOtnOqVxnrXG+8MIL0ydxllaK7dhbBpQfywB4yaLwH/LPZQD8HzKMy2+yPAL3YQT+iwNga4ImRkdTJxnUMHDQkITNYIHsZJWNq5PauylYsT76AAooGsWGaf+8vbvJ3nZ2hbuhZjK9/X0UN0+S+e1Mf/PXf5mOuv8RYBsjylLmU0oC5WAzc3H9j2/9zwHAudotMvgyPkb4TeuXMMVxM6shPQ4JXid9D6F4z37en6W52mbaZvB8guy2FZhgDHCaOgETXC+sQjo7MEM7JGTQrdvT5Pw2WE0cleYAwfNKoS3GJTkgQ4MRSwc9PSsA4PneDfy4CQZrUxpobUgrp1akgXGMWjDEahFoNTW/4SNsf2NcV4sWRARnsJjR11Z/GzGfIEiVNYEafj8ho56HBVYSPR/GLYwwwVyFDXr7DdvSUUcel+ZgN3TunAV8yoD4Pm2dsh+EjjBqtiJVhqwMWkAajJuxdTAARS2nr4GhtWauBRvndyNCXcArMsyAT42UGhyXxzc/k02pbHvqly7WKlIXdKoOAEwAIj25WKOo9I5QHkOcMNsq1Z+FClJFdRPwG8Fa6JEzexlMsLWs/Kw79SzAbY7aPfsD6yDchVNw1+b21H1sd+o/ui3NEFePU+M3dRMB6DZqokd60vSeSVTck6nnyN7UdWJ/Gj4aiRoAoEFAN0u9b92MPQCjBvjtMMBzWeA6WDLt4cvm2jJUXxPNqwSh5BPuJF8umZ4c2OawJ5i1Ig4KIJxJ0wBgEPSLnkJlDXhce5lXT58xXCw944VLwXasWoVMvWT6nOMeg4xbyGf9fOuIC8ScZdqFPFvnbcaxB3vu73zre+kBR51AYsVaYerhxwhySQa0cIPWQI6B4nrzfrpnkwlQ4q6pl2boYbQUQCyD4XzudwZCcfqHAOAgF3lN3K3MiWgJJXZEVl5hfrQxuFWc0rmFuT8Z85WwRauYF7DBNUBwQq0x09NK+2iSPc7km5w/kFD9p007D6Srn/Li1L6DtiYkvhB9xjG5HoDv4zg6bbMVvyuSP/diC1gEwF7nYH0BpiUQjsQH92rcxMwq+vou4D0whzne4x776+H8vBITvolJCv2dJYXMOYyyIhOV+91mLjf3wM0Vvbn3r4DSv5Xy1QDArHs5yVRcB3MdKk5i/ulMrpt4vtHivZy7ZHRilpS1wYvjUCQNrPsur2nREmmxLRZgNqttzHoVGZWCIcxvIyCj1IN72c+2JZLSEJfMO3bdltbSW1Yzr1yDcedHnkWeX8GOC4DDDc4JcrAGOANgWHFk8jLAC9SRmxuwtVy0dAME2wu93bUsGGDWRue46xcAuM662pzE4JGEmgA4lAFFvX62pcsPx3VpqXIWkGegXOnalr505QUA4Ju57woAvDAQJTjKYlrhR5Fv+KzAL2uA83vfFwCsgVUNKfK8gBEm2HZC1tPmGqs2TCyvi/pZe3rbe3spEDQRZP9mRzNLmwsG+DnUAHs5o66Cv8WilttZOKcFwDGveL5s6ZlnnolCbE064sit6fZtO9JNt96SPk//XF2w54k35lk4NV87/H6Hp+ed9+vpo9SBXfODq8MgTAWJx7lx48aQN8vyhlrNtbhYNJ0/n/rUp9Ktt96azjnnnKgJFgB3dmczrvW89olPfGKcmw7Sypt1ghacdhK/yBL78Ph1mbZvr2ywhlsnYYR14oknRh1zlcXMVkp2w/jqV78eRqDt1CZ5/s5jXy9wftGLficdGB8JgG3M5HHKUtta8hWveEXs3f5t2y0kRArGeRkA/7tb/D7/YhkA3+chXH6D5RG4jyPwXxwAC3qVEmUnznZ69w5iQjIRWdPTTvuldOYZDw83w9177gjZ0FyYaTSRET0uHXfs8ekdf/iONIjNtf0AZ3D26oa5szXMBz/wF+mUh5wUQPqnAeBrr7vp5waAc0BiCySjiKUAOAdjBo5Nemu6+VRxbg6GA3nwdOOwdPavvw8AvBFACGDoI1Ia5ryGqHIj0NYN2r6SjRXNtK91RxpLt6cx+gI3YYLTHCB4dheMJ0yilK59fQl8O+f72CCH03zPYbDAm1Liq7eyMa2ZWZ1WEfR27WOjh7lVpmzoMK/ZCnVRHbDBwU5o3ESgj6I6g1SAgcBPw6ma0mPkehpi+TVPf+HGOHVe9HetAap3YGK06bCtwaTYumaGth59A9U0zXWsAH5TgGCBLZ8dbZF4X2NuTlvwGCxHQdpYkxlqQ1x5F6DJlCsrT41svK15wuiKL5lgLv00dcFKnluA7wrfazolA4JlqJVBC441fipBl4wJWCfmXztMsOxtuADzFQEqPyqDFgRHBl0AyDjIOhqs1RgcweE8rtN1+r5Ow+pqoNRNXWjP4dXUfVxn6jsG+R/XcQKgPnHTZFrYBvTYjQU7bXEa/c207lSu0QnKpikFRCbrzGnjOsj8VglyPD7jeVosh+Q6/M40vRL8+mVLpgLfhRl4sYRESGwAXMqCozbXAK8AwCXOWbLkFBj1IIguGeCsZOUzcy1mWVscCQE/pggOl0pco+VtCXRl7YMRykA6hJdO1ULS6thqYGef4CrX7Oqrrk1bNx3FBTUFQBPz/bOIUwmsJxhfGH1xXAsgrPt3y1Zd4jol6qW8OOSwWSLr152CekH6UvSwBGyFNNvhZpyUJ+sMHQBYJpgkTSeGaXb9aaMFkr2A6/TpFvhW1zIPNKzjaz/gd6w6TetfmrBjLHf4rol09RNfmCq37SNBUYA0PkO/pXkto71fBcCOS1GjeW92gYMA2J7ShSTZdkgBTR0H7nOQRGdnP31+/dzh9OhH/xrM2QZcZXGmp4VPef2zFAKQK9NWsLwmEdsBwrnVFGMeE+wgk+SQuk5E8iESITkbE6DYp5lk46JHeYPsaThJe2Q5ISIAqsiIBuA7mCSJOWT9r4AtZrevOJjgiP7jMWCeZ1bbZPaXa1PUBWfJP3MLhYYJ1FyKwzWmsLyLsoXtO27GFRgFjlKNu6oBjg/IQNc7TBOmxYXCtR5w1lQq7sKGj0OFUpIW5mgtEiILyuhZW1WvmMCrm/BBTRBsKXL/CvO5Zq27JeLkHxqso/MkEgXAVRZG/SJiTPJZL8qXSzAc9dHFD65Jla5bqQF+BQvKjQBgJdAm6zIAbtGNQBAcGLIAwN4Leb5Efu8+AOAZkLIGAAAgAElEQVS8LuvGbKLbNkEaULmPu+8L1nQ81kX5+h/9iAREJSTAgj/Z3+6u3lhffxoAjjZIloNE77rMomc3+ny/dxNbrFo9nAb66WnN70ZGsuR51649AQ79nccmiHXNf+ADH5iup8xKoBluoSymOkQ7PzZv3hwsr7GKX2X5lt+ttdW8U4Dse9kLeBbn7t7+XEMsmFVNoTu0rYzWrFkTY+Ca7vMFx47LLYDS2268kZrfgdhfdLjW9Mq4aJ5sqsB7EkJg966R6FOpy+n0gem0YvXaNMp729vylFMeTAJne9pBLbJ11aXEexIwvnrt2khAXHvNNQGIp0lM5McyA3xv1tif9pplAPwfPaLL77c8Avd0BP6LA2AlSINsKmaB3YzchOqYkPQhPzvjjEemBz/wOJq9/1Xas3dX/L2DDXLVqjXpsfTIc1O77LJ3hgRogRraObLN/bLAc5NInj5Ms/sHw/C5wf9kBvgHV1//cwbAuY4vB0u5hss6KwOzJqhqKQBWKtiOC/QMAPhx572PWtBNwUAqg27gNrtA71FllTTypTdsxKtpnD5G+wHAoy2cKRfQ0s7yNX07yrb9BACMabcFleDFWTZCDG3mkDnWe2A2BraweW5KG+Y3pPXzq1PvPgD2iIgKKTnMWZ1jdFxrBlDGdrJcgGBr2Jo4EwU4NWgF/AqArQNuK1p34MOV5ujLmyYwMeLrlmtvTJs3HEmwnIt8Q7JO4DdncOP5obNtAWjbYYHbCD5bsMPhXqwcuc/gOgd7i7JdGWgBMMmBNgJKAbCBj7xT1bZEgp/iss/YAsm2Ou7zyGQ7bI/kdMhq+YiLmTpRWxtBo5JLoj7N0wTibThv60rdbv2xwVUB2KJui//rEhryXfsLgzprtJEJN1eHks+skwzQUKe9czp1IYHuekAt9T6gPzUAt3ZjGv0xNcC30lNyV3faf/vuVKWtzuZfWZ32Hwl7iGFOa2QWuMF5wUYwNQIw+t66JC9gmNMAAFYEfjDagv+WFGLUKGf2RzQerGqBgrPStAgSBcJRX51bFgWBpfw9ALKMJ28VMs08/iE1j0LjDH4jL1EYgi32SXYsfHUwehrUFA7A+bfxOu/j/H457org23WqqPUOFkcpK9eiB2bNllrXXH1dOnLz0TD4JjmcdwTyukVPcM/I/EaPYNl9PjPGgS/l384xP9OgWBZykfktTiCH+XcOAIvBioRGUUw9zwAJgP1qUXBdsc0V40NnoDBwa0OdYY9mk1JNviqrBcAwL9TrTw8upCnuw90ze5jXs+mIPePp6ie8MNVu2sM9KVjLrLieAHNRzP0fDYBlfrM5U2bo7Z/u5HecMd+p6Mq2EqbsV/FP6AKkr6HlEW1yxjBQ0qE3inUzXWlda653xeBJFjiYX8fX+9RMCmNZyABC2e5NG2CX/5MwsLQi5pemYjyvwvsHyBL4+p3PiltQgMdaVKOlWTj5q6ww4VR8lbXAOa3ovVsw+0UdcMZzRa1x1AHnmx2OPh9jYZamT0Kd5KlA2HtrbhaWnjY6t9x6PYBnC+Aqj9uhjyyBjlRPzJ0AwFErUTDBcVV5XZUFDgDcrlEaAFhCOQPgzACrrpmz7MSWad5QKBqqGM91zPJHEmSIBijnIOk7mSXQlfAbyDXdsSbm2zEeB3M4RQIgGFTVMgDgr1BzXgJgE3YLXnPXWc0flgJg/ubrIlFy3wGwgHaS9kUbt26N2lcB3He/+924jsqKBcS2EBIECyAFgqUUuquDwWItM8nxk1ygBcDZE6Ew8+OSFCKCmBfzgNBIpnGzypB6nX1/XaFLObZAXElzHYBp//YyDjHJNcPrBZBL2zP6es8rXKp5bwGuIDocxMfJBLsUDK8iDsHgi2OoN1AYcG/4Guf1HM+vFXXRAulgqyM3F4sjqisUW/zd8WgJjjG28hhnqQGOu5cNq6d7ABBOPTUui7OoA/oHV6DaGAv1XJSduGeGKRhJLlt/8Nm+h+Pv72aRU7fDPpt0yI9lAPzvbvL7+ItlAHwfB3D55csjcJ9H4L84AI4m7vbbiwbvGNuQpTwbudBv/uZvBqM7ONhNNnZ/Wrd6TTDDUefDpj9FQPCZz3w2fe6z/xQbhe/TjXx4EvOS7p5a+rsrPpG20gZJV0RDkYMGPMrwCnqRgOX737s2PfNZ50ZQN09gYWY+gnaAQO5T6QCWAfI9/Z6DktLJNQCwrFS2KSqCRiNoo18RmfWFbmzr0uPOfRcAeEOqUj+mDLrRTxBAEKXhzgJsE2RuAOC5FXNppLIr7WvbkWZaOwEFtzI4O6gh282xj9NLFoBGy4MqDsMd0FSNjpWpQT/ghf4j2BC3pNWVw9NhrcNS714Cnn1qdwnaAQ3T1gRSryvjECyQSkD71+JE3aJVUJs9eQWpSosFm7AVFSR7LQM2zZ32c45j86nzQDPd8P3r0v0wMKqgcW5Qo9kJyytTGeMskK3wgwwIQL+9l2DR+kr2ZXvYon7ljQVLBnOZKQwwAyhVAi0THAxwgBLjaoN9nmTMK0MpG+oQhGMwz4Nm8+MslI1j5zkNWKYGaFT5crDajJfgR4lrQxtipa7I8aucc0hgi3vKQCLcQOPzuD4A7CrBclXdtr8TfBPETo5NcN6Tqaqr8zG1NHQSddf37wiH6NHrp1P9tpnUu7uSdm+/HZDcnTafdb9024b5tJtBXV0bjhpc1Zlg8FBzGgdNj85EbaAgMPob+51jUOJdDUZaZCnIyAmEHKgra+e8lIz7e+swZUr82QQC4CSrOK1r5K7hQ4MAC/Y7S5ZLqXTUIQqsAwTzxdjKiofxbADc/B65jYmvywDYh68J3sxpL5tVsIBRzCzA56IomW0jodAloK4303VX/zAdf/QJSECpqzSxwv06vm+O2kj7O/M6daRIR9vrgDQviTgn6tS9lsWxLmGAcy1oIas/FADHQWY5d0cYPJF4kp3l+BvOPes+CRwFciZyJMtUSLRxbzap314A8FZWAQxlgDE8m8e5HcP1dDuuXQtpIm3edyBd9aTfTu037U7cSpEYa1gOESA7M78FPvx30tZ7sh8cdPfNtb+uZTolczZ50vgvDr5JbUWruRZ33OdxvVZzbwJuoz7BYLpYK2V5o5sxACHkzxbj6/zsPDJZktUE3itZFSy7mJMFXtOq9yeAIoBfsOesI3FhijkhgPb+di553yp9Zg7Tdjn38jaP53enmCZtYQbnvWvv92J2O++C2c2u5jHtA1kQ9COXEPxGf+9ob+bf8zxtMr86VFdwjFPT47Tt6Ug33fTjtGnLEYyDAJ/rHYmDJSChUAmUIuSoBY5Z7XczhhkANyn5qPRhckjyEudBFDQm7vhcxkAAnBlgE4oatpnIofRnnmMxqaOXAWuqpn4ywJZsyP7aMi9Y2pwXyMDX67BYZ1/eaXkMql3bMcF6Ff+4nmSHWSMTBmYzOTeyZo7NQliol+PGOmKz8Zj3h6gl7skEdF6z+A4MDqRHP+rRaQ2uxF+98iuwvdfxuyH8PHrS6Q8/Pd1C+8KbbrgxjY0fAICyfnJTyQCHhwJGDJpgeeHtf3zFJz6afu1Z58Q5KFtuMUdqDKTSeetZI0GyKAd3jizAJHdFjNCJU7JrkyBQZlUmtUOjB03EeJ3M7DgtsDrt+ees4fNqKMpm6CphMtj5omeEILqnpxeZsVlf4g7eaxQX9SoXcwCp8rTtGXnvbp6jd0MwzLzXPJtRmHxyTDXW4WCdOXb3G12cSybY9XAad+hO2GNbxkWZGDXpnb1moRcoU5hJfT0yy6jmSErVeK3+EO0cd419yhiqb8VAjovCJdskZEzgfF6M6xCquUmOOSsv7uqi5rkeryrm1ZK3iL9F6cGdykby+9xJih9bT75LotQh1iDLF/I6Vz4/VuMlxxFiEX63NLmzmMQt7+3isCM/d8g5lO+dk78HE5xR914+FpUS5aeUfzg0GXBX43P3v1sGwHc/RsvPWB6B/4wRKEmgcj1YulwsKoZYlzUc/E9tg1RKoN38y9YCq1atgsnth8E9JZ186oPSJz/+sbRv797Uz4aSWw7UyLROp+23U+8a+lQCAqKBBn3yiK9CWHz5h/4qPeLhD8uMnoZTbnIEP4ubo60qYEW++28/TM8459dYJZVOE1QAgOelj4z/IiDIC/Y8QVIX/YXrBChmmHVd9Gfrb2bnyNQaifAZ1rjqxmjc1Y3kqW4xZrAbhXmJ+0EwEz4MAvOlsE3Q7AzgrRvWYXZ9etSTXonBDs7JMKJzgLCFPt6QwLp9iOPx+0o2UpL4c2vIOvdPpn2VnWl05gZAwE2AvF2pi7ZIjenddLHx/KXDzIKbDOgnrl0Pc7qV4H1r6um8X1qJ1nb13BBu0ARBIxbOig8Jxjl2Jb3W17bheFtDiq0kOMuVi+AN0Kf8F6NbkB7jR9CG5w81mvx+pJFu+9fr0gM2HZvGD8wwpPSAxFipjeA6zJ15WTsaXXuRQrUhd2ZglTTT7kFnaD+jXqNGLRjebDIjo1EGfcEM6wotQ1mAt2AyDbwLgi/IfxlTT0tXaKTQC4JdgKJg10sdjLBy6ADFPEfWQSk4x9fQQZb3ruGKLVuj+3T0CC42XdkjA+4261UBoL637AzphuDJDN7Hd42lKep7e1f3pJk1U2njQ1anlccRjFGsPEBbpokbd6XZW0fS+P6RdOoTHpquadub9hw3lEYHcUvFrGZ6fz1t7CfQgayZ2o4MjvrXBtLueeuYZWqC2eP4OOcOgyndoT0ejqNBUK+B09JwIpjcAMDOQLXUPDdqvgs5qmxdIfVtWYvt+PoexveOrWPMv2OsHQcDcUm1AMKagxUJBO8dg3VbwgRwPAg4s9mV9YiAXCSGIZ/lPYVljq/tgBYI6noBoM1p+iIzP268+tr0sOMfmkbvmExDvcPpjp3jmcVhzJv0fW6fhtWZJlDlOoaPnteW69kejt0G/d7PZbBTSGYFasXq6DUVVIT8Nu7TDGfy/Wsw6F1bnHwO/wiQ+RuAxvp1ZdCtAc6de7QG4Fmw9Y1lpFva02201+qiNvimm65NDyWgvfIJ56Z08+7UC7vtWEwT+C8Iql2DBP9KGKKOsRj0e7FLGPjpcO4FW2C+LxAwDzCP6rhR54QGhoIkDZqNofSkJz6f+bSa5MpQGuxfl3becVsaXr0KE3fXzdxvVeAbYxDGREWNrw7qRVszp+I8602LWsUKSch27uOwJ7eFGTJYx0pC1FNyyQhA67RyiC0bcK30unmPq8qgjKDH7IvJsmD0lzBlXJAo5/UeFuMGzmXeK7cpSgLaQNOu4fPc2A0mxYItlXQ9tt8vE67G53R53zj5nLOMSb0F00qmqYlb8radt6f1hx3ONM1rVlmTmmtPcy0zrhURYHseoWpQFm4vbu8911BYtuoA/db7GS8FMKzlrmsV1hPnue3l6h6npSaOcZG48ZxzP2CGm/u+jpngAnXurifRs13A6zxl3igzD0l3KDlygst7a4HFrYda9frCLenLn/+DVBlgX6jsJWkAOKuQDGW9CgEHx9+oliw5ay1rXzXM0pgbukYvAdb3bBqyurAX9uPf8exnPDuu+79+/Rs443chTe5Mu/buSdMT01EzKzitsA402F/NDKjAmYU5VX3j+XRp2EaS+IPveRf10bh077ojDcIQ/wGmThe+8rVIe5mze0dwMR+ikwGSce9f1q5wtDgEwGWBQr7HBYiudbKkF7zmFam3Q68R3JS5xm+55I0c8zxA+UBaMTicXvHyV4fqKYptuIgN56mrPHv+PmKPrq4VaYx7rOH9ABidmmX8u/qDAW6S4JizTYF4m2vSsq2V9zvzFc1Q7BkyycY9MxyL98s0LtJhCBnAkUNhwTERGonaQJR5PVosQfCeMnFZAkJeZMI9A867uHIhx8lr26GPAJXO8iV/i/coQGN+T+MYWPWCaW6q3gjDSowKmdNKvhskDzr1NXFzkFRwX+L8hnsodTswlgbohzzFWNj+0STaDEpAWex+EwImt3wNX9OsWYn3UTHiOMxjqNlNIqKGUdkB3qcHmfs088KMZBwnZQ0dXIcmY9hBnDbDWtKJ4/YMnhIVXuMe6LGFRUqs5JZcuPR44rmkw+8H94u7nvmHAu9DQXwHZV/NhRkSYZZC7U6DKMp++P0P8b4d6fgTn5VGzUfRILy9SckJsZb3nftRg7omk1J6NxyaeLhn9+Dys5dH4Bc3Avd57t7rvSefs/HhLOqeHtrlirVMmIe3A/e6zvquAyYNVQBJwH7sYx9L5513biQPKyZiizX23o7g3fYB9gCjPQFZyT6k0B6Iv8vyJM0/DqQ+2iDNTE0jZSWA62ODsxcewfHA8Gqe78ZdAGA2rpq9VwlLPnz5B9LpjzhtEQDnTLaLihu6i5yBYS195/9clZ59znNDChhmLmw4ZmrD8MaFkcDIQZJhLp0rQxbI72ZgpNXNKSMye1zWFIWMO5wlM2ty8JGDXR+xgcTCmzeGOcyaEtJDbILTwx5xbhoeeggsLFl6goc5Wc5egP8QWx2tkAy024YB6gTZ9dXtaXKokfZ37U375m4iaPwxeHdH6pq5HYkswY6Lr9pYC0UNkFr0pUQKXe08ko34CAKxrbSU2Zzwg05dY4Ru+2AEYBzqOlHxlQEMgQTsp71PZS3tDBIgmK+GwZdgUwBpD0tqCQ3c6tQTV0Za6eavXp2O33RcAOAkq4AE2ho0d1Yz+I66rt0yR9bcLgiAZXYNrA0Yu7WTzhM5syw58Gu56br95/g+Asmo0y0Y2vidsU8RHIckWTaYREb0B5Y1VTbHYdm+KPrPFsxw7hMsDeWVcjPk776/UlcDmEx+hftUdijNQM4A1cDd6D7qkTnaaViCXuZAO8mBvSM70lzvaNr8wIH0hctfC5vOeU9yftT9pTvs6cP3LVzcnmb69c9+LP2IuT0535s2rR1Ou69jc983m/qmqBGnLnhl/3qSCW2J+DGOL4CEw0bg2wnY6/J4OK4pZXrWMxdgtZyLoVbNlyEPlOCXNwiTIl21DKQDe2Xga4LB71EOGeeeXx+GtzlGy87LBbMvKBGUJ2s4CwCsG3F2q80MgB9OSBMAyFL9OYuXAUs1nKKagnJ+7uYce/h3d8dM+sY/fzH90gMfQRA/mPagMOjqHUgjo/TZNQnDvGunjVR1ip6rMv5F4qMNU6E2gRVBqKAnTIE42tKMy/FYGuzlwDIHQ3GflpR3/JSDogyAnH+y5oAlCSPMjXKZAL+F6RMAt5BCd24gsD2sPW3rh+1ZD0MDA9dJj9FvP+d/cj0nU8f+KZIVBLsyUba04rOrTERmThyjNbd3Yi0OLiZ3+y/PqxkTksPrlOVFklmfII6EfYIZbxJw1ZA6zzcG08NPezb3GKZXmF9V2qg5HOqOQHoW5UhDhs2rxs+qZwS8VcCKjL1gUQl4O0xZCwXHAsCu1cM6ghGhrX2ib7dS3+L+dAjjtioe9VBN8MtIUhnZZmd179c2zfJcQws5u2txmK/FPe0955sJ7vO88x6OvtDhDO79nOurG1x7ga1rektAR3DurSa73xkMswks5iSXdd61iHXI/eK2O25Pa9dvigmvJLiN5wsOYx7wvjmZqonekjZCkaTzuVnavdBLAQMS6Bpj4ji5BIK6Y21TxeJ8NwmsFDve1XINE0l+6XY+zflzjzdYC5p0PKgU7bG8fzLo1YisuG8F0bFOFntX1AAosd1B+8C/TXtv+yIJPPwhaJPXQS+5Bdf3KuaTfHCjqht0aByiL7eBuIZp8yDu+wKATTashhU977zzKF1aRVue7bhr6+QIqCHIuPrqq3E4vjrt3M6eRYK7xRhnyTKThmz2HHu2x9SvaRjs/Oc/cXl69hPOtsFU+tM3XRKseCeByksvelUkWFt0h5gA9LTcg4kfOtkY8r2cE1+xXC3WiGtwB1BiFbrwwlenlUMrciuhQrEyNTWRXvXGP0jDfd3plS9/JSC9m0CqB9MqLpKSarKhdaX5TByTHbYwfNkFFzCmAHl9InifKc6/p2Mwm0qSEJok6Iq2V4A5z7Mp4Oc6dvB+QwOwx4yJ8U0kVEjGR8mFS2+R0K0Uic5FXFrEE3Gvxzpb3qf5Bis9EO4SABf34E8HwDleCSAY4Lf8nldAY6IqN3dnJ8k0mO8K493ONZhBlu3fu+zqwBjMQBL09KNuoyapk3Ptl63moGcpW3MdbbGmOM/CEZz9a4okzdq+1WlcZp21RgBdIZkULbMAs8PEgXWSDTPc21USKvtRC8I+ENfkfsidJCVm2Hv7qaWeODBCSd3qNMlzunph1fn7PHLxbublPOO9FP/H8l+sc563CYSf9lgGwD99fJb/+t97BH7RAFizVTGl3g2aDbp+9PX18e+JKEkRp3WiEi5LXD7wgb9Mz3zmM+PnGmvavBnipaqRe3g57xYAuxj5YWWLBFsddVCrkutsqH3pYRMORnUB2Q89A+2xSmDTjQRo9ABIKyCUgbjGRNbECGXnAcAfTI965CMiiBQF5Sy9gUrBQoW0sYOM9HfTM5/xXDZcMm9CFhbiOeuGDcB5bRfHcn/aIxx77LEhRXIQrVnaTdZagwsH0J59xx9/fGQ8dXbcvn07ffZuzohM1LT4WAqA/SWbu8Eun9lAirjQvhIGYF161m+8Lu3fx+KszrmbcyZgavWzxdJupQ2GSRlyOzXBDUyx6kgt51a3YIHH0/7mrWSdbyAo2JaqMzuJXvewwR7gnKcBQUSEsjEByMk4VrcA6qgxrm1J/bRFWtN5WBqs9wOACewAF22AiUoDIEIwGQBQEGRgK0tLUEvcFMGtQMWHrTWUFVcAlC37A8MCV2Avrv+Xq9KJmx5APSEbne9HfZtOvUp0I5sdjJygi29ulvHlsLEhBsguwDFjFKylxjI5SRuoy+AvA2DGxlrdYIIJogtzp4h7THSHdDIzSUEPFIQHcXFIZTWUChWgzBP/FiAoaTbolU2RJTHgzcY1cAAEZFUlnWIhD0UmJUC2QJjAJgJ0TokNPYJtkjOje25MXe27aEHxF1xX5kfazXhyffdPpAFqW/2MqQGkmkqtV6xJ577nI2mEVlUTEwRae6j7qiP8BQC3JjgeCUIQikGP2Wqr/jImJ2jW/VhnGMArVz4AcDikBtWWxy368mY8F4A2nL1lXU0UeU1Dwup33lmgqyzaD+CcQxIdevNiXjj+OU7KZlwBUjTH0lRIMFmwrM6TRTamSAT5NxaZDoGkr1HaDkghRGGskMDK8E2MpmFqqL//nX9NDzr5dJICBLl1XIur/WmK9SBabo2zjgAWKtPMb6sJIhHBscwIfmX9mdO8f4Bg/rQoHzV5sfS4/HcA4DyvF828YujKiad8LytPPPEYN8oUrI8vywQ6BjkO5NDtK8gybulOo2urqW9rStv37E2HURx+0sh4eveTkXLqli4TF/10uU4AsU4ZSnsHE/Q1kV56je/Nw/vENUlANL5nD2sjyZEajuP9PeFO217rI9ZUnrmKcT88nXLq04ghSYrVVmPWMwJbi/EONe2gtwx0C6Y3etb2kNQJ13YuNrX7OtWnXp5jEgClSDs10f6dODQnUJxr3iNxL2YJcpV7qwFLVmEtiOul+oIa7miLJeiNZArXh48IKX2RlGrFveXvMwAu9Omx/rRpeEciyveyRVZrmjHk2suyhhDT9kHWFwPyBMAyxoKKBQLpCnMQqMz5C4DraRtr/GHrN0fWx2MKUy6ZZ06kBA2hmhB8uA7FOkBShKRFuGALemB+I2HI+Cl3FgC3oXsX/DYBzh3scc77SiF99752HRHULzA3uqhrj/Z0BP0qIuxvHbnZRQBcKGJiMc2JQpMyUQcqmA31zF4u3XXps594CyBuL+c+EUkGTc7qvJ+JjuYiAF7KAN93CXQH64WO+r/927+d7LN75ZVXYjJ1fdxXD3/4w8PH43vf+1668stXRhufJvtINiTMzsY1QKfXZnZqJK0kGfw37//T6JiwdsUgCejJkAKPjh5I5/6P/wGz15vGCGy8XwaHV7BXU1PM/F1qcBcS+WK9jiS09681tdwnk7y2g/twnkSRV9MUdX/XalhdWExA3bQKM5QNCyQK9k/RuYKx7sfheoayq3Urh9KrX/4yKnIwO2S9bQL03nzJW9JcuMd3pTFKtvSKHOpaz9plaU8fPcJ5P0qcpqhp0VW+CftZwVTAudPf0Q9wm4ha5fKRk1AZyJftr/LJZP+K2AX8zpfLlc+P28P9u0jo/bR15FAwlyFulioHSxqMpN+zZ4FreQcx2fQE/cy90Vm/Opj7qp/qJAn6enDBntiVVg3Baqvisf2ds5Ke1t2Mc4fA331EECs7w+T3HN7xlreT8Kwl20G5Txl3nX/By3HQ74dp3897dKZVJO5GAdXGMw3ZdgLbhW7qpDnicRn8btYsPqPBXmyAOzmJOyd3d4USK0vljCHncFfvJJBpi3r3op6ek3WMm9GQ3pK1g+P/s6zBywzwzzJKy89ZHoH/nBGQhBLoWj7bIjG6fvOmdAf4rAKu++QnPx77kElHFY4mZnft2pVe+MIXFr/HeLJk1O7l4d4tABYgKHsRScicnn766emYY45JX/rSl6j/7U8vfNFvxQaqrFKnZ4MQN6sppCzX/fiGdOllf5L3AKU/bFwdBKNu/B//8IfSGY96eN4odFwOAGO2Pst+gsoCAH/tym9hgpVrgGWAZWNtYB+1krz2aHoRn3HGo2KjFNwKdkdp2yQI1unRQTv55JPTEUccEc8xe2vz+a985StIc1zAyUoXjEHeeIvAP46aBZbj0Wijt38VwbyNcDelX3nii5BVb0o9g4ezZBOEIB1MGiINZvDb6mUDHQRMDtp7lECLXrGz9AUeq+AIPfdjQDmO0LM7CQZ3EWDTm6htMs0T4OR+OQbu9jSiOBEX6NS+kQ1hc1rZtzmtwFq69wDSXFoZ1UZgMTFikUlrKsUUVMKMCIIrfIE9ggGOlkUCJDdYgraKDIYBm5cUAGNrRPgAACAASURBVHzDlT9IJx5+PC1/Zrl+BLyAlFyr6caX2+y0KzMu6gebHKOAwoLXNtkkTbwkmwzqzBKXoI3vgramLFkAtTIAzD2MrU8ug+4i5lmUSpYguJRHhzGsIFjMKHgLuTSbIEGnrsJSVvZJbYBoPdeqLsBmmzmmnLhRIZCJUZkba47nyOw3CNhnMWvqRYJVmR3ByHs8/e2fXUR7DAzL2n/AZjwZQLaf11YZLwjNtEMp+SpRBBeVNlhnvfKdaf9EDwkNeGScvFvj8BzQ8LLZfuY0ko4wIHLuym4SoOSGNKJ8zkGTIZMByliDTTBB4Fjy54I9DyzHVyOYXwPzDICVYOV2WEXtcNGaKpg/maaCCXacy4SD8VkwwWEypOSkiLzi59Kd1+AsZzDE6XWUHUMEguKrFuh5igbJFeZEN8dRY+HauqYv/dELnsGgMkgDw+l5l/wpdbdb0u5x7jeNmTBK6gQAt09yj1BGEAy+zL7JDOdj1ASzBiDPDgOhJcFgmDQZLAbALY4vjvXOEWMkgco6ZlngMEbiHEw+mDzAyVwguNDDBAAIdtA/Wzk0puvpQC+qlqMGoyZ4nOzQKnqHncxa9vYnPS2lXTjGAYDLi1EVAJsURC6pPL0BALYu+N4+Grq8ch27oTrbWqOJckyCwSwRxy8QBsWz3oh8EGv5tk3p5EeeR1B7ONe2jzYxjAE+ABXW2+7+br4DepU2c19WeS1iklTj/VxOIOU5X66lSTHXBeNhwJ5ttlvcz7wqgGcYswmAZV5Vl8DQW5cfNdzW5JscM2IXAEoIq2SwZU7Eo7w+ALHS2qC8+GKc4/mawBXMr0wyX65F9iRfQF0zL9MWQFplhyZPgHgOUGlzlgvbO9Yq4VnubaXN85TY7Eib1x2ZAfASYFEo5nP7GT0jQgqr/NPrWChmvMdcF/VN0EfA9Utli/Jn1tEGwNT6TvuNW06jjNSrbA/xAL+Cf5I3HdHj2sQax184zqucKWsvc2kPLyySU2EyFkZjPkUVCG3EusbSqhV70gff9TLOcRfnjbO8yEh5JlemBMDS5wIc96gsgb7vANhK6JWrVtCb9ty0lzKmz372s2F46cPWQk9/2jPSNtyKP/3pz8T9NcuEzK2QGFM9G1pdyLi7KDdqT3tQ0Hz5i/+YznnakxizbCw1QdvD1cPr0m768HZomuX+7RrIujc3Q0Kcmp3M2h98ZMlr3PWxFnRyDXyubHAv7xFu8Zx7Ddnc6ASqmz6kzVMHuF6YwmGQ1tHLe9cBdFzPWZJzg8QnDdjGFbxPnwoOwNUlF19MPIKyjWTROLFKN4D27X/47jQyPskMgYHwWgPwZ5hzaNtSp0ovzskSqvoBxodj7uZYTBSX8y0nYf2T301Ml+eRWyvGLHQbjLma19+SFf5Z1o/8irzyxXJYxCqLrw0SoQDg3o48KZR6GkGiYOmqYchFrbrJgjlA7hAMSheLcBuJgz7Y8YlprhH/+6PL/oj9cSZIDtv59bCXzo9PpDe88eL07kvfSZunPelNf/jmuB+AqenNF7+JVA1xDvfJ29/6tvSa116cxomzzK4tqEZhfXrBK1/M2ePazav0j1tA5jyjaRzqmkhuzCCTZo+ZpRd7k4BX9aBtGdtUo8VanjPZ0XbOBGzURTn/MgD+WRIIMWRFjrl8zbIE+meZecvPWR6Bn9MIsLfbik+XfLGZBOsg/ggSl2WLuMBh4UV1IP3jP38pnf24x0V86ypYocwi4rx7+bhbAFy2Q5CWFmDaHkCp1DXf+79pwxFb0sZNa6m/zZlBAxUzohpjzBLQTGAGccutO0LqGZncJQD4Ex+5PP3ymY+MTc3aX0+ybLGyFABf+eVvBAMcYlxBMe/jMbkJm3185jPPSWtWrYz+fTK7Mr2C9G984xvpC1/4QnrYwx5G0/mHphtuuCF6Gh5ZsMXf/OY307f/7bsBgHNNSblZlRlVR9T6R2p4J8lAwMYsNAfIXB6TTn/Ub8AuHs2hrA5myL6RwSwhr1xAHutXZYBMNAB4QWOsdcRGtF6Z6BpJ+xduRQIGwJqHAZ4DBE9sZxEfI4jGEVoWWElrm31beIEguLqBzz4s9fUCgrs2pIHZ4dQ5UkvdOwF2AIxgNWVA3Vx1IS5AsABYgyrln0qCAwsY7IZ0keMhOVsBkFx/5ffSg454IEZQ1EYBfudtt0KtZtsM4yCIEwAreePXypgbyhT9Cmklx4r8W2a4IoMCMxMS3EyWFQD4YF136XzZVgDTMGHi2ocjcYAXUbNBMO8p6FDeFP/OjFKwKxFhcL4RRPMK6mxDnklwonwi3J99Jxkb6weYJxkA05JCZtS40hjbGIppN0ssM0Zt2lD3VPrKh9+KY/OPCQp+mAZW7U6QAmnv6IVpevKm1Ac9VK+vSeuOfEe0dhrbi0x9BS7mlQ3pCf/zojQ7Zj3wagJTjd4kcwm+YA5qXdZicg6iDXbfqO+VEXDOgxoM0Mv61VBBKIM3QCbo8DuK9AyGfblS3mCCMwB2jBtcpAC6wfhmVjgAc9EnWplergcuXJ2LhSIk1mIagowYrwL8BACKme89AQfFuY7jZN3h/UsLGkreUx+s0foV/Wl8x03pQy9/IW+yA1BJNqUmLciH0Qz7hW/5ZBqZxT2+bxWBI2zCOOeGBL9pTassGv/Oxlh8WCRluHYA4Jzo4G8FhVcC3zJwieA4WswUx7kk4HP+ZFOoJQBYBttEjJkcb3XZPZjgqJenVr+FSV1zmFrQVbXUtamWeiAU50b2pqHtt6W/fcnvpbQTZkI78EhgCDwI48gKVJv3HQB7Lr0E8fNz+9KK/tlQzOzY9XKkpntgxwxUt8Jwvi11srbsGxvGgO4EwOKGdP9Tz6GW8nDGuy8NIb+vdONKTPDYBgBuWXOvMgPwu6B/H18C33YAMGr9NMU8mmLYDeznkVW0wTjHBmMmVsMgZKMCX92Orc+ucn/p2k5GKJclWJ6gKlThjgCYjFIAEu/Vwhnaa6dZVga0PN9SBu9nE3AARq91BsAA1wl+Bsg36cltO7Rok2VFCDIT+Sh7Znvt7S9vmUidZGEbst8FarBv374rHbGGdVigzDl4G7QLPKKW3LNSBkudUAF+w7061obI5+Ya30gEqGzIAFjzwOhhzvuwouR7gc/uYHH1PQMAF+fWJAlXi95YrPsaGXkPWZfI52U1jO8DGCpjeMtIiprrSFzz+zoLcX/PVOqr3pI+8ecX8oKdyKgnODSYM9dqQIvv0QwJTD1zfq7JLgYy4wF6ipv6Hn8jmUMpi2unsjLXpn/4x8+mEdr16IIsAH7aU8+JVkgC4PABYV7oVhw15gDgBe7hXpjdKdy5e2DvPnD5X6XnnPvsqGOv9vWmXplUmOAqNaMNZLcV2MImAY8XoAO5ckOQswjkirW7zG1xbg0SUS3uty4YQ9ewaRRemrWZlAgUqDLDLB11Y72Ydk2Neb/y2cNDUd/cHm6OJJh4rl4D7SSzWalhh0mCWX/WYN+lDOG973o3LfEw3YqrV02vff1b0hjMMxwwEvlh/CIbtD/kvRivvlWsa6wRynm1AlDunperfC1Kc7uIKWJ9Kk+oiDFKlY0ts+LrZ7uApQdC+V3UV4LvhgRDJOKKieUa6H5PArYPhsXfdrJH7xu9Iw0N9gWJ0M51GCSTM2R/c5IHl73psqiNnuX++Z3ffwWmXpiEBbHRSGv6V6Y3v/GNKFOmAL+XpH1In70hql4bPneAGqQ3XPQHcTzdtIV6wfkvTt19/WkEN+u3vvmtqFqGYh/83Ze/lLWpK+2eneB69eEh0EmZzH7aUNEmiiRFO0mFOkmwbq63Rqq2kcoJ0YNBbp7zB+f94nj8DPN/KVD2395nyzXAP8PALT9leQR+LiOQ43QfNUpqTLrZk76NuN2fI57nXi/j+Y985CPR770sbYx94OcJgJfWAEfUwAF1A4azI2IF/TY1lJoWGDK76XNAZkq1/6+HSQwBvoF/RCTKqQmsWHQ/+fGPpMf8yhns4TpcBiW1ZKNwF8k1v//8xa8EA+zC3tBcgiAtAhI2aCWuv37ur9ETclv6+te/Hsdkr76nP/3pkbX+/Oc/Tzumx6ajjjoqXXHFFemmH1+fjj3+BNxUHxf9/L5ANqFhz9li04qrEJtxdjQu0Fhs3jMChRoU0cKm9JizXsi5Hsnv+kIia+2YbEu0IIIRXegh9EJa1wbLlFBJL9ASaR4QPNM/lUap8TpAkDPRuION5XYop5uI65BCN2nPoD45gJFIlhe283lV+rRU1xI4bIha4GEcoQfHh1LfLhjOfXxm1MPmALElkxgg2ABYoxsDfv4tq5GNM8tTCha0HQnfdf/ynfTgIx+UZnCDFgDXAdVpiuOe5Du1rx3WtIVBEedE8BZgQhmsDIqgLEyndGE++HMkZTWismaVaE3BbAytwM965TDpMSLhfeyjzPdoe1FkeXMdIeMdQbWBM++jM2oRYBswGXBWCKorsNa6RsvmGiwpndLtONyLeb7zJCSzwZrCGih5Dmk0mWnefh6wOsB47b71/6avffpP0mC6CenXd5iNc5jsvBil5jd4zUhslJXqVpQNJ5FEASg31qY9YxsZh83p8eddlA2KZgfIYNG6wvZUBNXKG5sEWBnY69irQ6+AVBoAZph7QeYtu3AuCWY9PuljEgp+WXPdpnuc19CEhoC2GOO60bDMcET/svN53KN+GGYvakEDABeMVwF8MwMlg+ctTQJD5tUxjpg/189KQs0i6+wg6OtB5dBuz00QQBtsy/S+Pemf33YRc+RG5v/uoMg/970r0hNOezpgiZth7Mj0+g99I32fvsATBDmdJFs0Ypuvcx8T/87LXjrdNceSAYZpbCE9tJVMCbCCpS5M6ILhLVkUgUYElQKDgvEIaiTfu+FqHbI56zCLZzp2OkJbrsD9UFP6Sr3+VC+uwpsH0jz3ydAWzBZIHA1S134cjOwlZ55Jk2CcWJHstor31uRI+TrPDIZwgZvt3kqgVcLooUBrUtobHWAdu4j15KvUtmwL9nIBtUmrdTpmV2+GSfFsj2FsD0/nvuJPABwr0+qNtE0zH+S9xt8pB8bkKrO7AXy5/2e9R21lDgCW/Z3k7xPQ75PIQOoMdNXaYKWOjFUPDlh9JC87lRFPMxdQR3RqshfML+Mv6BX8OkcyNiR4FPw6iZQgF2Amkineo14i14+iTlggbTLB8gWZZVuDTXNAzI0mnxUOa4Duli2zrH/1/YslwPWt3XrXBvJgbvgFsig7t99BL+AT+FwMmiKpxJqg4qQ4jpYO+aEccrIHsR35NOeSt1d4F7h+yfxGLT3vYTs1x5PoWMMgk62eh9LRKKOwtEF23OMycRNtvDLoDgDMjZcNzHiC96DTMj4ry6rLe1mzvmxGT6O9bqTAs9emK97/eu5BADC9lXQ/nmesFqwxDyCVZTAytpnt/o8BwGbfNb1yz9Tg6ctf/jIGazvobTuQNm3alB732LPTd77zHZLJXwwn5Lim8SAZxFqmPD48NRiYBa7PR3CBfuZzn50l5xoQOsDex44T76+Utq7qITcdz4MQ9278p3zz/D3OmzkS5nNcO6TOoO/cigmWuoe9XgOrhk7/fFUAVEqk9f7owMSrPmNyAQnwJHX8XBCZRo2dhnmdTs26LXcQf/RwXSpIdipKrfnYt73xzbGPvOYNbyAJgtSX4+oZWJduHx9FOdKP90c9zNVcZLPs/hAGItbz/HBv8xH/XUyyF38sJPsHAV6kZ/I+WSTl767LRcx3c8UcSyPUYy50RfaZD+1jHBqw8A1KrYaJ0xbmx5nTU2mIuukZzMPec8ll5LBZ320/xfp7wWsvJD4hMYYUZceB/awPdP9gP5vGNXuoWwdtGFo+qwMQHZ4QjH+3Dvlcm1WWZMA2T8GZW0+8Z4LEHiZa1vm1oo3VTHrPu96TXvB7v8valLt51JgXXTDFozDSA4MbcOsGmCMznzXpLVvvjRrj4ciUJEVxX0XclkOExVl5yBS684RyDzn4m2UAfOjoLP+8PAL/uSNgGY0S6AMkXXNSVI+A7MwvoWWirmlbPNYB4/YPfOAD6bnPpSSW9dwWvdUwPbr3j7tlgMu+f2U/YAuWox0EjwYH97jHnJGO3HoEkugvpj6yduecc05k/q695sfpc//0T2ymGj0VLSQEwIIdFtgrPv7R9JjHPpKTjhCn3C6K7wYsmoe0pX/8/L9ge/1rLHQwqvZYJPK31UFX9P5rS0cfcyT68QO4t94URldbtmxJZ599drr11lvTP/H5T3nKU6Ko+uMf/ziS5wP0jtycHvWoRwXdfsXffZpF30V0CQN8JwCstA15FJnsBiwWYjHcfVemX37SSwiCjmBfX8EF09iDgI2As4nRTqOL4AxH2Q6cRdsHCYRovaIbdBNCd25lPU0OUAtc3QsTvJOLux229RayyHyf3UtMQFY1UspGaEUvJcyvUgcRcvd65Feb0gqMcFbNH5aG97ExoZ5uN5bQqTCkkgJOhlDApCOyirN+AlB2dR2SS1OlqPVTjoj08Nor/y2dfDQAGIZuYQrp2AE+e4Lg0/JtsFuHl8eg1To42TVBGd+U5YVpjS2OqLcVdEf5st+NzYx7rL0UMAfDnx/BgBYZ/2ArAcDR5ofrWmZ53NHKPr7h8usOF6CYM1RuWfzdMqAO6pZDFm0cLlBmbmikFaZXPleZIDeU8mhnmWNgv1M/s0oQ2UsfIcyfUa7flt57yQtQL+wgW319+uE153MTfhvm4VaMWubTAWsVG/0EVEdSL318OmrLH6Xp2ZNgBx6Qfum0c1PfIP/GvXsExSykDS1DzF7TZgogHOCgQfBoixpnezCSSgQJACS2HBhu/twLN4+rvwznZ8Y2WHVrqPVhKtrVlG7XMvwGnlE/HAC4kKgXLHyA3+I1Gshltj2zv1F/xt+NywS/SlSjzloGT0bBJ/n+ngJMVTeD3EegS5dk5mFbevfLcI7tuia97/OXpMnhnWn/3H7uy1Wpb/zw9JKHvo55BIP0gU+mMQpOVfhXcNRuoX9DcZfwegoZdNX2V8SvURcM0Gyzrrtg/MtesEvXh5ARHgKA78SAlSBYQyT+Z7sgcylRKg6712JCt1AuVDCMWxjgvTbQlqQDCc4qJI61udS5uZrW4wZd3fmj9MFXvDilm2lZBgMS7YQieaOTsBOOOsSot8tA+948KJBIvbRBW2jtSTdt/33m3ndYQ3fiX3Bt2rB+bRrjXqzUTk3T9YemB59ycdq5A0VI/wnpdZf9HaxaNe2FdA8Cki+VgnWufVNFhnsCMu9oh4YKJdQptoBijZolATDNgM8xp+ua+9kejHMTAHcxwXypZcOCXlla+Jdcu+sU8yQFkaqVfY4/gyjb7ZMbNeVCTcGKfzEqZaycOw6TS0BhhKXk3TXL9wXPYs7HV9T0ywCTFgiA7T1KyFsErLJ3Og1XUVX08AZVJtG2HXvS8P0eDJAHnIZTHhslydWoD481Q4mEDuzcdxxD5NSCrGY/UoUiKPWahmIiuj1nWbT3nltQ1Lp6zjLkJLA8d0sgvF/4Fr4FArslF18TwLKmOvJe3JO2a7MVVzYPZExQVcSXv+OadbWPp/7GrekT73glb7iL+zC3/5mPBFCRuSyyD+22G4oxycmeANhLAMA9nYd9vbQx3LsrbTnq/lFKJEi0RMiHailrzQXA119/QwDPyHc4iAGA+WLcNErSc8HSjA997PL0nHNIghHIxEBOY5Rnz11AqO2L5qZhcLkYPfqI8GYKm3Mr77sGwDLRGiF1EFtEyYHSWvcQjwXTMTe8odXr0iQJJA2rBHK5DzOgtRv2mWSdyXjNqqrUvE6ynzcxW+pcuybNAZR7vT4wxjLF3a6TqNn6bYVEjdB7L303pUH709svuzTtxeBLgFkHRO4BBLYTa9j4XbYyP3LSPLPzrhHFbxevlRcqz5QSsMUeWhhj5et59wA431v5ebnmt9hbI8uSW4JJHMTa7W7Cut1B28J+QP7c6C68REgEMIlf98rz04aNR6SRuVr6X+e/NA2yRk8ucG3MoFM3vYf63Q5qgyeoDe4kGO1lDMcxpnJ+6Go+z8nWkY734fY/BSu8iuTGyP59JKRIFOzeGeVsA6thypG+t5gf67gWbdRd//X73p9GR/aFj0sXcqIe7o1JkhGvvpg9pEEdN8nSBSQvVANTz40kmteG675+LJIsRZeAnCDIvd+jhvonTPyl5TQxy5YB8D1dIpaf///xCNyXvSOG5dAyjHs4VqEkKxhgS2ndW9x3xXazJDmr7CPR8cRVj0BCHPesZz2rKIkihsubx71+3C0AFoUreZIxsw1S06wpC6IHeeIJD0iPP+tMAMH+9M2vfTWkxoODg+lWHCPvf/Sx6eprfpQ+/ZnPAYCzBDoY4CUA+KzHPTLLN8vH0uxdsaL9/ee+lJ4FABZhyeZoemSmslMJtLFZfRoHMQJsMgSnnHJKetCDHhRA1xrl/Sy+z3jGM0JLfvnll8fxr1y5Mj3pSU8KUPzOd76LrALOlpFJLDayxZqS8KINE4gpspodHX24GuosdWQ686zfYdXdQnC6JpblAMBorFoA33lqDQXAndCKFRjgqgAYBqYJjp2nbHRq1Uza3z2a9rR2sQkAfOs3w4Qhg564g8BnhCV+IlhTCv0yCFa3CPhNXYcRtB2WBjpoi5QAweOrU+d+GE2IY907bCMkk2fTIsFdBFe2RsL8pqIJjqntXDaWzW40HELC98OvfSs95LiTyZrzWpjf+igbKY7ISSAMM9NpIGqwSjDsNTQhGxln3yM2cI2nsoGMoDtYtmCF+V6yHkvkSlHyXVz0LO1DQglQts3UQSl0MSEEh9YKC2D8EndA48j+hsyRA9CoJ4xt8sFkykglbpFXmQ82mMDJGuGiTrgObW4bCCmhAQ66MrETafnN6Sv/8OcEVTcj9b0VkPYqnDE/w3zdznFJgQ3CFuBUZ5uGtkemwzd/CBOQ40hiHJ6e/8JL083bCMio126RaVCdbSKe2I0YhQ1cRg2K0cC+JM+sMTRgF3gYSHp/Rd9fN3T5k8Lso2ieHDWKIY22hY0GX8UYa9pjnF+6bUcrGZmyAMDUVxCIRH9XmD6/u9bIbvmwZ67tXhzbiuBD9hXw2QYqXgTAvP+MgSaAYy11ph0wAW3jI+nwFUPpj172ZOblt9P7/+2d6Zb2a9LYwmha3XdEWnlga3rx5pdyUCelp77/o2lfbUWqIXetwtYn+gALIjIA5lw0Y5NV8/NVWdh2CFChwZnX8qA8MpbACJ45q3Bdde55frn+t1w8nOBKoDMQs4lJ4KGQjANysA1tMS91sqa9bhrtnUj9GwdIRBA8r85GWB2d82lLx1R6668+FffvXamT9cYQLIq0g5H2wGDwA4wH9X6vFmDnVaWNXuCgwH1Tz+NSfwvwOcacMPtkC4AV1MbdD3btEWnV6kvT8NqT0/49venRz3wV99+RBPMoUHAxXjApZQkC17KN+kfv9zYNrwDDOl6393GfDJHUGkDqyDpgqx/B2ALzSNN14+QQTorPBLYmQfiKYN7L4P1kcO8S7lIA6I2kJmMSdlJheJWDS1fNYj/L8be/90XFe6nkLXt8e5+C9SIREm7kJtpMXNmuzPuZD5yNA+T4uIcRz6YOWrL0cv928v2W23en4SMfDJi3z2y+n5SzClijNlPmmXlHjjkumUBcpQhN8wLwmgjz+LLJo+F13HlFIq5gdTX14/x0Q/ccGzDjfq9FKU4ZeB+UY0Z7Fv/vlAjVvE/meSTCwkEfMzYchkhKumYyfizvFVyfN3WMp/e96n/xAuTHyFJKV33HOiSeBQiolIAnwG9WL92XR7MwmHKP3LBhPSD4jHT44ZujDtj98+u0RVICHUkMLqzJ5yg/YsxtU6GCK6RrSIpqBDAf/thHI0M/CyiqdvfH2meSQCOzcI1HqtzmeqwEl/Gv2wqnOId/dy7uD+zZtSLe0HTO1hfzyG9rGDJEtUv0XDbRQXq6fzCNjezHld60DZ+rAoh6V5OL00ziGcauybHWAK/zrGNViuwXAMFaeIRbckBHrglrTL/zgIXqT96KFHrfbthJfsNe9Du/f34aWoH6B0A/7YUhfpARvetAcOm6UKrKDoKwcPeO5Hu+gj9NCV0CuTsBuPyq2B/jLUJ+n+/R8qaLNobESAL9IZQ8r3vlS1MP47huYDA9/+UvT/vJjHUPHZbGALeukSYJ9iFbVlKuoix6vzvQ5tXYdCRCBMEyNtbpTk6QNKSWOOr1ItnNuGGQqSeHQYnrcifXYcANCjMuZgpgm9rpqCMwyzaT3va2t2Mo2pVedP5rUoOyDiGvc+eAzD1zyg8vTb6Ks8slDhya/gthBPYTboJlAHxfVofl1/7/PgL3df+4rwC4ZrksCc4e8JgAdxa1SqXAduKN6MUO6JAJNub/1Kc+FX2A6yTQYo8MWeS9f9wtAC4PQhAsgHTzyxngFH18H/2o09LHPvphugH1pLPOOit9+9vfTlf98Jp0xqPPpEXFhvTu//1nAYCDSSZoiViNhfIjH/rrdNavPDpU1bF4me0+WOgXvxQMfP5fvpqeDuJXdCjoMpxxQ+3QOZfNYxrzhJWrV6a1a9emk046KZ1wwgmxmP/93/99fFcCrSz6/e9/PzUlk2krWe0zlTby+Ju/uTxk1VFReBcA2IXXmrK8+evGCpqdOyyd/ZSXIXVdBxhZk11+OSmDT+WVTYNLgpyqZjR9BFYE2dbgLaBorq8la7oB2eXQTNqZ9mEUcRNvvAMAe2tqH709ddX3EPiNskVgSOXASCXiXtOOHHoB59c25NDdtEYaohXTcHNjWjHdl9pptVwhXm7Y4kewSsAUbTsEOwRcMsDtgHM8c8IV2qAssCEnVeF5V3/z2+khJ5xCopjj52tujEBPcAKT2TxAhhmQUkOSGMAogmDbeBSXy03InbFgKIOVLEAwhZKcg+OQmc0yT56nanYSjUe4gNV6vQAAIABJREFUCivZzYZVYZhVPMykx7NNUPjruA6ANn7h8eeaX8+G8VfuGJKyDIjLthSCzjI+MWi3hZYAOIJKHZWZ04PNA6my4/vpC39FvWVlFJb/lrR71/NJsvwf5uc25MwN5n4l+kg2Cc6b6WFIvC7nc49kPmxIZz/hZXRLola76344IFt8rVMpPRSR2VZwFLZXc4V+wfJszunIWhsci6mWJH0cp6iLLhIypaNonIzjEuyUBmLWNjOusEkQ2FGDXpPVDDY4f4XcEnpZ6TR2X5mFtxZatt66YIMHA0wZKT5X4FPRcVfnap5qZ6LARrzXvLVz1O+v6aOWbHyM2nFaRSGRu/R3Hw+7+N307q//YdrVezNyW9xDE/P0lhXpDQ9/Gy88Nj0dBngEAFw11rGOFI1uEyZYFpg2y6kNFjNanIaSQZMszhU2MFpjF2x0njHOAcsnhCgZAIeCgHMox8vnZal0lkBnJkZJQpZFN5W1Rmsbv9rSHA7mcys5Z9zbV9J/V9M42m9jKIVzPIZol/4mDDf9TDvt9+kaUQDdkCgGknNOemT3HgB3QIFP18fSzv2/SinJVbRcwmBMEGwQOU+w3zgGGfrD0moAcLXrKADhhnTWOa8kObOZXMFqEhsYr3HjtXE+Mtztstwmo7j2Cwystc5h7AQobrFGNVmjLIiMPrf8vswZlUF0lJnzJxX3AeKcJ+LScJZl5KP8wUSN6wEqHYygKCrIrKTTlNe4dHm/lvW7/i7+XgJrmVOTHnoRsNZEeySJPYyO2rn2fqAS8KaTz5Z2HNAY9ZkDPd2hQliAnVrBfnTtdT9Om+9/UpphzmpyewAlUJUD74KZE1xPjkxyqn0h0/UrjBojeZa7DkQdKyikCjNpoi3Ggr/n52Qw79pveG3roVh/lIAHC5olz6HUiOyAteYZ/JpkDFN35egmSUg2NLjB2ilLqWqOqAkZyYkqP7smt83sTVtRArz3xecxfvgGMCiWHUxgJqB7r3O6osQ6EkCZ8Ys5H/+6d3NvcZHN75Z/PFSiu/RJi5n+8vPcM/XvMOkg+M2lJld84pPpySiwujsBjCZTuIaRMCDQaSGXbQF8+kikHaD1TS8y2WkWmn9fQnBwt7gzKMyMfT7z7Ppdtr+KkQggmPepQ88vJ7mLcXPNKEeu0HTbKkk21gvqfzu48J3sFez6SNIxjGI/vejCC7hHvZmAbcQyF772Lfx1JUIpaudxK7alkmUFdRanpu7S3pPsL+3UvC4Q5NWQms/DgAco11ALSbmxjNdw6SEvPWfHdB5wOQRgHSexr8rOh7XQMtwminKdnNkYWx5BWMj2skb3kVzoYy+amB1N733beyJgnISFvfAPLiZJSxICIDqLPGwOlUGAceeuY1QcUTmOeRfOQNu8rYmyUInEuuD1U2hBMon9NABpyD7UQrhqugaTNPE+izHFEJHvuZqHpBbjNNUcT2+/9DLkzxMwwRcTt+AKq8GlJlqsMX39K9Je2OVB2mBNIbU2zmiyaDTtz12s7+X1PhTwHjoTlhngQ0dk+ef/3iNw58j8no/Ffdl/UHCg2qnCFIkPo3Ut97ffu3GMV20c2xI/G+/aL/jTn/lMqHpNXkcdcBAQ9/5xtwDYt3YR9gDN8oWZFQuYqPyE449LT3nSWekf/+Gz6YjNh6f73W9LuEiauTvzVx6LiUJfeu+f/0UAYJ9vGySzrB2sQh//8N+kxzzqDLKTStZYTMtsekhbDOIJ7hnbK7/1zfS0Zz+TBTpLGatkEnUY7dSshb8PrkDmNL4/wPnhh3sM9wvjK1s3WBdcmnt88pOfDHdoGeDHP/7xURv6oQ99OAdpRd40lyGZccxBdJy7mUprfezL2AKINjam0894HpvYsQBTenQKWGTgwhDKTY8AiuAmwC8Bjpl+aEYAMEEQ7ZDmDoPaXzmf9hBg720Cftu3EfDfljoO7Ei1adBsfW+aY0MIhtBATi1xZQDwC4VcXUNGdEsa6D4qDVS3pBX11alrL5+jUe0kTKqyZgoBoyWIgYKMoQEWAW+7TIPHUijTVG4aVH3vm99Ip54IAKYer4kcqqmxFrLUDIABiPS6rBDk2vPTnsPBqsmKFLt0bChunEVNXfTg9bBlfxmLKjKncMRUzltQQ1HBWez4wdzIqmn+VASPpUQ3ghaDmiK9G3Fm3BDux/A4XpuQMRq7kRBx042gqAyGvH78W4ljyBzzl1Lt6EvMFx1kUj/POaFWT+c/+mTw+HjqbmxDQv/aNLzqWlj6qwmqCUQZuGlNwuZXIIl/TFq9/hICkxMY+I3M9ecTfK8iAFgLuB5i3tN+qzFG0EdgaD28ctzWIPhTBYGZdQKGkIgXx+M8K86xDH7KKrLo+xvA2BPPEk3HyUA/3idqvGFXrf1Wel5Kn31/z9lYy4BPsM+c0uynBMDKnxcEyUQNNT64ahKhYMokYA21/QzBkPV8mqZ0Yl4yxLVcTzD3xxdQm7/wnfS/P/emNLN6d5qpkbtvDqbh+aPT7zzwFczrLekpH6D0ACviqm7T1tuj1W0xR1EdMs+YpygPqrhEW3MKRQMY4HuAZU44ar8V9XnRRLzerJoNyceWiMuEQcnAHWTiDIxFItUoUmfABDsRAPM+RW11HbXGHK7tA+sw6KHdzwB9gDuO4OnVcdo9z6Y/fsnzMMG6DYCuBMKHzHLmWAz+s8uMP9+7TUAJ9BCt0vaPbUujk2/AOOgrqa/zdnpT35JWwDhNT3Sybp7KWvWYtG7tC3FNPQ4jns3pYac/jw3ieFx3cRzvXcW1ZVU1gWSNfsx1xtUhCzVATDkENPwNlth6YTOQzpkSKEcCyk0mzOJIMQKiLd2M9wglR54nGg8vWNeusiD2HaX91OZwKUKhIR4UrDkP+S55a8KnTGA5XJGYctgsPbF0AwCca4wJlmmZVSHwbQ8HaUcZ1RHy8xlUHIdtAADQ/3x8dF86fMMaTPvG09VX/TAde9wD6U/fy/03S+KCljWUKjhn5jHV0mG25vHRwqzC+6sqEATrKF2Cx7aozTepl5Ny0fvVBK+JUVUmoSbIQE42M5di5KRo/J3zkzl2v7JW1e+eu+uLKg2TTwLglg2NYeWrwyTBChduEy89LOu9lAStOLAzve8PzqcP1/XMfYA8stVO7rEpN6h8KXMOzGM3cVWsF/d27hUT+pBvPwUI/wQA3GYvaQ6uPqEpUlv6yAc/lF70ghfGWM9M1anvtCPEFHXOgzm5wJyfRP6xecOGtGs3LZ9cuH4iky1QdQIV91nxPSer83WRWS5ZiINraD6PnAw7uBeEg7azdgnaLCW0pRQ5GPwA16yJfFWRTLOVc01IwATfgAoO1vIv/vhP0749E+mit1zKLB1CszGHnFtVBc7RHN8cF2uGz+vEEGpOV0SPGNOsGnHM3ChSYgCtbaI62IQ8nkPX//IQbfNoIKj7fp8t+fS5gM0eHkBerFu3a5wKLABwB+B3YY7kCQmJPu71JomiS+nFPNg/nF70kpcw8rwXZ1Dn5q4rvYZNV1ElaFWc41jkTKOKi9zOqzy2cl+qqbpieKM/N080sdrga84WZZYReDkcN53ci9nl1SgTk5b8CJ6jeyK/b5Ls74P9bZABe+NbLsY/xsTC74e76zT+E530aCbdyf2EBJ4Y0iTDDL4J9FyKLFP0FL8HMsxlAHzXd/7yb/+7jsAvEgDbQq03ymqmxgAcrB8DkJWud/P2BIcVjp7glGF4r9vW9j3veU/6rd/6rQDAJgF/7jXAJdh1evjvXBeFrIWFefWq4fScZ52TtmzZiNtjT4Df6667Jj0a9ndwaDh98ctfSf/3u98vgCsSUXs52ge1AMBnPPS0yAyGiYTXIVZKd/u8p+GXk6789r+mp/7qOQRdWQRWIdiT6exCEq0L9BlnPCKNIsG++uqrAwTrUH3eeeelG2+8MVjg5zznOVFQ/cUvfjHt2LEjALJM9e7du9PHP/aJaAr/EwEwG1nNtg1I6hruEDgz16pHpodR89nV8QACvAGCSl4vAHYTMlBkdzDb31KCyFfF3RN36HYC3cYqAjNk0PXV7Wm8j76zHfvS/vmb2Xm2p9qB7fSQvZ2gkNpgWWCdndx4NVWp2iuUjDp9iNs7NxH0HokMaWsaaq1Lq2foTbzP+h62X5x1a/PUHgM0lP8JPJWZtYoWMALgYIMBwVXAusDmO9/4ejr1QSeTVOAkYOd0h24pqWbPhhhFIkYAh2HRwhSBV9ESxWDQkw4DkHKTE6QVAXPUINsr1x6XBtqhr+RUCqxQbqYRNEcgp2y7AO0Zq+Sg2Wlh0Fz+XATZJSDWiMTxFtTkQDV/BfNXRBQhk+N9gs1yz+TL6yQoNqDXr6mjMZWOIrB4z3OennrH96W+qR8SvLbSD69/aeoavpYX7YSxqlNjfhROlUenw7dcBvvsfH4AAfqadOYv/yYB6UaOZiXMANkssvRNnFyVe1XYsDs0EsKStx1novZ2svYOfAw3ARk9D6Nuu4gWFgFwkBylDFOAUkQjMkrWLTo2noPmY4yxDHAkHwpptJJ0pej+LPiNbhJRH2zU6PmLbGWiuat4b824lP+FwRhjpmOu5W1zqgm4Q3T6rBKcDPBeHUgfD9CC5vNvBORWd/J+29PffO6daeCwgfSUX3omH0pWYWxrOv/PP59+jMZzCiVDTUQtoKUes0mkpQlbE9DbjuyerkOAYeY7864dllhzpJDdy7bLBMQ1NXgtvlwxi1qw3A4qu4JmYJonpIoAB7UaevycofFvmmZlsMj9qCyVSK5rGGm3IJE6/anBOcylUtq6aj699TepZRzj/ATAMnAMXYftfLwUZAr8xNzn+V5unoDoxtRYWr0BV3FqGHfueh1r2pc4FhJioNb5mXVI8n+JeuB3FBj+AbRsOSyd+dgXwIj2pTVrjw2H7gUzOTEOzhknu+xLwdvE/SNI8T60NtB5wHOYg1GbivO8SSifY2Ik+mcDlu2lrUy6glmNtcTt1ExrquVwNqMXuEj33593JGhMLvE9OPKQAee9w4eAxeUgHIRJeDQP8BmsrVVlsiBmEyUGtdF7WDWHiU9PixfN2Wu+j3Z3e0ejlOb27dvScVuPYt23OzAfQtnINIm6XtywKdmEXcah1nZKukoXZRx+bngJcNGcQhW9JSwdKfa2ALjucd4AlonEjVmCYE/EuuY7A+AwfNLdmXFVNuq6VQLgpnWaqoJsF8d+0L6S+W99tr4MCIo68YdoTexOx5JF+JPnUeozQzs27ucxWo1FTX/R5uEgAM5zPdrBBMC7d8mXg1fO15dB0M8SDJWfl5k+59ICZR62pVAt+zFUVec87enMX1w8MVWrYbMtqKxbisJL51VxoG5ocE+1qeKSSb+Lcyj3hbwwFot4yU0WQHiREQ+FUZ7/uSTMTaT47joayiCHM3+PJZDvC6yjdcsifL8oUjeplaGn7+fzq5xHSyDGm/dxX/VZh86x1xdG0uXvfj/r/xTdAqbSy37/As4HhpdzHSPR3zO4Cg9J7mvc3Fev34g3BO7lJj/53YLqBpI0Xaz91h6bzFsEwMWFKX/W0NF7sx/Z9hzsrfe1oHWaPUuDKXoNkGRg2pAYGmKudMFat9jA/+j1fxjmMvrKveBVJFYopxox+UN/tBluSISFfD4JNN5HCcZMAFjPOyupBLoBLPlyjdMvwMR1tOAKACxAJiYge9XkF/ZTDvBr8se/yxDbEk2GmN8joMqbug+GWABdQwa1opMaYpInnkMHvhiz0yPpkjddnN70utdyHq5LHfRjRu7I8Y+hRJqlZKkdj5lIAMkaUZ5mTHl3j7tao2M9t9UYNRhNFom26u402EtZ2Pc/xLl3pONPfBbmXApShjgX+xGjdSFo8JwaJhuiBts46O4+ffnvyyPwX3MEorTgF/WQ7OTGzKWVuf5XklX1U7TJs+SW+FmsWcqgdYHWsNHXxPqmVPE+PO6WATYwkP1VbhoS1QIAZ3fdJo6KA2ktEmQlzLv33BGL9Qp67yq1uWPXXg5QOVl2/s09PmXEWulvP/LhdOoJD4ZRwvlLPagMcMm6yh4ADuZYWL917XfTU849h9oQn5IBcJPVzwDR2snnnvcszBQ6w72ybIOkydW3vvWtYIBPPfXU6AP8gx/8INog2SbpuOOOS7ZB+v73rsq1fV6IRRYpL/pxLPwuGsCH0QVyJRbCFrW/j3vMb7Hxbc4LoxkMJalsENZYLlQJapUfGjACrqzFaxMA24dzCACM5HJhLVlgJNFTtD7Z2UA6CgCujN9KO+Bt7EV3sEnuZ+Oa5piM3ARvBApQuXBVbGTrYFUPTx3UWva1b0hbkEOnUQKKMRZk6ymxeW1HYmpQmXW+2X20zfYvKqqRQFbJntqSEeVf+rd//Vp6yMmnhNSoDXBirK80UfNiJaoJ8NsikGyOIzkSDPO+7YLlYAsJemISe20KTRQfWzG4VoYZWimlgQIx2/u4aeX45M7StiL/YUAXQNrjzpvpQvSMtEY2g+GSEQ4ZNjvpPPa0WSqcN+68GR0MCp2PPi/mbYyFgCCPSx1p82htEhfotrSZYPyKc5+biK7TmrSL97k9zuH67ReS6NieVpGxHxntSus2vwNps6XOx6d9ewe5OY9OD37Ik7lpD2OjR9KHZLxKINLE2afG+dd0r1WOq+4R6qclIkWWJhCdl6mjB3FD9oh7y6beAdSXjE/JlDsutpvJ0nFZUeYR79FQ6s5bVlk0BL3Z1ZbvuhnxsyZZ0ZJKBs9A0R6VvM4+ycplszSae5x7KXomC3f5iGjH6heXdZ6Arh+J4wKtTZQDdzHeG0l+Td9xa/qr3/uNqGFPw6BXQH9aswHQSK3cJVekMZiRfb04g3K+nUroderWCEyHYIGIoASX6CYscHNSAGxva46D+SsYVtEwj1FbBGLWnAo8DwXBYSKTpdDhph1zwaC6kEhy8rlXpNoT52lWIzjQSsSrgA1bJA0f1pnGZUzXzXON29PKyu707vOfx3HQq9si1ZjkJP4Ea4HIMqveAKDdawCsNFAQgOy1qzoadS03b3sZ730b8nuAQ319OnLLpTDDZEp7t6Y9+1ARtB+Di/1vpb37dMJfwZyxL2pGorJYWcVSJoJcUzO76Rpioi/OXxVPuB7zs33RyuST923UmTunuG8Yl3ZqihNlDO0DjCMJtGj5VnxFcqVge7NKgU8o5qOss8tEmI9x+aJ3NY/o1sVB6sC7ANvfGGc9YnEXVFZVmNjuzPpjkniqESogaa+etUHghXCzXTFI+xlWyB/+4Kp00gknpZEDjN8gLuwscPZu3TeiQU8T11qk9pQzKr9v5/5up0zEpIrlibbUU1DgewtGyhZqpRO9TLEguOzpWwa5zsW4B4sbU0Di+rIgALaeNQCw95flBs5E1kzWXgovsxnZMPc+IL5FXXaNPcCvXjKNJ3J/ve6pT0THvS/1c+LTnKdrZzPs+00+qSIRvFkTjPolAvDcB/W+BeBLAfTPAoSXAOBizrk+N5EJd7Om/NVfvD/93u++OI2PjIWT8jzXev26TcQCO1MPSfFpNxjvUdaRCuxok2y/53VXj2L7+il/ywmxnDU3GZWTD/GIbGvxiPUjxxfR1i/GUWDHYQjsvF5Ky7kXdFX2ycYFIYn2/rYPNP8bQLI8eWBvWl3pBbh1pf0YWNJRN132tjewZzGHlRtPzSLc6k2vevVrMHVCVYJCY8/UKKteL0nrgTSGFLqbv7vWe+zeB6X0vByGpeuJsZfA13ViGmOuYcpwZJGVRS9Q7z63MIFDfzWY3hbPG6C1lPXQBpMvuegV4WLdgXvziOqKWIsx7tJHxVIpW3ABYFWiuOQeBMCC05xIFhBH4iLqGIq1hRs6SmbYmwWBJhWVQJeMe4jXWOsXfRp8vcoRX19g4DDVY/FoYbzZS5J0rk4bLfdLaiNW9NfSGy+6gHGn9ASV10X0FbbUo06CAfuyRGVWGGU1ZjDDCyXbnYP48qdD1+VDf14GwHd93y3/9r/PCPxCAbA7m8aCqLyMPZU5l12H6pgd1siKCXxdA+ZYN/vwl3rve9+bnv/856PGxI2eNa6KimVpvH9Pr9zdAuDsyJX7MwVLIKDQXdfsKZm5HsBng/pAA5hBZHvW3dp+YHjdYSxqCFwMOoqATNKgjYXb71d89KPpxC1Hp55pWqTo1BnFiwVrwUI4R5Q5A0D5wbbr0pOe+9Rgg3UebFfKaPbQTCAr2INPPj6ddtrD4vg07Vi3bl00ahf87tq1K8yunvCEJ4T0WQm0Bg72M7ZF0iRS7XAUDglWyR7lWjAZpNig3KjJAnd1D4UJ1vzsqvSkp16Ak+EKFuUNZD/NCALiCSJrsHEBNgh86gQ8TYKcsFWlL3C1j8AFrW2TjH9aDZhYRVaV4Ge0aw8L+jZaEtyEucc2Fv0dBH7UoUq/CiisNYyNgzo16tla9B5uwxW60rOJoHlT2jhwbOqaGYRFY6NGRdDCGKud3pqVObImJBZCpmfNo7WeBGICYFkdy4sFwN/9t6+SJHhIllHyGe7H4V9hzG9yWNMXZNCNsTqsMAMPSGlzt3SDJJjUSdnkR5kYkflRkhW9fuNpGYBHYBy1iRmQlY7UZVI42DRPM8BMntNR78V1CZMtf15kgLNkMySLJfi5i5kfADqAsiynwVGun5X91PSmDvs11YWDKYHE5vb+tJUN+dIzH8M77Udito+5u1MT09i0McTErZJhxEyoPeE6ugPH3M4TMV5DYdBzePxNMOLJ1VQVMIjwnCRQnNdKxp0YzJVoy5IDtSbBlwBWQBwsnQ6mMrO2mJKxNRQT9JuLMU9TJJ8EwqUJiECmTZMr+zIXDLe1rHEoS4CKSuCGLalklbi/ZPo01KJiLZIsSkrCqC4uiECJ15vJ57BH9iJ95vjsndnLdbV1ShtMQ5UApYfgaR2Jnnf9LvWyMF0JpcBvvPdy5vwR6Zb9s3i4KftGsaHLtMAjNLWZxcgyWCX3zK8JizaVQzMWMxwQfagXYPOaqA6CnAnmjfMOTV6WQedsiNJm713/neWhGQAb8MpiWO8MsOMaLIbLTqsIfO0viomUwRl9uydrU2ndCSS0qM9fW9mT/vKtGHnNwADTI7MEwN2aeQV7lGuPTV7cewDM620VAwuzcmU3vX9vJ5iN2wkmJKWVrA9zqDKmZ+ilPLsesLounf7w/8HsWcvcG+ZezdkS55OPqAstA0wxvoG+rE15kzkyHrMzy5rVcMVzTnpTGuDmeyTAsdc5XLEYPwEwX226BVk+QMIoug94PyvnVUJtos7Ei34IhSGeS4PrdsjyTYIZrOZbmgCevuMzqkoMYEmwFoAj3LaDPWI9JUjvthXR2L60ns9fYU1zYzS98+XPVz6QzSRw9/vtS/6YwLgvjc100l6ul77Jw+KrrGZRPUVteRUAEHXGIcEX1PC3wujLOkyZtvBFKFu0AX6zE713oYmhcmCzCsqHc0wTPpMKAXztW6gMvQDAYleVAgh4whjRdlStFSQr2QtamBNi65C6UQSt7WqkgdtuT3+CtCuRRK7BKtbwb1BqPhefBfwqAbCHxHsKgAUe1ib/xwPgmE2HrKgHge/iHwSU9o1F4mtdr469+oGcgwu065l9XntxCb5j7z56BFvvS5ygyoC+1fPECEQ1Mc+yq3oxvks+tQRUPzmoyUnPQx8Hk6sHSyPyBYulYRGExe9cn70dOF3Z6MwQK702wdVIvcN9aT9qsRVr16XR2+kPjmGU5RnmxPpJJM+g2KI0PbwJdKXW1PCPL6FNnmUaYegGG8wTDOTOv+DlUbYTLuR8bp19R1F1pDSLvcpDWpoPcE2us86S7o864Ak8GOS7L33T22OM69TBtrQxZ7K99NWvJr/D+dC6qMnmO0lZR5XJV1fBxrmpZLNrxcwsLaTCRMzJlJOGyp/z+pFl4hVjvFDU5P042s3F2uoBWovuj7a4tE1XIQVxr+Yp1vpWeU67ZnTcC742J23ye/kZ0b0uDCxxh+Z9lHgP2AKFOuAmmfyVECxNvBEu+8O3cOww3+yNv3cB5n+UES3UKDFiL53n2qvkWfTKKCbCT2LT49CLaea5eqzLDPBPvruW//L//wgE+vkJCcif7ewP3Sd+tlflZwl6OzHSmwjSVAw3yfqmIZaq3Skkznbr6aVTgX+rUx/8hS/9S5gYyxR3s79IsP5cAXB5OiXoLU2w/NkDe/CDHph++ZcfTZ0Jvds4WFvO9GNWYET0ta99Pf3tFZ+O8MGgptOsp0ZabOpXfPxj6f5rtqSV9QHYIakEV8a8+hsszZFinO6YT9fccX16wrlPSXPU1dZdnM3IwgwRjhOvWXfVAIQ8KHr9GuhZFyP7q8S5dBDbuHFjGGTpUC34veGGG9KPfvSj2ITsZVjWGeWN8yAADgbYgDHYb2St8zRzpw/w059+fjowugqWbGVkJd0AetioOkpZqYEf2f56j6wrwWGvQRDHbqskeo+2rSBbvIpAiAB3fnU9jaTtaf/sLWxYt/AZt7Nx7EGGvI9ADRmc2r0wuJAhxISobRWBFiAYV+hadSP9/I4m9FtPHWs/hkJshHsIeHFyrtJf0xo4zbGCXQScWIumBFpwVIP5snXR964CAP/SKYw5GzFf1KRn0KVEVYZuio0cFrg5zkYLU2d/4FaAE/7GVy3YzWzEEb0w45rIsmYQZ3AoYggl6mKv4LJG0ecdDLUymHWTKkyz2DCDlSS4DMZXlql0FHeqlPRoMUlLd+PS0Mz3mhfNF/XFAsvcozN/tWRRugku+Hf3bGcaMhjfsT198PUvB/j8mHcdC7meSZPJPVBJmI4EdT6CY3DfCen0U5H7tg6HnWIz5kY0USJQCv9wJrxsVw4YcnsKA1kbqgAf4pgiux5gmOMRAAOc/d7md+ZSmFkVAVsZ55UguKyLk31q+3/svQm4pVdV573vPefce+481FxJVaWSEAJhUEEgCYmEAA6oICCTDIH287NVRG0abWkQBEUkovL9Ms3tAAAgAElEQVRp2yIIKNKEgNKgre3wKUIAkRkiZB5rHu48n3PP9/ut/b7nnpqSqlvheb6nrRMup+49w/u++9177fVf67/+i/fm+mbebLCDIId1310R7OAF1o6CWYLgyMSZec4+U9QoqhodTANpsoKgYh34j6bKzMyHfrPF0FMbpiNx3Mz6DDEuS9DXBkC2wI909523pEd95xPTIRgDt++fTyM7LkiLUh757h57DQs6nC+usegNynnJOCAT2KS+kz4cqTInBZoTM9BSsBGs6TRjHCryUhOFSwUANjfjCdp2Q4c1MrNmIgMA+5PVoCXe2o/cR9DnIusJ9JN6w1pYQiyOmoJU2dBIo/2T6UkX9KbX/SQUaFoUQc3IhomgWB/Or8Exs8hmNMKPO9F3P+1dYAgjvopa6iwCThITu6Avjo0Ph/Gv9Q5T2+r1bOaqd6Rrr3kZAYkL0gTZX4MsgrVYA9bkdzjQ5YoqAXDnyUQW2GBSzEu1jVX0d6IJpJlzkdE2Q5wzZLJbzGxaP+zcCkVxgF6VdRGZYBNOzB+DafYCFxxHux8AXIgvF0GYAMXOsSIL1LRfN+Bf9W8niC1mpFoa64jzZkqaRdrA8XpprzXYOJLe8+qXEhXgham7UbTGskwSJKzv4ovH08+89Y9oY7UZ+uloOoiCvfZ6Hg0DQXTF0g0iWVLru9hruqhBJ36T+xk7nW2dVvQZD/sV6zcHXI6xMSUAKMCh86usQRUAN82aK34UADgr5ncRyBUAt2iRt2oQFNrzMsrc7gF1wG/PZmSUehbTYxms1155NeUFbOxQiiGl8sMYmVnGfpgljxr9yLoBjKFsaufOGgAXmhdrAlinygKfCIC9fsth7NM4MKhg2wLCku9L173y5bEPdzEpXKa99aG0BBU4NC1U2IPS5gs9+A/Li9CWCsbGAy2akztp7tWOj+OSP12EgsodIZvfIliV16nrpf3GHPAr2GcZ/HqdJfhDI2BhKg3Adlk2UKXoG3Onn3U5MzlL32QYYShGVglIzKCMP4wvMI4i8io1z077GhOMCnbu71B6zWt+PmrPR8dHCJbOsH4JgNBSaRbQfAIA7rAn7quD9DJ2rUwz34f5t+KfioD+7Gt/jkuhD3lUJqs5Aljn+yYBk0NQsAWIS5SQ+OjhXtQikUECgjllVkV1/wrnW4r7tbPpxTwPnYOcOi+e89woAWd8zjYEzk8DbQUwjvGLjSuLYJURmrgPHfdDX6sbn8ZeoAtkzmX09WALauwZdWx5N+ugYpAVm/Irr3sd06aeXvf6N1FmZOQKFghAf0KWQVDL1h7tEivtV/Hn0kZ3AmDnTC+OyTkK9AOtvHOv/Z86AmG/Twh0nunVng0A1vwibjVPIrVQgdZvFmO6f+hjGjiMDinaFGz1n/7pn0ZZayRmZQO7V3cwPs/07B80A+xBTTV7EgJBqc9lr6ZLLrk4/fCzfpCTnUl33nFbgKDBQUQv2OzmoacsEnX/wpe+nB01Npm6HrepbU7+Y/Rz2jW0PY3NDab+ZTfE3OzerUeHaons71zvcrpz5v70zJc+C4VZDV0GwDpNuXOlF28fTZx4zrGOQy6wsYjaCIJpcjPAs4DeKpkoOeP+bZUNW0+sjkGV3vRAALiOA6ZztKQoD95Lb++l6TGPehbZmcenuaUhoppDAWoGsay9OoBmqtkT7Ji0AgBu4vRYENM7wDnrCPHcZX/gcbIe1n9tbabJ+uF0iFrKCeqBV5buxSmjJdL8QQDHEbzKoig30hUAYMSUVIVOta38nMcmehGiWLvSZqjR9Tmu/zDg+ggb0hSOKs4dSfr8iJ68Oh9cLY5pD/SCbjIPX7/5s+nxlz8OX1gPFqXviH7jqWZGWG5LbG0m4ETwa4cWky9BkQYc1cgChzKqdXHhSOSmBJF1MqFo4lMgHO1ndIgzSDNrGb14zeIUk7sEXyUAtjbRBVDWGkbkWAAkSDMbyn3JbZAyCCkj2GVW2L+ZeY6sb0nhcgPWB9Kv1zHophYN6uUigkOTR8lkUJw0UplNH/v1n+YmMv4szrgQVE0TVDL6X8S4/+RP/3q64+ajaeYoDiBzQyaEcLZBViMyleHpl3Edr1WEKsjwqDlz50kHPVrwEZRUgSyDZI2wSqGCNDNwxTj6fREg8HoLgBetWALQOc65rVSXImyRoTP4wucFxAAWM3gKYdkOSBqGKtghlIQDZ7apVLF1bZArz2Pt93N/V1DndX33QHOU2rlkRA5K9JiCX1D8erpngk7/PU98amQnJwCw3YzJNOyQyPgb3LDeX4eJhzpHQXUly9sty8A6YAEwcyzYDHze+WsgJhgJvK+F8xzgCLAbQCB8M5kLmYoXLWd8FgA7p6L41PCb14LdKJzkTMXLc9QAzSoZqdYmMqGUKiyR/b2IpbV54a70B2/7BQDnBGM6C4XPwceG8Q/vlzVtwRQJZ+9Mze7a+82m69g5NnWojHMLRwEUCDqNIAZBL+nugW1c/3C66pqXcqvOB9RRSwGVftvWsXT0yMEovchBo+xuBmAtoiW5Fr6ca74vB12y4I9UXjabsn9RXix8CWOhvfYnrs7MsHM3U3v9ZwSQoqbYBcQmxN9DOItAgmtbIUCVpi25SLZmsi0Tz9rGHBzLK8Bha3ITDeLYSqbcSgUi1hD2qlQ7cR9zjBZcY3PpHf8F0bV0e/rdT/wB8/VQ0EGv+x7W6TQlOEuj6T/87g1pmuz4MkHC2XmNDjZ2ZgEbBhsDZkIX5QldMGNWlxE0pNa8tG+qTqvqHL2MBcDF+nKCZVZEmfVdyyhG+zfel1k27ln8aNOkA/taAGBbLTHGlMN0wQJyL2hYBkM7qm6o0HW62w3sYK5hh7fsm0hvee6LUvXggVQj0r1A6roH1fXloH4AlmACCM4y84P9UQBsBpjjn838K0UfY0YG8DneoSl/PzkA1uptGB9N9+y5PWzg//zLjzGHZwMkmW2MJCORlB99zgtjnjdhhbk/j42Mwsg6SnDAbGUOepzssXZtx2Z6s83P2ctOqnQEvYovWvvOY928tYBVbqvmI3qixzryfjs5fUaNFNDuzwTtlWStRL9j9uIeQLzUvWCzEEDZvGlzZGddNf1kNZbmUCDH33CJLGEnZa40CHTpg+hLHZ49xBLJ/kqss2INh43vGAj3P9VP+xlLj9/PuYQQli2G9IXwx+b5XQdyiXnuuh7Gduw/qMAYc4zss+c1Ap1kCfC7qKAM91h6YY39fsE+1uyhLtlQGi/20lIczDmRAz35HkWdNT/SpfNrsJwicFDewxw4U1gr1L2180GZzp0ZwmLG6/6b/Qq2Q4uF2Mt52utZx1fBxV6us4s9Zoj90LKHjTA93vCLP59G7GlMh42ffg3rHvrJIVoTzgcdZW3czgHg9e9H5z7572cESgB8VvtHOyi8vnGzpe042V9b1y6jjLqJnu6H6Eu/ma4+du7Rz29QSlLW/E5jy6677rrYp2W06LN82wGwwFfD7cZVZoA9gauuujI9+arL08c//rF0L70C9RUWieSFg4SXbJ3JkiIOZlmls2HUmgDjXk78rz/00XQ+IfDxuZHUR7uPoDh2GN9lHKm53oV0G6DwBwDAgsqVsMRVaMlmggDA/L5i4/qRfow8UVeM+hKtNIKGSzFkgzC/WTnpnYpPOMC9vf25/yMD35LyVtbPaY6Dl+OGukatakLVGhiGLsQmsbjAYDfhrdH+5pqrfxZnbhe9AI1O0AbBM7JHKz6kzvIiYJfWr7BeiVHQFqlGBti2F0h+pi6EsSpQaVcFwLRGmhujD+jgRDq8ej+g+l6ybntTbYFaYNoikc5lwyMTrDRzRDqVdcYJruL01aBjIVs7PHRx2tK3Mw3Cqa5M9KXuI4DbSaYFYKK2nAFqqJuSU1BduouIajdOaRUw/K1vfT498Yrvxlfk2ohKkyQJIOR4qXZaA6lULFPy8AWlkFIkMn84ugT1u/2JljXcG3+CO1uop3J/zBRFpky1SClQETBmnBkra311KEoV2kxLjbBUAWilPxdtlwonVKXbAMAqsTIPIJe1N+agFYf/LzW6UEvFwXHOVpk3kUU2u50PIZuTMSLTgpDGLFTQBg7Dwspc+s5H0RuR4M0tX/ssEft62rH7ApiiA2mEWqVP3fjF1DjSnS4+7zvS3tu5N1P0mJycBwB6Pqgg45j0wRt2qs4xd3Q0SsCl998M7wsgEjVWZLc8i0LKXYchGA5S2iKlBiiCExsiawWNNGZoAYK9Hmme4SNzwBAFM8jBR83E2Qaru1D77VatNUAxoE8pTgCvVOgenPYQhiqo0TrwkU0uALA0ZXyO6AWrb7yI0xchEsZU1eBFHL1Bai1FsLfcfHN65K5LcYag39dGIpiyQjBr1YygGW+vmZ/oJxqAmD+TnXN+Kby2Ossfprm3zNtuWAYV228VTIRo84UtybAsk35lAwg+wpWK+82aNgtcuJBl4sI1nntPW/NaGOrAhZyHjALomwuIPi1VF9L2XVBo6c/98d97DS069nGMA8xdqNxFQENHMUR9zIoasyACsf4NBJVY7scCvaUH64C2GeoDKU9o0gPKntXdsA2WUWZPKGs/7ft+AnuwlUDNGJgTRV0iUFi/oBRnEJCBcC7ncGy0Fd5Fs7uCtPxa1DTySmgfWJHN4g0Kqr8HU4EAWtAyM2PBGp0gGRWfr3jfZFS43P2kQJj7WTUwQoDFEoeoKzcTbN9bgK8tmJx/kUFWLwGbYHynDI45n8GjsXZLgSISpqmP4MlIF0yCvqn09p/9IUzfPeldn/nv6WjX7WmqeS/ltKNp0+Fd6bqn/SyvXZx+4e03pFv3Evwb3k32a4CAFsBD6j115C1qzLug1guAW7A9bMVl9jdsm2UfAqEQxypAQESY1IDw+jQawWXJgTcdfwMo/C7LRmZBZIC99kD3sjLUAlChlxHF3nchriP1uQkAbowwHjCAegm0DF/MddLX9s+e9oO5vOf+e2FKZTTBLMi1xYZvALpZxCnQGbaU/HBQoIsAx/r8j/juYx8lCPbvmQ6bl8zJAXAP47FEEGfTlg3p0MSBdONH/0d6ycvpA0ygW3tuGzoNoC1/jHrZw32U9kcTlCsNoWQ8J/W8o163BK/lOZ24tvJ55fPJNOXy9/K9xwLg4rxPQpX2/kpd9vMRwHDfieHMjIj4kXmCr9CL/2MvyorlPE4d9gkNZR2V4kWo/NbdDuInzE4cIXg1TCDbYF0HKyoAsOstl5PZmtFn39fJ3jg+DhDzkVOS8ue4TU5PkB3tjWyupQqLzk1LTLAVsyipjo9tDGfS13s4Z4VkZG0sElTzOGXA2S4CC9TtdPE555CqzVKXHVff16ZEZ8sQolilf+Z+ZvWFgVNrpw1d2UUgvw6PxR+HMNCvmz9rwe+PjTB/v/Xa9rqDexNMiUU2mKb3IgK+LiRtKwEIA5hLy2TX5arQRoui/t96yxsBwZU0jS/5qtf9GsFIglraoiKw53PuY1+yXfIcyFvFWoDH4KAt3JrQ2Vow7boRwaI1dPraVz/AdSGC9ejn06pSPYxRSHjUbcuYKQK4TdZftgvHr5/yOKe7IPPny7E9+afW5ns578v1uP6958QjnYzJdKrvL9/7UB7/dEesfF/n+bbXfrGAOu9KMBZMMrSZDWtHOjbAdqpxfijGP9urrDLf+X2nf9WdY11eX2e48sSZeOrZ5CshSIyfYaNM10Lsa2fwfGKw9PSvpXynNbyTKFZuHNwQiVXtVQ/+s1hT8atV7J87r/utJTSfQGj52c/5kfi4bRKDuXrCHnb65/GgGWCpMgIIAZQG28xqSS1+5GWXpmueekX6m//91+nmr3wdZ5qIJwarxmY3TZ+8bvuNlgbCaKVGDa9nAFD2yff/edrSGEmD80OALOLIvE8KTenESYmb7p9Ldw3cmp5x3TPZQ5HuN4rId1rPUtEh1QFuR62Pn1gP/ntEQIrzi1pRN1NEIWJ6UmMSSsfFWBqlVMWxEYVtF6WnPYXm7Us7A6Tk3oTuhzjunJ+YpmUtn3bcOjD7AmNYfV4Fv3ZTG1wdZjzAsUtji2l1Gzd3I+1QKkfS4aX7yJ7fQ9aCgMLyfewR92N8D2H6oYp5rUo4q3BEa6RU3YKjtRNxmJ1Ehi8gWno+gtPbU32eyPJRNtZDUAvIhNSosUyIjWk09fuWazgdZKd7OJ8+NqA77oC6+t3QoIngL1tHytfPQH3uxVFtQXsV4Fa5ZwF0cRoJaNPCAUANYOmWboj3aj+vLhxIM7IhpeS4SnsNSq0CTm56QjRcb712M5BmIuO0zCwJiK2DzfToqBt0ky2i/BkY+35eD36rEWXVY7Nz7iMn/LJTFE44R3U+1QjGhNqrCUJvrs67Ti/U7l420QYAZ2IQutVob9o8toEIPjjsAB1JDt2Rdj1pe5ppTYUo0QZEnQ7ddCTt/cK+tKl/axrv2Zjm7lsABCMiAu2tygKuKdqFU2B1bZfiIBiYJo5Cntdej0BDEKjwT65NzSJNnLy1qpF9E4FmKmoVmmC31HFrhY0T8RTZCn7iurlMfIZgKSwS4dfZcR4GpZkXAgwxZRCfjlZYTeZfE/VjlcoFwP2KW4VDkkFwl9lfgxN+rpj8uV6L/xlICXEgX2MOO96AFG/jV776RcTUnsC4ZtEvFV7ncVzsD2pGNgf/s5OUjVfOnlTxtELoylprnQ1oq120R7IOeJWaYOdWSJlC5WsCgp1jiumV6zIyy6UISjFX2oa5qN/MNbDHO8L8LfwxewMTjOL+1hB56iPRPzx4KH34va/iJG/jftLOylRhpDNd5IJhxdey+EJZK1eYiTN7wgFsVXCktTPSQVAKj/GxCTLNvVs+uz3ZW7pxXno64nuryMg3VvozECvFq2JerW2FOSPmAiquu8wCt88uC3jFLSnGLgIE7fflOer1Ra9cnkMQJ7432ztfDQXsjg3I10sRu1AHtoTBfsPYkYrg2BphNrcqQaEQ4WNeRisvhhKTFU5zwG72HIHVMOtpI/NkaPVQetsvIBC19UB628dfRxs5SkTGsMdTy2nHUZTwq49MP/TkV3ByD08ve9uNBCU3pcPUlPfDTpifmCN2yNyZYt4axFvqY3gBwNizij/iGFkGUvXj/jIuhaEI3QGVc7kp5W4iHGg7XrFn5XmV16XjmssRSuaKYF97ryAimolpZQTd3gGU4TeiIbCL80Ezbhu9wt9/FdoDhw/xTQIWlYd5zSwaAa0s8OZNxpahl2H8StSe123OIK730bRW0+MQBBweG4nWEhEqCbFJnSNtrkHHTDNdwc5Emygu0vKBWIusB/dHBb9u+MgN6QW0LcwlU4Uhj5N3MC1FiNEqfoos4Rmd/MkcyNKhPPaLTts5127EGgqTlM+1eGQtkPJRrjHvh58p7//x45/PR3/mwR5r8+rB3plfP/5Ine2wTn29JXPh+OvIgNXPhdK+96XDHzoeYJQZ4LiDDkqRHS4DJWWQrM1IiTmbWQvx9g6wGNtA23cr/D7NTvGZmDHOd+ZQA0ah9cHLtEZRjHFpaTZtHBpJv/ZffzHVYckNs0fOsNe86pd/mb2clkrY8jn21WVLK5i3Neueo3QHfwfauRn1OpnzZfZ+57XaLasoflZrR7BPrXTrrR8iKNlIlz/pJckqixbCLU0ct+7CofMe0OQq72vY4Ka2WJak7EiDHPZ7xlfWb17BD+7iORiUljeQ5V6g5rGic1+sERmJFYLeEWKTRh71z+zlxfeV5U6xbmIM1+Z7W5vg9KbPCe8q50w5948HtnHvivtXBmc6Azbl6+s8/JotXccXRB03vl1D0EREVWaE+kLBDDVYbmTFe2WA2OC39jnYRsU847XMSihX1olAV2ZQFmdC64D55/HcF1ZQhlfjYJXgmEwKS5acs8MEwZYRoytZsqGZVMzpMlAdQDj8veC7xntDBEo2B99TH0BZRZaqayC63rAHhd+FT8511vlZ5poFiLP2A4f5aoDMw1jqEFoWjkGhGdNerzEWsY3Eo8Yms5n9ZWEBjQNYezKKTNr4HVX8U1uS+bxMgOg3f/3tkWCRzSG7aYmSoprtFEsncR33LwclsqMfWKz4jk4cGP4ra36O9a1o7AUPuzQ9/6UvpnQEZXi6PpQpkfUc3s88KADODuaa6FCIMmBAdHAffunF6bsef1maoX7NnoxTh6fYl3OLiIbUOHMUqirFkTAAsZBqaZg0403v/vO0cYGsGoWwPTgkeZPJs9GMqqrEk4Nz6faRb6Wnv/L7+NsAN0LQxES3FjAofCUAXt/lZwCcF0mI2uiFC4BdRKr2EgXM7XQEcAh42P/SzMDyxelpV/8+TsOF4bHFxDZTYPbMekwFp3JpTACVCkAzATgFIqtRCwxdepBrBACv0BN4dQtjSkZgqr6UjnQdRD3yPlRMb4difCfZ8vsZzP0sksMcAzBlBClEL0TSeFSqQlfOI8J+QeqjPnCotisN0KuWNsOpCgiuU7paQxSrOmcBKMED7t8S37PcI1iitQ/g7LZb/i1d9t2PQ6gFUDYCfYtLtj2j0XsNirWa4skWEXyxgOBxgcxdC6BSBQCzFyBoY3Q2CxZZE+zNVmDM6HJJB3acBcGBrIoaYetWA3jpZIn7AgDnOjp3wBIIx27o74LloDNneqc9SMNAxw7rvfA9WSE1jhfGhToCAhdS8SxBc35aA4gcZhoEJDV659PMRlRmx/vTUBWxFsZuegJqejeRqSePpqONg9R496btAOC5m1bS/s/vhSZNv1sy8a0JAkO0oFqawQBitHo0PiHSZMBEuG+kWCd6LbjjiZbOYZcURrNuzLMQa/LfQR3jfAVYSN9af2m7JDO6QSPnZTOoPkymS7VsAgyXoYpEZsrotz4ac9EsVIgVqUWlEy4IVrgIqrcqv5Y0REbZLysyV5EsDdoyfy/GNifB+MW6Xamh4TBpxjXgZMtvuS1dcsmlkTEMUyYQ0KEslmasqYyp8sPxcCpEqyPnDdeGXWhM55rzLgI2LYIsXWSCuwnCRJ9gG8uqJm3W1jrcEDeLLa3DAKw5nW2xolMA4Jw5lxJOoID0eC9gjbIyWpgAgD/wU7x4K/NrEvqeCsVsdtqJKnRods0V1Z/OEgC3QuBuju8FSBQAOPoXA266mXsisxBuc503aX907cvJanKelD/09UOBpg7RgGB+dDjn8Xsx2CJMh7vtfBbgw3Xoo3y9FLI5JlBQzNN4X+fNy1l8wxCrUpBce2aIikWYAzDOYTP9HK/ouxxJaQI0VTa0Gq2KbMUGKzZ6Wc8SoGkY21M0CiOi4zsga2XPvvSoHUPpra8CIA7fnf7wC+9MU3170v0zd6et/RvS5unh9ONXvZbv3ZL+49s/hjLvNjbKbbSLahHEQ4AI1lGLYJ7tllqznKj15fDXG8wla4KrBAg1+63IBDKvZBEQboy5LagV7B0zuxyHtbqjvDtkxyK3gdF+2T7HWn5ZNtxb5hQSDWmVmGVTYbNBrm8T9NSdfJAs8PnUOr7vyU9NvUePcGo4MkTFnffucWHzZXUYsOBAVQCwCryuu4h/lVTTY87yDH5hzYfIJQ5Gbv9k4IA6U67RLG7MHe2JGbYS+FouY2Ak7ICvuz9aL91IN7YBsKMUPNk8F8taY+dpO1jj2i3n7xmc87m3/h8zAp0gu01dLmZNmB0ZhKylEcDGzNHJcP79mZg9mnYwT0fQSVkOsazfZo8ksIVv9FOv/gWCYAS3FV4DFC2pSM2akqUi88+HwMY2WFUM0Cp7dQNGzeAIILi+nP7lC+9NmzacT5b+6cFyaq6O448GnY/57l6tnTAAJSRwq6OeHwq3IGSBErsK9q0JQPHRIzhxHbmRssZs3aRwnA/X3ZIAmfPqh5k4b9JIRk0BXFqCIAPfjkd2f9r/XpsA6w9+ld8b41zYr/h3uWpL36oAJ+0dhkOW9yr6upeIah2z8mRZ59P9mjhnsQBjGu6h+xH2S6apTFDr5tv+TeGLlMGZzOeRCKd9OhH45v0z/70B8CWSD+DMPeNNCqr5En5QMH5yYD+ObwCE81lkHoyihbSA0K6PTlp+/F5cZG7vY/Awn4+216Dk0hSCvXx+HjZHH8rudXy5OvPm6MShNFwbDPs8Dwuln2BL6fPNw8ar4et6zUuLZFA55879q/TzynMxsF9DaPe/vf230jznGeujSFoszi/Qd1d9ErQaCBrN0bP8bW//TfZV1NphQorrou89F5ID5Pkaz/S5vP/ihNzhoxwdd2BzHzZ64x5T5lBjbK7//d9LL/vxHwdTwW7RHWTTPZsA8GkBYC+2WkSxXJy5V1NPuvCiXek//F8vSVu2bEoH9h2kZm2ByL2RY06a+fP1f7s5/eUnPhE3SJpY0BVxpAZxQG5690dSP2IuQ3NDKMQKNPOF50yZypr1NDEwk47sPpSe/oofCPU/AbACQQ2jbdbOFEILp7tgjn/f6QJg3R1cXvZ827h4VwDA3/NOHPfdGQCHATEbYhskAI0tf7RxAYClHAt+ceYsbIPbZ2ukHhQkaSOcGojutFCEbtEfcnEE4a/+mTTdjTL04q1Eg24DQO7NrZGWD/NlUJaYtOYXczEdyAYaYKpsJDCwi4W/mwjpw2iPtDX1rwym3lkyn3ysAkitTNlzkM/EhMXF61rg/6kt4iu+eevN6WGPfQxZ6QH6U7IgAVS0GMQgQ39V18k9Q3Bb9GvWV1QTxMwJeCDoq5TyoA7MHwUrZAG7yK4EcJb2yiApcBGOY7FQHMagXJg+1LnrEKqKVVQEFrqJvuVEVv5bgDSd7/DH84qLSKDueNASc81S3kTCQsZz7vupoqYZjGziq3y2T0o4DunKRm4NVPoK17Lv/nmENuivuIuo7yO606HlvWkAwLOT+sKVf03pwGcPpZ7FOk2phmzxjLEiigYYWWWjq2IwpJZ0h8ysAAbjdhIAXDqFoX6u6Qzwq0CUAy54IEASwQ5+oq2UABggD1U3uoYFOM0OaA8AWe4Vml4AACAASURBVCrvCuheZzTo7l4jayRk5J2LUqJxxG3F0k0bFudhtKTCSTdTF2PnmIdKdp67GQAXwmaOaVEPLI1RinyXQl/W37Mh3HnH3WnnzgsANLTrMsDA+2UQECiNRw5yWHecgXB732GYmmSAu2ipJRBZoS1OAGCF1vw3wZUuefkIZbXsCRwAmGNbsxnA1/t7rFNdrvMHBsDZsc/ZNQNDGFiylL0DDRyhg+mjH7TG7E4CDNOhaFoVpXk0JsiyduChAMC5CDpvIFDsVGTO80EHywunbECaUs8wWQPTpZvTU57y4mi5tTBvjbhBsLxlnAiA/VsJgnOwKN4ThnYtSJABcOFknSpTXr5elIuU78/ORLE+i68U9ERwx/OKoKe0/Jw9XpYJ4Tpno40aRIKkfTp41AsvDeI0cjn0mSoE2gCITJTzyZ5O770vXXz+YnrrL0N96r45/eFn/wzKJO2QBkdTdbo3vfjalzFxdqTX/OH/Tl+/Awdo9MJQOJ8mhtCYt70Wa8J4grXlKowHrd75xNiiOm621TksYyOizx0AOPcvLh2kvNmfAICLDGI4FkGZJoxlYIA1VLMcwlsLAG5iqlc3EKgaYT4BgPvOj1uazkMF/P1XXZt66Ge/zCLoIsjr/Lc3d5N+8PYcLUFjlb0y11waWMvtac7KAWA4VghoV6255Lx7sDXu71HvWvRmjLInrFN21LJNiXuLs6ddPweAS4tz7nk9I1A6waVj3vkdvaqMz1EaYvkcYFgG0CjMDv8tXVKA6sakde4iY/Wm1702jePUdMNMGjTbiyP/xje9mVg3gX9BAz/0MmCd4kCzt83y2f4hyvvmjqa+4Wls1WK69a6/oKXndPre73t5Orif4FBLAKzYqaxAQZDfoQO0io4MdcvUhxvJy4Kd+DoqfOszu044hqU7ih2awbPcKkAPQKNL1Xjs1AItxIJ6ynujtpwMcQ813eX7ygx6Z7Y1fJwy6LaeQS8+U+4e7gq5h/YaAC5Bd+l+lffn5BnUsziJs/iovay1Q3Ooh9eHENujRCvPJ+wn2XZf01/w9wgg6DsUx8vjWpZM+dcS+q891629D72RXIu6ALA022z2d4LSldoY2f4Z2q9wrD6ZBgBXv8b6f8FvjfkbO4a+Whx3be9tho/H5zmn8dFRAo5oJ0E5qNIa064yphDrOmNknBYBnqG3gKCgKu6D0DQb4IFVGGkLUJsIKaNX0hPZ4P3ThxCPHEpvectbcia6uN7jQXjobuD3eB6vec1/isRLjQCSAqzz6FDIelyidMJn2ZxzHG+MbjhTC9Mxhn2IAS7jr1huUM7HM3nO4r6wMHIYKcYo1OUD12WmlQH+JTsysKam2Kf+19/+bfqBZz07fGOZwFUxUDurcuYT6UEBsM6q6XYBcCwOo1/8UQC8afN4uvzK7yKFPhcRl/5af9R5BK2Elkjfuu3W9KUvfjHe78mWNLshHNpPv/vDKd01ncbIAtcp8I3JGVQFF6JknN50ZGAuzV22nJ72ih9mkKHAGCV4CAGw16OKZs4WFvVEpUOK0IweTHfw+gTAUndNbPLelQsBwL8TADiEmxyXiNabocNAmgk2SB4ZD7+GyU+9bQNV69VQ5mWiDeJUWBMG87EJLa57jPMgO9DYuJLmUKE93LybbMbtoQqdlvZTf7sfyp6tkegPjApvUFYDqMhZ5ktoiVSt7mbhXYSQ0w4ylFvSIF/eRVukrgneQ91qhQwIbYpDYVUl3ybItQdw/vVvfQMA/KhUp6fzFJvIwAZ7G2egonDnMX4zF2t2UfXxKDc10Imvjg0nUqZTaW0wGU/+LRtAxVXHMOi+AULXIoaOull1xz8DsOxMCZQCA2YfOkfPjsn+5tekFjegc0fbkdjYAFEBzHhRn9G5FAI3pkxcTdaAEsog4ut8rhOEqPL5KgrATUBh3F/s1/79RyNrs+Wx42nvyOF0eOVwZHt3tLalri+gg/W5ibQ60ZNG8WxHsQ0rCIPNT8zibAuAqf2yfrOU0o5+nWVGOlNx8pmJAjXKRYauaJCc2/bkuoYwgb4No2SLFSPL3dTbGmAxFpHpLAKkXNuqyErQGf2rtWvW4vu77Y/0WZl7Qb8fsqcrYwwVWpGi6AusIxEA2EWRxz1+7wDArpeoJy9Eg6J+DpXOXoDM1792c3rEIy6L8gfp2FFb67GLgEco1gaVMgPtElxbO95E4MpaSttq2fnLHsDWnDcJrlh3LhZsOZ/4CWaBsQUnYdGz81gAvLbJnB4AjkloNWywNnpRBR8ePZT+4sO0QKrcgz0TADNHCgDcQJTOdlIPDQAu7E7EcTIVKAPgNsRkrrpJ0Ee5hgJ9oq56bjg94xkvJyLbi3jETlSiDWRlG3VqEOzLZaagHccv5uAaAM7bR87uHlvbVroMa2fWpj5FdjCqhIMVUM5rN9Ncc1zU5nGW5izzfFZJmj0CO+muUoFKtULdQZMgoWrJzsmqAkJsxIqa93ZNp8GefelDv0+P5NVvYZRYpLNSWxizukYTdLmyNb3kN94PgNyejsB4aTDhpybn0gCbNxUO1HQw5+c5R5Wg+V1Fc4N1Ak0DdjqnUnk7AXBmP5UZ4NJ9yc9l2UsoqxXBuFxfntecTIjIhHMB3dQAhwL0GMfZzLmNA4A34rAg4ZAIvO1gor/3e65NVQBwA8DbhX6F5xo0NuyH9b7l7RMAh1oxsfGHggJtTegiNLoeHHgzVX1oDpj5DQqhexn3V6deRecQJOEiy0xw/J3rPweA88o59zi7ETgZELZmehkAXGH+qYC9DKAVPA4COEI1nszQPNmpClGsneNjafnowbQRUcMeWljMkzT4nV+5PtajSZUF5nTP4Eh61S/9Z3NKWCOcG7K3swTTNgyjI7N4X2hdfukbf4L/Nph2X/wcgKwdx8exXQi64YPGZ8IxYY/Hl+i3N/H0LIBoIMCWa8NnGSWuKdeMYL3fTLM0Vp17ftTUaWJb9CsNEspqtLxQzZopRGVz/1Nqq010uEVpWQokk5NFuWZTm7qezFv7u4pbtl4A3JmZXu/dP5vz104FJZnx66dNmP7dAvbLjhrR1k//ReaoYxjgiv1Nm1WMp7brgR6zgM0B9F9KPygHRA3u0496CQE3wiq9G9iX5cqTNBncuCHNwlQYHUYcV9q9rDzeZVIkSiK4Z3ns9dzUv0EriYjCAgr6m6nfD/X82HMy0625upg29BEAB3QOMtff+PrX09G0kjaNIRw1c5TgzFLMo+HBofise4Y0bFsLea6v5/35aGuPEgivMNeW0DCY1F/nvzHE88r+ul6vuhiDAH3n9Dw6DwN9AzEvPY74r8Lcn7E0zSBocYwzehYAKyIEmyJn0N1/830qvZWVQtzYfcfz/tBHPppe+KIfYx+inIH1onr8tx0AR8NhLjwiwwxMuTh7FDOxxQ1ZySFqMqo4cXMo6XpCUqCtu9BZjkgW2anYMJmAQ2R6bnrXDWn2a/elDfN1spVktmJe5WbpRiQagIDDA0ygJwymp77yWfydaIRePxM7VKl1pCJScHaPBwbAUivyMSzGXgPAu9Mzogb4guCwhyxPCC9ksKJyb2TRsF0q5oZPC9hYrRFBDzq0fTQxcLZJoi+k9DhBGEWmqYko1tKGxXQAQYYj0J/nMcotRLG6Z/amKvUu1ZUpnLUZMrgsPntBWidItEcA3NV9PsfdweLcQZR0J6JN22nbAgiexHk5xCQ1UAmwIMmCqigOFDxgRZO+8PUvp8dfcUVaYHEuszrrY/1pEYDcT1ZGimLY+wKQRoBCHMLctR+zdDxPwbZIfCTX0y0wWaEdWtNpm5vuFS2U7xcI+1MYc0Gs+0GR1Q3w68EKAJYpqtmtjwRyCYo9H37sK9jsYY75ft4ojcL7GYCd43jrjNpF30XFs8iCrqpSq/gT4lB1aOjRu5RrlGG7SOZxeWqRLDHZ3+21NPKowXTL6t1plv+2UW+9fWFTqnyJWMK/sAnvpy8jm7IZdEr4oEAvojiLCJa10AoLaPDCSTVSLEjnLIrIlvMpwAI/pTESCEf2LOrOyxSsUQhrSASpGMsCBFfIBFdtayRgd0lYG8z5L0P/yWyLjA0z9dzNn2Nb/6IzTluuqiJsZPpt0VUBEPv3TD3PczWXJPMlkYXP6zLXdcc/Q33bdd2lKjMbzyA0nE99+jPpiU+8PBzkaCETLTcYC9ZDUG80/AF+8/3VJPt9rmXnTc0MMPNDdXEBcAiuaUr4XcBCmDOCKoKWoEFzfapC22e1swa4w8y37cPJa4CdQ0YZrSlnE/LCKSjv6ZsPAPw/b4RW27MH4EtElolesZ8P87NZoeabYW2YDXBUrOPqzKiegTnKmTvngOPr4pHa7WAJhvP3Rz88VHUN5PRC+V0C+F59zUuYITvY5JjD/QDA0nM8JQg+1UkFGs0L67hHFg0rbGxH7V7Q89sPdyp3LCdFUStZfl9R1x5zsahnL1V2w9QX9cs92E/r/wXFDZT/G6glQ8tAHRg2BtE3tZNWsFObN1NmMPut9InrX81kYXLo4Khoy0b8E7/7Luzp+WnvUTgt8IxbFdrBEJDaSA/X6UOUesA46pbqzMe4fRFQIW6DrWKuAojtA2zG07mkk2JXgaA5aleCGl0E4eJfed2WQy5Azor3JcMp08YNAkettFoHqEA3hliDAN9EuUtrEyt9E3snbZAU9D+PIMt7n3otNc0oDcvvof6kgi1SL8Pakyx4lQddEZ5M98ulRSF+dhYRcNel+7OCkgukzHdf/LBk28B+aW8A4zvvuCsdRbBqMahxnBcbmpk3jxlOPFSgcwD4DBb9ubceMwJlxihsTWecrXiXNbX9gF0zp67JyKcVQdk5AEiNAJeCYotk2xawBwPYZf3RQaKZZtFqHGC+MRnZM8PK1/9m7ivcZO+QSq0N6MK+v+GNv4i7AsylLO0zXya5Abvmkkf9hFVSQJwR3Bd6jsL6oQqzULeGPqrtB5APcg7BxrDul3UTlFHA0CL+b2jmsMe5z/ljV5LpqckQVp2boLyG3WOAwLbvtWRJVfw6LUX1saREu97CB+oYm+yRahC0u8VvPJ0pkIxvKerUjwHARTy1zDiXYLE8B5/X/JYT944zneJnet7l+7XDtmnsw0kVW8zRXiyItNhsAeoiHTnqBklNFhWgcm0c3YWcS4ZgT30Nfo8PRZkEfdo87aL32iBMnfujMrH05DEow5OI4OWOgfo3lvKEPFsw5aJjRPgKUTwkSsIVWk2/fT31tdyHRfagGbRk+hG7W+HzFZhSi+FDoYRuJxrw1xjA9xf/82vTUQDx+NCmNI24Y099ECwCEOa6pUAvApp9DNfJ0JYlqB3rqwyBN9jgIErDpkqoL29KB2kdKwMhxKeYhz4fPXIojYyOx/V7zV6/fqVAOVhDJmcc9djnM3g93Wd1emQ4RUajgOg5K1+U1uiCRkmAAsbWz/ehDP2e9IpXvjIU+KMVUmQZ1/940Ayw9X1ukP648UVPWTb2FemeOOKbN42kK668nLYc29Pee+9LB+7blzZu2Jxu37sn3XbnnRiuzMNXgt/iak96mIi7APjATV9Pm6DpKopl6ttByLQuvh8Ddghq6uC1u9M1r/wRwA6UAjd+jNaKqe9Y/w8xAC5uRqYkSqrR6e8EwJlqmho70zOu+Q0ovztxmqAiFA5RFoXJkf/IAotfikxwyzZAoMWm/XitdYNuGTVvo5hAso2KZK2OAlW2AsK2rqaJobk0iSjWxOL91FzvJYNxf6ou7sdHlwp9mPOYJAuoR6dgDufavYVjb8YmbCV6uZW+jKhC4xSO9p6PCNZQqhxlsh5hQzhK5EQQzKzvsocei/Ar37g5Pe5Jl6dDs1NpaMMoNcKsCABRD1Rta4EtOfY6dAhD7EUAzI+JVRnMOSWsSBZLAbCbe7sWYBhHrsX9NTPse4LtkBNf8dAuZVOU21kEvSiozQXwLkCw66P0vfU3A4gzaSI7AhqKyF7R87V0xsOom7mX5hw9kAGY0RJIAEz2F0DstXn6szjEU5Nsgczrui1KdhG02dpIt5GJF4/u6DkvbTg0lnq/wq34Mn1b728BgDEW2leuoYkS6DIAuIWwhsrAQQ32YqVBFz1qOwM2Un7j+vPEj5rWoEFHT9Y1ENylGI1ZtmAYMB8JrpgJ7iHKLftDkTXFhKyvX9aJ973Sv+1rGt9XqANHnTonqhIvtcRV2iNFXTotuVq2TbJu3dhBZIFz7XVJQ893Sip70SJG8BmK343odylI+MIXv5we97jvDgqSx+3l/BYUrbI3ttcZu2j+KbrqxN+lFkWdl+2gmCeNoD8rgsWL4JuGauaAlJaLX1AMbTUAsLXIxwNgv7CzvrBYu6cGwBk8hLidgRnob9X6DH3MD6WPf/SXCZgcZD7T2kSl0yhgZX3SmylahHDlBr3OBgA7GC1r0yM4IDnP+eI85qYGA8WaHPqN0mZmhSjL4hR1OWMXkf0dSM+4FkGsxigbI5mF2MSLx8lAcHtMvBGdmz3HL1SETy1mUThaxzkJ+f0Kp2WAGPCXm9wWdCuAsMrfbvuxUQqEvWbfaoTZtc6kizZVAk++a6mOPSM4Ve0dZJ1iW7EFdh9b6ZrEwZhLVD6n/tWZtOfO+9LuR12aFof7EiYNR4GMMUqSi4ybFbwrzI9pyhJGSOlA6sFRzUEVn8M+YY/KYJ0AOBfN5yi9DnREoU8FgB3GwgHNdeg5Ipf7KctAkcUhCM57gKr/AuDGOE7QNl7bwmuIHtbI/vYS9NzO9bzr2qfSdpy2azoDLOyaZWcco4ntUnG2FDvqpm+pI29wLdZVuajWZsAZ/ctOCdGDnAu+6KKL0pOe8ERq10YRCdLpaqTbb7sjffWrX01333W3YgMhLObfl9k7pEY7bucA8BkN+bk3d4xAZwKuHVTqAHuCxiGordYgrgKCFZHqkabp2sJbXoSqqbOuqVc/Y2BgJM2hbt0HNVmGSYu5ukIWr0agf3l5mjZKua1SPzTTBcAGPUjS9W/9dd7L66t7qDO8Lz3tmVdECd5f/vW/plf93PvYG/gM3TciC4zdNxli1N99oRdfdOvIhnT/1F7yGjhy+H7zBNDh+sVamaEuUzVuCyuWCMb3Dw5EBq2PAF8V2zdCk/DlOcAvnxMoL+Fvmy8QQFcFX0UAOQeRS9tdPudyrxLEnunE8rPZ/Si7CBTiTIVHJhApazMzJS+/Hno5xbk8SAL1tE7pZIGP0/lg2FkclhUwRl+djCT3pZdxVHKixVgPEIhYCFAsHTAzDQXCWTAy7z/q/BT54BiHdmChsO8G/ur4W1WA7iyUZ/crdVVsAzmECFMFLKM3MMi/Z5dnItv7h+/8g7gns2gjRc8FEzsdQp2l81uVfq+GyvJ8+tVf/zXYl7T/gv0j/plB8VinWytfs6Ur52EHkRpgfxbwOTJCthvHdAWcMo3zKjgUkB8+ejhqfzdu3Jju3XdvGmB+HT++nYGMbrK6y/hRy/QEN0nUY4CTY7f4nS9iH5ARBFOU56pJTQTp1Nmp4pdaM6zw2OkC3uPfZ/vEVhSR5zkYGDiC6XF78sO1xjrtsnsP+9SfvO/96aUveQmsw75gKknXPpvHgwLgBoMhFSpozBgTowI+a3S2n7c1XXH544kYbw8KyPz0TPqXT302PeLSy6D69qbPQ39WHMvBC3lrVWmJtg0jRPDpd30w3ft3n0vnz9fSkPfa2qsC7Cijv0TU4xCtI8Z+8DvSU17xfNqOMJlLAIzDbe1R2bLibAagnQHu7CNqLaYZn3DMsoOnoxhGyhuDIuv3XvPmUIHuwug1FSzi5AMAC1J0KArnJ7KZ0Hz9kXK6CgBOtqchgdGwPQw03FrQUllGQ4hTbcJR2tqV5jY202zfAl1hJsgA7YP6eC9AYC9U0ftBOvsxysgU0yuy296vkT1UFRqaZDcpBVsk9W0hmrMN2tAOKl62EGRAbGwSx+owwHYC8Rl6rlZRu7K9zd59+4lIksF3c6EljIXnItsQm9a35jwr9vm0b1BOsObMrThVH4gvaRX1vlJZFTSyzs6azgDCiszodFoPKgAussfxXNSIGt3NGdL8qJiZi58i2hiLo+NOF2+Nnr9xj3JgJovQxK0LIGdm077H9sS1uWgX4y8ADMfUy6Gfg4qPS9zveQxQg5Me3MG937mc9lYOpAMVosdQ+y/sIqN+HwJEX+fSvkmA4m7ACP9ZI20Zo9e6PMvGZxZYWo41wAHMFS4zu5eRf27do0HM/WtD3TqyoU7+rJquErRiSNGPWS69KD1oug54roOvY/AsAVVBl9OL4IFBCT8SNEUjh25SZoL9Y/zTNcY5SfU1A0xLrhZtWSITbK1i0PUFwXwRu0gWEs7KiT4CAJul1kaZ+WfD7sEBPnxgPxHCJezBjlgHvtPaxyWBha2tYq5karvn4eV04qkmxj2Uo6VAU6/ZjYBA1SAmAHgFtqsUVoGLr0mDNmPcrdge807HfY2m6mZTxjczyIoxD7BWOA3HZTNtbxZKi/4dhFTpPQIAPgwAfiMBE3ppwrhgiy3azQhGvJ/GdKOJVtit9WaAy7ZDzo0uL9B54nlaZxY1wVCfcdSWlhHemj+cRreenyb3uxnsTk+58kXcAwpIpY0g0JKvugSrrpV87e1IUzEuxwKmPD/KsSlBbccqi+hr6RgcC5LduLIIoXMvq5FKLysU4P13MafLYzof2zXDRu/5fdmaOe5BH5PXgNFSFesjNbqqM4njqHgNtbOTq1Ns+isoQx9NW0YH0te/8s20/eILU9+OTak5UE/7EGDspgarroNJ4CWEnbBJFWyRWmMxvEXbNm2SqR11ChowVWz1lTPAjBl7S2RhnUoyU07IAOfRiWsqHKqYXjKBIlXjGGRQH729+Q4p0A2CuQ0o0JXzuLdbmTdmgMdbaQxK9NbVufTOZzyFCBzBTcsnAMA91Cu7xzWoV2liXGIo48C5j3bMmXAaiqhS5007g39rB6OrA2vzuc99btpJ9veL7NvzOOlmBS677LL0mc98Jv3rF78Ua7yOw+TeXwru4QadA8BnMN7n3nrsCJwMAMc0L/Z6M8B2JjB5oiicfsJSobJbB/SQLoi2lgaKK2Ripw4fSb1jmyIY3GIO47DqvKVB/Jp5AEkfrEV95qmJw2n3zgvSgT0HcaahWS8cIsCG1CqJiJs+fT1Z2cH0l3/+z9iG7Sy18VCA7g5RVGa8gT5rF9njB6SBTk2n3ySLdxS2EKs6ABVwJc7JzF6XnUsUNrJLA0EkfeW91IqOQD9tLuN3YG/OH9uV7p/YR0Adxg+lTHoLvYDkRTPHjEXJngmrXoBPzVUOzq5vVjnEJfMyt9FbUyfOSYQHB8BhitZ3+DbGWefHY98JGqwCTvy7X6VtVIx3bdyS9hy+HcnSfsPUkYHNncCzD6YfFMHbsOO51vR44Fv+fv3170gHD+7HFqL/AhZS/Gp0FIoxQRYp7SryW989R4ZUoTXv+RHmwxt+/U18t0Km6hlxXsEQNVvK2WiyGV+1RfqlbvP3qdZ0GqiMpgUCks6d/n5ar2KTpwGf+sUGVHrZ3yZNUhFY8TFLyV2th9ryAgupMm6i0sBkydYNseDjblB7uhgUAHz3DBJoBpNZDrNMKWsfv/eAt6Y5VhUHf4X2sf0Iyjlyi2A8VZk3jm9Kh/bviXMKHyvGMs+F0312/18RCLU/5T/Ls8tAuFuf3sAR6qQt1s8HP/Bn6QU/+qOR9Y+seXQCWu8Mctvuv3ANdZz0e7IDGVRFHV6L9BUfIKv72O94dPr+77s2/dM//b8xEa+6/Ir0nj/4o7SBwXnyM56eDhw+mj78oRsjAyxat1awBf1kmCzRp/7wA+n2v/qntPnoUho1GxnHziBYYY9FJvNBslS7fuz709WveBGOERE7R0RpeCnZDwkANoOTI1o6FJEhMxom8F1FXc1ovtxdb6oOOp77ipGc5jYA8BuYGDu5QWRhMIwmhsMw6VHwPpUL29muAGL6LoIwf7hIMnGUc0UWs3eESYvhXQEAr4yqCs1E3EwkcRDjB0A5urQ3zdAaaWV5DyDhHsDNvYwjPUqhQnexYKxfW/X8pELzRa1un/Eaa1B2e7alkf4LKIrfSXskQO5hMp+HcTChT/bMY+IAwl1k82657a706Mc+Ok1MUTeHGNa8TpFUROMAND+tkJWJ3rL27yxYk9GKh/nfsIdf0Aj5nT8aVBAEh3aLPzqY/EQv2aBC82/BsTRas8JmgwTDIaiU6zV8BAA+yezMwCbXHJYEzjBp4kX/EOecwZznKwB2nYXYExarJn3YxY9ytSBrZprzR9lulYz3Uh1gezFBgG1z6ba529MCYFnF5wubu9LgHcQuKEFc5fngHQhVkG2SZlXXiecElqGjrNCPuoXyk0rQKsqqMGmdSPaopUeXALgAK+xAkQEMSnTOHmkc+ca4gKZ1oaZ6jQTzb91eVSd7rBeCWrnEvYk+o0VgIvqwMpYa6lhR1NdqxGRDZ8U+GQMEQOzdy5xrjjDvbUlDX0WzwApmxSk4VxXIyrC5XQMj5STuicBaxI0zcsett6QLLriQQBmOu7WE0abIRuWKHtknNQOl3OqKaysAcAAHz0hFQTPApFYbtNbqIihRg7ZqxncFle0KdZqRuZNNQObOLHAIrZl9cj226zRjpbaN6OkA4KYq5UySPKWooenbT39SAPBH3gJNfJJjTHMvreMpNk2p7A8VAI4MsNRqAbCoLN+zgJPBQMn09YoMBujZKpi3UIpqLvSlvoFL0hOe8MPMm+2sGeqNtD3tNHse17XFswaEcxahfK9vO3b3OL4m6pgyE4MYAfzyovRwuf7XLcz2Zz7rpOa1mYM5XIOMgfLcisCW88JxXGJh+smhKA4mEg3Y8xt7EZ3pIsKj2vY87JnqFhkKZHSpGbobbYmLL30s8x9BEF4ziNgrld8pw7xQKG7KQJRRavvF6/cYUDFwUjx32a6LVEuTtltlDXDeyBU8dtKxagAAIABJREFUcV5xrQGAcyDhuGHqAMDeO4GuC8wByf16JVz692XLISi1aAwwUgDg6vlc7zbu7wZc5bFmOu+8StqMiMnbvu8avHLaIEm3Z733zvJ6BIKlP4f0YjHeGQBn4RDP8+woYLZpc+9W/OqFL3xhtGq58cYb0yx0aDPCP4qzISD+wpe+nCYmJsLBy/Myq0d3hfr3ORXoYuGeezrDESgIUEUAbw34lk6tCRdbwyg85LoUdAwwX6PWFtqwLYwWcdANrMmOsktHheRLE0GhXD9BQIns0apgOAKz5NzIJI8S8J84Qtsjg2b2LCfQuUJiAT3XdNu3bkCMaCY96Tt/nK4E7I223wwAjJ8WO7PhL/Ysni2wevuvvSOCQ/0jA7DI8Mk4J6nLyzg50kSXl43g2vucoBxAQ3X4N73xzVGr+rvveBf+B/3KQeW/8qtvSlNkEas4VbbCmaSOM2vM5FKpstShzARrhqNLezBXMoA9k2ftR/RmLoBvZ5ueMrgrMy3XrWZ/RXak71OnpwyMnu3zmZ535/tXAEfDMASiNpzxHqNe9y1v/JXoyDEK3VwRtJJ6vBYozyArfMDCBzkVAJbJ8+Y3vylNLEwBUGkaqso0fs484lB9OMdho+3nrYoIryvUu8gcrCNWNck8a5E1sqVrg+9xzMzauu9l9hj7HEFa6dKqiE/MTaZBgO8c82WFwI86GYrAWh9e7sPSot1X5mfxSziPbjEJeKyfa3WdGGBRCGsGW93HuJisPPXDkkPqby2DEXNh+/thK/gsw7dOoKb87hnUqLv57g2UGxw6fJg1U7bxyv7DmVCf25ngCA5I8S/RX/FF8Y35HilyF6Jy3Mcqa+HDH/pQeumPvZiEIIw5bYJCjd9OANyg6auRqGxwltMQqXc58ILhJ199Zbryiiemv/iLj6YdO85Ll3/3E9INf/pn9LFdSt95+ZXpkY9+bPqtt78j6ANN0LvZSrMpAzjNn3n3B9MXP/CRtIvs2yiAQQBRAuBlbwYGYS9CUQ+/7kXpqle8NC1wsccD4LOnQJ8MAHsWAmCiOYLaVWoCifBMHrU/12jQBbq6tqWrnvjTZAYfARXMwnuc1VK1t0SHRcypF+AYDDksvbWWZoH1eStEImGzRUYVtg1ghL8PQYcgy9Eaw6nYgOEcxR3DUVroX0xT3fspVr8jzS7cipN1N87cPn6gzLEQo6BNRy0cMQE4X1gjI1wjcjmwg4gQmeDaBWm0e0cab55PHTCOJQnklQNE9GfIyEOT+PznvpAefsllAHfbArh3sLAFMjiYAl9BpGJeZgftdazCr0K4i9a3mmUtXGCBhAA32uUwM8FUAYyjlWoBiJu8FjLyZGH67Fum+i9/U14+Z5Gy0EoEOkJOe+1R1ibm+hRBNgvEBSBrlEuXWWySxDEW9MpKtEbW7HXchyIxppBGYw5gM2PWvo6TTQ3cMHd+J/d+V1c6CBDas8QYY6jGqf+9cH5rGrqH7/sKgO0ue/9yDbTpwfUm8ogh5HtXCCZYB7wKLcTaWCOPq0rMYmSiVrCIROYMcN5AohVO++G1H0sjbRVqatK7IiNsexUuzGBMk420ZxxDxL2x1jzabnGNQfUJy44DzvqSahXghPtqJFqH1Wjfah9jPMx5ES/pGVBgi88G+OXN4jKel3CQa1BhrOdXkEOVwGXVmJnnVev7uUdf/tfPp0c/CkACMBecL9h+gEHXSZZmFJHWCAAo/FBMUdLm7qEBoFTqdiOW2gz4tQ9XSYOWAl2BEi0AFhAruKYglr2DWwTScq31msEMAOzxSmBWGNdjJlG8IcM1094qZge1qTbLfLkLJej96W8+8bvQoRWdQ5SirVQoEBLMS3fNGeASGJ/w/af1B12oTOHJgbbOUH4GNrIr+rk381C5vKe9iD4tAY4Ghnamx3/XD7BeL2K9sdYxJHWyFpMTM6zNrFidx7eY8B2gtQ2Uiyj/scctTvyk3La4e+3zzLoHa7tP/kjR99PobQBgXy9CWseEao3+2pJNx7IbHQhhP2sKoB8U+hX/nmmHDUpt5vvpuwkvvg4F/Z67700XP/oJhJWIoiOYpYnQ5PncIsBlCzXXQQbfrDqBr6haATfmjiKABuaa2L76MpsoS1R7YADOjL5RZ41g1AK3r+9kaRYDtkXApZhPXRh12RwlMDXg0+SAK9Q2NylxWd1EwHM7Pae31ak3bKZN48100Vgrvf7aKwDA2Btbl2GsKky9fjJaCxTAfzsBcGSouT06NFegAyEouPnmmwMAm/199rOfHb//r7/537m/JIbG5xXWbNRnBSXKv2OhWNPv+eM/Stdd9zIYX9D5oKnZnq2GLVikRCSzx+wowZhgN2J+BgX/3OPf6wicCgA/0HiUpikseAH8chvLrHURG12ZSYrAMn4etUKWD9R8xkkwSG8GipJ6th2yYETIuqv7oFsv0NP+BixLJX3HZc+L7harUY6SnYmwaRgSM8ABBoN90xmGz/Yxv49zYv7bwkmxngbHGCbr+6tvfENoOowOC9QPp9f+0s+l3/yNtwXIEbC4F9XIspkgiL2hYC1lu5Ltqg+v2TZzDwQgTUzUESoxwzcw1I+qNW10RikL4Zx/4bU/l377LdeTzZymBzh1ntTMSrMdHITOS4azByZOnTX8c//5Z9JvvOFtBF3tb0wWUGVgrsmMqOt8yJpl9tBX/dKr0zvf+jsAsDpZ08PxPVkzqnPfOBE4rxcA+80yj5ZsLxWCg7Cl9CHxUf7rm98cNdRq9JQZ17wPrdmbcjzzXFsvoM+fDvJPPOeyqsjaY+Ai4+u/i0xs1mzwppZ74vH2b22fyfc6vJQI9Of5Xpytfra+dXHc9diPyIpHO8RMpT9zKnPe/9dbA+y87qFmfwE8aBDWC1wEJ5pcdf1Gb2NOzODsEgDY5xs/dEN62Utfgg9EgJv3rZiMKMdyHYPwoBlgacvSl2MaM5vN5rpITbM/6tGPJAP89PTZz94Uk/6i3bvT3378r9K27eenxzzhSenu+/akj3/MNkgYiOjdy6YHF3aICfuZd/9J+tS7/jhtx2EbUWXanlq6rUbNjeSzSe5D9e8JP//z6arrXpnm5Z8flwH+dgLgEL3xeM25LGSwzEIyCmgTaABktfpd6eorX8Y7tjIupNJCuVeTZ8HsWu1lzSh50KD5OhWPIwtsJlUqawYt4ucWGYIWNDmfu4Zx7EahHvC8Sq3YAsnc6f4pat3uS1MrtzD+IDGywsl64DmddK206MDqN0CXngWglhQDx9rCcRDDqu2ix+0ulIsvSAONbaQ9oRZCL+09upCa/Pzb125Jj3vME3AMCVEALgIUGIHynIMSi+OviBK/VwQvSvxL45bSjdOp0S6TIJFNi6xPNism6PLf+DzWINrkQNHV5ycfHQC4USgkuuCjPhDjnxX3shNdqhaWv2c8hdPF90UwsgDAZjCj7U/xEwl5x9/jFxnowFyq18E8kCQzScBmHpXWnt3QKnYicjU4nfZX9pONkrfdk86rnZ/OnxxM9dv5jm/gpN+H6vkEQNcg8+pA6qsMBABGoBsQzCxlU7A+NfSYFSQoeov6bM2o4GyNeWANRXGd7c1Ny5YzLRpwwW+mEGRadBsA86fqCJMHECAAELAaABCkhTFmfMwAR0ZOOxcCVUb9sjiPWd7GMIMC27QXwTMBsMA3pn7xs8TNqWB4NEw6sHXu/QrCIUGH5jvnaAFxkF6tu3ddmOc957dkKyjr/YnYlWX6JwDgaLeUFYQjuun5wQYwUGJtZrL/rwJFU9gMFHFVhe6CsRCK0IXSuLXDXfZzLUBKJxX6dAGw2XXtmVShKs2zFxvfTF/80p/jsHyD8STKavMMTyiUuEpwnaMssWEUmeF12N74SJsefAz4LTZB2yAR4e7ro6+h/aSkCtP/d54suXX1/SOXpKuwQTNTdTYHnBAy6D2wQKpMhkOHjqASPR5ZiLw154xwu96pcKJOef4nAOATAWAAYGFrGVjiKCUczgGqzB6KLb443to4FRRoS0akehsc40MrZDsDAKt2TH1zi8bVtmVbqC+GiGBjaRoa2ELasvuyaG3C1AwhfOvgu9FYUGshgoq2pItgEe5qLgGLuvVVgFjFc2E4m4xjHwBYgsYKAZ4AZZ53vNkAXlnfW1778WNwEgBcMjgKNe/IlmIfV3o5d4OctLyrbqmlvu0UUIw208N3V9LbX057p8N3EOggso8QSRdzcmClj+2C8gwAvyrywc5mcBuyFXhWYyA7LmeTAcaBVqmUtege5/WrBK1Qj/fsmc98Zrr00kvTJz/5yfTpz3w2lz5J/8Tgmtly3dbYxOYRgekfIdtCPeYH/8cH0itfeR39K2eoXdNJbiDcsiFNQFGvE0gXANeh9c9O2HZmiEzHelfOuc/9nzACx5uZ06Uzlg57WwAuSjH0IQuHvrCnUcMajBRLdwgcRybXf2dg1HRtAoCr7PWV7kOw3wDAX7sx9tzHXPZsfD07GYwy1w1AFxH1OA72gs+rgiGoKTOkwXopALDB2X5qQxdQda6p5E9wS/bkeVB07z18HwQsSz0mOW4Wl3WzdB0u0n+yZE32GewONk1UN8W+m0Pb2arLL1uN9m0nzwAPQV09PHOIqwEckrXeMrw5HZ0m842R/N3f+W1Ya/PpHe94R7r36N40BHvQ0gYfKgv3EFH8L7/4i2nzRpiEHPHn/hP9lQHx4+xBkwRkawS7A7QDOrEM6ffe8c4Igv/Eq/9v2vTQSxy7kplo3y4AbE2v2UuC8hxlnmD9KgG6HuzKHnqq14dQBTcAGv5BKdaUA7JlEKFdgrqOxRShvwCh5fUdG0ou5/JJ5zT3y/vWioBN27XIZ1GA3AjcxD6af0oA3BkAKUuQOk+//Pjxl7QWqi5fyZjrpAHw0xgPP73KXp3ZZ/xEbdzpP3ttts1dhj4+gu7EDHNqBVZhP4Eak6yWf8meqJOAMdgqhnz/e98HBfq58bsB1gUZlR1BjdM47WPe8qAA2KyczZ37SIf7UA1M58A61wG44lc/+ckA4UtR6dyYtm3Zkm756teDEjCJw/bJf74p3XbL3bGwFa0KSig9Y8a5kE+/673pr66/Pm1HPnyMLLMAWMMR5BKudQFHew9Rpmtf/xvpylf8eABgJIZwSjMFOvKCOilncfFOqRMo0IIGhVlUFzI/g+cd9c/LmUcroFpeIWW2vCM98wdew3hsBBijPFoAX51Us3ZO0nZtXLT9KDCNzyW9VPVdgx222eqHVtJH9qMPB9A+wUNEAGnN0xjnB1rO/MZWmuw9lKbSPTjp95H43QNwPADuPZiBMFL+CTEViNNhFFqimSqZoS5AMKJYXdXzMMC70kjtQozTztTX2opCNHSJCaJ4+6fSt75ya3rMxY9Ni5PNNNY/mo4eotaAlgGh+CdMCXEWM9f2gTR7BzXDVAqK1mYNNXYCmgD6rgcNQ8dKLMox8/oWiAl4+bgqsEGJDpCc2xn5HOJYgsV2FFTHNBuvTmp05M8K6nNkQMvC+qKlUtRia2OkYIeaMP+ODDXfL2Wbc52DZthAkbXnYSj6UXt9bwPKeTfjSeapZ6U37e7ZlTbu535+k6G8k4/eP5cWj05EX+Uac6G3ezDmo8neBjToVQQEZEioBt2K+l8ptKrWZWq0j27WRKbeZ1GGzsheYepiwpQAOOYXFxoBFjdc61btOU37GEWDajxXrAUuQXCxzL3GtetdA8CuxybBjEa/842vEADbh9UssNn+AgzrxxtZFwBbcxVtKQgeCBiVAt97x91BJxsdshSAzzFhQvTISSAIKeZACYDjtCIokedLFqbIADj3m+Yehzovo7DI9U5nACxV3X6u3WSDzRCHGBbgXrGGMjiyPgBMxhpRCdtU1HppHZC+mf7u736PeT7FnER13b5hAmDl+mMjF/zmYETsXEUE9Rireka/FJtnW42yjMp6XN0bbB1Uq2XGxHtpzY9BhmUBcZPAW7o4fe/3vwynyTFn44CVMIKT43xZtRY8gK/HKGm0x0ae2wD4pBnfzgt5IACcHbT8WMvIR/z7FGUMRt9zTDtvnv5uwGQFAOv1VbG/EYQkwCRroVFjHaESffAQYjM4NrWR87g2gnjMoxo7aQ3wW7UgC4ZNN3uH7ehUlvZ2WYpuj9/oj+3c1WBBVV4FANftje66Rb09asrjOtzIXSvFumzXJRWvtYclBxV85P8v7JOOSwGAYz1Y5sC5LWLfW8PYuM31NLh9KI2Q/T1/w3x656tfSEDyXmwTWZPNm9LsIeoDabvWgOGwHG3e1ur8ltmDSgCca4DPDgD3ouBuD02dC3UFrK/ctWtXuuZ7rgrwe/PN36TE6Z/S/oPQsx0Zs1Dc0wrZFsua4Pylrdu3pv33300Qrifd+JEbwk7MzODA4KBUiU6o2Pm8574wguau0eX56bR91wVp37490Urj3OPcCKxnBHJLtQJAyCTgn70EAav8O3plxw+rRJ+AA0Q7QO1AZOcyYJY+torAYBUbX4F20Y9r99WvfoCV3JMe88jnEwi1bG8DtoZML5uidZ15pbPPm3G2zssShYLRVT5n0K3mBzs/dOx+qNcGBHtZv9os97ve/p60b2JPGt84SsDyUNQ569uqmWObv7o1pUVQXMsSlxrfW2Ams2QGux8AAPt+qcEj7M+T09BiOY9+/PYDBw+yZw/TVWAO8LgMXRglbTJu1ilLoY1OK/oZbOBqBNiPOfwy29pZdgSY93df06729wPnuQUT01CFoZWbuzDYJfvj2wWA1TNZWJyiHEy2GdlD/JE67YCmocf2WieLj7REgLzcY8J3DEaACZUM1AzBl3vjmc7BsvNLjvqW+2oBVougRXnf3N9Cvb8Es7yee7wT4FRApv15AxmFA92xP5ZipqGrUeyZQUXnO44HwacDgNcSSifu62cyDvqjGeB7/Q8c6Dj+dZNBNT5sz+QZ6P4NWkFt27E77bv/HlinvenGj34kgtHzqLvrx49vGEsH9u1NP/XTP5lp4LAquotuHGdyzp3vfVAA7Ek7wUsRLGd2r/WHioxAvZUz/l2P+w4meiVtBQTXcLqOTk6mm++8O915171MuEzl6AlAgoLq0iSdIFrpk3/47nTjG9+Uds5NpA1tAJwNlQB4jgzpHoDY97/lv6Urr/tJADDQTgEfaGEPPQDWopFhiPTjGgAO+XKlQ11cRAKHRreg6kdf0J6NaaDnsvT4xz0fQ3UBTr89OjMKywYyE4Ijg2fkLlShmSW+FFlg/s2zAMSMsiq8CYrcal2laJydPpw6RIpQWIASzUJB62YJgLYwQm+7+mHG4QDOx36o5ntoPXY/6zf4zNwqQBliMaEsJRCnmW2rCxBsn2AUolN1O4YMUayenUQm6RXcGkubcSJn7yciuFBJX/rnr6QrH/M9afYAEZk6dG9ARtR/6ziGM8sVqSLMvdc4anhXrZ8RAJsVJqtoVjswgj+Ff1tOuAyCMwiLPq7MlRxFFOxm49B+ZB+UuZMXaPla2Yal7XDHJli8oXhTZBXLWmKeW7Zfwslt8tNaytlQNxM3wjnQYe92stc7+fdYI+2tHk2HCTM0uDcKAQyRibmgujn14Z8u/Vt0xklp32JaIvNZ05FeRjgM4KFia4Bs+ikp6hQZ7qj/FQBD5YhaHYuhpUfliyuVb08EwKVBsVaEmo+IXq5lgI1mdllbK92dgFCX7cgAsBVbaQmCiyCEpt09XuAUbapCuVnYkWOB9lFeVQHa+TZELt4YF5/v4idYCfqm3M8G6842ZjUUv9zQY0OEpinV+2tf+FL6rsd+RwxmtOaNDBE1L9EfVHpMEXeMrHRxL8Ul1gPrfKg4HWDDjDLvlToPNd72NEGHLoBvmuZvc7wnMsB8D/exC7EjurMz53PwJGd98zHK3sCnVDcuMpLSmaOvJDU4qXWAOXtr+sznPwgovpv699xzO7K/3aagPVBJ2yio+WcFgPVo/E4nsWItBjc8f64jilVddWa4vfe9ZCldECpBQrlnvTXsTdzamS6/4oeiNnh06HxAUx8CLyju06R+AZEMnYP8nfmnvVm1M8BFCm6dADh6GYZjUUy2GH2PlRdzFh9p48RieWcnTjeuIvAtaGOqnypc57pUdKaLSEwV+mG0QgYIoliX7rrn9rTjgkuIkYwwz3AqBWM4oRUCFdZKG5yLNnRS8DPOZf7yeVX47bvJnLE+t7uBbbWbksl9g2Gg5KiXsn+15xyRZUXsYjbl824D4U6nIbzSdtC+BMFl5slyDsVMpDELZlfIAvdsqKeBbSNpDFXoR17QSm/6medwkvsJ8BwMEEmBWarQtqm/DhURykMLG1XVGDJWDzUAbrCuB6EwzqNWa/Zp964Lggr9yEsvSZ/73OfSV77ytXTrrbeSvc19Ti1xCD0QLZoKvX0o3U4cSuNbNqdJVKz/+m/+Kv3wD/9gZH6kcpsBlpJfQ9xHuyFtcpxOA4foEjEG2J9BOPDc49wIrGcEAgCXPga/dAF8e9hDrGsVBLfFoQQKQY9W5wXmV0GVFgTbcaKFY1Bhb65U0D8hpvi1r74X+9OfHn3ZC8LvazVJclCOId253TYHoyEzo0HJRs4AHvsozWmLPbLXNj048Io1lUJedRgUC1B0hzaOp4mDB9LIpq2xNuYJQKmzo7ruWp/TAjhpT0u7nc1BDiA/yOAJaKep4Ry0VhaQuwzVeXgEyjOB32H2Pc/V/X0KNmEvAHmAdj7T9rW1fIEgu+c6w2t1stlRmsYRe/mcCtcDsDwU9VIfYAVq9Dj6PwbGovML2e4HrkHNJ/5g53/Ky+Pae+jsoY6BjEXbAA0AfOe41v7h0TQ/gSgZ55cfTpTCFynZSOVee5L7dzrzMedP9fs73l1cTEnt1zeJQLA4oA1+ywBGbgN0zPyJcxODODB5cseeXSTU1oBy1rGJ+u3i/EudigcDwJ1+dg5Cn/2jZCidyXMEILhvDYS+xhAZc94sIGI2TDbYQExJgXaOV62Fhmn0iX/4h/RD3/v0CFxFhhyMU5YIrOcqHhQA66j6yCeDcWFBlJPauh8B8AoA1nkwgLO1ODkdRdsLRqrsZ0h6swTA0p8byLqiAZL+CbGsD/3K66gBPprGUDmthWOeXSeD8nRHSnvpe/kDb3lPuuIVP5XmyDxSoYBjkwFwaIfpXJQTZD1XHxlgU/hOpBIA5yybfw8AXEHUQMdjsRcV0k3pKL0aK1Vqa0FM3/3451PDiuL16qYAwFmcoKgNjFY2RsnExZ0AODtlAmBrakESOGw+M+nJYnQBgLu51hpZ4BbCRA3EXcCpqQF+XUXwdQUQvNw7naZXjqTpJfoEL98LbWUv1FGAcPMgE+oIgE9KtBPEgnmiltBRksJYoRC9iWzJNiKSKHfz7/HqGO18xsHOzfT5v/9iumzbY6gVps7wKPVxpAaXoUNHLR2LuMyISFU0E2iLm1h0AlD7XZYgP4B+Xr9mzOM5ppGgL4OVGJig7eQbF71jgzKZF2Rpk8qNpG1jOlZ3ZJmLTSA+U9CIIpMYGUXmh+Jc/pvIsPVotmUJ8SxAfBOAt0zfv+r5vL5pJR3uPpIOIXq0yKZYZWH14iRv4vk8OMKrd+GX3gIIpP9v134cuYMTlG6bvSYLBTiRyi2wNnPZQJbfDSwCEUUGWCCc29zkOsNMk/I09e7XLqpsaZCNWUb3bQq0AgoBlphPhTK09cvdUES6YQsIYhW2klHgHIuxFV9xWIKxRdbbzHQGnXEM5mG0nUFQKwCwn3e6KELMfr8iSNaTYEwsh3DtawcG+MwSGdnPo/p++ZOeFOqBCpEYyKgWfevinrRrXvL8iasSABd9hw1e5DrVXP9stnqVrJIU325bZ0GFjtpf4zpzjBsgOPoByyy3hyN/qxTU7hIAZ5p3YRBOtbkVm6DR7F6yWdLVlpbuAeTflv7xU+8ngHE/2QDoOSvKB1NLVLUpsRF9gapUuBIAH1+7Wxz3tJ6OA8DtzagIluhkRYsPxh6Ks2JdtitwvlRsAca5rC6yrgluPfXa56Qp+uCOjV7IffHc+nGghiKqXyqQB1ArxyWiRn5VBnDrfZQ1zPnzhSPY/r41ZkN74/ZtBjvi2BHKiU81DJq06/e0wUGViXZ0vq8P8LhMqcdd99+VLrzoUrKIlKH0DKFTIDOFOYBjW4161ixWWGG8ohSC20VVB0Gioh+34ld8rwwfGSEE4MM+hMAY9D8Dcw8OgNeuNUSymGNRG54vzSuLtmY52i9bA9vDtZndbhBwqo7Q+m/LcBrFlu/cMJGu/yUywARfumjQ3iLaXan1YYPHEMeh/zPrUEe7JzdUbgNge1NnxtTZZYDdqw1erzIAW2BwPfuHnxXU+U/+4z+kW265JTK5OrIDZIsUQqkBygMAcz5Smhen6bVJ+ZOxuAYB8fe9/4/Ti1/0AvaYOnu99b/MWQIxFUQGS1G6XgJpfke0JDmr81/vrD33uf+/jMBJ6aGFbcj26YHONO/lJeekMC3xgfAL2l+Q7WzuzCAYyb+H/6C4JOteCnS1GxGiAMDvYz/oTY99JOKrulLNEeaqrYyy3Q8AYdSMhx1AOv2YLFZVWEPPQWajPc7ZN23n5O+yLPSj3dntHKGirQHt2QVa8MG6myNjbA1w9J7Fv+68ruPHo7SjpxoljxsdWgC7BqAEw+7f/tse3n2A21la7Y0Pb4jg2xE0ANwT+8niatsWOZfRoZGowVSAye86TPmCWjjDoyOhgO14yO4QsE+jHTBMj2OfPU7ZR/dk51cCtvXORe/fMgmSpv1pGUNZd93RnoS2RATdmrJXo4wu3+v4l0SB4t7ngT0bAEgiSJaSc1A6s98fe2yeX8149nfnXRmELmZHBL4zLV9Kfn60Z07+tSNwvbYQ1gQZI6Mc+0ze1NsAuBOQdwzusSxD3+/asRRgfWPgOrIUp/RlI3DNOZ3JcwTPC2ancyiCpMz7Lv7t7zKQ2wKqXMCffeh/pBexv5QHaq3kzikDPHKAAAAgAElEQVTrfTwoAFYEq8Yi9CQ9oYjq4FSdt2NH2r17d9q2aWOousrbXqYG6NB9e9Pe/fvS7Xv2MwEVIIlGCdGupAt0sApVdwsT4pN/8K70F7/xZjLABwDA1BOw2HRCHZAlgKE+3P39m9LT3vDudMV1P3MMAJY+K8wMJ/4sAbBtO2KSYgAjosJkXAPACADRkFEhgSqgUF9Syk13hQbT1AE/5/mvR7hzM9cER9lWSJENMYvjTckIUEymA2SPrWgxU7AnQxArALAZC2sy4yuwrywWs3JmgGlPE/oLo9zgEcYGcawWNcHN4UaarcymqdXDaaZ5H9LpUKKX7saQoxJNNri1PAly0aNzDZkJ5otVgcIpDCCM3HqldxMUNWjQ/IzR43ZjZWP6t5tuSQ8buzTVFxDJglXdR9RzxX6ZfodjjbGxybjDZG2ztRfRJcQoqn5YkRyL64gssCJarAr+rYJbuc7sDlLiu6DNOjeOEys6frFGECw8zMJUFM8NM4syFFQj5cu6o1CO9yjOwrmFoedDUXnLS9FOgHOtEaxpsNnVL66koxQgzlT3oCg7C0NaZxAV1uVBlGn70vkICw2CgZbvRSTrTgzsPq55D5vaEVoqcDOlKPuFVRUiPbb1hGQoV6mti8Ub0rNrmWDbatlaZQ0Ah9ksDF7OCncasxjIqK1187UeyaBGFloQEAVnGQdW2rz9RisoikcGN8dh2tn1kvJtdlUlzRyDcHJaj04dpjpu1CBWBMDGSngWADfIrvldZVsvN9Qe7EAP9/XIwal04N69iKddgsiNEfQsKFVhvhlsCBteBDS8xyUAltYiALaMwgxwUNG8nryDhGJ41C7bH1zKswrQ4M/WDO/FIfH3VQIz9nftnuW7uKmR3Yu6SK/LoE1hEk8DANtDcGFmks0dPYLx+9KHb3wbDjziQ0WbsTUA7L2TH/7tAMAR0itO2oUrcDWjSf01apIGQXrod9VSnKngtTeJcrTIVAxvuCg94XFPIyi6GfEi6kfr23B4nB/UabrYnF9FpnrN4XRySJteP/gtgWyxIosN+MRsSH49H6/8dykSI7fBNbmMLfFlN9S8MeeauxYqNfZ17IMmNgtbaGIBBtHWncwBepsT2FvQuRD4FnWy5H649zglaiC4NA0GoZRepb9wi5INFZ+rrJmKFGhZEUX8QjsmKOtifkcpRgyLTkrH+jwuE1wyOfK0zeJbpROS6YpyN3JdvOcok6IhS4bASi+1+8ODs2nX+IH0J+/5r+nowa9yAhOI2sG8AVSO0yR4lv6HEFDCgbLfaAmAPTPbnwSDpE1BK4b2jJ4UyOlLs7RkUXH0ec97XnrEwy9N/0CU/V/Q9bAWeJGAS7CAOPwiTnQPbZCyQCH95HGGrXE0czV99CCCZL3pIx/9cHr+85+HM2xWGYoatmuJ7xgaIvjKw5quJTJQZqNmJygxQPX03OPf5wjk4HVhEY4zQ+3A9wOYpwhkF6UGQWv2+4o1GLWVPgowkpeuAcy1jJz2VpXeJhngmhTo7oPMSwHwB1j/UKAvez5znmUHAF4FEAe7LwKfLu4MgHNANAeh1gLy2U3xnOomiACLiwDCHjOwlg0Um5MCU8uoU2+kj/AkwSXNf59MC/Yve6wqPJmZTad+OHwlmyYfNTyl9rP77+KCme1hAtg1AlpSqsjgCrploRU1SnoqZt0Ev2ag7bVs0muI1pgqKXs/5ggG2wXCwJfX6vlJjfY1haiGqb2dmDwKGJUhijqxwrdGxk5yXjH2cZOPPd8z+133JWsS2YpIzYYlMohSyU3K1Qqads6QZuAYrZ4KMBz37CwCcAIv1cHL+uvcqmrtOFGOV86/mDNlsLmYmxH9t9ZMvFDumx3viaBNAZxjrArafjGvnf9V9rHcbjDXgDu7S38qfo/sU64R9/Odtep+zNZM6xWRCsFIBeHa5/4AE/UkLwVQxme0DGeajkH6uc5L9xeDKZbelqwhy5r0hd5LgPXHXvbiHFS2dZN1f2eRxX5wAKxqI9GqUobbzfDhD394uvrqqxG3GINuMMmCqcG7B3ThTYxTRCE14l+/oZjMV/kTzZRV+qW+qgvVoCqtRsYxOJ/67+9Kf/d7v5XOm99HDbAA2GiCi10RLHjfAYC3pCf9p/8HAPyqkwJgaWqlutqZDX35brNO2aC1UBg9FQBuAKJq3Rugp+D89zHhQQmL82Pp2qe+Ejv4CG7YplhIgiGf7eOanWTDTcw/a9H0/6Tk6VmFABFORfQGtp4K91bcbL2lfX3pV9siIyf4TfVco9kDOFkdEgQDRjdinDDUs71zZMqPptkmdcGLdxCYoD0SmavmEllgDEC3/Xmj95D0QY6rQTBaoaSzAlk92/E4L8R4XEhLpDqBia1p75cPpCseflWavHMGN3EwNagtFDxJvxQ4SVlwLUb0KXYcVa4zlTXaDAFsFMtybefMocflcIrdRCbYFiF5D/B6zc6EeMVxUag25TmAWr5fGQCXlNnsEJods044/GDqRwVDZfslg3+6iEuAiZx98UdgB715hIjhODQdei7vbR1Ms6v3RI1hhXru6tIQ1OeNaSMBAEIbqXlogTppnL790H7v5wcadM8RivPNWNoqSMYq49DrRXMeBg2kB69Cnw0V6GhEyr2gBtgodAh12CapBKGFQSu2zbjW0ogZ3e5moIil5kh3iWwZR/+mh+89bdUZAwAwfWLoKc0zKt7RGsn551hbU21Smqyp9Oz4e4yrQkHcET6f+vmOIY437A8vBZB2jhbGWeeC+eSmblDotm/dli44b2dkUK3zU+092jyEEnqu5c53O+7eGgDme4ICbY2w51g4QdFL1ntG8KIJAO6mFoJlGXXbUqEFwZENjp7AjJ/q0NS8es9Dq8A2WgVgeVAAXJyVLZoiBYhjPja+iB37TPrMZz/IOgdwzeLUExzIAHgqorvd0AYCBDtufjRUvE8F+k7HKpWfLSgTxVwoN21VtyOIQ/DJFjS2BDCAEC16+H2R+xk3i9ZIVz7lhUTrL6HMhJYIAGDBo7Y7ZygzPfwYAOxdOsG7Oi6aeqoUDZ/N2Qe+oB2pLu50iXPjtpffF+8unMUCDEfgi8CFJsbMLe/oVWWfz6zYJkkAzASx1UR1dTYdtU/mhgGuqR/15g3cb+Yb5tvsqi6olxjq/ViuloDa5ejrZFZ7+gFy9tRVeI/ITo3Iu/+W9RxTQDaR2Rr7ETMfgq5m0KbIIJRzOJ6LoEoO2OTrN3ud22rk++nVGp03MOa8zoFaavYMejqnaEM20Hs0XbzlUPr93/mPaRB16GVKWBoGcaBpr9LyayP9TA+v0IeF7HbN4F6RAfb7HyoArAhWDxncPlrHvOxlL4u18I1vfCMcYDNQ2vY9e/ZAPb8vnNpScyOcSNcq5yo9TT9XWv6f/On70nN/5FnRosN7bw3wEiKD3fZ0DqEHxpbr14ZEPXCoSJ97/HscgRIAlzAo1k0xHU4HAOcxy/Ylm6m89sp/n5hhLIKsHTap28SF7YoUwaocIJGzTA2wIlg96VGPehZ+nuKn46E3YLZXMawwmtGzPbcRKjNQJQDuvJf2Ma4SMA6zYSCJvde5L91TH0G65yxldQbJar3Yc9gSXeyNAXsVEFTDpByT+JbCvvC3uD7L7uLaM8A5/tmA9MgIdbGwSVrW5MLgKN+3gp+uP2ZW16yz52lW98gk6qjU0faN0JcW/76bfV3qtqy5HuzEIhnzZYS9xrdvJ+A6E383UKavOTQCJkBTIAfD8XeibdqJ59V5nmsiUg/8vuO/x3ERWziW9sq1TyxRYgL6ebwNsEdQsxi3dsbUYcvu41nt3J1Z3XKbbJd8BRB1PheMxvZz/lv7+AUgP3Ef7vApOoBsaS09XkzDtgZEAYA7gHDneMUcPQ4I573qbHyXtfXXOedP999Rw1x0WvD89CND84d7KV6YY37WYRKZLAlPHh/vhhtvSM97wfPy56JmPuofT/eQJ7zvQQBwbnVQtqSxj9nGDZvT059xbbrggguyOMbevbGAzQxvHBtNW1F8vASAPLxlY/r4X/0NTvJdIaW+2iDyBeeshqMwTv/af37XO9On3vPOtH12Xxq191m0ickRCtiqtKXpAgBvS4/9mesBwK9OiyzOBcZG0Qw3UrMCkfV5qDLARcalrcpqL9uo3TTl5ERD7AgBmiWMyBKZqXr9vLQ4uzFde80vcD6KzmTxq4gQmpkrAXA4iLESohYs+rpx8tbMhmJx0bMWdmm8bUXBFLVfqMs0A7cKmjNx24vYVAMwvAo4qWyi/9dGfF5A8CJ9gidQh55buIsI3j38KJBFPfBS0cKFHnkUT2KIMA4IsYQkvFk5arIS2d/U9zC8wA1pCBrlhuq2dPdNd6ern/CDtCUZT3MH+cwik4whaEA7jexJ1Naw2GxjFAJLArG82DXcQYcOBQr/TdbDRu38O3pGxj3LSzgAL2OyonxyYehLxzIbg0wRjg2A36zpzUqJnEfx74jo+Tf9qmA4GhGzxQGHlkor/maMlwGfCz20LhoADNNqKkF77tnERrC5L925fJBgyyxzTiExzhVRq2Ea329qnU+tOu8jrrOwZy41DhPamCQ6ez+bGALcffQP7eUEVrnWUBHmuNKgdcIFwFKgu5ifzVCBLkSwChr0GgAuBKBigpWGKLzqNigsBaWiV63MAo8Z4LfICiMSZKuhaKkFAO4mu1QZgaZFwMSpaAP1qEH3a9VNQvl6VWGISJxxH72XgimnLoGB7sgiZwCMAC9tIjgXqPnamKj/5thD9DWdQ0Doy1/4cnrK1Y9Pk0eoZYm2Jir6ZdEJneXIzB8DgDMIjk5dqvoFPT6vCx9ZAI2rj5plvgexqwq1viFcBgAOJWh+mlCvBQjdvL46SXCKIs/oEekND/57rl2PgEJ7XDsNfWkwDY8YEKAGWId89d70d//0VmzMHv6KYAgsjGWFtgAgrcp01I91B+VJZc4SAK/VHa/PCpeb/rGbSVnXYz25NLhSg8H7GLRoyzPsfUWZyQqGsVrbzJwbTtdc/WJUogU09gfmPGU0dESec5nG2sZ3In3oDAFwR911ef3HYObY+MvvdMGWv+fz8P57raobe8fqAFDX/ZLOYgR+EMPyoimTOXh4b9p+8U4yilD0cEpXsMMr2lF7BQrNog5Q2wsIJgu8qqiWhgD16B6COxoGN9gqFIka90/BUwWywkTHuHIu9pYOWgtnLQCWyXCMo1B6ozm6bgYl98UkwKUmQrGWIzoettJ9JEc/8/t4j0E/gpH1yqH06b9/KyDxbsp+Ye9A027hjFdYR6N1lFYnpqFAZ3tAEjvGUaiv3ctdEzzeWhnJeuZfCNGx4AZxgp/znB9JF194UWR+pTDqqGtE//bv/z794z/+Y9CZ520/Id2RPqXz1DT2UpLk3h89TskE33DDh9IrXvly7lHZ3s3SCRx+GCIyyEI/gmMqepKDMyX9bz1nf+4z6xuBTpuzvm94KD7VmQGO2d0RCzkdANwGHQEGjnPkS7vfAXYzaMi6t9nuZb0KKdAVIq1mgPuHlwDAH+VcqukyAPDcIhlGatAEwFkUo5iv1k5EtDbbjix6eiKAEwgqgtVDVlT2g20dDaxZFmhw1SyroNJnz08QsATzY3BkOGjLISJYDHYekzXZV48WLfke4Ga4xpbIMtcL+rUq1AJd/SbrdFekNXolBv/MqsX+DNC1hjdaz4S6ST5P/rbAufVDcZ4n0xoP9X3I1qnkK1NUX6hFwLanENI6vXlyMuD74J90XAwoRBZappSdKmStYFtIQ+s05i9xgLzfbgHeK/3C4uvzGJ4Z8G4DS1uA6vCFymhWu8jzwH3BsyuDI9n/ysA3i2G123e5b7R9lFgFD3jhZaHoWi/oIgBUZNJzT92Y4TlgH4sk/+5zFtEqnmNCZXp2OX/P6DnGznFdJwDluOKgJcp++lEr72KvXVDAjPvpujRvaELFtnkGavV6/vxjH00veAHMDOrNuxVmi6TjOo/vqFT7Lz5u/ZSGJD+7YS1zsHBYOdTjHvf49LSnXZtuuumm9PnPf45agFzoXiOrqOJeN5nCix92Ybrm+69JB44eTn/+0U8UURguRMed8R5eOpr+5U/fmr50w39P28iyDK/M4qzYwseImtML2hStIO7v25Z2v/KN6YqX/zxZ4TrHQpWXZtM62zZzVJrp7B7ZMYlH28k51pBmlTgdtyyBn+cPYATHrNk4Lz3tmtdy/bQawtDZUaKbmtv/j703AbO1LM90v6q1ap72yN6wmVRAmQcZFBXFqFHEGVTUKO10xXSfTk63iUn6JKfTuTrdMXaSzrmSThSNE85gFCVqR0QRRyIKCgKCMm7Y8655WGvVue/3+/+qVbWrdm32AgvOcXEVtWtVrbX+//u+//vf532e93krBFgyF23hCJWDzVjkRv5MrE3PnbMSAGvF7+YjYycrLKsYnjjGt7bHUhKNQZaOy7PUesrQocJOU35RGzzRN40UEOsm2N+x+j2of7cBWJFCY5SVkA22CYBxOoyspU6IssGhQ+7hvQmUa7ROoeasrY60e3sbCYxnATzWp82Dx2BMyudCx8u+2TezIfNm1l95HwirRsF2mEz5dnzZ967BpuSpakhj3aiPXGddGDYUF3w0sKYerLyRzV/KuaFU1KoakPLGhE3FPGRZuVgHPhfTYCTqkU5jXK0ZJHMb6iTl6hzHAICwxtqa7iFLuI4bzyY28/WNNNIzkfZUJ9MexiYcrnXIgo7ugwFe07Yura2tTQOTAGpaLTO0qbaVY9/G13bGH1BcRXobxK4qFvsVszaCnZPAsY2UvXKtcQs5rqZk/oykqawFDnA2z1jOreNFqcAAcjFA+UL3v7wGMwNcF4wZ7AMCwo17kJY49AZW6Y6BdbC4MT5ueuJYZZ/WdSsttu+uQIP/ZO/tTU1PJ4D0PAtcIVkwhia5E9BLFSM3RHoDMmfXf+Nb6ZxznhYAWhAhqJYVdi0YoRv0502/vH0XayA2zbzleE104LRd7l9lckRWP94LoFOhxoMuFQUDnGuAQxJtPTDsJ5UAzDVwkOSMi8KbW8WgoBh7SxZKNrUc42bQN4nzYB8yrwYMdnvbfen6776bkcLuuw0VRSRraIFhckszPAcvH3iReS3BZGu70MG/mjEmoNJgaJzEBg5L6bnPu5Q52MT4rWMc+kO6mgc4y+bjBhg3bfcDQZzX58HfQHLQunDPXMi8rACoy7VQuGBn5rVwB3e/MFBjzT1w7z1pwwZMFpHWCnw7yM7EzS+WWwFGvSbCdKCoIY5zzusscD93VNUUJpP4fx52vhVlY7GnRILNUhwTKQYGETjkmv1i8ueSePm+IIjTqdlEVw6E8t/n+5mfZXsqkxEmA9sqKEdsqwd1Xa1sTdd89f8iCPgFr2VvKNQEsfcVd2Vry/L7eSK+t/tADmcyi7Ao8F92MS01x/m95x7N71UyFn7sfhZoJKMNkrl/+f0f//H9SKBfnROXcR3OX/9LvU2ZcN7PRzyKv+JeFS3bMtPmWguDTc4jkpqWaMSiWOYRbEuxiB7Fo9zfW+8D/Mo/LuZSAKTZUU9R+ymo6uvrgV0BsAiEir1hlQ5/wdra/0pZ6gjnY9XlXivA89xzCy8TuPpocF8pGE0TYnVqIWa5LvsGqLmvjac7b6MPMPfVE096Rdo7qaEj8n0DMpgJlV7OeWleJBngowQ0peS0+XveO8p7xeLv8+dVsnrl9+XmZC5EiH1tft2WNbfjyKkHqOMfBfjmuH1/j4X7QvPlui8rufBY83k/EitneQDs+s2eA1klWPZm93lLMjosdXGPKhZA+X0x+28yMo63ONzyuEu1wPLzs9y8lc/P7w/z8zfP2jffW/Nn5uMo75s5Ob3/PVwFWLD0tAbqxdTL5Ld9pV3X9mPPA8D7FvfB8ns2V933+QV/Fy/Of1f+/YF/b33uVQnYL3pk167UNzQEeZRl/yaOoh1hcd1McO5K7z/96U+TqH15rIdukrBTxn0tPFYEwHV0k7mQPd8czjrrrHT22Wenz33us+nnv/hZTohFZoP+W/xnt4q1a4fSc1/y7DS4bij9/T/8Y76JEBy4+ei+OYRE97uX/0m6+cq/S1smdqeBGgxc1Tq3UKEGAK4Bzu7r2ZI2X/KuDIBx5ZmhN2QPz8+QoW+QEhcAt3YB5sBwbvHMBQNNi7KZsch2w0UgoqnS5vTMZ/1HNtfNgB/AJO5DVerSGhisqMbIvXHzAoygJVCiWXCRCufpl71Y+QqZdFEfHDWXxb9VK8vcamw0i1M0zktIopEFAlLsxjSFRldzLApW0wj+xbtokTTa2EqG5AFu7tsAaaA1aoJnJ/lSTheuxIU5k8ZNyJw7O3WJxs2v//C0d4QNf2stHXEKTmszQ2ld3xGYEdHOQleyUeZ5L0EcILiNtiFtgJNJgIjFN3MA0PFSKm1Nt7WqSlM4bYchaoLdsPm3ANlMWbSJK/SqMi7RK1ewVgSBwRzzHpIyIXfmK4eDXrBCt7Go7YM+iYDYgDRk1sbESiBnyewyTh0beR7wO7m2nvbQ33VbY0/aQ9uo6HfrAWJB28UNbk3bGtyxh1IfpmddwxkA0x4w1bcKhPlkwHAaZjPWG0kEL4PJ+jYZYJ2zrLh9lG2rEjLnYJOUO5PhlYK1wDUC5Zw5LCW7c9fw4gUt2IrxyYmE7C6e/yU71lCOCwgyE2dbpPY+rsF1JKNIjmAInBAugOtdfdZJE+7grKxxlC2Fom9RGMkB1K0F1kyLnsJtvYwfvaetBZ7EXbcHyb1rsk6Q3tvbFUYZ9997bzr+KSfGmOv4XFciXxiOhYlx1LUsBsAed14PGQQzbsi+Ym34nPNcfrcOGFBdYb/A9jwSMB53WyGD1m1bc+YKTLBA2HqQ6NTFpMfNJdQh1n1mAJyBQpkBlQwsMvYyYCE7baS+3m3pS//7XQznnTBamHvY6gsgGbI3JjyDnHzHD++AFoDj3Hy39A9GmYTgJHVdHdwM2slWCH7PfdrFJCSPIJijhKHIROdAN/cnj7WnnbYD1iIAbunw48VF8NO0t+Z90udzDb2mSXfccUd64hOQd9smy2uN2p/AJvNa9+Ld5kGw8+M1kkUngt9skFVeQ8H8CoBjPr0USkWGSgXWk8qIAuAvB4CB53GceUMwyZUlf+3RzNpSA8Ev2Wxa0rnOa43hvM65R3R0bE3Xfv3/zgA4qKQCkM45iy++D3keRcK2DGzmxnClmVgOAJdzsPj1i/9+mUCDczE+GKPzg9fXF7/yv9OrXvWqDDiYIEHW/h6rC8BQElC3vGfHDpJ/9DiHwVL2fcUVVwSIj31dlno/j9U+/mXjnyKoniJwHAQMeV4zSEW7Ab+TRd/Nj3zk8nTRxRjKrPo+ttLaXe73zYmppf/G+OFjH/tYevlLXoK8mRsajygpkUTh0Yvh3DR28NN40/QMkhwgrrzpBx9irNrS2ee8EbNR7m+z67jXawrFNct1azK/RutE1RzRUm3Vxo+SCoqUO2BmXbsmNz7xiU+kt73tbWkPgELl0LJdEIrheqyvX+fKh/OY9xL8gWB4/+mqq9LrXvcGQs0SJB3sGlrN1628fgV8v/Ebv5H2sr+aOJ3kepZpD8Mx59h2T6u2/lodO4P03Ht+DXvU+973vvTa1742jNqUtZfqBDGDBnIqjT75yU8y76+L+4uvq6KsaOVxQADYA/LDvSE8+9nnwfyckz70oQ9FX7EZAHJkTwEQVTaDTgMUFul5FzwznfLUU9O7/9tfhbSsXYbJoJ1NZGhmV/rOR/843X71B9KRkztTXx0GGEmJLrmqZw04AwB306rnpf8eAPwfYYAzAO4CEUZGiD/MALgAsQc9Cq0AYEy6XvAujmcLEhACeYp1BcGNqEkEWyH9LvbZeZpeM6gAxhoAMVLKkpGWKjspSOaISZXuzsoG2zLJrEAXwRl1msqi263vBATPIo+bAfhWNyJZ2YCUoGcq7e3YlYbbtqW99QfTGAC40diFnBQUN64smiClBgiGUmuD8bS+rUcjGcDE2g1bcJS2d+ZQmr4dWfozL2SR9RPcbMKAZgOk4PrUVxtKPaP8Db2CZ/ciDwd8dJIZrWv6pGTVeE0JCEBIGWu03FHaWASppfteswtfKAcyvREZHwPS+B7BKTcaJTVNczvLuJXOcQLmzqLmU2CM9zKkpj1DAUyYQllDXV2P2RW10/UhHA0Zn5HKeBoBTY1SU9gwEWDxtWCdG9sA87euuoaEDH199zBHgl++KoDeBjXA/rvNOA8zpop6fKXYRaBho3lXYjguw8YJyGYZhEcCAHv6WU3gB2RmRQDsQrEOUvBvRkHJp4x6+xp62q7ldzo5A4TDdVxU6HmamBFQAoCVtGscEZJapVa05GrD3Vn3cZlfAbD9qdupC561zyrguE5dc39/d7r+uuvT6U89KxjIYONtXQSgzq2WXAdZIryQAc7znLOuWTpqPaCtKCKv1ASAZ9lH5gBwUQOsDBoLAY6d+RTEw2ILgO0b7N9GHXjhvmuWNFjgaDafnQSXA8A6PXezPw0N7uLG+nvI1e7lmGAD4uaaGeAMgB97DLBGVwY/wyMuTq6lyqHpmee+hvGgvh/mok03swBNzQDGC7WUbu8/wD/obfWAX1gC4CLJU67vAgB7nALHu+66K51wwkkEAjnrXyHhOAeAy8x3kRjzGnGfCKbeur1IAoTe3qxksMT5Oa+LDPTm1QfuQ15dBRiN3y7PAGfTQ50w7adklq5IUMVasZcmdzWUFrLx3iencXFrUK9hr9zOrgfTl770h4BjaioedQBcTkgzsC3XRMnAHPCkza0n7yECYAMWWYorr7wyPf95z4tEp0Ga0sn9PVqRrz2co13ub92jc3lOXg9+/+AHP5je8Y53BIO20mO1jz8A8H4YpHD4Zo5K937nxPhpnED6U5++Il0CiHg8P+YTU0ufRTmfb3nLW2JuJ5jTQbxrQnLs/YZ+6vrxuGgAACAASURBVF29lNcBgL3Br2O7vP2WTwUAPvW0i9NO8lpKoDMAptvDkgB49Uawq+jMMM189nNegoi3vvWtOW7y/PanYHDfW2XwtNL6Da8Q5k359TCtlnqQOHte73//+9Oll745+pI/nh8rrV+TN6+++GIkwn2xT5nI8vxNzMX9JBikx+9D3q/sLnTZZZdF8maUee7kfD1H16+g3+SVGFTc+aY3vWlOcdTq+a8IgA0kSxmCA/6sZz0z+gT+wz/8Q9q27cGQMIYJkAwwwXAv4NVN96zzn5qOPeEp6X/+5d8WmVTRnlpzGGAshr91+R+l+679eDpiYhsAGHYy9KQZADd4jxkA8P3dR6ae578jPeON74QB7idLh2MYgMnWDTooK2lpGQDvI4HOAc/cTWUBA2zwkNlHg6k67Y/OOutNFP6fSqsH+1XI/gIe7G0LGOvECKSuy5N1eAICJWHKEqKuQ1ml7sn8bEGzsmiBW8H8RsxqmWSYEHG+9grmK8pQkEJXkKpGW7peon56S7av4Y9xia6vxUCsdyztmt2eds1sxSV6O6AEBDe1DUpQLS+9goMVhomQpiYY7OsbSqN7KK5kDvvpdTx6x/1p/TnnY4bA77sPYfM5JA12HZoGqpuoj12buqZ6UucUyQ5a1EzvxiCImtcZAHD4PYG2ou4NdO9cN+xdKhNT1O1G2x9HOJxnuJDnLOAz8I1CfccnWEKH2ed0DI7oJI8Zz+vsLKPZGSYUGuHQk0+X124ADyZQOmfX+xGqb8bltIrcGRelvbURxkMgw1oDeLWxTmeRviJeTn2stwEQ31r6JndPUEO4kzdF8lzZDXNE/W/azprAG6LN+6RxEfWnfn7Uz3Jc1XD+LgEw7AdJgLborWJtu4mag2eA8/ZWMlv7AuBcH5xrT+oCygFu1PQaTRpZWcurer/AQJ56xObKiAHqsxxn1PjL1OtUrkstDLBmWGmAVifrMGHCJbsNCX6V57M9biPd+pOfpBNPPpUB0SSEZ5SSRV14bmUUMmgmqhkAx7wzSCUA9n10nw1SuygAyy2ReCgb5djaSazJ9Fr7i1o9JM86QZcMsCZYkm2z1ura4uYAAXDpiqg8fJaEUG/nDL4fP07fv+Fv+ZD7LMIIpiBY1Rh+lAYhUc10dWb63A9ak+Dkkz3YB7UxmKZ006aijX6U7fgjjG0noOt/cvq157wljQ3TIy+t5QhNnljr01yv3Gri8GCPefHrmgFwPqYMRjIANXGqqYpg5PDDj0yjIziP4sUQ7cys3yvWSy4VmN+fc62UrK8MMHtGKYELUxaVKYWnwFwNqp9ZptpM3OV1Ho+QkvmP/PsSLMe/41hVrMSi56ssqcnmg7ZmqqGIsTSmzjUS+xlKgi5MuUZGb0rf+87/4n6hvKQE3HkPLM9/4X3ITzxYBrgc96UA8MHOpX4MuMYWPT8dlw984AMRgFtHvBeGQrZif4/VDcCR0QHe3f+UCRtkCgw/D7v00pe+NJv9lRnsZU5idY+/TNQsP8Lmd0oW2HMZw+CoZ9Ae2u3BjL7qolfH9fD4fBSlASscvKyoQXP0r2e+BVJVvgeQMHGOBLpKoreNmvwOnrvtJx/Et6Y/HXvsRck86xwDbGyLsWBoU2SAiTf0/li98SOxwTnZdkhA7/x+9rOfTRe++MUhjxUwrCSBfqyvX/0J3NtrnIuJi/AbgAkWCMkWri6D3epVs/L6/cxnPhOMp0BwYnhv6luzNuZU9reL/apUQLd6JKvzetuSUl3Ptej++4UvfjG94hWvyGZrJjzwoTCpGp2HNCLmuU996lPBiLvevZ7DB6WFRxMAXhzI5Z89GA/AQmQ3zafR89N2CTfc8H0OcA83cowx0KN3d/RHfCXD1IsMc8sxh6ZJ9N1//T/+LrJR1oJqNqNV0ACA7PqP/qe064bPpiOnHkC9uydqgCMglgEmKJmCjXug68jU/vQ3p2f8xu8BgLnIowa46CGodNHAo1Up4nIAeMGgFsFiU4AVAHh2DbKEU9Opp7w0dbYdjexwA7Q9GXFYuClYbTekSjtUmhLKcO91QPN5zjF6URYsGCOw0RTLjyrAr3WZGg8pgQ4GmC/2X+o0CcCVqgKO6YyCyynBF67RCYfoNqS+YNQ00j2Z9lZ3p130Bp6gJngas6cEIMbOGOnyLmKwXRwf1JoMM9n7fqQUo9t2pn7ecGhgbbr/5ttT1zHHA6Y2Ay7XwLjT+5i+wX2VzWmgEyDcuS4NMieT22FkrNOkLq8Gq1inNjbAIQC5ogWrygBuEtkyXmYwD0OEqnx0TcaQRxlUli6q8UuZQV2WeZG1cNGCneCwBFG+lxnZkNBi+sQBpYrdNmgZVe9Dhtw9nXZO7EQ9MJ0mAaDYYAVD3DDtZOsgmXiAUz9yygGa4PZRV9g7BXgcYSwBv+04s1d2cS6Qa3Xlz7K/gl+luDgUR41y4WgsAPbOGOw3a0ALd/XdWbD9yAJgxyuDBJNKsL8E+Z6LjugzOub1caNehyQWR2gNv+yUFBjIcRcAi8sBlbOw2I0xQatmZQYAvB0gmAbQAYD9auCg238ogSBrb5oXbd7Sm/75K9elM888A9dKjKM4O8FFGFfZJivnsUovqvlay+J6ilpw57sAGGWP7BKHNANgJdoVa4ol1woDrBII14IB5vdjgBldt5GdZwAsOHWdLccAx+gViTNb1zCKVZIiOJt9/4ZPsRF/j3PaSnswkgrWBBbmRWY9ZJJzhsr1XDKnqwuAO5HwzWAwODPOIsX9sovWcVNjfem8Z13KpfME9lzqI5RCFGUPeZ/lpKO/msFb00VZzNGqfIusSA7E52R7BftronXNGmqaTSyqMuKcp0jeaK6kG2T5yPW/C5OUUSdclE6YdMxtOeJKyOzBHADOyYzMJ5RS6JyM2wcAN3tPLJAiu7DLz3cR2lZEA0KcCSjhmSZJmI95L6KFu9KNP7wSOeoPuEew0SwHgPeZjFYB8FKz+3BA8cK/lUG1jssg3PudEjUD8C7AYxjrzEnUl15Vqx2A64Tb1W8DdPPzed4NsgRM1twdmAR6Va6YfK3s89EL96OS/VVlY6AZng+2i8HF93NXf6mQQK/e8bf6yeX1utz7GHs6n69//etjbqeZ74F16yMm9asbr5mJaZKbHcS4XTvTRhLGN3znI+wOnemMM16TdsgAU2MWDHAJgLlWswRa5dhKNbatnuH+X99hjTdtjmYxoOnFtVlgqHxfAGHs7jnu77Ha199K67dkO22BM7JrJ8wgOIM1fPnll3Oer2kZAD26s7Pyu6+0fpVAv+yCF7FH2fYvtyMt1bjuTXaCeDw/XL/ePwS05b47jvN4G/2pVasod+/j3hIJAPbjK0jwvIrkZB/u6dGir8XzPzAADO3e3YcJFQd57LHHRnY04oIAKWbo6TPWTQEzTo9tyGE7AFUNQNntP78zXX3Vv4DeBYW4RFLgbBAzgDT3Gx/5wzR169Xp8Kl7AcDIdMOYxVZIAh2c69p700MdT0zTp70hPfv1fwCIAWwBgEs2OlqoPBIAeEENcA5+9mV1lgPAyDGmqLl7zqVIcU8Ar20It8s+JKIzcI4zAKCKxZQRbBYAGOOleP/C9CV6BAfoBaEI9gRzSqDdVyXHfFkYS8OywvLMAIZtTdOGDJp0JQ58/A5A3A4ArvOFD05qrOEmh0t0nY8e7oA9oYh1bHorEuf7yaQ9wDE/BAgi6UCfU5ytsmvzrj0E/dQn4/LZT5D24C23pPUnnYoJNIEbyY0ZADCFtDBN60lCrCPhsSZ1wZhupOdod0KuoDEYILg+wjkEWOEEprhgMS2qAoTbZGpDoio4MnGRZc7V0sQhF+oFoxKO0sH2cvNhXSht5pYTNTeiaJ3jrB21nq9HEy3rU23ZA9jTNXWc+s0JgsxJZM7juGErlndW665XBrTGGrTOXA36IMzMIDLwfgLULlltwG/bbm4LOznu3YwrpLnAt7ELsGv9qRJcgJeu00FachIqHuI89NJC7hh9djHgmsVd0g1ueQBcmO00s4iLiro0MsxBZAkOyiDf561n1C0t95+WBa7r2o4qo4IMun0NAJ+1QJl31JDHIw9hBsC2ExrlB9sOyXSYcDAZAwBup8bcnsA1FAZV+1D3eNOfIVPelm6+5ccoH84M1tjba7hyl/JnWy3JdEV9sf7g843a4+MXAGDn2zpBpQ6Mko7ARc14MMjIoMVtGm62WWKpD1Ucc2aAlXFXCwBcH9d9koC7kEEvBsABagppvceR3RA1QAKUdLtgf56u+fJf4165C1nRQ3SpMYCPU+B11BJXnXwHLpvhlX2+54HL6tyGaiQdBgbIBJPeGZ/A7ZO+qpN7mf/KMek5z3pjSKFnZ5VB55rzRtD/zGe9lEbLDJfM5+qcQ3HhN63x4ng4Lp1TzQQfRsuNsdFJAjsSOyR8BMAG9PMAuARm1v2GXCTeL/rkBibIzLKscckWhwil6KM7B9SiL2YBgAs1SjC85RBZT17sVXMXVMmgBfidvz6VWjSSteRu5T0kV2rUnNJTlIzaVLopXX/NP1C9sI17hN4MxcUpy9zMAC+YkuI+5HNzwLvVBMxi9m+l91sIgDtImE3g4tkH4yu7+Pl//lIE4EqinZ/HugSzn5rY0m1XZsl/G3RejOywuf3jclfGYx1AeNyWsNlSxEdp7CVAUup9CcAwJ20en4+VJKTO4cc//vGoS3c9loROtMdRWsteMj41jKLOdmy703q2xZt/+EGcaPvTk550UXTdqzXWcEmWEmgY4GYAHDeI1Ru/Gs7rzq/zaRzuudrOLJudEbs9xksQDgQAZ1MkPFoKtYYA0Dr9Sy65BI7BspPVG/9Wr5qV1q8qjUsvvTTmMXrfFooU59Y5Xu39p9XzV8If5l6s4Q9/+MMxp+W69fxUEo0Cgk2oeu0Kki984QtRqq6J19kVqJXHin2As5vqbD4QZGi9AOEh3LrMLNWReMrsCvRs4E15IEwaPRiBLOOYE+2Bsp+gXlJWTFbYTJW9QvuoT73uo7+fGr/4atoydVcA4HkmgvdlUwJGpm0dx6TR416TnvO6/zQHgJVMxubFBRHg4JGoAV4wgmUAUH6fD6zms/s5oJpF8jxb2UQrpDen2shxhFybw12xF+fhBm1TZCTqM9h7208majV17VPPWQDgMGwqHChtG6NJlOclHiik0MHwRz0wIwT4rWHSEDXDtv8QCFMf3IYcukLd5iyguIZUVafotI4vmGB6uKeJrnHaSu0kRAYIw3SNTz8Ea7QbIAqym0XXu5f6YMBaZw2pwd6d6RAamj/48zvShqOQHGqS1I2ZTpe9g2CCMYkKSjFAfU/qxjirm7rZ3q6BAMLdye9DqWuGG8YU87hbIyMAsKVghQdUAETb5mjKVMTfYW4l+Amn7Fz3ETWt0SaH+da5mvO2Jtr2Afn8dcWGwGaMpgDxE9WxNIZGeRyDq0lqehozXFi6UBvUUpc9S/15Q7mw4IZ12h1H2odKuC/10N6mXUMlgG6FL0Fw554Mhtv2sPHsZaMN8Mv82HtVZtJVCwNiH+wOW1xZ/xvsL3/rOe4XALt4M0u5IOGyGABHlJ7rFvOjkIgWTFNZcx7N1ClBqNs/VXn3ILXXAODKesaeWl5KJqMFVinYQvWVyA9o8RwMq8dsQskERLslxSRTKFuMlkgztGdpo41MJ+93y10/Scef9JQoQ1CSYlIhGDbvQwJfAbC20Pb3LABwHHUBIMrSyzknaF7ofLYRSHt84cBrAsRaUAlXJPQVFAXKoMNnqJBCz8BcG51kBpgxx5jN3sFV5llzsqUBsO+bDyS7IVsjhSqFuvnu3p9Tj/n3ZB13c7OhtzlrI246rjEMo2YrtkNzLkw4MKbK/H1mDqy0sg0f/Gu7WHtju3cwv7h/kwyaHNmTKn24QO8lU9755PScZ7yJicfIS5DmsYY5E9dOQ/dMs8ePJQCcxyEcm/PVlXYh9fLe003/SnshV2Bs9FiI68DVXIz/QincQhBsgia3DstlBGVCKZItBWBdwFTOgdxc3pDXi//L94R5AFwmS4us5Rz49Wf3MXwt6B+tkVeF2pWxUdQUPfQUbXuQ5NJN6atfey9vuZ3cj0Xu+XxjjS1YU0vchxYsl5UA6/xY7rvKmhK7c3WkK71fMTkFAK/NkBynnlnwKOiVAVaaZozg3JnF399jtUv4bLsR7Z54eL0bZJeS7tIR+rF8/CvlrmR+o+aXYLJkgJ2r3ciAdVWfXoEh3O/kPQZ+udL5WzO5fv36SKJ53Rq3uiYFUdEGaIL+7+uH0p7xbZA87Puzd6SzznhSGt07lbZunUwPjazJDHAA4EICzZYwxwDv22z4lzoqnr/n4hy7jgUPe3GBFvi7nsu1vdxBrfb1t9L8GQ+U16VzGawne7KKE804dQZ+PD9WOn+v1R2Y9K1F/u2+WjLAAsZoUbu4/dfjbDCmuP68Dr0uvWcIar2PeG7uV+U5e/4P0HJ3HWZZkWDl76wHh2dq6bEiALYIvWwJMC0AXjsYhdhmI/IBFiYXyi9hP9f2Uk9KX+AZ6Jr+oXX0eGIDxqCmrx+pyQQNsmEZBxoPpWs/+nupsvXatKX2c0pYd+V7ftFTq2Y/UWir7dVj057DLkrnXwIARko8SdDZTrBsIGQm38Wwbx/Lhzsey2XAlwk85iRuBkIwELTNOf/8t8BKHQ8IPIZ2JDRVp1a3Ngt1CIqdlYZtEIwCFtvaC/fVBUwSn2/7HC3eiz66gmCZ/TA1Nv5Svhoqapg6gJ7fZzEsMji3R6vP2Xq4Qt/SdsGvYId7+nQPPdKQRNcH2SWH6F/cM4ZBFk7RMFwj1GHPNGj1MvEg7O1Iqu3iBiC7PA5wJCPax3vvAQQPPOkorVwYf5lT7anZcJALq71uqw4wBmiGqM+uwKSS2oA5W4MCd23qbAwgs+5Ka/s3A3SRKePmm42xlMvmpEq7ZmG0CxIcBS4pzWsEe46FcaRJA9tUdAl8i0SATBZvNkWPz13QgToVTwHvJ0B0rrtAS4yR9YPx/lb52hvUFkkMTgXGt8rx94Lwhqa7Un8N925xwTAHsYsgWwDMV3WY1+0BANlSmVpTTZdkuQXAs9FQWQYx98dTwR4MsLWoGksVALjdE4sawsU1wA8DAHtpFDWNiwFwJFmsM9f9mFZhlg80uMZmScLQ3BnSHmBf9PS1WsCh9cg1o27YyonrM9mim2u07KUbsTvTTBVCML8Dh+M+qBv0+mr65ve/nc56xpkkeTrSyDholxtSXIeCDAGwbtCyv5rhhRt0rtHePwC2j19e68LwYKJlgM0NuL1YW67js8bF4FCB+8wYNwOmumOcxI/HDwBu4LxtzXD04AOgBwhWNSCgKb4WAmDYX67VCZJwvf13pq9d+0H2sPudVRIn3HCCFc/gNxygfbiOCIRKCfTqAuD5nsr2y9Oxv4NWVrNsBg0Sb/Xpjem5572d9ahVvC7pgmCzUCabBCauhMgiPtxN81H9+9z+ID/uu+8+mJhjyQKbJaatE4mnaXpsd+H+GDVARQ/p2CfnmID5enmvnGirVbiplwDYuCESNyaOwnPA18yfVunOnhNPC2u19gXAfraZypL9zTJ5kw31tu3s7Ugt2TNtk2ep0NjE7ak69K84QF/GKzAkjEUei2sOZM8nxR7bALjKHjuJE60Pg+3SbCmzNiu0EfKM96WAHtW1tfjN7VRQstSuA2MapZbdAxoosBOsVAO8yse/0qU7ozTWWkFb9bFXjxHDla7BBpvtK7hc/1In4yA+bKXzD1YfQNgBYChNdZxn945o30VyfJrWR+14h0xTmncYyrnvfft9lLP1p5NOuiQNm9RGWtaGxGweAKuGUpFGZBQleKv36EQ5aDwuIPLaU9punagP53dFF/bH+PqV+S3nKmJG4mTPc8aafQDT/9cTOF63JjVKV2SVNiUe06+g2tVaDezqrdz8yTXu5Z5frFcUREq9vU5N2JmoKu+1rgH36dINvKxv11uplceKANjBzlKm3NagvFlEr7w6DAmf3kMLjpHRMZp4I7sUnHJMY0hPOwlYqjWcICcJWJBA16CdpmGN11S3pWs++rtpaOyGtHHm9gDA0YwxGAoEr6C/GWirXe1PTtvWvCz92mv/hJ+HkLUS3ML8zbBpIVbNqEkmimPR3c+MQJk98DkzR6VkWpDi78rWDFFYz7nZTDk/DjDz7Z8WgVbuBQw1Xz0mnf/03yHo3Ayb1JuGxyhQ752K95YBzna81t+IBCYIiAiorN0spKvxlrIyAYA5R10pndeCCQ5mWKOsAgTPCnytF/Z5gGFDRpjvCZfokLqymVd8Hhl65xAsXQ+2/4PMHVh8YkCnaEyyGrDz1AfPTt5PHctuCGDcSeugC1yi69OwFsxfm8/dc2caOu7YNDFpv1ymh7VQDZty0IiscI1zo4a2ogMt/Y91wtbxtKOyhu99qbPKzUOZLrRihS9ZSlUAzo9yeJMZOSjVIzyftAY24WDIqCiI12lctUENl62a4Bcq2WC/Jt1ILY4mFrPUESjIDVMq3iZIIscbUBg6ct3DKKDunO1NfQD3XmXPZAnW4HxdEeDuBbxxt6vS+qiymyOAHK8ME8jy78oExwRTOhMgS3lvllIqbXSDclPOvWdlhgXC2QG6TXc4fq8iAn4zvutVHe2QAng0s7+l7HIZMDIXKS5UJFQYRy7DWF+Or2sS/yhyLtzchxjrDTzP/VAWmNajhbw8y6AtR2fqwxTL97D3buh+BcAOGeC3gaKg/7AejK/H0h1b70innYPxFRJpW1pNhxldBg/RL1UjcN9LQzSPqQkA77tJ5fN0fq2B97qOeYs5z7/zXRtInSuc0BwDLAjmawbwrhv07F5+PzVfB5zNeLNpkQLY3Gcv147PMWyxNFzMOtgTBHben776pT9PXYOqBlBu8LouSi5GDBZ7SFwIggsH6HzdPnYAcG567YQLaGWrkd0GGETpUF9PdcMx6bxnXMJ1Noj8di3ga5h9D+MiVB3TOKBWlZ+v4qOhkR0sdq5VM9ufM8KCqbvu+kXasmVLPr8FLegWR23lNVMoJUykxZ/Ms5Wu0bwimhOertrCzGxxLW+xOueSBMuMke8Y67gAwMFER524rbMo+anuIcGyh4QKyUKuh+mJGm6te9OXr/lDgu57WZqUDZU1xQvcfA/0frT/vzNB4H2wdDp233R83bP07ujqAhzpAcBxuCd7n3cfsyyhlIlmYMgesHMH7bZs54T5IckmvS7q1J+vfO9cfoGtNgBeCUCtdGms/vEvl8BffORL31eyidvj99Hq/HWwL9QaxIVVrsPqLgicLIFuJ0F40kmvSfqAPpYBcKvn/6v1u7pr//E+f62OXsvnX5pCHuSBrAiAy8yhN0Yfza5ykYkAcESvrmC6AAYSOMgZO/qx7IYh6sFVV4fgLuW5RMdAF2ouH0zXfuw/0g/4xrRu9tbUBwCuyKjJ0hA0zAAuCBMw3T0xbe16aXrBq/+U5wDA9lwj/qwLeu1/Wtyoa3WciIn6OoIdJvNMUD6+d4QsLg5igO9ZqLlOimVtq+Pvo5k2UX5IYHTqLZmQ/Q7ivnUGyudmE/0oAb7POPPf4gR8NEFDB8w3WX5Mp6oUcteiKNcCVY2K/CgAsIyDCJbnDJiCmbF9kDJa2yQBgMvWMCGFjpiKgF+X6EIS7VA0eK5dMzBZYVsk+YVZUSW++Cj7BweQ4d+DgLi1uGsjjZ4ADI11Tqdp6hprU78AQO5CFj1C72CY+zr1aPbHnYGtpz64fvstac0TD0MStINgWeaZhh+YZ1UHe6K9h4yqrViU4sqwyorP2hPZ9iuwwu0wHqLyWRsaa0jDCZkYqFiLZ/JBkyE52gIE52BXAOz0ZsfgGpGjhfLRrzZMsHRcksJRb5v7bSpzdk6jgbbusAxAXRrdRukOBvPUAUAfRDNNx+PUTT15D8C2m9NFrc4p834jZMmpAa7A+ur27POz1DRH3amtd2QatZ0vZPfOUbT4Ulrs5CoXD/Yzs49GvLLBywLgRfV+AaCX2xGWAsAup0gieOkg3SMRUWdhzHgsGGG1DSKB3kCwu46RUQ7vtaPgwCE2N6B7MucpmJwZ507PfJoRD0DPPLdR72v98Gw/jOgh3elHP7s5nfS0k51W1gCBMtip2oPCwDyUiS+lxyQHwgRMXFbIoMt624WX1zwAdk+xrjvagilLXgYAC3xDLeo8jJGB57jbYO01XGtMMH9IoUHlYfTlXKwEgNtB1e1IVNuq96R/ufavec19lEB7MqxkasLNEkyTKBIAZ2trx9kL6jECgD2mYHTdDJworiWBetQbeIkAuqaPAAC/lvV5GKCFRCZXydDgWq717K65EsN1kPeVA36Zyoa4x7C3TU3BZFBi4/3EZKV+CmvXwl7H2i82wn1sfxYG9iXQna+NWgiC5xSLxTU8B4AP+Iib/3AeTltrPJfQDIM0GWAd4XazFOlFzud5v/Fi7ejZmq7+2h/xN3exDwrClwKxjwwANulasrEe+dQ0a9n+tprkkIycGpvCZIT1MKVENtfAKml2/E1kV0keTvOcfXI76GoQSYTYe0lEUzIT18uKyePlB3f1A/CDmvi5F63+8e8blyw/H/uC4F8BYOPSaWKoySYA/GEAcNc8AJ6rAX5sSqBbWcG/Wr+tjF7rr20ZAD6+81ctis/ACQsS2g9/PlYEwCFvtB6zcHQ0S+xzBinBaKr7BJT0RkPmqESMthUbD98YLNn2e+i3GtlibphIvbBxwnX3gXTtJ9+Z1rfdRMXoLam3QWY52gUBMojKaxZ7U525Z/akdH/jxekFF/9Xfl4DA2ydK39FwNQh40GQOzO5J609ZD037knArpZ9gG1cHaMvLAYBPT19sAuAPdrdmNUOJ1GAiSxIsMMrxRn7GdNsoKLc8JB0wXPfyaZ5FHXPSBaQTw2P7aCmBLnCDACsZI1kJ6WoDI84EduTZADsM5wz362BVQ4tCIn2QtsJxAAAIABJREFUOhLUEjze54ifBL4R70a8BZNjzTBAuA5bp1NvHTMHDbMqnQRnAODoo0ZiwBrhBrLYGQyNJKVnmC6No+pdmEWRahhtTNA3WPOoUYYQ5EcdZAdtg2Z24xx990/ThuMOZ4x34ASMl7KAgLpj+TrKc0NinE1Z7EvLV/SlFQgrmWbCLCoVidvL1qhKwC+yD3cvwITurCYF+B49OkMya411ZnSEkFGLLmlXGK/NSRQ1qDHx4nvH+xPkA3hncXBqVFgjgEJbkFif3A8jbb1vPwON8S/giT/fTvBNHakMbzuGUJUxQCPPC4Ct+Q33YRlHAFbIe+N8yxBDg6d8TKp2A7S7oATJMsBCuTkAXDC/UfdrYOzCcz2UzORiBnjxwiwD+XLHK9aNYN/zIcvRYaIBgCanNItJWAMX5w4Z4A3WAhd5mGL9hOScpdjBODDVaXKUYJb30XXZc9B9XEn9NImSbkD0HQ/dmTY9aVPq24TcnXXkUM9w8h0YsOnkbe2zmF9JWK7dNTfhOOTjLUGwW5aP8uxC1qTE3RZMrmsD9hhLrwyuCcyOZIDb6csY4FcsCgCeUX4tC2yiIgAw7Dxz1A5DH7jQ+vL9McBeVkxuW5W6eNof3fSTT+JXcBc1RQAw9itrvLsp25iyVj5atOWgP0ouwgQrS49WVQLdDIDr6ty9Boo+V8hvo0RjZmMapC3SaSdfyKrYgFRuXdq5Y28w7ip7ZluUED38W87CV7R7fXON1OhLLvCyTMTr6Re/+EXavOlw9mgTnUsB4KUZrQyA834a8xPfm0Fwef1ENpIxcYPdN4pY7rbQHDBmlYEfYguy/Jm5pri4yGJ+RmC4ucYAkR2A/I6OybRr+Efp+zf9PX97jzveMgD4QEe2PN/FR5x/rqmCkvEtiH7vK5FYRANe5eYyhYN6J8qtifERFBjZe6Gnh3IlFD8m+Crs086P+142obGOkn3SRvVeE/5iAXN9oMed/24ZvcvDe5MW/rrV+HHVj7/ZAGjZeVg+yGk1gGxh6B+Rl7Y6f+ikSLDLAB8IALYP8GPLBKvV8//V+n1EluFBv8njff4O+sSLF7Z+/kslAA/8qFYEwOHGGzfM3FRbABx9QwHA/TCsh23emDbyVQk7dgwxuKl29XalzUcdCjCcTVd89GqiVZ2hBcCTqYaTcQ9tRq799P+ZDu0B/LbfnHqol3VjUTJao2drzdohakuHG6ekX4xekF540Z/xcwmAc++ozjo9LgXiyFcMmuqw0ZfQL8u6hy9/+ctzRhYC9TU4hmkM4Os8TjPxZSN0GbS5AOnAx634S0EqddCTQ+nZ576dVkLHE0h0RbsmkVGFyKcO7SYzmgGi/SUzg9gOKLYVkoxMDtUN/K3fK0Bw1KUZMOWizejw4VdZB2v8wd+CbeN3NYIsDbDCBAvw20ZtYzt0vC5rFLQQ8MKq89yUgMWWQQJgTY7W1gE5U2mKWuJJZEAjSEInYIKnaZXUBjIawnRrx7VfSN3HHp7WDlXTVoBQzyCScxhiEFMwsO220DFJEkYzzF04rdrnWIZXylEg7DgXzEh5QqG19XlPojR6KlyDS4bGmtYIUB2E4m8A/VkurSKB4M4CUsZS87SGGnAYaOuTq7B4VeTYnbC/vSgGepE89wNsOlXtaeoL69seEmcSGTgKZ5MlwBi/mxUE63vEc+QGAszJcpJKyMxZcT1E+yOPznmTCgU8hglWAYBlWzIDvAgA+yLWQqsAOIzCAJ1Vzk+nWaXQdQNy1s0MxlUVaoCrG2Hc17PObFUtiVOq/sFKdH9IKN5hVEkEqJ2mhrmGW7vrt6OXP+Q9ZmiFdPPdP05Pe8HTWV+sU9aPp22dsImZGc9R5puvdlteyQLHeDkeuQZ4fwA417wXPbDFl0Va1G++j+8pAI454rsk57Suz7ZC0rEbABwtnQDAbQT07SoTDgQAt9OOpv6zdOtPr04jYz8ELDyU+nr6AQWTSMKRByv1DvmzsvtcpByEF+Nrr2vXu1A+g+BVeAQrrYxe7TgXdABgAQnZBxczq6vGflTtOjo98+mXUJZwBG3aUGpwffQN9qWtD3C+kbhs7SbSyplX2BuUPVsWYvcAyxhkHzWt2bhhc7HhFaByAVB9OAA4rtB8mCYx5mSfgs/yYlg4BllGvu/tefFTrgPXQNm+DTiZN+rYr8wEITM2+TsxzlYwzDkOp+/feCUJ0m/Q0gOFDUna1liA/QNg79txv5thTRc9F72Pz1jCAiquUpssSO4k+WCiOMZGlY3lDdZYW/ISdaKkbkdghwcGAgDXSCj38e9p36eF9b/qAXgri9cl0uLrW335kh4oDwMI/woAC4BLBhizISXQN36Uq7cTBvjVWQLdWPeYbYPUOoBodQW29vpfrd/Wxm+195/Wjn6p1PPDe8dW968VAXB5OGaOs+lI0YeXG+vRR21Jv/7856bDD9+chmBhLcTf9sCDuO7RsBoe6uqrvpy+dvV3iAOUJeuLM4FhE+YDmGB944p/l45cfyemIDehat6eunQK5qY7TYa8TkBcBwCP1c5IP9t2frrgle8mxFiLBJrsNQF4AGDqanUR7gTQTVGH5Ge/+c1vTnfeeWf6p3/6p3AU27tjezr5jKemF73oRemQQw6JvxGka6xy3XXXpVtuuZXAwADyYAJAg94q5ke8J7WiAwOnpzNPfymJgk0EQ9Q+k1Wf0Xm4CJxLYiLAAM8JgDMgNHzKrX9KAJmZzgzwOhw4aUYxom2S7NtrvFsAYN8lSAfirpku6mU1xQLoytD5fBVmrY3kg5JWJdSyxLOMWaWPc2azV6lc6yOg4edp/j2Gq/QYyG8ShFhDCl0FAEzs3ZrG7vhRWnv05mCBq8GI1QIoN3Bezk5FxkgFEGiuK3J4bdcTEmdZ3cwWx78JwJREByMcr8l/E/NRunsHiPZvlHfKlyhxViKeQa/sLmgfIOYAySARsHFSnZUB5Pf94LceGF8AMKZMHcZ8JagFQEVbnRHrS/nsQlorAFYBDnETzzX4G02vGpgMOUm2yQ0AbK2qRfnRzkqAx/9CEAFYAgBnCXTBAsP4ljXA2flZja4vagUA5/g8vLgYHwFwBwhXKbR1wDPW/pEMqW7qoQ5YBphjViXL9WO9eAyvWInxiHpaJMXtGnwpLcY4rMrrO3Fun6We/N7dd6fDjj+cFlP0TD4MZp0hH5mgMf0hMEXKIWWKbIXkXIcqnTVWSKCtl84AOJ/y4nA9mOgiwaPZWdTB2w4pjMNE1wJaGWABLut6kn8zHzX7/gKAZ21VJTgujLBkiV2elcIJOoMTzbByjWlzyNpWofSi8rN0zVf+hhdtYzlNcL2hzEBuXwHp1nXZosbccW7o/qzWoeg7WwkmYJUB8FwduYZhTa3WAgAD3Bn0ru4+zCU47upx6bxnvoYx3QjgxBeAcR8cJKkok35Q+1+ez1YfAmBNlAYGu9PwyC7Y0kp68MEH0xFHHMWxUZeq4V5k/jIIm3+4qDIr3/xYzADrLN/cRqz5XENxUjDgS99IS2a3+VObj4F2bHH92086K3u89kKK7h5uAgdmWzM+tDew3NvwqdiTvvyl/8lhwP72ucEAOsPJ82DuQc1XVHmMZTImf7fsp5S6Z1URlxT3cd00jznm2PTDG38c6ijZdwEwqz4df/xTwiFY9dDtt9+e7vnZXakLsDuFY7LGlnZ9mMLs0WRyqeg42HWw+hLMgz3y/LrVP/6l1s0yCbklgHGrAWRro9f6q1tLHkXnyXkAXAEAs90sAMBc1rXZRQCYww4XaORvuQ/wwV67q3/+v1q/rc9BK+/Q6vpd7flr5dzj/tQigm/1/FcEwKULl8yvzlsaGJVuXKeeckJ68YtekG644TsYA3fTI/hJ6V++9BUcYnvTk098Srr+G99Kv7iVnrNE6e1sFtPAqlkAVnv9oXTdZ9+RnrSFIKDzxgDA3QRl1nJOQ0mFFBgJ9PjMGemn9z47XfiKPycAXR8mWLME9RqndGu+RNA9ObUbU5Gh9IIXvCC95CUvCfbXHmEet5nr5zznOWTyTkp33HFHWP/n9k31+HnXQw9RInqwDEgOWpScdrSvT5Pjg+mCF/0mdWsbkJxtYqxkCWU4DZj4WwP6qP2VvYS1bALALoRoJ+OCCOBbAkBfngFBFG5GDTA/Wy8p/mP1dEbLID5Bg6NokwRQiF7B+e/CjJShrXb5et7HumAAcgVWQrK0ARiu9/AaADCkeprmqwYwrjFPDZjhCejBAZnf+3+Wdvzg+nTUeWemnbse5HAwQdI9GqSoBzPOR0xaUZcb/Y6Ux8mAiLKC1g660IBTebqy6QDAMtwOUQmCg+qWNXYcioP3BGSRZVcKtlczragrRupsDXIHP3cAfrugJbsBxT1876X2unO6kmhlm8irhFxWp+dZjGig/gL4WuPbpoTW+FWwa6sjnJHxfMq/V/osRvA0zEPwP08ny7I5LNvhRFKD03NJEBxar9we0sAMcAW8jxYArklJMqYdgHxBcDs1zsowawSvUygBOgDAlQ2MNl+NfubZenBqewtz2wD41tLWRzhJGVWMvgSc9vesYFx35313pP7N/emJpx2BcRqgilryvvWAFiXK9Aq2N3M27eYaL0ywHMtQeaskRk4cLY2WAcB55BxI1ytjasKG97PeO8ZVAyyVpJGkkOF1vjLbKwBuUK/dPolKAHbYVkhRJ2zrpEUA2DfJTO38jttW3QEQuC999sq/YFntZP1QoCHjzLF097Jf4TAuey98KV2TKxYgO8K21Cplti0wYK3eQDKod23mGtQcjJmUsBaY86Hms7t3E72BUUP0PDn92nlviL11kvGrmdDRJG61Ajj2Aa8Za08np5QKt6eHtj0QPx9yyGacn/EaoIQhmO2ib3p5vtlAzqlYGQDnPyyZ34V/3x7AuixD2ff9cpJj/mHRQvlwXVeivR1rz8yaHhZFomRulemOzt5Ilyquqd1cU/ekL3zxb1lvtJ6j9EQPjfAwOOg5WBx8LwTAAlrVUYJVJcyaFwqEzz77bBLDF6R3//lfhhpqil6+/WsGSDwcni688II5s0uVU5/4xCd4XTbSqlviwXlbDzxBy78O7e9beLQawLTw0cV109o7rP7xLwe+DgwE/woAN0mgmwEwJWonnXxR2tMMgInZOmAeLNPJbZBIgIcCZPUeqw0gWj3z5bu4/Gr9HsjYrvb+cyDHuL+/We31uyIALl2fdYFUmlZayXszfNo5T03Peea56YMffn/qHOgOEHrtNV9L991/d7rgZS8OYHLFB68iMJfFtPqX6LSXILYGAL7yN9PxT6K+tPsGcN1DqQtpXoS9FCXWAmHATtTPSD+67RkBgBO92AIA09pHKWo3kj9Nd04/6+T0tHPPTmeccUbcoG0c/Y1vfCPAupnuV7ziFbCzA+nqq6+OvmHe/MM1Gia4B/nfpPV+SwYf+5eWlUFVDQfavt5DkYStSWed9YrUQyukBMsy6fkESBMI+RnZdKY00bEG2KDV2taQmduOweCqBMDFMQUIiGIzAYKGVxIM2QVaJKZEOkpqC9wY8Zy1lPxeltj4DLIqsCO0ObgSMNYBwxcgmc0flq8GWG7n36kAxu1KXKMFDpLpymSaqIynNZvWpq995TNpw6lPiR6xe8Z2E7By3DN7iEWp2+arYS0NTs35K3rrxJxmpib/k7SpB85X0Y/TGuZIEhTgv5A5z8r4eiJK1AtZc64jLuqKoyWTUSV9lkmhIHhO/ZzskFJn6sk7ZQ35aoPVlBGcpca3Psq5I/XllPgC6MAm1kb57OkMgGUYZ2GA07iuwgIpXYj5O+taNdmKDEUJonICpD1a4mRwXLffMABYwzgBsHLOdgFzgaDD/fmgGeByGynWJTuf7G8tGB4YYNzWO9DBC4BNDtRIIEx1AN7WAo4P6YQJZixth8W8tpH0kEAPLxsTA3w16HM8AwiW0K+SqJDFnkZZ8fOtd6aTzj0ljRLg928ZTHswRhs6bA0md5EvAFQ5rVJdru1Y5lH/W/Z9noFNXgoAz22KnkcAtgyAoWCz3D/qC31fROcOm8fI/Mj2knmJxERDBhgAXKE9VcjUA8AzHgcMgLdx/X873XjjFYwZhdC4nE1zvJ1cX6kDeWoUHJvo0B2XE3bVRiHyYwkAZ8CL2DnvY1Ej4T7ioClh1VDKRMyhXKv2LH8bIGYt0tvO1NUziDFWK+xji7e/8GnA7WFoIJJq9op/YOvd6cgjjwxWUqVMOMgvAMB+pntKBsB6BeRnyj2kBKj5+TKBWwb6C/r9ev3Ghjn/CEPCpse8zVXxfgsAMMqKAMCs4IqSEdeKSgH389gsYr8zmWRGrbt7V3po5zfSj2/5Z453F8AYA7boy9zczHAxoFnuPlQe5P4BsHnE6HZQ7LHe/4444oj0tKednU4++dT0X/7kv3Iv9Bga6cijDgcUvzDYYBVSmly96lWvin9f+7VvFKCXtk3sL/Zljj7ZRSnKwa6E1Q7gVjsAO9hxK1+3L4BYBjjMuS4s/MTF673V4/llv761+SNBrAt0WQO8JAD29wUDHH2AlwLAv2KAD3bef7V+D3bk8utWe/9s7ehz3NzKo9XysxUBsAeXa4cyAC5rgH3+GQDP8887J135T1fAFDbS059xbnpw6/0ElP+anv28Z6fDDz0i/f1fXpZlYjZk92avSVP9gfS1q96RTjgO4Nt/M1lwetHOCIzYvDHBqmvUganL9MxZ6Ts/OCO99OV/wUzT84tgWOLU4+lB8mfv0Z6BrnTMcU9EsnVIOu+8Z6Zbb70tffzjlwf4VQYtK3zaaaeFrM6fH4L1vf7669MPfvADmBF7ahG0HDQABngAyCYBTW24DPX0PCmddfprCGw2EVzCAtvagyA0THQ8N3u1GiAxHs0AOBYA42MNcARPshVzzEbBXER7HxndwizIgMbnBK4CYL/xFeBBkCwA5jvK8swOY4zVpilWB6YoAI0OjbMAsFOwLQ0CNM22woxIAy09q+wvbucgWL5p2inVAMN9m7rSV79+TTrtuc9KW3fb3xIjNG8e0IgzgF2Br2yw4DduKvwcclYNrIqa2bmOH1H/m+ucy2tAIBwMePTktB5aubMO07btoA9fmI7BcvJzlYNsx+SqTbkzWYE+TngA4NbPUHfKagJ0BUkVTbmUzNo31jpXjZ9sY4SENmTPE8imgwEGUIXkOctpEwx+BQA9hSS4yrwpvhbhwae47cR8CjwrDLIXcUh5g/SGaYQBzrQxMykLHEZxthcpv2fjmOhJG8kRA/pcZ58fi4OYphts044X0lwlw6yVKrXmqgraYb3tB1wjSJ1EdVGDyexk3joPZc3hBD07yN9rfibLWgDgdg2rMG+bGaZFCmxqO9fy+N6xtHvvrnTIERtxgO5NU91Y2PHVuQE37TWUQWjIhjy6U+k889ugzt/eyI5VnJIsMO9Tx5l5JQY4zttTJMHjGgxJf9Qh+lpklg6Xc1MAYI9XmbYmZQ3aOAUAhqFqML9t4yxkklK6WSstnUs6OKxFK6Sy7Ux7x/3pG9f9D97rp8jCnTOYMtacfgWT06xvatzDRTfc53KbobYCAIeLezCHywWcrWzrD+e1zQDYJWemy+fy3tOgFrghA5/Wc25bkLuvSc973r+BAaYlWOcQLHDBHJeMavnRi82x4k7VfK7NQd9+QHSpBV7mlEI0wvv29HSku35+e9pCOU2W7HrtaJCX28XtI4FeEQDnD1RtEt+Lz98HAIdkufib+LYSAC5PRGl/yQDrjEfLuFgr2fdAyb2/r6FAGejvTWPDD6F22ppu+MH7MV37Kfs0rsvstbWGNRmtAOD9rZVsrGdXhGI00hOf+ETm/7npyU9+cjg+/9l//Yu0d/vONLBuTVqzbij9H//236bPf+Fz6Ztf/d9pw+Fb0oUXvDgNrV2T/tff/n2+uajiIXs2NTEZIHjeRbxpbSwhTV/uKOe3s0K58HCW/iPwt60HYI/AQbTwFgcMIJbbp1yr86KGFo5kdV7ayvy54lQulQC4AgAeWlICvYGY1f7vMMB6P3jFRmlMUaZz0OqN1seslfOf2+pXcf5/tX5bXwP/f71+477e4tpdEQDL+EabIx7BYPI1A7tq/9Hjjn1Ceu75Z8O2zqRrvva9dO7Tn5k2UAt8609vSieceFzasW17+uwnroRlsNcjbYxoc9HeY+uRB9IXP//2dOrpZMV7bqKucitApZCLxs1TyWEfn/PU9K1vn55e9jIkirMD0WLIYmLVpdZuGMF39mDwQe3SlsMOTy97+UvT/fc9kK7+5y8GWN+4cWN66UtfijT72PSd73wnGOCzznpqsMBXXXVVuvW2OwLEHLwMSKkoDpoj06mrbw3Htyk98+x3UH96FP02MRjBoapRkUVSG1oyGUUbFWXQAXJz4FC6iEaAFs97gtnsqWyTFHNQIF3BbtkKyfg83J4zdox2MuGoK572Y4M15nMAvVCFUZPW7r8ZxFonLDXfq8iljd3C3NMYTrMj6onbBTgAqVkAcNdgZ/ruD7+fTj37NGrZOtIunEMTYGj72E7WAy2FMD8bRco4huzSz0NkGT18s4mQ0uCilUyA4lzL3YZR2FwSKNaXDtgyP4LOHHBZZ0u1dUicTTh0wf5WURd0c2JrrKeWaBa0yjwGc8s7ir2p+60ri43f85xfrMX4DsNk/9iOKYBN1I9mWa0gK96L32nm1GYdty7HAaZyDGitama1SYAUGFYw2UAeGIw+4DeDLH6mxi+Y4AAk1gUXyRDZooIRXl4COc/2zm+TzQG6/EvBfLlmQiaKEzRJgjoZDN3UNT6rrEMGvgVW/DCCHXpBT7MmIACDBaYkP03tYZ49X6TQIw/swUqrK22950Fq+w/PtePMfcJRehYGuQ1GOQ3yuf2wxBr0oiaI/tDWeCv39PQ0v1KBy/jl79khuoRq5cYVDvM+W8jKy7EN0CkALt9XVlmSyvreosuPPYAbHG/7Hj7XFlX0Wp0VbI8O8Z31Y39p0zHTw7m1DmtAVUg3MtsKC6YOu9U78FD60lf+mDX/QMGglkF8c2LCefbIi3Ev2iHNS29XL/sf+0EzKG06ztlshR2OviM795Bo3MLaXJumGZ8X/fpvME/0TGchtLWv4VJgHFWG4Crv3lhjDusqW/pIOkYSzwRNTGQG/GWGLT4/r/N54Lhwzbouctut3DmgnX3KJKqv8WevF5U7995XMr+5H230adfQ2kVqUqUsjZi/EA7wXwvvkIsBcPZoaJ7D7Mcw93dNichy3cYHR1LBIXb9stZij/OGXOzpZX9mSnW66HNdm96d+oa2py9e/ceYCO6hhlZTRhRV1Dzvm/A6wFOLz1uYlMgB8fz5eB7eG6yz3nzoISStz0mnn34qxpD0uR4ZS3/+3/8y7d0zlnphfY87/rj09re+Jf3pn/1p2rb1Afb4PlpoPTM979dfkH7/d38/6n57ewcB7RyxxpbdeC9oqIWRly0InUuZZmXXU7Sw6gyX8fJcFidM8vPz995FAHjuvJajCFqMfOaGeD7xWJZ2aRpWQwGTmfNlru9iXSzdwurA529f9dnChNpKAZ4AIlT0+zzy+3gteQ7De3YRj3SnHlzuTVqECShro720B384h/wY+tulz33+AJ1DvV9M9pTqRUsBQr1gtxF+X41WkvQf797N9VxPd97+0VDqhQkWsUCYYEVymfiDhLdzMgMAbkhA8MMjAUIPdkg7mL/y3DxPTWD7+vriueaWpUuukEfqEjrYg3enWlTCMv9Wef2WHWi8Jr1/e/8o53Q05rQ0MWzhIFbxpSutX/ek0sjQ+VS5WsM0cnDNuohJS2y2iqfQ8ke7Hy1euxJJ3axn539iZAR8NTC3Fso1sfD+cXCHsSIAbn5bJ8OFGG0rOMANG4fS084+IR1x+FHpX79/R9qzdyK96MLnpycdc1S65Sc/TN/7zrfST2++NYLPzi4kzDhRVqjxne26J10JAH7yiZjQVG/iQt1Ktl83zCKQCskbmxQA+NabzkuveNm72YD6CBg0PZKWtA0DATCMjSYnPjZv3hxyrfvvvz/A7SRgW+nzE57whDhWn3cDtE75Wc96Vtq2bVu64rOf248E+kAG1Aw/7AWTM8HFmBob0wvOfxfHdjQXKxumyQMKT8Mh1Ga8skhxbgK8XHu2FKsyH+wZiWWmqQTF0XLHNknB/snwWjdpuyOCxML4KrBQ+fbxcQLfeRDcZqAbMk+cgq1bU6FOLVcGxfydbDHApwG4afD+vUOdlIbC6AKEuzGrueEH303nnX9ugjhNY7CAdV1Okf1av9kBYBYDjQEw6gSF0373MwAj9aJlVu6fC6vsfBfO1xnwF0kW2yIVX53KexkzIC/fYVwFxLIQxN2UKadeJbsygrYosv5WIk8ADPgV+M4imbXfbXSfKoCxzKTO5G2wMx0whoLmepgs8aYBfgXRxvsqERhM1pvHquOy45ZjcQMnqrkNhJ1eXlqXsQzpcwGABQwmAIoa4OwKK2AgUBQcy5wWhmILg/AmwDUXAZWB2HxA5s3D/qL5IaDWgVsJZg/vjrrBRAJOzm1DlAxs5lgP4+YBCzxNy6xpHI6D8Qfwd/MZo9uwrdsLQBQUwajedeud6egjjyJoQiFAMqRtgDGVPV7L+Q+xXlAGuKSjL3dEAIUGX4xfjHPg+zCxcpkbKMj1qXTIR+y1a6ujDIBd1yZmNOgSgOaEg3XiQZDJKDM3AmC/ou8vDHA7Bk8NDM0EwG1RFwwAltUX1EWl9kgE6bNki3q6cMoG6I3Somywv5GGJ25O3/72X5HQeHD+Yt+HKSkD0uL74t8vktAeyK7xyP1N2Oc17Q/lWiicqaMm1XP3efqVT7sHrUv9PUekZzztxVybA+y/m1nbXvsqN2CMY6xY93gy2IJI3/MogC8yDxlwucFkqfWSADgmOB9L2UbPpEZWe8jsq4bwZ+AniTe/33PPfemwww7jXoFiwbY99oKPJEaoQKgDAAAgAElEQVR+Hx3z8xu2lnBYCIA9nsKhv5iURmHgtyIA9phimeaq4LxWCyY5rmnNrWg11Y55YwSl02n38A/STbf+IwH13STVSMD09ZAUtpDgYFUEznNcSXPjHbXgTeNUs1cv+7zzqsS8l4Sx4Pe0004JCfR/+9N389dcGyRKfO6ii1+V3vWu3w1DLB+nnnpquvTSN/PcH6SxUQNOe70zbqqxBL/T42lwHaaXJD2nxoZTH3XEunp7z1U1VmOfzXv7/NosDjAf5lzCt5iAJYHvUuPT2jooPi3qzUtAmBMz2STMe7A/ex5LP8rE43IAfZmX7fP0YhSy8P1WBsBcIUsdQoHKBHrd3d3x5XwN794BaYBfBLFJBNSQF4/nx0qrwPMUOAl6PV/ns5zTiKP4b2qaVp0A2o4u2ndyf/zX732A67qb6+F1aTdJ1xrqQ00GLXeqIn1yD5ypEBshTWqPvXX1HpVivxL07tmzZw5IDA4OptHR0ZVB8Oodenxy+3ILvFi/zWDHudTU1eu1nNNps3GP48dKqye3nst4a5pOAoNr10X8L8EXJan2ln8cPzy3/v7+NELXh94icWPXHhM5Pvy9a7tMSPpzc2eiim0SW3isCID9wNwGgRuDm2kPslNRuRcXElq0k2lwYA11cxvSrt3UCQ51R23oQ1vv5WZLhliJsaY6nWvSJCl9AXC9enf61FVvT4c/Aea357YcgBJgRTudksmyncvkaenu25+bLnrpu9loCOoLAGyf0moA4BkyeIRoBOmbNm1Kr3/969MDDzyQPvOZz8xdIDOg7zKz602gh+O/8EJ6YnIOl70PeTZZ0X2zsAc6ogaCgHI2Vs2M6421SGROSsc/+UWc++Hc93nvaDhrMK/jlHSsINjxLDNcpXENT80FjmWbHwFw/n1I+QRbIQ/OINi9twajq0IwALB/WkpI/QgxCWBXgGzdcJssMD9Hv8cAcgB4xjEAMCyF/lJxaIBe480GNcMaammGNM5NYv2hsNzcbb/53evSU888kzpQ5N+gz3bki5ntJhyGXa5ZEwerXKEXbTB5fr5gT2MjNjYxjQFwyOfmMuzzUqyyrkwGeBYAJfCthszXRchrZahsdQPQqiJd1r3YdVYHAOs6LMDNNagykBwHtbxtfA9Qy+vi+fjO3wCiZHvDuZhaSf++ZC8FwEEHIccs61TtnxpuxQEuYLOYhDB/khUR0MtyB9Atv8sAZxOsXCBbSKjj9Wp7S0a4XHOLgO4+AHj+7wTA7UU/2mCbddYmoLcV1CwO2DPe4LsBwQDWrk1M66H8fh1Hg8yr3mNrrPzxDfofR69jHD/quyl34Cb/0x/dlp5y3JPzkoRFBk+nxhDXMgxymwwwX/bkrlAvnrkv5oqx8oYW3mcy8bDtmi9HDXaYiB0cAA7iXJk2x6iE3YTFrAkLAfBeDtD67knUCNYHk9BojCvDdmxkNPP429vXtmAhR6fRc2/PSPqXr7+f47qJ62Dn/AX/uALAQotmhroZAGcG2OtNw6IaiZxZjNI62jem8ZEapSuvoY3dE2g3hLKGPakdKUAkqcggWV7QgQmAicvcpoxH1BTbi9u5bgZci/dK98RmwJNvYrKQwcCwEKZITrqHBfggQeS/LU1xD69zHef7jYFOoRDw4x81AFxkChcB69lyX1r8fFONsAlb3d6jBEKjNLfr0Ovn+utgrnEUnEW+MDA4lr567fu4B36fv8Fx3G3AvTDkyQcbxK0MgLP8OTMFtpmKvsBM6bOf/Sw8O16Yfv9df0TCVhVOPT396eekiy++KL3zd/9DBJoGWM985nlxX/2td/w79jhUQJZCwe62hykh2wLybgHv+PCutGbj+vQP7/1fsa/pMj0KYM7t6pYHwAt/5zs2j8WBgMtWaKzZtHvPzjhW+xqXbIrr1Vhh7h6VL4DFC/2X8vO++GDhmJTt5ZY7GJPNZelaxAhca57b3XffndauXRt9nh/fj/2vkWzcSoKv8H6R+JAsibjWziYkALp7Kmnv+E6IjD1cxXekp511TBrdO5Nuu21bGm8cCQAGFRN/Vog/lwbAq7M2nLcqcZvnZ990FVsyhM5zGbOXHj7Lz/HqHfuBrDtN9sr43TJGu7l4nfpcTrK1BoAO5Bge3b/Z//p1nWree9RRR8V1XO5JjkFOah3IHvnonkEr7156U5TmxOIzu/QcffTRMb8zM7XAbKp3TYy/7W1vS3v5dz8g2QTlyKiM1cE/VgTALrTyYppmM+ngINxEp+35C7u0YUMXDpd91FKsBQRRXAjK6EDWpTnktgcfSA/Sa7KhEUhlkDpRgjKkJg0Y4I9//h1pYNMvCMRvIzLHEVMGmJufQX1b1KVxU548JY3cf2G6+CV/xvMAx5nMAM8SYQcDDNvWiYTWYzSL8NrXvjYAsG2QXBze2E4//bRYQN/97nfTzPhYOvaEE0MW7XOf+cwVaTwMQFbKwyx7e6H379q0ZzvHD1DsGzw8je0cSC9/5R9SF7yOWi/eGcZplmOVMckgWFdTWa8y85r1yplxaA4eM+vbxmYmsMjHWDxXSIU1WjETGV5RBqrKcxeB4GDTYHYD2OoYDItr0OUmGTJpJWvxs999ffG34SZNWCSC4a27+jrS2MwYpkcV5Be96VqMUc445wxkfT3InkdTdx+Oy73VNDxuH2cYRwKjBu9V0bGa7xkwKhXkOetWeeTkynwGq2TzPU+DSsHU5Dhye0Am+er4LviN2lLbEpn8kAYXgBI4a46mM1QGwIxVwQL77zDDKg2xNFFSpusU6PzMzzLAbbxng7+t8LpZXyt4k+0I4MbYyJgGAM64OJShhc+XQgSDe+XPIYMO22gpaBIUjxIAdn3Ilef4TIjuusrrbBYJ9Ix9kZW1w9x2wgB3HQazthFggZzZrjnRYSqkxYJJXbGZq921dPO3b05nnvzUNLoHZ16uIyhiXMIZM95HENw+xFwAgKMDVTD+nnNO2rjc5gAw8yD4dQk1HM8WAbCgWgMzExTREsnrC2dvjcvqtMzRJVqZdNRwT7NXcCzTuJjbh7Vh8o1EzAyJnMGhmbR39OZ0/dc/QJJmB2uSps/l4/EGgOP+t0gxEEC1kNzzvSajBajtrFLzizlfR2VNGkIS/YSjz+HmciL7MtcqGYYKoMe9tJ1NpKeDtjckDYA8Li6+pDsLCXSgtyKBtwAglvtXeUzmtwSyrg9rUU3k6QegVDabEe6SkeKeYuC2fv36AMCyvyaU3B88lljej1UATN2FSVuN0nzYDklvhIxwLaOAfcO4cXj4x6gNLmMvvSd19UorZSYj03cHC4DNNTQnJJq8I4p5EdiK5WcY39jHGfO11Pqec85ZlAOdk/7bn70n7i/2CbY86A1veEP64z/+I+5dtMBjvs4++2npla98Zfrtf/8fYg51DTf4Egg7R9PjXDsE4GvWDrJextNl739vevvb3xrraGIv+wcy+vK+lSeyPN7yglt8711qLPYX5LUWwB9yyEaM1+6LsqrMNNTShz/84QD9sYrnErStfc78BvPw/rU0QeZ4lAz0/t+vxr6nvNC5G8PR28XQAask+L3sssvSRRdd/PAO6DH518uvD+PCv/u7v0tvfOMb58ZBZ/MgEWJlcv9CxdC71pqgh9j3Urrhu3+fBvvWI4G+OEugCwCs70NnTQZ4XgLdnmvXVu0xPcb9jH3TPXQEqagmsJdeemkwaM55qWpY/gBX9/hXGjgJLB+eix4+zpvybq/R3/qt3yLJlpnCx/dj+fUrmffWt7418Iqlp266fU3j8HiXgGe1Td57P/jBD6bXve51odxVuTK8c0eY4LpfuYf5t+9973vTO97xjiwFhxGv9np/OfjHigC4lLBFbVhRExNBEj8fecTm9PznnRsyqXaqMYHKEfTXNUTCQfaHP/xhtFBoyJIB/OrK8Yxgu+9Nl1/9H9JM/4/TZO/PcCvePs8AuymF6y5M88SJqWPXy9LrLvzTkEDPBgOsrbGfr1RPwCEbWo16Xwfv/vvvTVdeeWWMiFS6YFcw/J3vfDs2CI9Vqd33vvc9AhJ6FFtj1gIAFtN3Uws1QX/czr6N4J1D09PPeS2Y8xjwGQ7FUc/o0cgmAkjs1Rotf3Rg8lzNYMGe8v+y928zEC7l0PNSsbxt59pggKA/6iel3DWS7RnIRuJ9jg3OrK8S5vgb/i0z0KbZmMSyDLCxa0mGBGPsz7K5GB8hnRvG9XndpvVRbz2JrG4Iqdutt/0kPfG4IyPhEfI/+8F2cYOAaZgB+MkEd8DyGOR5n/B4XTclAHb+mmuQ5hxbZRKLTa+OhE7gK7Gi5tu4XofiaGTK38kSGbzMGo3J/jogwQ77nY9GfSCgLWXNwSArmbb/c4Az/k52McAvn6E0Olrv+FXINgsALPhth9kWAAeBY17DmuKoby3MvgIMlgA4M8E0jArJ874MsIHy4gB4UUC4TwS08Pexvgqn8Sw21MHM4lwYPK4VT70dsNp9KPLHLRiIbYR1o/MXcXk21HYoMY+yBriOE/TtN/w0PXHzMWlq92Rai7LDGlBJ5gbu7WlQFpjXAYA7ZIBhf2m0zBpk7ATART2aADiPdyF/Zj4ioXAQALhhDakn5ryVdcCFc7Xy7WRrK5jguv2bAwDD+DInbVPW2CvVzK7k7e3UzQxRDzu8jYDmvnTjzR9P45O3kxNCOh36+OIxB4AXB+KLfi7/blUl0C6fMjGWA5lcg2ryJZtgyUjOUP+pTbw9dWeQtw+t3UKP9GFMj04DCL2B64m2SJiKKbdS/uzNR2XMNAmMik7r8RlFoCSwC2O/HJhEsrLcP5eI1sM3wq2P6zPc0YvrP2SngC6z2u7PfkYGILnmafF7PuoAeH4F5PMq3I1LSfTcr5sBv2uA9RXJyzBJc4uyHRKKD/MF1t+yWdTSjvS9Gy5PE5O3sH88yHuPItknkThAqz+Sh60DYD857wtzpjLFcSqBtu4zWJOQUTQCrMr2nnnm2ek9f/E/Q6ZsYtLyIIHCZZe9L9324x+lAQLrc889N77e8xd/FUFHnT3W5KkA2J81wpLRFyxPTQynq7/8pXTB858bfYOd6xnLTYrE7cJrrLyeDiT5vL8EwYG8ftHkzv0Ii0RbKK8N5XeOkV8GnW9845tibe5bA9zK5y13HMs/v2RoHDeeYr73eem+Y5Wvp/xOsikxj5zbZz73OUiDS+avtYd/eKv8ipUTR8asxoMmcUI1x97Ww9p0TGaJIzrsJsH1Olqjq0XnMPe8lG675ZMQGPV04omv4/ksgfb6Xh4A/3LXxPyg55LEcdSYKs86evsCAEsElWa188aay03Vah378tdk82+yh4HKBW7txO/tnK/3knJOMwB8rJ3DgV4WK69f8dNFL3sZKsysXvXaLR9zpNmBftxj7u80ks3z677ruYrhJCqV1PaSvPKaHUUezQVL3F1Nn//85+Nazj4NKNZaLEFYEQDHTZ0FVxbUhwkWB2tm7YTjj0mvvvjF6etfvy7dcus93NiVtCFvI+g3mJqYGEsPPPRg1Au1WzvhRmz/tO770of/+ffSjsr301j/zzHlAenPMcDexJGssOF0jB2fNo6/Mr3pxX/CQdigdiEAlnETuCjxs7XDBRdcgNvzA+mrX/0qGffhOIbjjz8+buDrqFNy0Hbt2pVuv/12ehffkLZuxX2a1x78BURSgMBx7Yb1aWzSthZVABmb6+TG9LwX/A4s5fpgsjMzZz2ipk7UMhuoBJUlAM7mWJFILG9qc72AM/MbjshxkYsiC1doIZdxl89bmyqYDSdpgxmeK4ywQu5c/DvYYA9FyXQJjj2I0kArGGF/1nFaYwhqDwimuwDA0yQ1agCJ3sGBcDu1RUadgOoXd9+RzjjrtFjIO/fuiXowGd+9MAODgGTh3zwAlqnmWO3Z5OmqLmiSFAZI9sZkbWjgQr97kgJbfg4JdFCtETMqQQ4AHLW3gh3jfk4gZNB8lm2QeE200QlwyxdYxzpha4bDj6qQRM8KgAW8gR14D78LxIsamwgfCvCb+9Ty+Xz2rMFjnKIy98xuzZtdCYQdAU2wmgBwwaDlv20NADv3jTjoDEhCuw4AbqMdkgxwHb1520B76tlM65IAwATkyJlrtEJSOl9VhslNvp/3+cqV30xPPfbMNLN7Jg1UaBE2MhkKhDbbbwGA6/QRVgItA1ylH3AAYGppne+cWXFMTDCYgNBALB9We8m4y9QXQCoSLx6u/1iiBrg0wXLBViLlngHwrKxvYWrWjmN32wjzNkp/UhTQs+HqTaBv6yUBMPsO1RGYPQ2zTkaRPXtAI/x8R/rmN/6K+dwWrHC4cZePhwOAS/A5/+pf+r8WAuCyjMALIQ++/dfdDurW3ZpICkCLS7iZEdq1nX7qq0kUHgd4QSVQpSYYpngC1UWVRFbI58rewgXDGbMmExw1wV53Zsry3O/zYF6zgigHKCUAFmx5I3ePNkkZEkWAYr63ZMf4Cplfn6+ZqCr2wLzAWgt29q0BXjoBemAA2AXtPm72kNp5jj/3A2bMQxFBUEoZyeT0z9N11/4/qXNoFOXUgzzH/ul4k2RolC7wB7ly5k2wlgbAjrWt8nLymusew6oemhI/+znPwsDyeek//+c/TcO79hJYVuIe+oY3vC797Gd3xD20m3phAfE9d99HYP3xOF7nyQSJSyMHpsotAb/K2km2XHHFZ9IrX/XyOJuOquqsfM9aeI91fTYz1wd68ksFjK2sh5xs0ZzRWEHQIOtwzXXfTM999nMo58IEjnNd+Gjl8w70POf/bn/ct3+1L3+3cIxck1MwZiq0PD+ZQb97bV1++cfSq1/92od/UI+5VywPJFQtfu3aa9P5558fQfQ6kjq7kFD2aLBDHKFZmwqh8TplMYMjqR8l3403fIAxm8Ut/S10u2hmgFHRBANsDXBhgmVSfhXHIxKM7LNlXfNnP/vZaP3ptZnVN+6f+3v8ctfzykO1cC49hyi5BBSVcyca/trXvpbOf875lFvmxOPj+7H8+v3Upz4VapQsB56JJLHfJ7mOu0LZsZqrr/VRd50aF7hOy7Xru7o/lcaZpSmmz73//e9Pr7n44lAm+vwUZrYHj9/YP6u9T9zvHuviCylasRAjq8sEmI14ypOflM571pnpmmuuST+788GQr01PjobLsAc7SXa1g7+LIJaNw4eB03TPA+n9V78r3Tl9XdrZfUea7AYAG4X7l6wFQU8bsrze0WPTKZ1vTG954R+xWQEs6XNatcZRBhqZrQPX05nbM8kiqJMX4O7YsSMGL2vka2nLli0B2F081hFs3749ZBTZlGXxzfnhTGo7QXV/mA00rGWzFhhJdm10ID3v+b/DznkEksMhgn7dVnVd5L0FvH4LZyCxpgFpWYdTLmYD2YW1wZkdLtBrvDIHFgIKg7UIvgIvayJUOkJnICxAEdBGS6Jop5SDl1wj7EHwq0I+HccYf58PS9mv4toGE9M9UIVFt39yN8oEP6eRfnrHj9MTjnlC9PKcjPpXglirQvm83oFOEgOOS2DYOH/bDlhvHGNgYoWfy/C5GQDPEWyw/QLRORCsSY/AM+pNeRMBl9mhqNWVKfa7EuYMfP1OmXQBdvn7ggHW40XH4joyz1yyy3sKlkOCz/gVn1ngX47dDJQS6JwksPYiXKxhrOZMSJpMruIDM5rm+AoAHPT1fPA3D4APYM0tsdFZ75vlzi4HC5yt+XQ0KVPA9Cgk0IIPAG/XRly6DyPw2cRzSJlnqAHW/wfz1zQ1AouF/PnG636UTj36FJyxO9OeB/am/i6d160HJ0jECbqODNp64rY1MsB8Du87y3PRYssEjGS4NcWy9iQRwF65FtjxhQkKcFwwY9k6qAzgzCAsNMFqBsBxk/d9fS+doMUcSNbjOwB4dhgATD9nunHlOu5w/uaaYD34KfUaDBVu7DONnWnN0BTJmR+lH916OcDkbgg8DcuWeqzAAM+9ZLUDCMFXkRyLY/LfBQA2fYWswSS5MmSvt67OPtx8TWCStBvphIU8OZ162q+zV5HZYI/t6ID155qoUvcfdftB56tvKMz7Imvh+xe16yVAnhuPYtwKE5PS7CrmunjOut/SxGPDhg1x/KXCKC6PCOrYS9mj9HhYAIDLzzlIILwYAJfs5PzlVQDJuQu/AO/lzwuWiom4AiBFgsB900VpUsVEFKZy1Jrv3Htj+v6PPkKgPYxkGJ8MmBqvk2AYW6oBdk9dyKQubiuSE4rMo50buNhtIqBiyaSwZpB/9Vd/E/VVBhNKz2wl+JSnPDnddddd4aNx+umnA5QuT7f/5BacxAej1EZQWCPw6OLe7v6gomeKZHcHa+YTn/h4+jdvflMaHaH9FvtjB/fn5QFw3AWKEV10HS1m2hevr0fk+suKJOvQJqhX0rTSMfibv/mb9Nu//dtpD7JDS77yY3Wu85U6VKzkQm3SIxQdYSBUDRbNmEwy4EMf+lB67SVKvVfn3Jbcdh/Wk2U6dfkXmdj467/+6/TOd74zYj7HwtjV70JX/WT0rKlhLjFdfyitYbnedccn2DA7MVB9ZSJPhZJvTVYkEruVAHga75OICaLVxmqNnwodWzVislfIYpWICphcx8OYYikf3d9jpfX1sKbjIP54pfVbttAsy2T8rhz2Pe95T/qd3/kdTGy9D63W+B/ECS94ycrr9+Mf/3h605veFOvVMhbVC6WRWxgSr0wit3qQj+LrUeBwjxkkCa461/uM5TNluUZXUZIijhsDY7kXyxI7HqPDlnOQfG2JwDxAABwMWxEAGJSUFvJHH7Ul/dpznx5W5Nd/6wcAy5246NHuiJuhUjaxyH0P3hfy3IoBqYCTaHiye2v623/+g3TL6DVp++DP03hPZoANIGR7dNtrg0kdHH5COrfnDentL/wDgA2R9wxOfug2lbyWADhc/ggkPC43NsGoAyZoz0xCDm+neL6XTcLny9+5gKixbulhwOYNvrMLMxAkfe2dGHNN9xMunpieftbrOZcncBzIngmMog52TlqXmQ371EYRr4+5m77j1LyxGsjnTJgSx5iLIqvecJB5fQbz5dtkg6vcHBiAEuDCjyMYEugqQyyIm6hPDvCb/zaC1IIR9vk6oKqKmZW9gXftwQhrA8wiQc/4lFbsPRCo0+nOn/8sbcSc4LAjNUIDhQCOrQ3etWc4Ms+ZpQzuaE4CGQyg+LBAHyqos1ArM8ACXH81zwaXoDQ/F67CMsGYVwWDFy7DMr65djezuwKvDMCCaPErABr/DKdoPqcEZkHGyjhbbex75bGMoY4D56tMEvBvHZ/DkU4APBfEuaE5rzJn+wPAHkgh9Xy4PRQKxlTUq/HObCIx5IEGI5cd8uCWeIKSA1ZhQ+Mh2NvqRnpmH0YCaTMnAYBt0MZIpXQb84+uIt3wjRvTKU88JU08gKHNtsnUw5rldh943eVZty0WYDfpAC0AHuLzNdPia7bLhFQGwI6r9dlVAoOqhljW6gbbXgBg5ynMug4MALveXf3NADjk1bxvFcOy2WESDCjAaqOMBd9lge3/HMyz1wafN0Pt+pqhDhxP7+EY70nf+v5HeO5fSQDsDYnqvr0IHdDHCwCOyV8EgmMziUUv+J2eti61cE9kPGRXZYNncHpOtQ3puS+4lDVwGFK6Pli7DWF+VcUlvFaX1cuJutwuiH05aiNMxOU1vDD4WAh+/X2WNyFDL7wkVElEC5Zof0R9T7CErMHCcdfnctLVBFOuB87X4SKW+VEDwHk854By8Tm51G9xqsR9p/kGovrGn92bdLIeYYu5Pf3ols/hvnt9NCivkDXSwC+UME7bPjXned850MeBAGAZYJPWwcRzkXZ2VnG4PS3Kgd773ssioDI57L1TU6uLLroIoyBc83h885vfTNeR4B5cf0iw9jN4PPQO2vIvt7Vyvkyu+J56HXzsY5en17z24kjKdnRwf5XBjzEsk7zlddXMAhdruPmkF8/vssqMVoLfbA7WFWoH11pO7iuBfs1rXrNoClr5nAOdzX3/biWAEreP/awh3bxjbgkwq1xjpTR2mpjpnz7/BVy/F5/nwR/rarxyJQDl3vI5pN4veclLIgHg/EZbJBk04sQu9pfh4e3R1q+tavya0ne++b7U2zGUTjjh1YnbS26DhGmGSa0OgLH72jTeK3XunZZnrSYA0w/HOQ1VBvHIVV/4AkZ2F6dJruUSLO1vXlZaX4/2nK60ft0jje9Lh+DyPmGnl5e97BVFCeOjfZSP3vuvtH4//elPp5dTxinjWUqF9fToBwir5qg0eeg8ekf56L1zB0BkYnQvnkH9yXN9yYUXhEI0sJltE1kAXreRsOJ5AbA+FePUvvf141PyaDPAAUCK+l8lqw68mWuR+xEA4Be/8PzIJo9Sd2ebESLgcJrso37w2m9el/7xYx+O4u1uAoKoleTbeO9D6W//5b+kf/nFJ9OONXcHAI5smnGVcZu1vug01+49Mr1iw1vSb/7678LiIa3FwKUTE466aQ+NlQJsLPdYJjWy+GbRYg2f49PV2c+EyGLREql/iiwrDHnvyensM15H4H4Cwc4GTEX2AAazW3L0aOvQZbJsYVDeXJvBree1NBDOZ5w33minVJzDXK1xgSrDqAlgEgywwCgAXHaLDkAckmdZYWuEBcyZfQkgLAPsfAR7Ky1fSKlLGbWAm3/3Iod9cPuOYN6fdOwTqaucxKGNHqNE0dYAe9NV/B2vD6p5YRDpcXicvm2ezXlBQjwnyCwldLYcyTRxAOTw9Cq8fkyFhUxagGX/3hL0CoIL4BvgN2qIBcGw1Eqlp7JcsfyKUS/Br5/voRfjUB6r55PZMW6A4QSb15rBvQB4TgYN4g7X4WCBszTaDS/+XQKsZQFwfs+spMi1aP47S77tXUiAzeYxToraJE+FllWR1OD8NZ0z6TLbToJCat+b+zqu3SNIRhzC2Kyrpv5DK2kEoDpKP9K9O3anTX2bUtcMmfGHYAopuZjGDYDcCH0AACAASURBVLoHuaxr1PUzWzhBa4TVholW5xrGjJpgGeEp1BhektlYxOC/SDw49pqLFXMRjvAxyYJ3gXA53cWAsw6DEYvcT64bz41w+M+khjmyohVS9HsW6NILeBbVac0yEXpvJz0x7EhGT+B21kslFjAJAHphNdoeYHZuTdd+/b3I+reTsHowAPDCx+MtpVoebwFMF4C0DIIzI9x0XgW40OCqjtLG3lgvfOFvwU5uYO+GCcZw0NK4qZlhEl8Ouu9RAOC6JRsGgcXkKYNukvFHcmpuTefPFCB587LswrXs/ucNzlYdtj1aGEAWe+EcJZt/fqQA8MK5zkzzPg/Hp2xp1Ky8UHGzYPvKSTgZxFptLFoJedMeH2cP7AYkpu0M1c3puz+4HEnlj6mLRbI1bCuqKqBE2TCLddF+uO/B7P+ZfQFw+fflPaV5PZeMw/xz+wTAy4GpOUA6f6+KPY8L3/nt6iapwsWtBPolF/w6rXb6A1Q6t12h0mIv5IIv3cDHhmGnkFjP4CA9tGYo7d2bS5ZMeNhhwvihdLCVtewZzNK/ktFUxm0c4PwJ4E16l/1Q/Zzm50yM+7MqMFvFGERnH5O8Z2m043oMqaVsmsHlyGgw3GGAWCRoXLvWPrsPW5fWA7AsJab+ne8hU6G8NtdH59ZD2aiIGID39u9d97LrBnU6ofta/+3rpwno3OvL3rXZo2Sph/Owv73qAOKfOWn66oD7h7vW9/17z/Hg92svZZO/NWRKDRjdtuqOROiSbr7xwwDb7nTCyQDgMMFax8fkNkgCYOOhGjekDIBb8ZBpdQRaO//86asJ4H+1fltZv6s/f62v39okxsqWn4CL3H/dY/3uvcB/RwTIz+7Z7qlXXfV5Eh/UREf5DffjuD8f/P61ogQ6ZHPR0J56CWVU9lLTgpubw+mnnZQuefXLMJP6drrhR7fEDalXtg9zAZnOMcDwPTtpcTQNIFRCpzlRJ/UWvTvTe778J+mqOz+Wdqy9N431UGihXtWw2NYRSE3aZgbSxr1b0qWH/Zv07573TtictbBI6L4J6gMU2XJHsBEByVIX0sO5ARz8RApGOnVMnSRDCFvSNzQZdH6aWJv6B89OTz35LamrenQwMNbMDofdPsXdlR7GE4C4IKCar++NI+IGFe04FgUfc0EbY0WeXRqBTbkMHHMdYK4b9qWCaL8LarPUMFjxgtF0E9cJyd8F4C2A8vzfqyw2yHOdleAk150IUqhM4HyyzOZff/iDdPIpp8S8+F+n68b1ELyux1DUyzSt16VSGNlzOT+C5fVgTZ7IevqjAKv4TslOjs+lKpVFFwxwqUaWAc51qcV3mEgzpcr1y3rfSrDNORBuBr/+LAAWqEXywLniS0l4KS2sFL2NY7oEw9b8lnXAIYVcCgBnVm0eKMydbvGP+fM3cHO+rHMva33Keh+Ngdracu1aA+Q3iaHOLNLjzi7NA9Zy7JjfgIrbCLw7N5FVO5Tvh/MaVKfj1DDNcNP/+d13phOecmLqnK6mPfeOpc4xVBbU1E7tgaGjTrShq7ZJEhhgJc+JfsAC4I61rD3ArwxwrTObmQWMdW6CbZcO5jsA2CSFP+sEvRIAFiRlVe08AFYmH11lZH7n2iBJenMsI8znGEE4rX3SOMCMY7ddkkZYFfYh2bY+TNqGhx8kObUjXf/d9yF1u40x3cn47AUYL2b1Dj6gWjyLj/7PzcdaBDJNKpK5ZNKS7FneV2aVGU+TyZjeRE3ob3K9bQEQ0AOYMZuhbjpV+Yo+VI4Taykof/ec7HqcGc8ciMU1Ufw7n3s+vmDW8AwQoPg3BvcG+yp59gWgv0wA7OcvEwCWNe2LSg/Cc6H5wX7ThUKmVhshGTWS+noHuUdlVnu6dk+64cfvS+N7v4sgY3caIGM9vqc/PDG6uqe5LY62zGA8PADs9rVwfc+nG4uTepgA2Ay++9MoPYDt4335xz6SfvM3fzP211xmBDPM/trbi3Io6rtRAIyPps20bHlo21ae7wp34jb2MPd0QeroiMmEfhLJewHJfQEkR2AJ/J1qAvdZaztl8KamoldX7IGuM2MUAe//y955AEhWVen/VOycpicTZhiigCiIoICAgAjqKooiKirqKqxxdf9mXeMm3V3jmsCACkhwRUXEiLqiIgoIrCg5TJ7u6ekcqqv6//vOfbeqOs90z9CwzNOhuyu8d999N5zvnO98R8egcl8TEDvcx55MRFpjT88mpE1BISRtJ35P39E1Qt3NwBQLoFSMhZBSJYegvhtLzcT0MGeWYRe1kWOq/T+wz5hbSfqYrqHzeDS2a6smDpH0Zs4VUrF0uJOIiLqAfgTe00d4pnJwVA/MHbF/5m5A7vo1brYrzB0E+orGc1CaSInqJGUAfNM32X7ydsgEAOwiWALAfG9UWjYLDoDjGjvXPWshwW98rtO1fff4nW3kL6zzYvbWbc8n6knH0XrcRzk6VRNogQ4toKsqQ3W+FhfYL4KIp4Kvn//857wUktbKftJWdjkFOuRwhQU6ekK1yWhjOOTgA+y4px5pP/jB9+3BDR2+8ZTY3DwchBEg/F5EBEQKdSJUlpRvCVVqoKHbPvLDD9i3ycPb0PyQ9dZtcwAscaV0FQBe1rXC3r7fa+0tp/w9wKYdEFOLwRoAsIKekmianBq5gxNqHt6D8IAVXWrggXHvoKx8A5sf/MtCv6Lhe9pzTvswuRgtbGg5AHGDdffTT9CChwEc2kwFGxwiekClGgAHAzX0fZLfWwWEAw1aZWeidHPI/dWkCEZNAoSlMJ3Y+AK5/r2qSG9Ris8OcBX1SJ61Qq9OgxZgFgAO3vIAgPV6iN65ArFTGqGo1Ov+R6FD3+eiTE84/BDb0rkNbzqRADU1aU+4p9Bzup34/BzQlomxlanjAFjf0bsJ8I3g10VYVTZFVNckDzit/GChVtGbvSQSY0VaNQkFV4jWo5pC3sr5hcLkAHgSxTJpY4wGq616yQ3EQNMO8UnGtEd9hZQDGhcIwK/s78tFEF4LF6xEgHWuaH5OP2Z9zqnGMl8fRYgs1nL0J0w6wHA/DhjmoiLAuo5AcTYNSCE0O4IXu4Rwzdbhbmta3WiNa/BiL4eJucLsl7f8ljzenB2AkF0TUvISvrJe0gk2MXY7iFJQB7a3c9DyRIFd5CpGgBG9EgCuaUW4CNxUQBirVCsKqwYVLaAZym9U/2f0XADAAr9p/t5hACzg7ZFixnkSAfYcYIlhCfwK6AKAxwbwxlPGyfoB9/wrEViLADgrpwvJwcMjm23ZymEiVKRT4HArUR6pHhGvEejRIUr6aDwm1oGVEneY+xWnmQ/a8s1VEiU094hkoGKcz6NeX9jbjn3qS3jeq5lnzbatl4gc4jAp6rZX5/sGAEykLlE9HsMQHPN8A03BGP2N4zmU0BsY7CuzGPIwX4KhH2pVitEwzoM7aUGfJgIc72iOVOiqFcZ/reQGjwcDlQjpFCBBEWE53SQ0lRfA77OWhsUOgFJ4appaUUX+4fuYcA9app4oOHvASF8zn8/Tt7CocDDMT4Oisn7G+5kto2Lc+56Ss73H1CBJK7OcG6JXKxIuAPzCF5zBHhHo7RmoBNrlFNmUoFmO/V8gsLu7y+n5y5Yssmc/+9mUYHoyQpWL7d577rObbroFm+KHbm/I2ffhD3/Y1qxZHSh/7D01ANcYEagHIP/zP/8zwl1327ve9S474IADXFxNY1F5kPop3Q9RJm+//Xa/1vHHH1/OAx0gXUspWxL9uvbaaz06e8IJJ9gZZwTV4FgTWD91/Z/99Od2NTRT/a5jr9X7OF1aNVgFrtetW2e/QHTpd7/73Tggq3spCHRz7xLmfM973uPvC4RrPxGDStokn/70ZzwnO9paBc+BT+b0lI9q4nOZi/3zaAfA2zuGx39Oc0G1gIuISxRzYlnFCHACgA8lAszyFyPAj1wAPLf7n3lczeec8/nu7vG7Y733aJ67CkoFB2RUdY5MmCwVV4QznV1EIC2mL1x66SVlRffaWhiLiUjmjvVZ1e4/mwiWPqpNyOmNSUMjJXPfNXvb8cce5Yv4db/5nT30wIO2HDEkgRLlpg+w6HcO4O0EgTRAFZE6a5pIVn9zj33w2o/Yt5Cb39i0yXrqu/HAKVImhMMFZVyNNtmeW5fae9a83N528hswpqkR6RFgRKYARaFEz1Txw7lMoLl2n76nupmq7wudT95pFtEchqOA+ihRlac84W+hbe+HcZSn7MgyRGrhamIojBAN89zoSJ+NILUsCTU+ouORYB0TosGYkclr4X1Br5BjGb4fgXX4qsCEor+ilQJIRG1VBCyJbsb3olBWjAbLMREo0YEGHcGy0105Ty35goNDIz4O+lWbC8D217/+xZ74pCd4GR2HjEnep4NPgWdecyCsZkZA7PZztUkWKOLRrtbPMghOHn3JVaGVsxt+CgBr/KmcUQTHYxgvXic4KZ0UF35XeVbEmDYFA3gqI7e6fWIchPaFXFuNV565g9zQ+zH6q7xgiV9VQPEEADxJ/bl6DCZjmPkQ1NdLLAahvJIWAwWtChiUWQBwfX6RR0NGi/0hp5B7KVAvO0VZslSe8jaMl1w7aoHto1a/iojHsoL9ae0f7YgTj7AR8tWXrWy0jo0sNN1jVDmqtZ4HCta7FjVM5J5HKQXhFGE9hDIAVgSYPxMAXAQEF8kB9vxCulCBeAfAHvhmfEmsit+l3BwBsD/HcRRoH518iPtVBBinjAaHmAc6qaLLMQLswlcCwDovIHiMwI7Ab6lPCw5AuQ9HmwNgCXHJOUF0uNBFve4+6x+53X5zw4VEPNd6BEZqvOgRP4oBcACx1UcZAI8DwVUAeNz04vkSvR/qhlpasz/PZ7kdc/SLABgrcGbB6hB7Q0nVLrCmhybKL687HTCIG0YAXA1+o9iVK+yScC+Prn5XdE0A2EvyOK1U3t9xzZ+M6JI5OSVVOSxqE06wo39W9c0Ua8CMADi5fhEnQi4XnGB1uUbr2rqJyCMUV7vbfn/LBfTxJtYe8mdF2S8tDmwOak+XoF4uKAD2dXl7o0fT9DN7sRx0coLWUkT1y1++wN70pjdBNe7x5wzdwtqWrrCuzQht1bFwMB/lLBtAxGTxiiX2qle+1JXABSrXr99oxx13POquJzkA/vnPf+GOk7333tMNoNWr9ya/+CzEm77qYFF2yRD7jgDjsqXL7dxXvdJuBjzfdfedXj+6r7/XRdRUf3prpwStsvbyc17hr/8We6WHCPOSJe2Ifh1ky5Ytsz/+8Y92Hw7co48+GiB9kINm1YyNFTAEjrd1dds999zjdXQFts9+2Tm2adMmFwIVKNa5TjzxRAfC//pP/+RKrYHqnKiEM+AFgN/97nfbRz/6Yc6P859DQp0q7/HQQ2u9xItAu5ftmZAKMHl0zxcAT0ex3tF5tFCf397xO7l94wCwU6A3Wxv+vdtuFgCutUMOfeEEACwRLFXsYMdPIsAKQEytIfFw9cfc7z+0cL7r586+zx213x+74/eR+fx2bDwIhwQtieAQj/m+I0MSVSTgydotW0FK9lLl/9KXvmjnnXees4vEON7lEWAZ+lHAJNRyDOI/8nbuv99qe9sbzyffJ4+hrZqHQCIoPc1sdJjq9nNq7372q//lFnG98hKVb+kAuM/e/7OP2RV3XmWdbf3WW483XDl6ZSVojCws67062uxtS55tbz/5PAAwlE4AcBY1pgLhMAHgkAM82wSebULN9v2ZH2goFYI2NTRo9dVwgbqiUKEzRE9HoXE31DzRTjz2leRBLwf01pIbizGIzZUnh8mj6wJr4yzYmJMW21UBvv4sqsOnuvsohuWAIoK4CIADtTfUBg2Hn4OfGX6qtrDUmqPCtwMdV5HWzwB0Q/6v/uafIsge/Q0UaOfmCxhzvn7ynBobifNTXmcAyrsG7h2A4AMP3D/QqzFItJkL/JRpxQrchgB36IvkMt7O2F5Aqpc34u8Ifr3LEzDsd6YIr17zNNtEbEnJ8S5spe/zmsCYR4krfeF9l4htlfnNyXWj3ZF24C5wHaO+4wGwjNhQ9kT9EGj81Tm/TgP1HGD1un4PIDlE4iqRsvFjoPK6Py//PE4VdTaHSo5IZC5POkCmUI/YlN5TvrW8ExKlYY6QQz8CSMkiatOFCnJ+L8jye4zZ5uxaW/GEJda6TzORW7PNnVuttWmR1dJdPWtp01Zi2p1Ffu+35hqFeH2QOQCWCNYYEd80ecA15H6neFtlkUaYiz72nBUQnoPToFUDVAFEgWExFfUMoGgHH0f0esRftw8A63wCweMBMGsBIDg1yPgUBdoBMP3B9YpEeJuaobjZXfbL679mQ4O3cukeFK7bPDKZzgncJZT0cQ/h0fHHdCkgE4Gwl5uKRzkMSFSOulIpUXaLi9FwWGXHPOVMxk8bBvsyjHOAndgHjFniJGH9kOop9EAv38arKuMjB1BgCiVMkjIduujgRMChFpHAkC8ZvL1aNwcHA5PIj2kiv+UmT5Wr69+b3/o9+SnHdTRpVnl/mXgd/S3RK9H/pYIMmGUI1wLwc4ypbO1G++Wvv4o2xp/IoyYiiUNOdeBrs63eVyOjqFjSd9PneG7f+JvYbbNHgKvvQwyCsCZN7sft61elEAz1kQ8L02d4ZNAuu+xSe5EiwGgUiPZcVysH22ZrX7pHOQc2lE0atj32XGqf+M9/sfe+9z2ASOpz00cDAyN2+mnPQrToefb+97/fc3YVMRYQbkNg84Mf+oB9/OP/5uNK4FRRXgHMvfZaZa9+9bkA6WvsxhtvcCqx1knVKda4FNNg8eJF9qpXvcb+/Ofb7ZprrvXXBaL32GOFl47R+VRn8qSTTgIQr7AvfvGLPnblwBG4dQcHEWeNYwHWM844A82CnKsMxz1UNOnly5fb61//egfFP/rRjxJKdYh0yMDbd9997X3ve59/RvuFmD26h0MPPdTe8fZ32Zvf/Ga/71CPO86PCfZAeXjM9pxmtn9c3O5RfMwmIjTTrc0HACt9KGiXyOs82zPYdR08n/v35XNW+3nXtd33k1lPv3v8ztRFC/38Zn18M3xAzz7P+jkAY6qV1BEB4f7uTgSxmtFRqHFRRulHSWtBwcVRgmvXwtSRoF2BtbGeVNJdHgGOghKxLpP+DvRPs8XtbbaivcX6MCRr2CjSrCgj2/CYAjIEgPsAqmvJvYMfbHVE2jKK2GAg9Df12z9Sh/Oq+39mG5uHrKeWCBRGQxFjIiQR4i0dbbDVHS32lubj7R0n/S3nFAAmN42NdYSogqJEInCVBZKm7ehdC4BdhdpLqciDEQQt6AVmtqJybC5Dy+0pT30FBveTXGAmS2HSPsRPlDc2JnEqatWOWwbKht5kAKxbFAAO9OfwfvxUyE3TYhwoozGy4DluyvWbAIJ98XEwDJWVjbk6+KHIcKQ8e/6nqM4JCA406gotXlHhAUp7LFnSaFs6qAOMl6YWENzT04c41mZbsXKZq7rJUBAI9kCtMGJyCw7pHACHBxhBcFwYBVz1AbfREtAbAbCGisdHZVuKIiuRLH1eINgjw4q4BA+SIsQu6Ba+4X0V/k6cBtGxEFpRtse9vnICzsO4T4C09x+RR09MxbhxAKzxq+eflIhJ6v2WAXAiSCTXTRTOqoDgZABX52sm1qzaL6CgZxKiaQhUYYjluehIbycUZgliFVE5HmbBgF6aW8R9odpabETEI2VNey6B+swI3dPsL9v+bGueusrqV9ba5gHR8TkPTqUWgHPnfVCJOzDyiCD3roVuXRBDIeQAS1g6LbpzA0ATCnRtEgEeIw94RCJYmos0UGDAn5NyrqGnSEQ4rXrMisg7CN5xAFxNgZa/AV+ZA1xRoK2P5ysVaCLBolunVAJJAJiyTh4B5gstLb12z4Pfs9v/dIWl6jvoNwYLzigxMEYpIDyWKB1Pu4Q8gt/weT4uxzesdz5/qkRuxkcpKs4YhedrAKekWDIUYQ3k9kLU8AzW2sWMOVg3gDYdafdghJrXmjuhfjl9z5odRN00HwIA1jwQSPDcHgkaMcYEgIPzNEz0qO5c7tpHEAAO9xJWoOkjwFpvmfdZRbNHtcX5nFRZrUxNN0yYm6HBfh1EvIkIJNEl6VporeW/oziERRuXcFSF4jq3QbbQAFjeLikNy/lZwNH2jW9cBMh8FWJQCD2yV6vMXJZnL3ArASkBX48C41g56KD97SMffi8U5w/YTTf+EQ8/wlekragfj3ry0fYborQCnkGdedged/BBTh3+yEc+RJmmu8N48ghv1vbff38vj/HTn/7UbrjhhjLoDHUmg9qzorbKH1u/fr0rA4eauBmA8WKPvgp06vWXvOQl7GfLvBxSN6WQMuQXC9iq7Yrea8/fb7/97Nxzz7XLrrjSrycgrrGu62m8v/zlL/e/v/rVr/r1FTDQfShyIfXtD33oQ/bSl76EebcVQb4Gf++QQw6xvzv/DV6yR+3VWi/RyjAQdwUAHs8Qm9sIXNhvzQcA7hgAppKHcoCTCHABxmJZBXo3AJ7zIJgfAH5sj9/x+9OcH8GCflGqQMrxlQp0ED1M0qbQlNDap1QXrakeNGJP/sY3vm5nn3222+QZ9Cd2uQiW09gwJKXmGyPBHunU4sya3IRYysDwABFcyhBBgc0T/avP4XVFGXl9xxazdqhyAORagEhexi8AuJfaiO+//tN29Ybf2Lo6ok2EnwoAYDdEHekAlohgrelssDfXHWnvOPk1XgapOKoQeQDAJdSPHMDMSkGZL0Vk5vGh9oinPlokAoBLMJuqd8qVxGMcXgHca3IH2+MPfCVAA+BR32Y9iKUUx1BYhZKVFkh21Z9wRKrfJMMrWWRjBLhsoCXIsQKKdb5QLkmbZlqFa7V/xkTgRHXUr+MRUAFaKarp4uGfgjyxHFLA1CFPOLAqQ/TXDS8BMEDnoiUAJgCISs5pDI8UKbvCZzIYF8rHygD6c9RHTinpS0azwJIDeQ84+6B3tqs3VM9UQDjZ8JMIsF5L5keI9uozCl7odQkkKQqMcImUf4WwRYUW6NV5HLgKHCco39vv0egwqfyIqq/hj6rnkbzvYlyhff6cHMUrtBn4vpUc4IkAWJ+JytBhglcLBZWB8CQqYrg5LQASSglRs1E3oBqbEBFiHnV23mZ/uOELzEPUZj08rra2ErU4yPZbfYrtufopzJOldm/HVlvx+DV2x9a77HFPP8jqV9MnlHvoJEKyYs8627xxyPLDAEKeYc+DCN318ryIpg50oN5OHl8EwKkGQKwAcDO09xbyQEV/htXoef5yjAT/S1l0jFwFL4EkvCn8NCYRLEWBPQqvDybdHNDalBRodbfAkmMsAVwAfZqfAsBGGSTr5V5UA1glkNBKSKMqqJxgCWJllD9XIh8zc7/95o+fIer2v6wfUA5Hma/9sDZqyREERas02/YfE739u3Z9mbldkemh7kzEqJK0kEokMHiaxgFgH2uVdkucKFcjACNQ226nP+tvUcOFWj/UzDNVmF/ALakzrZ+aIUk5pCDKnsyJxDEmLQAZ8AItMWKm+rFBfVcMBijXrDnSjHCa7JTH+H7eVRTomHIhNsz4I/xdWY/ju1XtYu6nMqotSikS6BANrO2DvduozHa/3f6Xi62/cAfvbw3Rcxy67hQoKuIOO4F9Q31SUO30eRxzB8Ahgu1jf1wEeOL4nnm8C4C0t7faxofut2x9LbTh75IOo4LcKMWjPyCdAuVJP+dZf0PZConzpR0Yti9mH8R598n//DcvvXTDDTfarbfeZrff9hdntwxDbQ4CUhLZCgbQAbCJRH/79Kc/aQ8+eL+PH40lfW7VqlVevkm5t//zP//jEYImnPKyWfrZg7JsTmvWrHGge+eddzrlWuPRS0IdfpjnIOv1W26+1SnMOvfnP/95/xkFrYJ4FpEHwKxo0s985jPt3//zkw5UJWyVYo8T+NV5n/SkJ9lZZ51l73znO62LaLVAtJeQ5LOHH3mk/cM//IODceW69W7byh66xF7zmtf4/ag+b3cXUXWuU3DWRNUxDmwlTu8Zx8/M69NkDZV5DMYF+Op86McBAMtfTg7wNBTobSx3ygFOo30wLQBegPuOl5zP/esc258CsWtucvb27x6/M/X8Qj+/+Y6KImmxi4j+in1TxB5dRDnVrZs3WjsMnAsuuMD3JrF0FPyRE7KH1Bk5HkNgFlvUVfIn7lHb36pZVaC1ucjjqRwWLfRF0XL43T2dRJ5OPP5YPJqPt+9e/QPUjjP2ihefxYbWZH+67a92+fe+bw9twziHHstWSBAJ8AMI6sv32Luvv9Cu3Xyzbaam6LZaIgZZ/mEpu4QTgHAMfuY+nTV23tjB9s6TX0kkCgqdA2BqucmQeIQA4FE2rNoGcuKIgo3g7TbKijjASqtQs4APol39SzAAPoK3F7EZ6rZK9ntkrMs3deWaVFNoQsRWNRWrqElVBqvjWBeSCrm/MeroUdJQPyb8S0CwIp4OxNWtVUZeAMx4UCgFlHY1Yefz+MjxPNekLvB4GnQ0ChOFXkX72MCL7o0hZxOAFqKTlFfBMFJd5B7UNwXepAgtw0BK0G5YKlqoayURoWCwC7AGhoGDYL2iPN3kp0fXne6c0JHlcFAf0O1eYofrK69XoDJ+X33i53GKZoXe6I4dvqiIjIyA6ECoGARJBCh+L4aoaUCgUgegq8hriPDG6LD+1qIdf1YD4GDsRgBcASkCu9EQjpM5AuBQNqsOp5KOESj0zc1Z29p9v934228iynwT97uZ+UUECoNpK3mw3dZurW3H2uOe+Fye496WaV1hdzEP1xx7iDUcCOho5zzk/zYshn4yOmSLmykhspkWgw3HSNnvfgDKNGrQacCmCwAnEWAHwE30LUrQ+RZmM5HgIqJYRsQ/W8Nn5U/hT8c0SRlk1Wl29XfhJqlKK0I/JQDmcxJjkyy62B2uXq7nHECIcrVFe44R4BJsEk/f7eeigF8BYEQHhK5Yb2hjFITmnQAAIABJREFUP/MQp1QOAFLK/NV+/qt/4QP38I8yJYA9G6ZMFOtMkXpK/ycAcEK1d2ArIBqdC+5oqALAExShozptDrCiskgFtBdsqMVOeubr8BMsZr7hKVE+sBw9AnwJAA6lkAIbRHPe50SyfmjPiGVeWmCEyFmj950pw7N0NV2aqf1E6/nMR5gPZUfVuA8HJ184fJbv8M8KeI8AeDwQrr5utZ5CuCSR3JRUfKXFv8jpWhpfDS0dUGz/0VINgF/RFPRI0IjwdAsco3nRylk/Bvu5f6Ki8znmDoCDsyo4QqKROZMhEQDzpEMRYADvoqVLqAG/mRq6l9srXvGKRPQMhgXDpr4emjJ7Y+zr+gac4IDSHGvGyuWLEaY6DRvicPfo63nedtv/OpV53dr1/tyjMMoee660t771reSBfcEjwBIbE8jWeNtnn33sda97HWAcsUzGmsBqXPN///vf269+9SsXmnr1q19tRxxxhHV0JKKd7BlyKP7pltugb1/mUeFnPOMZDpTlvNUYjbVz165d6+164IEHXCjr8MMPt//4xKcc0GtMB8X+UJbpuOOO83qsyoeOdVr1nuwotfVf/uVfAPEPeo68tDPUVgH/r33tay7WNdBPLXY5iKoB8CTwG5/GTM9tN4CYbn45AHYVaOxaxP7G5wAj8ooIVgUAU+UDFkd1BNhTQxYw+utL0Dyvv9AAavb27x6/M+0PC/385rN3af6JUTOIDkJTG2wz1jppSQgvxDrdwjcxvUpaN9+/+vuerqLDbcNdDYBFb9JCrE1IMv+NeFVDeYOUPfmoJ9kZZz7LbrnpZrv3f++2p59wIh7NMXI//2z7HniQdXb32le+/i28bOTuEhkuYrwbAlGFtrS99eqv2vWD99va1oJ11SGUpMijY7C4mKdtn61Ze/XIAfbuk1/q1NWS8h5RlRSNbkz1bR0wzecRzP+7YQAmBiaRay2S7vEHAJeIaMs48khK8Ql22sl/xwbbhtQ3xkIfNUjZ7+VVDEcy0b3ECMaljE4pYqtMkQytdBDrcQCs7wCsQ2RmfDQnCdOGM7K4Ax0Swq/HWccbkoqeO5AGcFfZfU5zr+qaceJZCV1aeFk4Rgxuif3K+K1QoyvGcENDBsOjx4Gw8qlElYv1Hb1EBrgPXOyDOWHH8Yxd9dyVj2OkN4Je1Z2Mxo2iuNT5cUvOx4GMceGopPVl0OvvTV5I9XK6fK8xKpkY3OOik2qHJxiHn6KCev+I+BuQXhDriqA3qj9HYCvJJxlk1eWPQnukeh5qPA2GfGueezn6z/PO4lgZxXisI5JboOSHDOp83Raw5E32ux9/3vY35tgH3o+K8xarh+K3iQXlFe/7uK2zvezkF/w/6yKNoEA+Z2bZYqs5YKllDgIqowSdbcKxVRdKm9Vm660GRwhaUTaAPtTwehQxtyESNUzUQk1WEwG5YwDgYqMo0ADgVtIRyP9N829Uw5X79/rcPsa8S5zy7FR0RX6lxq0gogcqNV9CD0bug4RFlBKgF1wEyyPyotQG8KtuVvdJTEsguKg6v8OMb4DvUCf3oF7sg5bWTcRoGKE8wHw2LcP0Qbv2Rx/n3T9Ypgm6M06ZOu53bEjK2dQnRSF6xwBw1cR4RPxa5TCpXkfGtW0qA1ljWDmswcOapy9GRpTGAVgZkADWXnbqM84lP6fVmhqW2hD01qFhQAvPOoOK8egIjj2cGRnluyZLmOabAIRAgwSvmqnlGmr5Vdb0crPigjPbAj5FiKoCSoOzMIDfCNB27GcUtQvt0joSQHVocegfn5cajUmktFxyztcBcgEZl60NK6DQboIK22M/+cUXcObeijOnw9OCvGRUCceCzo2EuaoE+ATxk0an5UIMJnQqmP8qx6PShorY16Os6ZFOWF1BpTs4wKV+6KrMLMrqf0Wv3TkK+0n3GJwgJbviyktdFdnTTsQswpErYBdShOQ04RzkvLp+BM7T0ZEBjwbrXMuXrYR+f5wDy3vvvdc+97kv+NiMNGiJTik/Vjm3a9c+6O/JqaKI7BIiqG94wxvs5ptvRkjqoYSuLD2Eom3YsKFMTxY4V9tuvPFGv1+B0oMOOgBK8wH2hz/8wa677jp72cte5uNXas5iKOj8aoPGsgSvdE4B3KOOOsr+4z8+UaZYy0bSoX1OEWVFpAXY9V1FhmOdYlGgpVj9H5/4hPeFFkwJgZ1yyqkeCRH1uo9Uspyiz+MKT1fP42kcEg/7MJoZoMzenLlHb2Y/98yf0FwPAFgpeCqDtMla8TPffktQgT70sLOsW3WAS6EOcDUAHqW2n1fHmMiumW+jdvj78+3/Hb7g7i/s7oGd2AMT7Zd46jCutbOHtNsAhK+44vKq/aUi9jvXBs0aARbtUhtgFMDySDAAWBG9I48+wp58zBH2q59fZyOdQ3bGc//Gfn/zb+2Pt/4BIYkTba99DrBPfuLLbJZEjBW1xQJO1REZbMrYP3z/UvttcYvd1zpiW+uJ/ib0VOUPB9N41NZ0pe1lfavsvaecFSi5KnhPtNLzyDDCQhGHhVwAYhkS4SsBVikCqrS6gFCo15Kvkxe8wQZ7ltnTjnuVNdQeYv0DRLGxmhrwPI8qkpWUzwkPEWPDlVaJUskgKwNgEhsB1A69BJDJ79RnY7mdygBIBlTiSJhMHawSefHcYFmvSQ3X8kkqQNlBpo/EkFscjU/PHxYIVjmq5JIRAEcVWN2X8oMbiJBrDD209gGn8apkhA5RB2tQTZXwiSKqqgkpW2sItVQZN/pOHA0hDzdMgkhp9siW+NpJ9CdGGOJtBIpzzPmdeopEWnQ4B0fstyoPgItgJRFdB7Hcl1MnEwGg4FoIEYcQ7qkA5WDoBrARAPL4MZtxvjmfT/cH54YD4CQqxvkzJLwWBovkkO9hQ73Un6ReYSl1p/3ulk9YbuBm+8F7PmLLYVg0Ee0sEIW/D4PuFf/5n9aROwwK5ko74qmvsWzLamtYtbdl92+3vtVgyXaMuuai1RJJHinQz8zP9AjRXKK//WuLVthAHiNzL6d8YjwcCto7UQERrFGAs0GBFgBWHeASw3AMgayoDRDHi9dhTiLzKQHgmAOsaLCi+k69D6QDRcR9FqskF5w0AWA/H30FnA1dT/scPBNkw17hH58hQj22DTo2A7Bz/TprzragAk0uiecDa1R3MNeoUX7rN+nfv3IfXTY6MARTBbAHbRqEomptC04Dm3pkPhyvKkc+UWQmT3MIWnlNHqbNGGBtdIkddthpCBo+jugdjA7ATVOrymtRDqaPyHq23YWGSoTeR0Xr5Xl1KV+S1xSFU86n9gz9HY4Jhu72AuApuqEMgJ1vL1A1NwAcnJdis8RIjrQGwtyrBsCav/pMbLJmu1JMNJXzOGLlrc4SA66rJW9z5A77n+u/ag2tm2gW400MCDkzMaD9e/LguEMz6AQEB+jCgQBF/gXcVBtdLB7fZgFlAqQx71XgWIeYS9Jy0NosX5dKjMnzFWQCteaNAoAvw0B5kTNBBHrlwHKHNetc0FOQ05C1h4ip1nuVTPrqV7/sa6cipQLLohYrz+stb3mLR2oVEdB7K1euBAD/vQNERWEFTpV7K2Cq90QplujULbfckuQay7ka6uoK6ApkKr9XkVcpPOu+m5sbXQH6lFNOcfCp7yvCoPZdcskl/loUrwp6H8N+vSOhMSvn+JJLvmXX/+qX1tAM04F26j2dV3nQyjn+1Kc+5X0nACzgrLYceOCBLvD1WqmZonYa8pTNI9MC3x/96EcB7P0OmCfn/k4cKwtp/+jO5nv9hRv7IQJMQMUjwNggGQAwTt7JABgvL/ZYoEAjGMgXIwCWvbqQ83f+/f9w7DO7r7G7B6brgUc4APbN3w2ZCvgZUT07vKKHPuFge8bpT7ffXf8ba8P4POrIJ9uXL/oi4jv99qxnnYbgU6N94YvfdCMl5xQ5Nj/yBYeJPL3jmm/bjdleu2tp2rZgVxUxKFxoWMaxKLVspmu2leyMjlb7IADYua9svDUeNWTRJXwq7+jC5rBUAWDPiVPN0aDa6KIxGDojAJN0uhEq5p68tpcd+5SXskG2EElZFAzJGn1eQC0RTlJEwCPAivAmfe4GUyKn6xGKSgQ4cEur47UxlJtEMssxtjgAk9eTpF+JYMUc5AA6dLqJnmaBhImvhwizKzwn1McKOA7tERBWjpPaJy94U1PwgquExZKl7VDPWnzjL/IfGWAeNVCsP6m/KCPageYEUBoo0tX3ITtsMhVAhpbTwqcr9eFU8mg8Tw2AA/gNhrIjMI/iBqeFwHA6eW5B5Vk3nQDdBAgHkY7wr5L7WzEaMjK4BaQ9AqyP4fVXVN6/r2fL5owR3Vy/l430w8BoVH/fZ9//0TttVX2nXf6ut1gbkac8efZNAI+15OzeRb7h+f96qXWV9rGTnnaeFetWWH7lCssdsNgK+zKNFjN9FMmlfq81JDni+GtGSNkfXs/mvhFjoIsIzSDwUyF++RASFWgHwIDeXBvRYQDwaD3nqOU5k/6go5yfLbDqedn8TBSgXQSrDIBDf4dc6tAzY6KTkzc+HQB2bbEyAKb9OI+amHcb7+uwev6XA6j1rEP5lVSJRlIkenv+Yjfd/A3yMm8kat3BZbrdwG/MU7JMIlmsIUPK3Z9ufMQp83/4p4LuMswFbgaHBl2wLpNrs8JAozW1HGgnHHO29ZET3tDQ5gB3BO+DAG5fv0ATAJDnJQ2EDvLMFTXzWvAMggZor6Fu6y4GwOUycIExEJ1h2/MzRH8FbiPzKIkA82pY0hQBDj9DLfNwaN3zMl68MDJIrmkTKS3DlPnJ9VBm62K+s558c0UoqaUM28BTTQDIOsacSi69i0Q4zB14CwcCRlVOLQGYop8VYZmoqoPXb6ausYCbAO+oNBXcYxUiwVrN5JwMHKOZAbCvCX6fWh9CzrGiqg1QoT/wwfd7rpfq+MbyWMccc4yd/eKXog79XqctC1jq2lJXfvvb32Gf+cxn7K677koANc5S1EEPOORQB8ASsfrNb37jn9f3nLnGP9XfXbFiBXbJs8q1el11lDEqYKzIsL4j0CsKtMCrcoAFhCNjSeBWf+sQ4BZIV7mjK664wq8zyvt57ksqz6JjK5osQO0OAxVI5/wC0yqD9LGPfczOPPNMHAqZUO+StjyZvOI3v/kt9sY3vtFZFLKzsqQPhGMKFkXo0QVeneZ7/YUb+7sB8AIPnd2X390D5XVt4jryCIkAx1IB8qTqkLEUvbVLVyy2055zCtTeZ1jf5j778Q+vtdvu/JM96zmnuYz1lf/9PfvLX9diKBEZxVpyZWGoIyPUnnzXj66y2/C23doOAK6HapV41GF8kteJuQC42Kdr1J7VWWcfOfUFAQATrcoDDlzsiI3YhYwW0HhwUBMDpA5MFQEOBk0oYUrt1aY66wLwpWsWs5ntYUcfeSZG0SqoX1BSeW0QqpmiKilUo8ubmYPgQHGOEUyPHLjKsHNEHSj54WGxqQBw1aZZBnrV8y1sPAFsVTYhN2sScOynT/KG3c8/DmTGGEnwgMaob4WeGKJ4ChL0USZDuYBDJLmrFq/K9ciwqW8kEke0QUaWHCyuECqjWgYP91ngeau0VqR1V9PjQ05zvP+ZNuEZNljvl0jCnQCAk64KlOcK4CVOWgG5oj4n4kBRCbc6ChwjvwHMBppg+RkndEqnUElESw4OxZF57rh/fEzIUM6Tq1vCEZBL4TDpgaJYo1jzQ/bz6z9lDWO324FEOS/9pw8BXNcT0W21e4aKdv4nPkce8KF2zKl/B0DfH5XmxVZaQoRiv8VWPBADdhk4ExBbRIAu1czfAqoQDIodAsAYlBsYU0SD0wNEgTFc/ZkmAFg5v2NQoCMAVgQ4AOCEFM65FPERbVk9C8vQAXCMAAfNHUWAKwBY+eKeh63JPwEA5zQ+1W06zwQAnEZgq7CtH+E9BNag7fauH7RlGKADHVCfyf0dHiD396ef4UbWUg6qDyO0xynnOZVSGyTjlfxLMTEeuwBY8AW6OMBHtcuVsy8971wOB8Eg60txkR17/EtZb9uI9rXitKPkFg47lZcZQvbYy9MMFKybmq9t5PA4NVYAmn893X0OLERRDccuigCXAXD12rb9v+vZV6feRGp+WL9DWoeOqL2gcRoSIML91BIRLYx0ASI7oYnfZzfceCXzCZrs0BZrpezOYJ8Gv8pF6fMSE0xE8x4hADiq3LtTkSZmPYcVMJfks4Z6zWg3cL8OULUyS5RKOfrsw6oTPhMADlsG+yGRNmcNAYAlkqZzSIH5fe97L2yyrF1+2ZV29z132n77HmCnn366R14vvPBCv6bApc4j5WWJSn32s5+1P/3pT55Pq2MIALw/9OhzzjnHX7/pppscQMbIra6r/UbjUaBVubxXXXWVn1tjWGD/uc99rrfpmmuusdNOO42ySnvZV77yFf9MtHdibrFyg3VtRYEVrb711lv9uspJXr16tdOfdU2VUVJ+sPeAGz/0L9fSuT/4wQ/aBz7wAdtEpQSdS2WVlFfcTCT5E1Cj1X5/BomI5W4AvP1zens/uRsAb29P7f7c7h7YVT3wCI8AVwNgLcg6BFD8dwzW+ua8NVFrLzuSdWp0/0gPkQNKq7C5rd9ADlRe6s2KjArkSRwKbzLiFx/8ydV2B0I6f13caJsAy1GoKQP41b88huneGPzHrh20Dz/zeSHyBiDKKe+I3LOwcdMYjwQulBcxAmBFKhMgmESCXSWVo0DEpLmVcjTUGUllVOZhmR1/zDkoZR9qXVsxP+skbkRfeoQ3iQLrfjzKq5ziSIdNIol+XkVtY0QhiCyVj3HR2wnR4ATM+meTz9Hb5f6rREOrIfV4QByhdvxsqIBSnVscgG885GFvp1yWjAaB4Sw53DKAZFQ98NAD1MuUWQi1nTEkkJwjYjREVEVRAyXIB6CkZ13Jz1N0JwBgRR7UbxUAXH3t6vusdNCE6LYD4Ep7J6YkemTXwWqltFGgQasnEN0K4c1weo/++qAs5wN7PnISaYogubq9AdTHZxgAsAuYyUD2UlrboFkSiaVEzRiOpLoc6sU124hc3mq/+8WFtqy41j734XdYDXVIu2EUvONTn7F026F2W1fGTn/uO4gaL7NUI7m/1NzMrCGXbW9wzRIMd9Ka8ugbDSUpyClow2MA4MI6SoZsJF+/Q+WEKHeUUrkgAWCaCQW6SLrCGHo+WZVBSnKAiwzFxL4TScOdZKJ2K/g/DNA06MsqiaQIcAUAh+cgtkcEwIr8KiKC96tMgc7p+SQAWDnEDoQTCrTqDJf6yeHtxVnSUWPNUJpHtqJAjEBYfX6dXf/riwF1d2FEEv1FrbeU5B5KV0Y5xLXUKR1VAudj9ZCGAONtZJjIFakpaZyTowCUDCyC0SI5vgXJfC+BEvo6ouj1GPg4OvJ8Hi0HKtV49GusWGsrV+DQ48G7WBBrc6CWNjuIkZMhHDtvjR5Hgfbzzv3cE3kjUZQluvfitUKZOU1NhYIr19Oe194+ZgOF26kz/Q3G2Uamdx/5z03WvRWRpkyI4HkesVIdYim0ZM2avYzfrh2cilrmEC0sCDCyrx9AOaElS9qTHF6zO+64w0GcnJNpwFuWNdkFm1xoMGhfzASAtbZ6WgRjTQDTo+ms/0HHoejR0pNPPolSREv4fQ35u2vtvvvucyCqvcOjo0xYOSr3QTxKkdrLL78ctejbcMjEEn4pT6sRvVlRXo9YqwRasg8JxH7nO9+x+++/36OuygkWAFY0VwrRK/juc57zHB+/UpAWsJUStGoNC5yqHTrUfqlM/+AHP3Cqs5gQT3ziE0kVOMx/F7hVKaXNmze76Jai2kH5PJT2iLnxuo9//Md/9PkTh24/65hAus6t/Gex24LDIO5tE8f4dIbjrh0vO//sCxdB3nkAeOf3yu4z7u6Bx0YPPAoAcKRAy7CJSobaANgG2dCHATVQDqH5aisU/bl1UbM9/tCDnb7zk5/9FoorkUz5jhOPeqE2Yx/72bV2J2UT7ke8ohMVxLgMJjo4pAOO2t69/XboAxvs/c96djkCnMPILSEt6aVRFhwAyyBKQvWJpzsAKDZm8kU8M5TNvqYOJV/qIedblkBrUn7dKjv16W/BuFwBVU6Kz7LhQs5wGUx5LjAA2IHwBNDmADlELsc8Uli1iUxSBayAu2iIVoNEp0BXHwKakQotcyUyeyOVulxGKQGkyoHhmhlt1m6KxohKiJo0IKrSua2LWrVYzNClJYuiLLCerm3UfSSCRB3W4ZF+z/2SsaB6oQLBHt0XxT2EeRNHQADC3l38LHnu7EQKeIxaV913lbBa5VaTPp0WAAfTOOS2Sf02MWDL4Fd/q85sVHbis5EG7QTBEO31HOYZAbCuEs6tZ+oAWCalF9D1QrehBNIghjQAuIiYVAkF8db2brv62k+CSzdYG4gQGRnymRqsg3zDzSiNn/78t9u2QQzZYjtqze2WW9VuNQdCCYQCLRXoFJFbpmzwowBa8wLAKEGPriVHnwhwcSvzlVJIOcagALByZU2pCgkAzrQhagMATkGDLqiedWJsKvobADDGMrdeUI77BACsrskk4zcCYIleTQ2AeU4JAFbuL6LNngM8BvhNQaceG8Aw78/Z8BYo2ZApMkPd1pTrtO9f+VGu+2dL18p47XP9AdG0ZYhKPl8ON5XoGRpQHz9GD+kVoK6viF8GFdRsjhxFnARjAjVpxOp4D3kee8Ljn2krlx5OOReVHshbP3mLfYMbAR0rAcmo35LjLeeV16hmzooGLdAg8FC23+cBUic+nckA2FeEMI926Ge1o0/LTKxzrPUlnHM8AB6fIqI1IaM8/fwW+/F15HqSmpCt7bXRnk6rb1kJAwEBqSSdQfWSvVyaL0sTmEMLOPzkuNK6q2e2Zt/VdsQTDyea3+pzWM9PubZSUf7LX5VDj8MWR6Xv/Ti0a1jbYb/PCIDF1NIYUH1fHZ5nrNryruUQrqE6vHKY6DWBTq13GzdudI0IvRbLZWnuSkDqr7RFQDNSnFXKSM9p7733TlgHww6cIyNBPyVepfQbAWQBYtUClqpoY5JD3N6+BFp2rVP5pVmxdOlyp/ZLuEtiWXLGtrW1AM4fsAfuvtPqYNsomi0qt9qu8a/zCnjLYaDrRUXoMfoyD9hWnwp06+fBBx8cxMZGmHesSxJ5lJNY4Fz3Nci65pH3MutqNwCeeprM3fk1fwDM3F/wHOAFXDx2X3p3D8y7Bx4FADjQo5Bb8npMMo4CHba1rcmOesoT7LnP+RtrVt4YG0Aqj+4jRvW2js1259332af+6ytseCEv1qEMq06hJmcf/+E1dg+byoN1rdaDAmkQwQqfybAZZAGOywd77IjeDnv7c54VALDUSgG+oT6gwEKo8zqfCMC8n18ZuocHKTproOwqj1f00jQ0aIzzmhH6ZIvVNO1lw1vr7YQT/95qMgcQTWmhLxVCk8rzMCVbEiq0R3rJr3LFZ1GrE3GWcshCAFD1eJPIcPlGJmwI0wDiGMFVCaPxEdx4oiQGUhUiqY4Qh3uF7ujUb5Vg8oebyFGF56ivKvephk1/GKNJBpS8FgVeq1cNRwyLLPRZ3YOME0WMdM4WcoNV3kKg2BVIZZC75Vh51iECLMKmjMrqqHPyHELyXuI8iH1S1TflHOL42oRYUNKvKq1UBqi6lj/vkMcmwBso0OH3eLj4ln8uaVcVAB7/dJJnpxxY7zD6RwJouk+xARgTY4RmPf8eoKEa07mUQAWALr3J1m681eoaC3bbTb8j73WUbOERWMKt9jfP/zvbMtiMOBnqz4RpCzAs0nvVWt2hUIUfR+uX8o/LFLMFcj8Zm9xCnqpdqY0CwICgTVx7G20hPJymdrempgu4AoClBK2KLtlFODNUIYfXRjDug7EZWBmqK5suMjbUU9CUZxLBUg5wGMd8mMivIsAOhLXGKIdcEaRE/MojwEwT/Swh2KQuyiDUteXeTltSC9AHAI9uvRfn2T32U5wD+fQGnlefz0nRvJWvLiCs9cPLfHFRUQwnRv3nvyY8Ss6gdYVyc3puVEt1NkWRsStjXGv2mLNP6q2pcR877JDnoigOYE61Q9fcyzp7HkI8aAnzWkq+KZ+/EiTSOBAVVM6FuGeE3pi7oTqxN8exPMoiEHMFwNERlszXcctAVYqErxfRqZZ8iBQFqriydz1kvwQA59p6rNCz1ppx6o6NNJA7LeewGCAafLEEWrXDcb7Rr/mPM5Xg6du6xfZasy+5r6f4Hv/Hm26UMINJdfkJRxzu0cwbfv+HoGKMDHio3awcW9YildGbJQdYTkvtg5FmnVTC8/XRQa60H5jvWue8zCHn19jR3FR7YgnGEg74VAIK9TkXpYKKL8AYhKSCeKJEu7TnuEo1r2nvqWW/0d8DlNzQ0dy+2EGy2uR2C6tVLbnPWiekgK3SXTnKEQwPQftWxNozYaTqx32znur9AXQXSnw3x7XUxqB4LjMlAGOdP/6MQlzx/jSGR6W63dQYHEdak3itrq6xTLvWfWkt/b99zHcOzH1d2XkAeCGf0NzvfyFbvfvau3tgvF0wcR1IAovaaRSQWygV6FDnMQDgUNpAUYCwKe2732p7PmWQHrz/ActDmdtnn33tF9f/wvbYc4ktJ//pisv/2+5bR/4rQiD6ngNX7IFRFvZ/Q4XxXqKfHXVLrD+D8mhVwM6jwPxbMtxlh8PLfMvzTvWyKSltNkSbnRLlEeAA3hb2iFGHYIBRTCZEZBMxq1yuCZVQ6L8AYOW+jhRy5NNRh2Z4jR0LFTo1tob7kLoqwDfNBopVr8imG1uiKLpKqAzVEPGNJX5iLmm1Oun4AZX0yiQAHF4PRmSIxvohOptL8lb3p0DIdOcJNOQAc2Kd4RDs9HzO5KdyxFQ6Q5FQxUWV0yuQozxuh6+IEPFiyCvjeQ5QG9MNByLB8qoHT37M0xXHoDJQdJ1RUeliFN7vKRiqfn9l50g1GI6jJUB0r7tcnUOGpDWPAAAgAElEQVRdjqYHg9gBsD+P6nq+EfAKAEcwHKjP3pUOgHUE1kNEWKHus5oXJ3sS+fWouQBZFEBTBwYArMhciQhdcTiUxqrLE3kYHbB7H7jFDj5sH+sp9GBIDaGAXGMNNVDtAYQDoxhRmaWA5BZAH5HjRYjarEGJ/QDA6moA6hIitK0oOTdBy1NawUjaarbSt+uJ/D7EtTbTnl4MzBGpjcsQ5RHJR1MGwDyvRRi+AGCJlRP38PVBZU10iAYtkKp7VYRophxg/4ycBRMiwLEMUgTAKn1kRJPHpPwMqHYATLsHNg/ZUozNTXcScSz2wURZbz++7F8p8USNzZENzB/ltELblNo5Y6JA2SMN2QxU8gJRlgyU/McsANboZdlpbKzHKTXAP4lg4SzxUmcAA0CQgEFxpBkgd4Adc/QLqaG8D2JYA7Z4aYNtATjVIHSYZYxp/sqQ1x4hw72sBl5Oh9h56/TUADjO6x37KTXncGguTiir52yYJEUkrotlh6OcNAMAuLV2/e+vxJEnVeK10McleCTWQx0aB+RSj0CtKOs0SLMiOEZ9rZjkvNyxts//0wKMpOi0NHsJQ6kh//JX19lfoT23trQ6eDvmacc5dfjuu+61bT3dgE72L1HdYXoUAKR69jMBYDlTJISGpJ6v71EEK/a5xomiogLXsimcXu0O0sZQK5ix5E9Hwmrk6ypKqvGldV4RWgfHMBJitDRWD1Dbo4Kzfu8jYiyKt8StNE4HlMfL+QRwFWGWTRFp/JHxFkGr3gtgFPuDe9f4G6AvahubHBzr+92oVdcgAqdjmPPXKT9ekXLuR/en76qtUgyXI1jn03m1B+pwwC8dDNozRr82kK/cjyMpiyP4//axGwDP7/nuvHV1fu3Y/e3dPTCXHqjaf8d9/RECgGUYyGsp+nPcZPS7Xjv6KUdS7ugYu+ySS629daUd/sQn2XW/vo6Fu8tOPv44l/L/7rU/R+hIJRTYZKgFLErYCMboZ675kf1xY7f15pfbYIYSAW6IJFFgbAOVAm0rdNpTF/Xa659/En8rCoYxGwGwfoom+4hQcBV4UdROgEeUyiQnlChwCbEq5cENDMoQQngHKjDlNNkg97OjnnQ2ttHBbHzL2CDxAhNJUx6ejKNhaN55DPeSU4yVq8f90y+hqq8AVqDTjWGgTa2EvR0L46R8YUXjkmcwIdetYigmozRGUJM/BWSCmEykQgeILoAcXo/vx5+V9kXhqJAjhgcew6GPzV9GkQRDBBzdS0+bZETEyFLQVYYSr3Eg5XCPIAQDRUaoizE5YyEohqtOrd7T2NXtyTgreWiwehMOuWnhLoK6aQC/Qq4AvTIVWn/H0kaROhkjQ5WSSE4vpbSP6g2WBXU8/00GMOfD06PrOWT2BxrEYqSYnoLeXYIiLseJiu0ODuAg6A0llhqa0tTkriXlIOS65V09HaMKCnUxJcOsjRJVjB+AZWY5EZL9uP7+jJo1NHsll0bISlHgPr6fH81Zk+rmrueOHqS2JjnAI130zSD9TckgUZm91qvY2Y2ABMAvmlxOfx4RrswHESz1qefX8k+MTz1ziWCN6Z8iGYome3kkzgGwFv3SqZBJBNjr/4omL7BNn2k4jKrer5wzivpSHstU+xdQXZKaNGBYpZtGuxkFGJ25Ihzuwdvtp9/5JAb0FurZdtJ21W+SiA/rBSXFJDZWkup2Any87NqE4P9clvFH93dCmS53HjkDQUtxyFfVmpTNLrLh/uV24vEvx6GwCmCSQsW9xSO9KVd5nmmt2Y51aKE6r8wq0dQLADg6FkM9YDl7BbyafO/SvFPtdjkK5KDK18C5KN5rv//DdxG7uttqWli3Ranne/W1ct6J9YLDpWo/GPMUh5ALu/AgGPjF+tREFPJFL3qRazT89tfXO2DTOqtcVtF5N2zcABBlHcjnsANYh5M11SPB2pel28H8lwPsy1+5wM499xUuflbDd7TmygE1NBic5loPVRkgsLg80DyP8VPlSJzzGJrv+JwvgJuu4fNt15w75GH+4nz7b+79tPMiwHNvw8Pc2bsvt7sHHlE9IOeoHIY16FDIjhW2DA5OsYNgWPGacOfgYHByXnbZt+zlL3+5Y4McbCTZ/vMJgs5aB9ijVuxUBUBJSnVZPToQgMiRTz4c5cKj7fOf/S9b0rY3xeGPtxtv+b1tWHe/HfOkI8gR28suuOhSw4aFAgyllc2zBlrdMIDuc1f/zG58oMO2kL04SDKicvKi0IhKIeUxkJtLm+zp+xfs/DOfjnErIxj/OW1wD3tSBzhEQOe7iM53TCTRO1dzDsaRGz0Y3sWiBMEAvVC9BIDqUD6Wmi9S2OTAPtGe/MS/JaK31KMFymsSTbOlBQGVvt5gMKAArAcsAOx2qdNudR1y9TRMvCTHVAvwdi7KEyLEiThvEhmVjRbOUwHZU593YuRXBqTH50VfULuDuZf8DNHjcF+hxnSkx0UQXMK7L4/8xo3riUQoJ2sptLace/VjLpXuOw1A0ySI9LcIcp3CJsNrKOStK5IlwKtrivKpI4DfkKsbj1Crt6rOb7l2b4j0qu/LYlYOgAN6CgDCe8o/F0F9FiBXJIosxdRQlzgoYzvIVZSNyFtQR08Uv4n4uyyUvkPotA78pnxKHzNEgOtr2jziIEdJkejDqMYFIDfn0WNFWeroW+YTtVxLoo/XYJzugRsC9ef0/kT8AMAlCAgSER8Eu8BgJXIKJbCT06zFIL2/YMPUAS4AckpEk7M4qwjQY7TSbpVNQgXayP9NLea5QoWG4GCwIJ36HPL6ggNFgs6aliNDioYFEaztAcAp2AHprKjQAQC7cJYCxPwsIqiVHub8+p0c4Cwq1cOUW61VuaxhFLyG7rMff+djIJR7ubl1GOC0nb4oeW1lwLJyD1VuipPtBsA+A8rj39XrPW0jAuBQriedwyEiDGd7Iei0nz3tmJdbbX6Fbencai3NZJ/jqJv52M51aJaz7JK3JwHguBYEcSctekrFcCEm9i72Wxg8CFy1Mp5IRB8urLM/3vLf1tf1ZyYRisLN9QBhHJkM+Ro+PFJQGahkP3AtB0XGQ1mk4HSLzreF2r8Cw6W9fZG9/BUv81zcDWvX2aJFeLc4ZGTchtiUFI7XP7TO8kQ11VJnguFUlPECT4Ro6DZynhtZa/vtkku/aa9+9blQjXsR1xKdd9QVwrs6iJgSiRUAFtW4r2srebRNrH+J42XaBzzb+PEWzWN4zHb+2U49n2vPdO75tmu2dj+S3p9PH869n+YPgNlbPQd497G7B3b3wFx6QMGpEQBwU2uz27klsX9g0gz0g3/EnAEECwdJO0L7zte+9lU7y5216FGAKWffP2Zu1awAeBTkLWqPQITAb1Rl1O+HPf5gO/204+32W/8X2tRD9vSTTrXeoR77ww2/thOecpQrM/7zv38aAAxwIF+oiKGaJzdwBOv7gu/+1H7xl3W2LbfM+jICwMqNCsAox6KSU1RqbL2ddNiwnf/Cp1kWurTKntRIRRgwoRw1RQALiuosIACOQM5pbYpkjROzUgkXFLIzTfQb74keSM6VRzQBZoZA0SmnvIsBsBRDqxkvSCtGxBigb5PtuWovV4WsEQISFc/VNgMAFmgLuadE6QR6yjS+uQzBCd+JgDcRu4pR+clAuPK9aspzBQgH+rQoy5PeTyjTOjeZV/RDEE7S/YSIrShh4fwCg4qkbNq0welmqr9Yh7dIUWLR77p7hwA6DT5JFNmV8el1Fzmnor6uJO0nCzloMVXXa1nKuQPYKhtQGkcOkkN01iO8blwlkd9yRLgq8uAAuHoDj1FjtZ7vOwc4fEbAN9TTrojASBwn5jcE8Bhy7Inrex9092wNzgFyf+VIqeVelRtXxAAXBdAPiVTpGwIvCQDOYGgXlRdXj1DH3gDZg8nfPIgI8SrwIXWAxaju49pDfLeO+bYI/Jh6AErkvZTf2AQdEHQ8xhzUqFN78iBarxucAOCxxdwM4JdhCwgPys8O7t1BlnQfj1QAWBFguOoMW74j4aqqCLB62PuHdpSoAxwBcIYokZMRgt/BMwQmAeB+qNuwKfLDCM90/tl+ctFHSFklkbmIkAxfyAPeS8PU8RT9Uq4L9bUD4MCecEaFK9nuhHnzaDyFS3Lr4egRMHbIB055BJjnKD0CouWFwS5rWbLSujsBPLlVDoAzttyZLej3IAAV6/w+CjugDIA1wBJGh+8lYb3wCDD0Ja0rcnzVoFeQwyGwrWcDUdKS/eyXlzGe78A7BNirlQebVZkyZIqQ1qCFMUquviema31wAMxnSBVyFf+EVTJZw+Hh7Ef2I9gleZ7h6877W6+z+6vrfuEiU5rLxx57rAs83Xzzzfbz637poleqB+xUZq3drC/FwYItX7ncNq693zLsbVdceRl9k4cdgN2gqDHUEeX5vvDMsxMGWRFmRo+tXLUawad1+P0CxXl6L/5sAGM+4Onh7Ov/q9ea7fnMdN8L++x2HgCeTx/Md1wsbB/Ot/W7v//Y7gGlGIlx1NuLCA0GxfK9V9nGhx4iZTRnV155pQfQ5IiVLSzH7EbYSK9//etDGgpsKzlid2kEWBEsgYUR1bMTOCE8rQYrj2b5ssX27GedaPtTu+9bl3zPFrUvs+c8/9mWgw411LHJrr76arvhT3/2yiUl1RHGIK6hXFKB4qFfueondvXv77KO1FKPABeTXKsUxriivzUY3/W21v7mpLSdd9ZTLVvIVwAwRrQ8B0VF0B4RAFiDWA9CFMukXq9UfJ3SCgDjTsbGlAdEB+Bxz9WqnARGRKERauEe9rzn/r1t3ICYRw7xFGu2JiIrQ3g+VGtT9NkIgIOZINNDYFHXEXSY3wCYNP3mCICnm8bj8vUmGDqe10wNHVwryb2Exby6Xq5AY6GgWsEyvkZcJVPHokVIEBNJaWha5P3qdDzaLmM1RJHlMaK7XVukQpOIEcqoQuq1Z8sR2yQH0I3gQHsOJY9Ew43Atgr8emNdHSVpd4j+BkAcjGpRnyOYDpRpIL1qYQqA81N1VeXd8jbzXd2H5tYQZTHkbMpBY26EHdDY0MJnVLO1Qgf3uUmyrVO+NQ6g+6osjZR9s+SVjwLui00Fy6yiTw7FiD+IPgQMD9F1BE+tj3sbwKnQCre5nQhw5n7adc8AJZBo2wjnKsk4VdtEhaZvqN9tTdxDG9ddjLMB8KsylcpZjyJYic5ZEKqi6ySCNR0Adpa905+TskdQoCsR4ECpdvaonqEC4AkFOkSAueM+cvM6hllTyOfLbLDLLkL5ue+v1kT7erd0uJp4JkUjGSfSGBDYcAo0ADgeuwHwVABY/gg52ApE61LWJ2cdD7s4SL5vfj875qln4IhZyfitRcU+rEqP2iNSWyYC4FjPXbr1cjRS3WCUdIRcnrJBedVB3mq/v/FqNuAHcaLhNCqIJcWcZ19SfVvVdS+NRWV/LQexrF0UuQvR5oV03ur6Yq4oAvyyc15iW6hXf833ry7XrpUD+wUveIE9+CB1c7/3fZ/jg4wFL+2jXQhHY1N9s/V2bbFFy5bCYOq0H177A2rqPsfXZJW8UwRYKUA5mDpa26SovKi91basX2dtS5dYb5/TC2YYQ7ONrd0AYGHn3mzPZ7bWLdzz2w2AZ3s2u9/f3QO7tgdkjxep497KXqCg1hBgtxn9g5GRoTIFWi2QrTvU22M//OlP7XRqr6cSGz84UOe+Bs0aAdYmGcpZJMZ7Igih+nl1DTK4e+3gxx1q3V1Fe2DdRtvvoDW2x/LFtvneuzyC2dmPMi3AuQjtVCV9aoYlitRgF111nV3+k5utL7/ahlLUOE2AnMSusoDgGgyKOjiZz0YA+nVnH2VpAHDGI8AqgxRUSqVg7Hl9CxkBjtG/MlVYD0PgJ+Tyeh0/jKl8DkEiBFAkcpGizZncCJFKSfxQbmGojVzqV1pjPaJGvUSs3LBUndKQMxWiVUmkKqHhlvPKvCZw1QCYa19MoEIHcSiPW06YAZW/p8493oEJwzVL5IUqLzwK7wQKdtgUg3AaRrhEUmAiKMqoiMTAQB/lKqjtitOkt6eP0heLvPyFor2K/rp4CcjM65KGJDOfJBGMO/1Yhi2U2BBFTUKAVeA1RH6DyFVZ4bka3Pq3AH6ey1uhPEfgm07qBwfhOEWFRB2UiijOmyQSnBGdn5Z4znM/tX2HoE8iKaX51lTfRAQFx4kbzoruSklVzgGNfeXcqs+UQxfovKOAPWJUNAV6NP8giNgoTpaxReQtrsHFcCgLxQE1NrwyZ/1NKPXSz/0gVNHAFxOFX9EFAL6XnMC7oaFQ7qbIfBMAVkBc7a3hXBm40mPkDo+18X47407YEgeC2iFaecjp1X3SOepW2lsY5g8o0CkiR5ECXRJlWSkNVQDYVZ+THOBAgQ4AuMSc9zRsUakBGKkR7oWyOxLByvYPWT3ltJpK3fbNT72D54DgXi0R3l4SKxgTA9BRXXyHE6lJMde44pAI8+oxe3gudBDh8civq82LTSC3h3KAg5OmoFIt5LTW1KOci7r44U881ZYsOsQ6tlDWpY6aWqJOP1qPSQA4rBVBkI55xVpSYo7V1oyh2Fuyrm33IhpVtF/84ir2nw7m60aAHjn85OiP4dCrwXOtOTwyikebPgzsE50rOCorbIPE2RcyBhboYG+nhNAoNPYXQyvTunjNNVf72ioKtwDwGS8400shCQDL6azc3jzrExaIr7WlYfqG8kFaIySo9bWLvmIvfcmLcRKoPJbyf6GCDwzBFGgop4UolUVruTNfpjVeppuXE19fOAC1cx7ao/1+Fnr9nPvz3zkAeIL9tXMGxfadZcFF9Lavmbs/tbsHpu+BaJeHMqjuJCUAlMKJ7JpTSR1FbaPany699BKv9x6UodlzZFfuSgAsCnSO3B0d2vDUoBbAhqJUeWiKrc1Z69yM2Ey+HVBXh6oseU9s/HUAC2WB9gBWRyVYJUotNM46uJcl8mIv+u+f8++31ldYRUBn0TgRLNUQrS0AGjP32dnnNtlrXnIk5VgCAA4iWAkAFiV1QReBKB4TH69otomH30Ewol8AB1cyBmRkM3VeWiQIIA25EZDNkSc10monHX8uRpLy7FbbwBDnAOArApynZrKrkzoyjCBYFOikrIZHmRcGAIe7Drm+43N8k789l1ZU6CASNZEKHWmGisLFQyZRhUorwSqUfj3hPVCZ+8kNEPiLLAQB386tHda1dZtHUdvb270ci+aNgKVy+Nx5Q/+FSRPo1noEqm8bnkUlqhtygCOtWe1OOLjewACKy7UZ9T2v0VMVFU6+m/LIMDm6zBkJ5+g+vP4l1y468BQFO2VbNtNuKIg1POdaDMN8TaARK+dbYyVN7SGVENGYD0egUgcwrxA398N9FwDAo8wvAeAUbIOsop5EbJX/m0YAK30Yzqr9aqx/acq6YWEiyWaDtEH1tpcCdJcpB/geYP9dlMNBWKqAWvmoSpfgnJAGVx5Qmq1TBJjPIIJVbGdxAgCThpHk/1bAr1O2CblKBGtEUbEEAAv0ChhPBYCFnlMeAVZet9vXZQAsynQEwOkCfQIALg4RWWIsLB7aYhf/09tpF2yJVA9CWdtQiu6ndE+r55FkoaJq6oTe01gNTA2v4ezUVI29hTbiysP/Yf6lSkHd838h0ieOG0+18P5Kk5/TYh2dCIwB8LK1yxhyi+z4Y85iPdsDFWnlWIvW+yg94qKUzK2AhysAuL62gTwj6h73baRmLKkBpQ32u99dw7heB66VCJjKlMlTw7xj0KZg/owW5cgiNcM1HCL4DcJXoUpAZCBMp9/wcPUlKQ9DlPwhzeaFRHq1bl533c+8Rm5LU7MLEJ562ul2IyWQrv3JT4NycbLUuf4Cc7a5QXm+w9azdTPrQ41d+e3L7ayzUAunDNYADiqVKxwmatwEU0eHPPvDJJWr/m5fF3ZDfVBOnnzsBsAP1yiY33UWeu18DANgPbgFtX/nN3J2f3t3D0hHQrZ8N2VzJfoS66UrzTGWtJMT2oVksfuVA3zOOecEXSrYRVlwwXzst1kjwCqRISXI0YF+a2hbZE960pOoF/gMaJnk7WLIp0YFSKA6keuaIWI1yOZWhxHfhAH1299eb9/49lUOgCXpQ3jGaodUWqXJLvr2z+zCi67D4DoY436JA2AZHzJWBYDzoxju+Xvsxa9tsFe+7AhygPGwYwjniTQVkjqVXgd4XP7lwz2gIh05WgWK1FEXJiqpQrfMQplTvqa0YhRRy6SUT40R7wqrigaPYCAATob3sec97+22ZUOdNTSSqClxJ+W/FqCIRfRYjiAk1/X1bztDCNNFhidFwML5YrS0EgGeaqOToRg+n8S9x/9UTq8il/4zPNuJP2NyuyKcgZacIOUkB1lUOpWxEIDVe6E+cACWAo39fd0eddEYFFCWkJh+ZkBRMkAFiINCtD4TanCGHOGYsxrrclaBWwexAfimhKQnAuQ4zBwAiyoaomghYpwoQzvICuUzQr4u0RLA8hg/ZQTKgTTMBF62ZDXjQMJYEpZRrnFQmy2RL+sR2FHRB6n/CxXaKdJEo3Q+HVLYTkMhHyPaPURZn1HlUwN+0zAt9L+RPBTq1SwcB3Lvh9Nv+2ZtG6WLuvIl6+a5D2PN5gHAy4oAYMSkUndRFxMK9Ng21fzOOwBWAWB0qQzWvmXq6TNAgLXTSgAwYtMuDORUc+akR6cT5oCnlwr7TgOApZzlY0wDwocRfYCzSIpb1QBYDHTNe6c/SxE6AcCj5B7m+zutre8uu/zTH2RNIYkZoFJD+awmlNY7Nm3mdy0mQxXVZ+Vhwq4IAzxR13pMA+Bk+jq7RACNeQJw07gNIlD8pefHsXjlYuvYCOirxesxAmhJ7W1Pe9pLWKv35NlXgZhHW0L1JACcrGlJxHaQVISGRuU596C6Drgtrbcf/eALULbqbduWeyilg2q7Zj5zVWyS4hh1p1nTpZqeSZNyQCqB5//6mJOSfX9lvZCTy1fMhQIRJVIr6riPTbZm/wPsxBNP9LV23bp1vuXst99+tqWj02688Ua74867AqOG4eD6CgkALqLPIJV6OeWkAv31b3zNznz+83CGi1Ego0Uqn8O8jyNSOg9S0qa+rowerXMjs9a5na1vZns/LtZT/axyXM70sWnfi9eeTxumO/ncgd2cbmXOX5rnvc+HgTNP8LdTIsDsncHdvxBHdcrVQlx/9zV398D8esDN6ySYE0vDBXsdZiS4UzXWQ0qj2Gglu/zyy3CwnuW/C0fNXkVg5vbNCoBFgYtF5vVz8ZJFduihh3qjVX8U/67n+mQyzSgXo7jLJtiAIMhQVwc5UYN2w61/siIWtMSMU2mEfADAY9Qp/caVP7EvXfBjIkKPY09c4tDBg5laTlgU8xj2KQDwuX+/xF56DgCYhUaGsCJpXlc2FUSwAoWxerOYuHFMt0ntjA0mRoCThcipqiqWKtqqYvZSMu6gXiD5yyr/5EJYCM0ATpDFdUOpUOzCmYAQWA9UwlE87s94I7ez2Hr6MB5qVT85Rv6qqDYCZsqs1k8JCwXrin/xs/MZlNMBYJ1z8mYXorfTbQDVseHJbfLInEdKNQmCyFo6qfmrgKcGucaWMw8kBCYnicr9uFCW8l9VKirJqU0ipIFyGL6rfxs3bvTPyuBqwJkTapSGa8ba1qFlGk0RyAZNcoHgSoQ4iQp7LnC8Y7l1kghwApJTnnRciSCL0tE/0IsTSWWwSpRHgd5M9EOgPcW9yVkSqgYLMTImPOdYTgCBNUSoUlAHE9aAqNhjAEaVSPL28zphXj5PXj1zbFRzAgAspkWGfhymTEtmb6glj8tb/sgWG9k3bVspXdSJ46UfIK5+ZXmxZSP1thjtqNRdA1a6n/ncq/JdtdA6nXfiEew8FNB0A30C/VMUaAMAE5x2irTUqHXIwQAO97shXZsorXKAJ0eAx3htjAixL3z6f4IBUhIkEwiG/uxCuRJj0rqhc8kPRNRXQng5nbMfkav+9fb9T/4/QtnrYangHOhDEUttZowo97qmFlGiMcW6k7JHOqkLhYl2oxx6PfOFBCDzmac757uRgurraLKuhLEfAHANKmd9OJTkrKupy9oQThuU0IijL7Pjj30ZDprVdC9J5Zox22sHVudOPCIAc/VeoKhsiNqqaSrvUxhB5bihwJp8n/3ut9+2+uYhypHdjzgkzAxtbPo6gmueEkEtd7E45OwaYj/M5oh8OgDWHqF8falCCwiGdXNhx18ogySVfZWc2GOPPeykE55uq1atcqe3Uph+/evf2H0PPhCUn5mvUt30Wrh4qVyhEw/Y8DAlyAC1BeyByy6/1F71qld5qk84lP5T62r8KqOUlbOPPu3rhfnCYsFMTT43lQt1ujGejM+wCm7HRIif3xl7/sTLbc/1q78zfqz5OxEEjnNST2zrbG2vsnOmApVVTtzx9tL29uHUnxtvccQ2RFZasraW53vVWjsT8J3Y1qr9NDijK2yosOTM1jfTD5Ec+0QBh/JYlrmZ3WQt7Gn/e/MlXlLw0Me/0Lq1h8F4cYYH/7KqHSg3NVUY3KGvFKVxY3AHxsN8wL9uKWHWVeqMa7MMqXflNJ/qMVW+3s7a86odSFPN3+p5N9v8nsv35/7ct2PR2IGPVK9HO/C1Hf7oxP7c4RPM8wsTx/b8+18249BgH8rP9Z7iN6R0GWd7yj4XEzGUvpUdrf31O9+50l589ovAUsKlCVVwu/aAqW89lWlYM24Nm2iPxNIt2tC9Bivn0WbZQDkfLTwZJphqAxbIZ81D55XxkNGiAg1RKH6A+rbCNE49lGIx5X+y6Ra7+JLv2he+dA3fOxCP8tLQOoEcmQQYXhkHwPfZa9+6h519zpFQOslDZk/NqayM1xCMtV1DoXltwqovKMA4RLS6qaXV61TmiEo7lS+JIMYyTurMWKpmfqNi4iCIQDUBpJMiTTIsg7HpEUMWrCwGwsC2grUsPgQqQKM985nncTnuG34AACAASURBVB97YCQglgVtWkBJ9YC9/BNHFmpriohEgZyrNArajiLK55zlbqakS08FnKewZqdcsGdb8Gd5X5HfSDtMmu7AKInMxYhiheZdfT4t+HFDTIC7sGNSmshHndecLNjQsGiMPQAyjHkAkRw7el1OHZXlUGmhGgSpAoDmnJ6fFmrshg02XCtEsBUZ1iajiCfFipgPLlwF5Vp0QB3V5cIUVanFmaFzVKslh3FZdT8x8hzOEP4lYjyVURY3Ch8JPqeU7+ylk+izYqaVGLIQK8JXRGrTeyDacwjR38c3Wf9eZpsZLltRpx0doSwJoDmLKN2y0iJr38B570S4Zy0AfxvPhAhwVrnSuk1AabqeyUfwT/TndAvzkzrEqgs8zKTMcq08VGMd0iIrAlLTzDcxQ4cRqpLyc1p1f1VzV9XBpKnk4mQBQKvL9XWpQBfruD42RgEjWWM+C316uKdgrRjPpb6SDXV22CK+04hwwqX/9l7UvO6mjeRbujJ6oNzrCOtYQvGNRkA52hv78OHauOa3wuzab09Yv6JR5WMvjEEHacl6FQCb6lOxHheX2dOf9gZA4GJnLHhpHNT+SzijhlmbQr3tZB1JjODwXKoNsFhjeyff5fYIFIiZ4k4uOZRCGb4Sjpkx5lwaQJuDbTSK+FVT8xhaA/fY/1z/bQQ6hqxn252AYOUfkW+eRIqr1/S4VoT+G++4rGg3xPudbf3cyf0y7nRTrZ9Je6rW+kpXVo0VZ78wNug6rWl50je0Bn3721fac08/HYeUUjc0x5m3cmQyFkZZK8SAaWiug/68hTJIiJ3gFA7rXDLGJv4st7d6nE4AwFPuadU3OgMA9uc392PSLjlxjxwH5sKaVDnEvND4SM5SNr6S/cYXsmqQoRfG79VeO3NwiPKKiNTBqhnBSVjH4JRjQalXOhoaKD+FN3IEW4yZyTMJzl6VGRnFplAU3p+PUw0l4gajCIeF7D1pZWhf81rzsK9cbFLNkj4HDlSlANW3tPjnS+SHZ2oa/NqjaDbU1DW5UnxwACWpAN7fIb9+0lG+Vw0c3Tf7L6yoDKkxpbEh2iy9C7VFZQIDg4cdbM4PT+zBMc6TqyXaJA+rdRryNfbHGy7lXsyOOvolAGBSgQDAI1QcyGC35kqU7tKl63nd/b4wQMaNofEjQoGPIn2WZ/8f0fPwlKuUvenNb/b+1PtircmGvfDCC22QtJ0gpBdYI695zWuSCJjZl770Jbdt5LiWMZwnPUMpVWm8xCqnqL7Jo9NRKPZ4cIWagc5EGUYzJQ2okA0sXZEC+3EUpdOQ07Xl8NLPYFsH4VsdGheDvFeDDaPggT6n12Qv9fXjcMZhL4HS/n6cYDBBFKjQfq7xEGiscSxPBXBZOxiz4bpikIV1eARbXuJGIZYx1fdmmM87NBqSuTXO8bRDJ/Bnofse4f4z3If6yMVLlb/qVUcmrhATx/3k/be6Bb62ikWYaCaoP2RzitEouzOWDS1/Z4p5FWxOCTOG4JGLGPJ8BxkXOdXcndJJEs6o72nc1nkJO3SJuEdd18+paSw7eR79J4xYwCCsIyA00M3YyrdxjQbr694KA5gqJgyJOq4pO1jr16Xf+hqCjWhMwJAdZN2T7bt9TtCpn+usADiGnl3kQnm/DPzDnnCoHX744bZkCWrFDNY7/3qX/eHGW23zpi7EQppCji4PSUJCo6VBp0d5SEd1cRHXUVmgSy++yr54wdUYSvsTxl5cpvLK3BIdL1Nk8c3db69769724nOOgioNhaoKAEs4yRV9WSw0CN1bMNRrDS1sBMqx9M1XNVgjkNDPGN3Ur9XCRTs26Hfmp0cREVFNqzyRwQIlMkqFZXbyya8CKKxmoV1EXy3CQ6Jc57DoyNAfoDRJGiqdgNsIlNAAkqqOqQbkOO9f/Gy1ARRfmyGMs90ey4mTfBojz8FvxeAarxgdnpc24HDEc1Sfq8pQiO87MK0YDRJnUsRU0eLRUTZPNlFNOr2miKqAsCb0ENR9bfRFdjcv8lGWIFYzGF8e9g2R3WrHiS8oovRBvZW4iyLWMddYi4w8WFrAtGDp72oA7JRhKWFrepS7fWqvmuo9T8xXVd+pDFaOCZZmwGNmEgCl5BZjpURb0ktS1ngAPXgIiwUlkDqXscWDw4lHQ13dZg18LztcZ4uHW6z5IcwBKNC2kf7q5jzU25VpQflf9njuuQGnAdHfIgA408I161lQWZdGM4xNwGoQKQhdX2SDLZGnq/pIJTx1xu8RALs4lmjN1QBYOca+RLBe1PL5OoAH5xMYyQKscLZb/xaM594+WwHtvZE834Ztm+yCf34n1+igndBKdx9z6IEpDIBJ68SEuVsNjCjjdvyx57N5rcEwwinR0E7ZLjQjMJxbWhtt42bKUWHkJRx3/1lxsMbzPlIAcNjsSbIIRpwbtUpb6GF+9zK3NtivfnWZ/14sdbLxwt7BeE6782khQewcHnv5KxMAcNlBVL3eVu0V/mv8Tng95+yvjBvGMoguvvhiO//8891ZO4A3XwrQQ4yJGmr+yuEogbAiRv7SVXtgL2ziu3Kkz9Z/E0BgHEROGZuoAjqzQTkpWrhTAPAER9p0++QkMKstJRr4E57jdhmVgeWUFftHwqDslfXkVPf3sY+BPJvbFoe9DYHFFJH6ujppTLBa0v9aq0dUXaGplc+TtkbNZhm3XV3dLlxWGFRENMyFWp6h9q/+bV1W19SO4SzaO/sLTRedfVDRfHK+lff9wjPP4jx1Vl8HI5Ba0DV5Oei1d2mfq97DprIzKpHdCIDr6vPoD2xE5BIGk9LBAO5fuwiguHWLtSxbjqEMCJvrgS2VY2MfGuqyDGyOfH4r+12/3XHbldZY02z77neqdfbCgqlbzXNqtMGeMWupX25vess/WGdfF7ckrY44Vyauk9EhjB4OdpsCNgrIqNa2nlkvc+ILn/2Edj1rX7aXnXHGGQ5O9L6nRwE63DnPM/n3j3/c3vq2t/ldbt682cXpdK4Mn1calErItLSiVQAD43Of/6Q7DUqUXshkpTcSgKhsYtkeBZWUoTyZDgUHspxjQECWASGQo89EwVu1R38744P31Sbt23J2CXgMS6OGsTcEwy3NZ2TneMUYPtfOfXTCvsvKZp3uYOxL20VgWfc6yveyXvO1Ataiw2XmR1wNiGcDzBPfn9re2t4hpX5RgMNtR+m7gH2U6lFLn2vuRUbi9OebGRAHZ5TmG8/aqcDB4ejsPa+TG1mL8Qrjzxe1cjT35LhQm8aY9xnEW+oRLxwEM010ypXbmqxj2sNjUGmQcZfmb6XA9nR3w1IFgG7XWjV1D0g4UZgmW6M1DE0ZnEzDlBKU40brmgKb2kNGSIEr4eT5wY+/bc9+xomsN81h7020kbb3eU383KwA2BE6HixFfDUxVyGM8YxTT/ZJoYlXy6Jaz8J3z90P2TU/+AkLpyzbDAtrg0fdsHyrADCGOZRN5cFe8s3vQIH+HpS6fZmcizxXNO5rMj6kSprKPWjnv21fAPDRGOwAYLxFHgEWFdoBMIONdaZAJ7UtbnN1YAEelcsZYQHPKEHRPR9M4ARIVQsYxXqsc+28+X8vUOg8twovSEZ5v6UWFpLVdsgBz7ZlS5+Murb6qwnsI++aDAg2Jha4CBZFj51sQEw1qacyMsYbM34/M4Lc2QyVyZMwRHOnA9WB9j7+mlEVLkaOZgPTyT3Edpejv2oLgIrka+XXiqkg40veb/0dKc/u+facYuXe4lnjclFxLkSKBXgl6BbOV14sksEqAB09coGuHryn8V9Qaw5OmLi5RE9cWM3CmXccALuriBaFqLVUp+UPH6Psz5Co4hgOqRUpa0b9Of34Ohs4wGwTUasO2AMDKfL2UU5W/d+msVZr6a23hvuYS/exaW5mc+uDdq4ar7RLUdw0ANia6AsiYQLAqRY81PU8J6XzM/xGkwVQc4912jdJ9mIrotQ8xgKdAs2mmLtpwL4ztBIArPOPEpFIs9CpdqoumCEUrOtJnbjI5N7a2W+LMNJ6N43YSlIJimsfshWZAbvw3a/jQni6icJBvpz/VHxMnmGeALiEs7Gwh51w/Mugwu5h/b2kGmBIO2WaaERTM1EPUYTd+RkM4BiZL3f3AlOgg1p7iAK7Ojx7hdorZgY+che+2rTlNrvz7uvY/+7n/oaJXm5ECRqVcfJffQ+ZwWf4yB5WVev/bI6PcuRy/J4hE1z2QVSlv/jibyKodSYTWSr8qs0exNUkWOIrKI46OQyHWSCUzhTqrk9zlA2riZ+J+5tCEDr/BAdwWFHHn3RKI21idHU+T6t6n4pAT+fT4Kg4ecddwXPCRYkPJQ3HMSP8eWjvjPu7zhkHWthPPLUD+0rCawEoyHAUkMN+4u1+jNV6DFWJkLkYJHvNMOC4hpJ69czTXhyKRaXVMEdrAM4K+hX6iQrVt1lLMzn/m4jCUHqPuCF2FXYIKWznvvI1GN7SMSEiIwMfdtBW0t2WL1/q9qCufxFK4D3dHQRLpOoaDNyQ4qN/+r3acV2twVHdO6EPFcQowQLK17bi9K+xV78KdhwpZGpLD5VImhuV8jNXEIN9gO3YsqgOQPsgzoGNVpe/y97/zvOse+ugffFLV8FKepxt6cyTurTMGmvbbd2966x1UYt98ZtfsGHSa0roTqR4jpPtpvCs1O/DAjBoeEQBTpLirZGSobJX1V8jCM3WkxYl+9pBJz+ZPNjcODP6cShKHZe+Bg1Y05Il7myK6rhZQIAcd9l0g533uje6Gn0t4L2f9AtFez/xqf/gb+Xui52GQ6JeXmo0STwwhVr9wBbLNyFOiw0vUF3i2nUIi0pDpc8ZlDhDFLlmfOVojz7X003JCKKBLYDcXqJ2GostsADUVo0JMQeGaWMTdVsF3mY6nMHAZ1r5rNd7VTqXK++HQEPUbYnBq6nP5dGJZM7v6E99dY7jh/Epx5M/e9paHU3V2jYIE7XyWvU14u/JPJ7B5o7zTGNgWOOCowangvooRoZn6t8C7FwF2CJe0HlcnBGbdxAWXTafUObLJ6nazHz+8XyodTjG5+t4/nJW6Lr6vn4OwfqY+dnM+Pi5ft7thG2IKJbkMG1ayX2yLsIGFAiWXS6HWoFASpZAy9cv/i97yUvPgm2MY3UQdghiwbM7UKdvw6wAWAZ+ic4WBUKU22Of+lQ74YQT7Ec//qHddtufrG1RMyV8TrKVK1bZhRdcZNu6ggCRhDEk9qOSJq5+6wmfobSKA+CL/9u+8IXvAFb3ZjKyuFVTF9nQvJxLbi0A+HF29sueyvvKSWTpS1SgIwBO0SnyEijKvHRpOwaL8mapV8hg2bRxixvRgTYgWhsAXBPLcz1VvkWqzTNswDM/u53wLgZjDpGx7m3WRm51Fx5W39BLbXhWDrJjjj6bgbcXC9lSL7HRB1dei1cd5ZGUAy3quX5Of0zwTE/5wYmTv9pDNtUXZvKwVX0+Uh4jBbL81nhAWx09CZM0vr89ALhijMXnON6jHqLBMlLZVhwAj0mIyunv8nQK4Mr5qbrSmHKMJdH3FRkOHlP61+0Q0fIrYKESAcZwqE3Eb+T543whVznUqY7520HcK4h4BSM7yX9Vn2wXAA70zHBUfkYAnGLwK3VAiJQsY5HcbKwFetWebIyHAEoPg6K0v9mG2oJ1pQcx69m0oUDnidQuB7i0dDdY7T3Qn+9nk2OzzwzgMQa0CswG8fYAgMfIHy5SYzeN8juaNqzE7IvQrxR71j3JY+dMaD4uAK0SSIoATwTAYypt5KrcehJseqpnjLNKfV0jNoTwEgZTAYUD1Unu2VqyZp7L0LrNtiY3al9+3+vhcd9hjYtqoGdxLws5hXfCKrBwp5gnAPY1GeclatAnHfdKNiQ8w5RKUm5n71AH6xPq7UpBcU2EJPfaI4gV0bj5bF7z77eQyuD7kzsXBdaDFkGYu4MAhM12w41XYcTexd+iZeF5F12rByovSslOK52rATX/G9gJZ5jgQJySaaPLTGHA6b6Zx04BJOIoRtKXv3yBvelNb2IvI91Ezg+MpyV7rLYt69ZbA6XJokFcBADXtzRi/IojO4MBOq5vqw1dtSmJAEew6KA3GsBVXTPt80mA2Hye33T063I0PYLhZG8rv66FVXoPAsDSfgjOYJUhCz9D6kHl9aTaQvX7tFusJmlbFEaVAqY9gBW1Zyvrc85LBvb3SYCTkY2oaGPjYmwNseXEplMuNmsue55Sf4Z4DkUZmURbBHLOfvHLADVtzG8YQ70IoNa3eHRLhueFFwJwezdbc9NSWBBiVg27bSihhgzGdZFKIJ4ulNPY0j3qnyi5MparQfB0wzcCAyiQUKkbmpcBAAGKvUQc61f4eiJ7SDmAI6TazTh+ZpkheeUXlvotXac2P0h98412zx3XIrZaTy788TCRVqHhoY0PccWGpTAToX6zVmh9owA996jnJ5A3taNeNucowA5ajFPOZQN4PiMAMiNHhWwFbFd/TdUTEg0Tn3ECjwAWRdsFBPW+gyBF/TmX20t0p7TlSpQHNNT4a2pUqo7IMVTS8897I/TkJtu0aQMOO6K7JdoBLfrLX/kcmjPr6EtsbIIBNShcdm9BNJL1TA6LkpwW2Ek53lcATHaRor9SjFd5mrwAtaKQos4j9Cf2m0C5GtLodPghUqzom0R0dNpHwBjR2iEHQS2gziOdCRW/AUq/tyWhYu/afSLayTv6EwcH82EA+rOOOiKq6pdITR5fPrO6F6oA8CysSomLCmiqX2JfaIwIgIYI80ze10Av90BhouHgLACNKwF21P+VWjA1BTqM56LK3oH9FOUWVb8G9kBQbd5itU1ttEPG2tzTEEa1/ivKwhpRj2NudERMglrmHCxXQHAt9nU/9eUzMEkU+Pvu979pz33e6R4EzdOW8vCY4064HQBYalsJnQOqwymnnWbHHXecXfT1r/rEErX0qKOOsqc+5Xj7ype/gddDXk3VZ+1horCACWxqg/EHzSQmAiwK9De/foV96YtX4Ejag8UMOVmnx4jyym+KajKZU9kNdt7bDrOzX3oCr2lwycgmp4Kbl8iPR+z4aA6rWzSPM898ge1/wD4+We+991771rcuh6YhRd2woEYvSKChBqWx+XbgHPs9+RoDGZDQ1taGwYBxxUKTg6I0PAq9CJEZwzlw6imvJ4ejlQ1MieEUmGKxdcp3qo7JJ16+PDgTF9/YqqkA8HhjYzztWN+bBQCH3Tl4oyf+HNcZ07VpIgCufGk8AA6vT84BHt/jUiIffwQDKAJiBRkEfD0i4OFHOUBC1FaHohRxgRDgLY0KKIfx4XjcjaOg7qyjvKglVMCCcty5hpw+aSkYeykUfVCQVAZKIqTl9xJyMMJ5wvUrFOjpjMDw+ZkBsGrd6pJ4g8eIuqndS5C32o8F4lA2xkOp+7snEeBsr/WyCRbG2OyL5PVAn98zs7e1bG2w/L0CwORUdLIpDwhIK4IT8njTtQBZAHAK8Fts5QXoYlnyprTuFViU9DOr+xdg1masTVkgF8NLRlWkQGcwWhQdjgBY/DEBYGnCec4yJ6iXeBV96PRx5nuvnDxKNevYamswsL/+llfzYebK6Fo2ajzoolDOYwGeMHgeY39WAeBJG/HUBl11pMPFojCAiv0NduzTXmutTQdZ5xbGkKJ+GIYtrZS66WWD9RrD1eXhkoiQ93Zi7O6ynp/Zu69yZQFaKBgZmDXKOZSY1Vi6266D9pyvoUZ3/z3QP3Gssgca0eH2lhXWyZjMIQz2qAfA5ecQn8d0DyP2ZWXciEI51EdKQnODlze6FBGsF1FSSfRZ0XEbMWo2E0msb2j2GsLavxWBULRHkaWsKPIz5oNWt6XaQJ3u9bh/Vb0/E8Dd7rSe6fokuZ5fo7LHVD4dAXDMe62wISIzorKVStwylHb0/FT9lPNUjC9Fav31wDiIZcoygFlFaLRWu9MQnYs0DnIJLXbT7yzUgB8A5LByOQvYSQBIggtijonGOkKO+/l/91pvruwhMf1EkVZ0SIrew7D4ZNhrbe/FRqlp0O/MERyVeoYlHB+NLYuTPdM8aiinsANyCZayp8aKCt4/4yj00RlWBQjUEHeeq99oo8r7aU8m+NHQRJSxR1R79jsAZIqxNCkHckfWEZUKVID6/7P3HmCSndW57l+xq3P3TE/SKIwCQkISMmAECBOMyRII5YAVUCAbx3P82H587Xuf6+Nrm2MbGwM2GJSFEthwsGyMDdg+GD82B2QQRggUR5rYOVbs+37r33/VruoKHWbUM9BbT6unq2rv2vuP61vrW98SgYBqHan0Xtffvc99C4cXxVnIAX6jOzAzTPDnOGi+OHnAOd2JHnRtJl2/op9zlG7BgaHKDUuOKABQ4T4V5RKIEWARaBTVWP9WulSe51HEVQDYROaiyJ7RWyNQvADVtAtnRgAxiuLNjo26HDo3C3PzRNCG6S+5vdP0+7Ab26fo+7Dlg/t29Mwc2eWXXHIJqYtbAMZUSjgwxTMT+Wef/YuPf4x7g03FOJJ45EIellgGMEe6EUjc5YZzVvFheop6idCqVfJMtk1Ptt/NUYJyYMtWNzU+bn0SaMF6xhqAbdIxcpLgQJedpLUgEVG+5xlXWjvmpqDWK/+z6RGzbddKwWllzy7jdRvjtIN3UChaKoET4RQi8dy7Iqa11LWGoE5YM9o4ANVnOopE15PWFqwMANgM/eft3EYKdLyxuDccJipja3aoovimdSPaOTgiopz7MxqAdLQuyok2Rl14OctE7dbYnSdg1w0DqpjHKkbQuFr1ZiVzzz6bNGebldSViYAzVWSDG294J2sW4wuHmvC97HJp6PzBB3/H3XLbn7obb7qW9Q7dJCLsGqO1soIrvgHGXAcRLF3SJ6kX2fzn3Otf/1r3whe+wH3kIx9x0+RBZLJJd+6557pXv+p17mMf/ThR11EDFaI1SNmrYBzvUIdVnjuiw9A1br/tXj5/J38T3TTl5Fr0L2EAmBZJH3Tv+6WXusuuek0NALNoCMAGACyPZ3F+0t3w7neh2nc69/VhU9i96aZ3uS9+8UvuK1/9F1MME9BVVE6HInW1CHA7D8rKG3QlZ2h+KZJtSmd40UQLSxLhGty02Y0+OYbQwsnuZS++hqj3SXgkt3LfyrFAvMk8357WLcGWlR2NALjF+W1oy97jGgfKzYB2/URsdY9Lg3c1R0XLiRkcKvbbU+vC0RjRlyqzlR+K6vl62rsMXDlAPI0rAFMbF1EOsRY2o9PLwaCFOooAx5WibQxFdGq/UIm2o0hvLY/GFsZogWtUqNY9U+7bbr21Ed0aABv1T1FfDBmVEUuIDkVUTmnhqWMoS/Y8nEjnQIU7Eci4ueT2kbuYBwCLRp/E4zZQ6XXHlHe6/v1ZlyECXH4CSucYcGBe94yjCqpikhzfRDcOlwGeC7HfyhDf2YejSsxD0Z/x0kn5XequagHZO4r8SulZvi+JWgcRLAFgNbHV9dUPj1ZK0f4oTEv9OSsAzDNBcAPcqkyT3zsSbPLdE/vdcXivP/wLN+LE3s9CjDFB9KMsFc4NALyyJaDu040RwPDmMgCwDHHVyIKxspjf5X7q3MvxY2xjXcpSEWAUI0z58DL8pWguAKz1N0TdFBXS/G2WwrGGx2l8tiV/1wCSPaEqChgTyFMXvLDkjCtU9lGH/Sn3b1//HOOXGsAjzCtykPKMxT5qTC/g6LUBbEmA7UH2oXqaw3OdBvDR0pkavj3+rFoXlT5SgHklg33B3XLHp0wFepaIkGiziiCKMruAansCMCbgojw/7eEywmsGItePr+v2dY37TGMLhLHUrv3b0UO0jx4KB0zMkVSlXjfeU5hP4Tu16CvHVkZtnAas+RiAYoOir4HH2HgzphxCVtg3yuX1AEpRE8pvEX3Ps4AKFBXxiHZTvkzCbte/4932WgpqsyjEvTDm0oCeD33oQ9gW5AeSO6op29vbBZhVcXit40T3cFD293dj8wFK5OjVtMeoUo7vHHnDMsZziJppT1Xfy+ASWF4KgOL9oefxtpg/POj1toW3y7R/KqDh80sBZIDzLCBd+YuKTPvgxupsOEXXuwFweSKNcvLCkUIYcsw98tDn+U0EeNfPOALmOG2Vx0zAISsRLK0DADaYjekuieYBgAM7rG54+v6W4R4oy4rketEe2MyKwhlrSmukUgS8IKcxFM3m4JlktPL8BqToqxTgRYJaKa6zdetWt2cPkV36fQoKuiLCJejrOm+I9yxii+NA41vU8YpyldhXu3je+TlsSBM+I+JGYOXnf/5XLNqqINL8goSRyN+fhw5NdDDXnULY7h6396nvQYGGXYmHu0Dqh4I1srUyGAJWgpI+HwDIT0nQK8qJVZRRomqtD8JjRPC7+n0tcaM7swaoLeRkUXTYmAXVPSOMnfiepTGzuv5vc2PLe0sMNto5ydwQtigBdjP0t0UwyfHWbas0rB/XUQ585JCo2s914z/+tbVAiXeGREA3AqYhN9hXBGm2/vnz9Tn9CGQGwGsCdrA5BISFjeqP+n1fQbciFP0EmE55vwLO0lf65V/+ZaoETJEaQF3Nqk7P8pqt+imeJc2eIBu7SCqBnlMRYN3Xn374g7CrZsGHjEHa9MYbsfuwNc976ystAqz77mF9kdN1jQB4VzSq/IM3ipSUjMbsozs6XvFT57qXv/xcd/vtt7tRhAgWmDCvfvWrqQ/8Enf3p+9zT+/eZw1uCxcuMyk/6hC6D8aQ6iPedus97s8/eiuv49mqRgf85mACJDKYWIze/0uvdZdd+VqWOE+B1mRTBFgdYzkVeBq3bd/sfvEXf8H945e/6L7+9a8xeWfd+ee9xZ122vPcRz+GYMIcOcF4SbXAhMT+IwIAK86mjQQP3MIcudR9/eAC8ihEIQIQ9A2cgPjXLnfCzle6rSMvYnBI6VGLGHVx6Q/RlpQLE6LnbYdftWObAOCmC0ijARyu3gz4tgbAPge41bVqJXRs7NVRj+M90wAAIABJREFUoFs9jY/w+k1PJODmANiLVnn1UdXgtRw/ozpKqEARdE83Ug5UKKtkUV/OMxE1ozNHYlgxABzoIj4S7IG0B7zeseLLOcnZolJN/hnMCIi+r6riqF4T1bIqgtXKiIsD4JixFjmMtLkhswVVCyMez7go8SXKsKRPoH7w2WyYAOCxY5w70DfpJioId6g2kYn3JNww/+1Y2Ol6n2Yz+wFjbjcL+AzjCWXoouahorLK/+2mjcgfTsAEqwwBjvFXaR/XrRcRAxIAVmqCKWTTHSWivxWhVyLAco6LAr3Igqv63hYBjgCw6h8XpaHAd2TSKCcCtnM2/5VjAttBzlPlgMyOuV3JKffh913jUoVxosQYatzbDCkDaTzbh5cetcJF/aj7ePtxV3ucpXNYThsrgYV4Xypxojv3pZfSX9v49xCACGMIo00pKn59Crmafv2wqAnne2ZD6/WhU3NKO8IfjUAn9lzVCGAcUNnM9KkD+r9EFxnA2Sx7RWWP2z/+Dbf/4INuev5JqN2kpqApkYWWl2a+zREF7u1VZApD0r5m9fff6fmevfdX8gy1tmXKUmt92D2z+zGocmn3+c//FUY0wIQbN/EU5VLzc8nFl5uYiURbVBe4f5i8/rGDGIwSdgzXa+yfOKW5lZHb6r7bgeLQqnHAtZqWVlQ27D/hWtrvAogLwDii/VqubxSxsDQAOV4AJ0sMyCbPVLeHRu/LWUhEUvaU1LTLOB37+nb4knuUKvv1X/1NG6MHR/e7oWE+U1IpvjwiUn8OFXovaVfb3fiBcbdpyw43duCA6zMhJcTdsKkUtRU1NgXQE8VZteet4sG0BKM8NdYUfgFWAnUCqIoIK/ihfU377gziWhahrbv3hn4MOcHWZvG2iwHgWQA2hlI3DjVFimbnWFe4lyI2XToj9uBKgwC+rxVdT/L9+QWE7vrEZmE84hh+7OH7iGzm3M5jz3eQ8dhXFW0jqr3AOoFzeHBosxsTE4TJn6TtQ+WB+hHk778spV7aJgAWTQxFhCWMpfYS6JwVcNVooN0EAoJYpk+d8vRVgQJvy5SrucKylwRq+phLC/kZc1pIdyevKC3O+xysDDlC5IjKIyKksor4vomqspnjBEmTx5Snznn/5s3mTBBgTUqs0zAVzMTNI+666663a1guP/0jIKX+1POo/00fCEfWh/7w92GBbLK8c5V5ECtAbADln7Y7FFXM8myynRSB1poslfjZCfKxh9AzyUvkLDZnqoAxzG8Fy1aydjXezVrOpc9wKnnVbO5Se0Rvn7WL8ll7hreydyg/3Dsf6iLB4Z7D2teCgfWBD/wCwnTj5ujwwR2fPqe9dZh+/5M//UNrs6VHDQBLBVz7Yz/jVmNpduqAG9m2y731rW+18Vd/fiMA9uK7Os+EDvlujQ8xTP7wj/8Hf8MQsBSA1RyqgiKHEO0Fmy8HwBY7WHZdFxo2t+NM7e3rAmgfdJs3bXOTpF10deXdhRedzykK+EiAUXNz9X1IBLg9AA4iWB48OvfSl7yESXGN+/73v2+UG3kNt2/fTr7IZoSwHjdPiKnF0VlPPPGE++xff8ZapgaAtWDm3G233QkAvsVEsVQiSUDAU3sUfdKgpmEwej/wy29xl13xJhNiUF6iXwS0cElmXGWEFJbPkE/8Ufdbv/0b7vHHH2UBLwDUX+kuvPBi9//+zu+xwOC5R1nM8jzNy+bzQM3zHwGQ1XTfWs8ReLMyUoCFbHYbk0VqaKz1uUU3X4K+pDDbdLcb2v5S95xdb3TDg2eyoEpcTJFHvG8YFMrvqaMRtvKGtQLAS8oItAO+K3/imopz83NDDdn4uzUg7COqSyMBNUNJ/R+8NvHor1dn9IdFdo1uYyPRAK6aw8aCMlhNtMobMl4Ey+cB2/UCBToC1P6KgWJdA8iNVPJafWO/gcUBcFCCtuiw6hdb/lc7INIkB9jahU1M8wIWgZSfF1ENEGVsoQdK3Ml4Il+I0MnZCF9tnXOT3eNkNKIcKbEvKV1z/vDiZnfc/PEuu5trPcJGs4/8xgIbOnMSv6aBlwSMhEVdb5DPEP0tUwIJHpjE182pmXdEjfktNdiMAL0eh02WKegp0Au0kZpWTivNbVGk2VB9KVQAMOkL3DoiSlDQEOUQI0IAeFE5TTh/BySRP/20u/W9l2BI4IybOYhSILlf1EdWxFsql0d3BG7lc+rQnrF6AGwbl/go0NArRYwqytm99jXXs0ZtxuAiMgBNSeU4TIYhCGGZaq8MBzGD2D/WUMbErtMUAAfgEQdW8VYL7yuVxufQlfHESDU1k51zM/lH3A+f+Hu3f/e/EsKBoYCDpz+3FYOOWcG+VGFMpqF4+3UlokIc2k5Zh6ut1Ijwa7DU3RURGtkCKEAc7L7773bXXHuVmyNS4J3NgAaMFaXrmJHIeida3SQ1hpUDXOTcegAcf/RGp0YAT7F7bWf81jGFOKfxb/uqKELVLrWnDRWyHgDrvmToRmCuSvltAMBRLqwNXT5bqTqJBaKjSFG1vFb4u+F124awmbCvFWG/5uob3I7tJ7gD+6cQsEJQaFYMmRJCTn/mywih+0Bcj32GaA6sG8sH5VVV7ZhHrXkASu/Uwb1E46S2rFxM1nroPHIKlQmCaGHvJgLoHbi+DIqpA9P+FmnUk7OfysERyp/V0ss69VesX+M50uJOcRGV2bEyTtCtfXqST1NS7qkJ9KzSABbNXKCrG8dNntKAlfK4Q0bGffubd+AjrrgXvuhqN86jFzHSy0VpyFDpQSlGPG+y1wusVha057UGeXIIzBOQ0b4c2mUBENkPoJmbn/J2Bs7Aftp9CsqvKdGbIJ9ynH3QSKJmmmuzRHpz0J31vtIJ5HSQfRXSDJWOJdVssdKkTaD1SZ+ZxxGRoTyV3QOgd2YK8SMEV2304+RYYC72jmwDGM1ZuSYFmgTmXBpwwfzNMEYwG8xxnSbvUkKB6mfT/WBt1Jh473vfW1W51t/GLgAYGyW4zaExo6iiWJsaV2ojsXA+/OE/sXZRiqXt73HxtMgm847VMLa8Y7U5M7HV62tdZvX9vo8sqsp8UynARda0oS3HGN28KyuAZjsVP+2DQfVAzj+X+vfjH/84/R0Upb3IqhwiN910g2GwdvaP7LygUh2cFZq7wmgCtn/8xx9s0wj+HhSESKMaLcE4lVuziC3R7kRWZVjFElllFQ7rO41zgnoQYaZZhxLoQ4n+Pk8OcBoNgQJBVNGuhd+UA/yZz97sLrv8QsOQJViCFUuvWn0OckcA7Bc6T80QLXTXCSe4009/rm1i4mArBK8HUEOH0kMaEPJuyWPwT//yVU/NIWSdg+8twKnOvOfuz7iPfpS6ZgZAfSSsBoA1sASA590v/fcr3VvPfxWS/ttZSPBOzhEp4jpqpEnoFpL237Fjq/vd/+933LvedZNNIuWdHHfs8e7Xfu033K/9+v+FHD81c4lKBfCrZ7HSTNa7q2+8tU4fAWCJM+n5K0TCTdxBEwUv5GIKCoq1LV68GWgUiTPc63/mRqjlW1jE8J5DPx+AcpQXmDAqtPcMhTwE5aJqAQq1AGuh/QZve5Wa0fxpQg5Cy2ft5H1rl3/V8qKtF7IlgLi6MEbLTGQz1cCrXlculVaTGnD1n47XifUnalO0YVHNrYjAq73daFjrg9ECvOQ5WxjfDYpNEj2x72vZFrq+ItVBOIu5EkXNVAIhweZcYO4U5TmRJD10thKslMxpjJnnY7C8lMpG/QtuPzmzc0RPu/Bal2FEwDt2J/Sd5LaMUYLsUQyKR8n5GWWOLEioDicTdXeFVVLUFSRjwaUHuA/lAJMHKcKG8pzLPEupGgFmc9X6LoALttGP1EWt5m8U8fXMDgFgPiRqmcQc2OQXMbJ6e2XSiE4EwOD9QSh66Wnq/04fcJ/8jfcBzh9krrPw4i3vyiLuMoWoSA+lVRZF+9pQgV7rWrT88xuAkqIQDN5e27Ry7mdecQN5YztI2TieSKDqcBsFIALBEvjzZZEguJtRs6RM4vJvxD65FADHAD1z0pQqEW/Rmu8NStE3/W9t5JaGgtGikj1Dwwzs5D73N3/7F0SE9uG/2ctGK8EQqZdDfzCmkry0Eu5Q6RANduWwrt8essLmWvJxnxokLQqVzRm2/E9rVwOv3sgNDBm9ruhG1YHHHF3ME4XEyLdUJIzuez/7aXfhW96I4BXldaRgq3VJ2h9e3SP2/b6fvAq/z3/UCuDrXnrlfNUfFV26dsQN3vCqqJJQ/PguUzyOnO/eYS+qn76nMZIc/1tdymcs12Lpb9k0EgHSbxn7+VkoeURAzbGrnFzbc3FYK4+N+/alUAQCfSqPFzjyyrg6lEZm6r48Ww/UzzlydhU1KhAVz1G/d2GKPEyBFQw8E/2EirtAnmgXAkwyFvX9v/prv202jUUFeUaNbwmO3vXpO7gPlJ1L0FGHBxCqQjyGCG6d8FQ171DPzfg3AzrsPnEDPQYsqnt8Yx9qNrSiYNbPw6bjVNe1GsHhu/xeWzPowzX8HuipriHiJ7EwvhsbcdUUSLGNlIJEOxQc1F2cxJiT7pHv3groT7izz77aTXD5EmU6XQX6L3M9Q1m+isZ6Giqo0qhU/7ytDRQHZvFW0OveMW8RzojRtpLf3oEStc2SBm5s/1i7RraKzq/TFqmmIaqt1c6hvYPzJXxX6Avddry/mvZy2xcXsdX7wBIz0OgTiozjzLnyyrcbeyTHPCgQ7PF930gh9gxAKcprzVIu6RAR4337Dtg6f9ttd5CzfgDnuoB+awCsOsrKPRYYvPLKK21ObUKRevfu3ZYrLRzT+mhi48Xzevm3UkX999eCKdXrVdXRo+s0Y3mEuVF19DasoQ3279J7bdivm42TVjZ6p3ENo0WObL8GrO4wHRFrGzlKWDNhk1l/62+z67TGiibrq+Dce//N7vIrLmE9lvCr8FIYF6v7/o4A2INb7/WTEdFDyFzASjcmz428NZbbSGMZsGTFN08gRqzRJSIVYOU8SByljMeunwTqW2+9zTbTtCHR+MbmaTAWBcb4SKQn3RVXXkjuFV4IJkV3d4/VUJO6pM+JyFOv7UT3e7//u+4DH3i/e+bpp+xyZ55xlvvN3/wt9/6f+0WT+48DYFPbk6NWEb51NV4EXqPFT7lAeDOY0ta2i5R6EbWApZZ1soeJfhoCF9vcK19xHcB3Fx7eBQxMciXg0NvAAZGo3T0lOjJUpDQoCsqS6G9sYzmcALgl+A0LUuOgjS3a9lZ84Yr6K35KdfGtAVOpidcLA7QCtlxI5U+q+Vb+Gr6pQvQ3GAbKddObzUBtqwXmUADg2ubmAbAGbQ0ICwCLglYmCiUArNJHiwhUJXZCW3l+n1t8PuD3mKI70D/qpsp7MIwwEhWRkbgkTpTjuk+C/owS5GNc9vEpl4bpmSQHQ4tKkdz+iqjUsBESvTjBKH2UJAIszQMCxDat1XaLiBDotkwEizayNGqBX+UAY8DVaNBqW6FmfcZTxoMHWSBIQDpNjd88fbIdIDK3e9IdzwU/8f4bnHvq2657k4DzhOW19fdtJ+8M77fSKogKL5IbvHE8Wy0QG+/0p+h1MkQLeRgrxS7AwQvc61/9TgRMtrMXoJKs/EE2s4qBCwFgqUIzVkIEuMEhtNKnaAmAoyiBF5XxYjnKxRc40foQqIV9GFzTM4jaDIh2P+q+9I9/QfkOvNFj33Z9W5U7JWogY015gGasa7MWAI7qJ5q69dELgH2kyWshWLtI6IT9XXNTwMrvLR7kia6oyR7qgip1J5cZMAdXkXx85UR++u7b3AUXvMWiDr5epSJcGjONFGa/toYiDEFFXq8pdUp/K/IncZ/qYQZZHIT5/c2XypDgjCJJXVW6qTk4Ivuj5biqRpOaf8I7UFhjuFHR/nSorUyNVzQYYTBAfD9000lEotIwWrI48bSH6PkNyKOInSVvXGueHP4ScLFI3DSvq16oADLjME+kLp3D4S1MKoEaFr13vvM9Fj1XLnURRs0QTDvZVR/6oz/iu5Tywtwib1f5ueOje1iIZTSK56polBSfA6hUY8cBpIxMAeAowmZPFrVvPKpWjWZH79cBLtkvUXR7SfM17OWNVM/gbDCnko5wn7peHJTrvajPA4vEQLDsGsarAeBVOkC5Rhq7S4C2gLBirmeUnGAA8EMAYBw7Z5/9djeBIGSpgiCpAWDGFowHBSaKaSKscv5qObCh3AloNDRQcLgEcLQKAGzzp/q9wUnQ5D6qY1xtHDksAghW8MWmZnReHQiOOx5iDhH7Yo0f9bH6q7X7vuW8i95YNFEQGQ56wTvIBykRNT2FM5xIc8hd9pUEdA81B4h//hK0f4TJAKrlAmWbcoMEwt5ljk8d1QBQixsJtXGFXW655RZP3Z/cD0X4eMqAPU2qV5s6xmHc2hCNQK6N41rufjVCW6Vux4Fw1B9xO7kuoq0HbGS9NALgoKXRafx1er9DTzVhyIRCnK0dDK0cDzX7349ftUMAwBGl2ewDfU5rjPLtvF1/7/23AIAvZlxEGkiN20qnAdfwfkcAXJPQBpqJ8iLaiK3QXjXQS7frN/doANjTlBWp8zlS2ggENMlpheYhgyTPwt/DQm4Autov9RPQR0KpPUV7TLOwD4zssAR71fbtZpMI4kVZ7ml4eNB98IN/ANh9t/HFVYLplJOfQzmGn3e//hu/RSR61igc2iy1KZnf64gAwKE3wmahBUCqtt67LMM+CwXPAmazGI6l7e71b/gAFJYeqDonu/2jeJHxJkst12i0li8irzH5bBgqosnUqyQ2A2XB09d85HSMALdd+BsBbfx5m03Ixk1T40YRl5qqc+0u/We9OnM4T5/zy6Id8tAvKV+kN2Kfl8RwNbLrc4Dror/RdTylutnzdFpYWrVBdIvRAy3dQuo3nHoA7J1GAsBSx1zEmCoonwdl5soWSiA8F+/pC4n+nu7cY90H3UQP9OfKQaYTeSlKI8DLlkttczuzJ7hFqrskn2Q+PAVNaxLoCxV0URRjlCArCIOkKIGU7McdNUBEZYgNSayoyN63DE7qCvrcabE4aCGAr6K+QfhKQFh7XJIxGgBwmZqgWh8097OsHfNQ7jYh2jXBmifW1Tzquiezf91+zSUOpOt6cQSlMgXyMaftWR2lnpLTWTdEiYdpQMuiUQo3jme9BTBIpc0gyl2++LTr6tvk8hNKFD/FvfDsK93IplPxUwaKq6x/rTVhfdM6rMhwzEBfxQN0AsDag1RKQeBXUTJTeY6qGpjjVhFCNtsk6TZf/ud7cbgSNUigZpoil040LCh/MrrEtLCVxe43Ku2i9aAugrWKB1jnU9QGBQCVIq1qG+3xaieLYhLxlN6GXgvlW7TuBCqn5brxvgFkIjldpCLdddft7tLLLzE7QDmaGZP39Ia0t+Xie5DPAZNok/ZzHymVA04OFfQtLIoaUbXqqLHqCNkHvrSdKLE+J9HXbQ8iL/q2zirB7ddnRcZVAlKHB73++b3OiWiBAqZyqCgfVXswtVUlzKKQscrTkabR3d1v1S9KlB7KKmcVh4rKEyVxHslxLYXV6667zsC7lNPVFgsLRIIZpzLgpcbsFXWxpxbIqyQyJsCfL04RAJAqL3OMzwqgq+8UFRO4FnXQ1wfWEaK7DUBpRQytmuHqrxnfe8NAbtwPg10XXm9lscaAQRUAt9pvo2s0goVVzKW0UhosAjxJBHgMAFxxj3znLkvBef7zL4MCjRqtAWCcQgaARVmXCBZVE9h3mD1V1tiKvn7JvUdAIACCZf+Ot1ETkNrspmJ93hy6NvRVq3a2us6RyveKHr42VsQeWTBWhMcGivzOELAyWhGUbasoUAXlOi82nngO7wDzQqaaP7qG5sY0ebMSEOs0/0VbllCX5rOVCNJ8EVsoEo+qzZ9mD8i9VNcl7QthPoQ9LTiHmr0X+q2F/dg04ht7/vj8a+aAaJUKWX2M0I7Ldd42H5+eMdkJ6LZ6P9xMtKcqoCMD09Z2zxwzu1JpAdKPMQB8q7uc/cUAsPaduj1l5YOwIwC2pGfbVHxR6kUMBimzGW87KmcQxH48uPQRYZ/L4JPqPd1MmyUeSa4huoHoUUYTCpG1hkkWHqzEgp/m88ETG0SVylLRM3EuJeSnKHl0l/u//5/fdN/73nfN2Dn3ZS93b3rTee5//O4fEC1VPTEfcarV0hLQ0Zd3AjArb9TlnxFNoOpCIk6KDMTIaGAQlFDuzUBtLbLw9uZ2udnRQfeGN97oZiclCLHFyhxgZ+BR9lQi48rT9iaUJVp6LREnGqhhP5TxFnnU9FLcwxN7gJoHvVU7NXikqgt3vBXiE4DXQ05Vq4aKRazrVZ1ri32gOIsIEQBvPe1ZF4/KSVTpzLHlXg4GvS5kG32f5d40At1os6jVAW7YMuoWqkYDwd9DuyOYA50BcFTMXHTMSCxMNLwkf5cBhUUi/zM56HfHAIDP7nWZF5DHe2LJPZPb62YJ7RaUUw7Q7EYiuqsy6Hoyx7ktbqcrP8y83o2R+wzRhxkJVZFTLPVr8nwr3cxfgWDoyWmiv4l+NhsAL+wT34U4D1LkTy2Kqq9UBkV3GwBwBXEWbWaK1lrtX2km2ToBgCc6gVmIgUmuKLh2gjIdyk/bzndsmdvnPnzjVS4LCOkm92RKNQjx9CZ7h1wJ73ACG3NQtNvyNKWUG5UMlz8DNz65hhYA0JbmMTwYA8muSVST825o4DQ3frDHvfbV78W5sZNolUCKV/e09cYAozZdv3EeFgAcY2pobxJdX8BAAMKoqLzvKwkob0ssIwkPPun+/Rt/B2h7iig2QxZmkdYTKeZaFFSONAGuYOSE51nX/WMNfRedGujDWYzGAnPMFFwF4BQ9lcPbHAZiFnkQLGd2oECbGrDsAtIu1M5ziF/dc889RiU0Zdhp1fgWqykCXfadkcEU1lxVhRCLQNdGm0E2QUi5Kgvwaa1oFpWKrpUk0qm6pPMYvP1QFmVXyM6Q4RyiO81bqRlQW2qoSbjLxo680Jyi+qSKjIvJJvECUZX7+4bdxEHEPxHkEwjXGBOoVwkwz9rRjxeBK5IWctON74FmOWJKpkVCu6JCa2x+8A9+j+aR4qrEwwDItGuOHE3RpBVqFBV7gEjzzCwpXXpNNXxh6IjkNSd7Sk4AfqusjqLE6jfvQIgDxgaQ1LRx4ntW7N/NwHJT2ma4aCP41etxAKy9N0R8tY1Hn6/7nhoLaykDi8+bunwYXys3xOXCq2BnFRAfzXWTUgej6ZHv3AcATrrnn30RAJgdCq0M2WUJfjKoYmkrK6IXUBEF1GpyaP9pBWDbzdH4vFjNXNaa1IzCHrtutX+aOR4iFoaPMdSZgP5vOa0bX/d6Jb4+tRghoqpGc7T5RVpd3B5YVUzkRLM6wJTXSSmtCRAqForm/lIV8WDv+d+m3yLBEZoiY4JOON6wF1IAawk8mcp8G4BmysPM2QVSElQiyEo7KedU6s4mbtXOflM7B8eS/hk+q3b1oNcHU6LXlzAx1QKdAHDDXGocJhbRb3IsFwCvcf+qBphWM3ztnGjemCNF8zlSzQ70Zy0R0nuqA8CXGjPAMGYHBk+n24oBYH8zjXSOeN1SiSIIANsnZQTH8oMCuKxFz3zHFhiAXRiqikpqYzXp9Cin2IyQlipx/nu0Admmhkc0i0pyPDfJ5MEl0MAA+9Vf/e/uwf/8pvu7v3vANuOQR3DLrXcAClVk3FNITdghigL4jby1gEGnxlv7+77YvU2QiMZpkQaVOKLkkSZQqTKJCIF3JkgcGnlf6KvHule//FL6AOGCvAfHal95z0RLM3VG0QwtzN1kgtXRkeIbYjMAFz1lywm1DAAcXxjtcm2+p/p++By/GzbeWi1eZUV5FoIdcQ8cf5pgRlXIKvRWRG8O32PdX3utDgDHvrclAA6XbeFA6DRG1gyAMR4rGHsF6kLPE3wrn8RYeCE0ujORPdkx5Q66vW6ucoBNBbU+lZOAptpHSa2+1Emuf2Eb6s+A0GcwIvczT+cApSqrhABKHhC6KADcIwBMqgIRYJU/Koqpj9PAornI0icpkwD6hUqmfGQBYH4EevnR3mw5wBjNAQCbMFaUW5jGqEvCx9Yw7c71o7zJ8KasRHrqGXfzu6/kQniCD+53vUSRMI0Z0qjIRpTGAQS/8ijQV8Q+WSMNplMfbbzfogVYY7opDTKPkzLbUwTwEI0qoRDbuwvAcLx7+TkXs1YhQU7Ut16opmY0HAoA7Ods4xrg57WJ+Ig/yr+z1FjX2p/HQJKhk0qjPIqD8YQT+t1dd/wRxtc8gCNPfvlBW4NV7kgsGm/MyCMNTTgAN9Gy5J3u4OA6GsaOj+iSx4pwza7nPMcde9wxFkWROu2jjz4Kq2oM3xmUXOWcSlFWxRrZt3LUQC7igJKQUA95sXPjU+6+z30O8ZcriD4inEMepZXpi6IknmrpDcMAhAXA8xIJslqp1KqVYilAOMnf5oAIFOYQaYnnAuouWIaMkaaIMYZrqPRgdGMD7JGB2Gwf1N5bFTBqDmAqKhcCg0DAvyRKOOyYLgxrsyWoUV6Sw4+h0d07jDMARx6MiBmiu1INzqUH3Pvf/wETB9J99g8goMQmnoUq/tGP/inU+wOUPETLZOwZnC6UKZIPEftEtXf1nRJbK+JUSOMAL1vBWhhOAsbmJBAbD8FDnJaKMIsGHhw7KhEkO0xiVvUO5Gg0LgGaFoWIDdXmccGlY1nzWMC+hREfc0Q1nQeaU2b3aH5GtOY4zdmmtTxYwWmizwl0hfETOdTiUbhlR051XaL2YqGI0ozIVlc3NXkBto889Bn2rQQA+EI3qQj/4iCrC32OUnwG9pRUu9HfMeedQaBIndevQfUAre38b7BXVrxWVAFohFJtPDenCtevj9E8jK1djXft/45ELesAchwAr9zhUO8oUGulzW7VPBeNOeABrUnKl5deQ/1RP0/1+VxOZdWkSK1IsETZFAVW+gTnW4pls37goQG7AAAgAElEQVTxT1iWY135xlEKRVg/bJ/AiaSAXctjCfhqmAeMy4Cf6udX+Jx3qna2h6N50HgjTedXK0DdCgeEubTM0dfoBKvOvWWev+Rjuq/AJKgBYFq/avebxpEAMOP13vuIAF9xqepnshcDjJs55VZwKw0AWJO5vsNDkecAcCW6UK3XhRJcyLOpikpFk8rEimicDPJeRt+RmISEKRiPqvmlzS6v4s4MvnovSPCi+N8VVGS7EXuSKqEizwuSWRdlgQ2yyGaZk4AEC/15573JXfC2890nP/kJqxF30UWXuE996hb3nYe+Z4p1RmOTx58NxqtBRyIo6wiAqyIE1olExy0Y6b13oR/kAZbEvXKsukyNr5f730qOyib3qlddAUX6OBZv1VP0RolU5wSCJR4QaszVbVArGsAtJpNtTMtAHUuoGc28aY0AOizO2kviHjVv0Pijdh3l/NZ7hpVzFrxiiuDEJ3gstzdQqxsoFPU5wJHKs1o2HhleTs7LctpHjxg9UdsIMM8oP3MQv/JRBZ6buViRWA3R3wrUusoO6KhnwSB4oXNTp+Td5NComyg94xaK0J8LKExCPc4wVoa7TnC97iSXmxhyxYcBvnsxog5C9SP/N420fFliL70Yr7BRMgDgRB9lisgtlnOuiL1TInIr/ekE6qKK3Iq5ktb9WAQ4DoA5h5zdUALJvKkRALZUCfbq3n4Jy0xCak65Eah7uYUJ92c/dz2RqKJbePxhoit93Le8vDJCoUeLGohDqBdALvEL1ZxdXxbHClbbH7mPqs8l/CO1WNUv73MzrMmq616aHXSvf+O7qSF4LANmU1XbwBu8Qie+rEZlOXOpTbulqipaTQCwKFSK1rDfiBYqx6vP50T9FoMn3TXPe0+4v//HuxhCRNSg06dhPkiXIi1GxfS8F3jSBq37ljih3Ysclz8aANgcAZEomLQ0XkKVh6GhQWNc6b0f/OAH7sEHH3RPPfqY7bs9ArZSAVXtejmssmUilBMmZFPECL3/vr+iBOFFCpHRTpSpQMRJe29NbCcAYA9kbB8m4qMovQd4RFCtfjQ5yOz1Esaxw9gDPvXDfmyflMI018G+GKYSxTh1UdkkfSR0XrRgnHJVB3uTvSzOgGoxxhalYsv1tF4Zcw0ngRwBBrppgy5eU2ms66+/yY2RkrTrhOdQCqaAMc89DY2Y8/6WW262ci5JwJVqSXeRqjI/dwChKsQs50apoNHrJiZh6EhjpU/pXUScoVR7xoJooDLqC1b3cnISWr5qb3Ng72M/S91XNXJ9W8qoLxJoSIitJ1VdE98KEahm++8KwG5jG4X2q1NBrmdZxffq+n+r+0IEMQJw1XIxAsPBDo2gWRws1oGGWARuheurbANV4RCVOQDgXvro4YeiCPBPXOQmpQLtoLDDyjMKNHVzK6rbawBYdoFstXa2UJv2XTMAVn9GDoEWDqLmUfWajd3ZgdfOBhQYbvN+p/7gnksI4vqxio2B00dz29vofl8xrNHmkHPTtAkk0stYF8bwekOeHdpJA6AL55KVBmKeSthXaZYCvRXWpL7BwQ45xI3gMd4Wfo3yNqvGR/Reo7NoSb57p0Zr8n6VjdTs3FZjU/ejsRNLAVzOV8fxwyEBv/rSyMGsdhID1lrMU6Dt30aBFgNJFGhEsC4HAGN3LKp8iDERlnPjzT/TEQCrfJGVhaGxjNLMvzyQhG7JJpA2A8E/hLzt8iQHarGQe6kCRQf6VIXfEocQWJU3M8cmJxn7GejJSwBw3MPHouNL/ciYCflIvr6r7mlhatyN7NhOoGiv+9lr384G/mID3P/6r//mvvC/HrClX3XMFEbX4aPOPg/Mg/f1iwBbHU2JVKiTifgaAI5EJWxhonOLqJMOb6UGFhufaFjZ7iFXmBMA2sIkP9698JxL3PCmU6wcgAy2nm5f8F5iQVlRqVp5Z4NXrOX7uqt2i9tyFr7GDXfpBmwAtvFY4tmKxlRHj1dEOeFztchvbZGSBymMVX2vNrD6yePVouMiWraAytMbB8Dhfs14b2ZUxNpuyeysf96q6vSSRgif8wtpMwBcYQyLrkymN5HYYZc7iRIJP0kw5CxEk3dOu/253eBNojd56htSZw28ih97wG3qORkq9EkoZMGg+B606H1k1U6QK4nRWgPAPBlUUHwuLgkATmLHVroBq1xkUSW4JP0vnTrWK4EY5fiqJOwiFHyL+sq5D1e6vMCLfK9qAGujsZzgSCtAFWRcFiOPUkrHEp1L79/jPv7+GylwTf4OtRnTfRiyiB84ys9kMED6ycdMY/wsUM5jGhVeDZ2UxEmOYhGi1S/dh+rMxvnXajw3/74SzsXNm7e40QOjUDfpTkpmFYmWZdJbXX5s2P30a/4bFuR2MyDN4JV6skmAK9VD+XRre45OAFhgQUJWMnQ0EBVl6OnxKTVjU4C7b98DOHmS+1L+mehzsJTYF7Iaayq5R5TPq1j7fK4aAPZgbI34fW0PfwjOVmRSeW4yHC++5EJ33HHHuW984z+sgsMWShudccYZ7mtf+xqvfZMyfUTIEaHU/LUyKFoU2b9EOba9ggFwx+33uve+75cRsdG8VyqPfiKlXzNWZOyE3DjeklCj8u+Ux8d6JsC3MA1bhcWkF5qwV2ENICfoVUQgmP4U/VqGcgWjNw3TTHu6L28Y1/xotZd1HuvKq52SBsnmHe6qq67yYmrYQXKkbEYtdoESiwLhUqD90J/8T557AhArryCOgVkonYhiyeGi55qnhm62t8fn7xKxDnaUrqefkFKmVJUehEJV9kcRrILqxEqpFlroPPVnM1FNWNk5XfJCVMc1wodiikW5lHpqn8NYH1SIM6rCeF7+UKpvM7+9LccWaPiGqvHcLPIc+446tlr8GvpOn+K02kNz14QkGY95h6o2FOheKNAPP6QcYEWAr/AAGBVoA8CM47ocYAHglmVYVn9fy3+eAL5D++s7ZUTWO/399WL2hP6MAgeevt3uXjv0bVv7sfOTiMmgQ/arHJS+ggzaNsxl3VenMkoW9IkU1n2ePE4kmCAmVCchubYAWnpGzENLo5T2QcEEfkOgRWtPJwDekv0QPfrSFMJ4W69k3nQaT62u1eL1wFhc8fxpnP8reYYm48GcZ9pHVG1Btq6nsfsIsKf3K6ov8UDhvfvvQwQLACwVaEWANYNXWwZNd7MsCrSvk+qjYQLAgZoUcn2rdVQFPCLFSHtUeXgAvj3kxoQcFXk2e+A6zuDxTEisiYhTOwAs8QhFMtNsjqJH9bCBaGArT0BrVw5QvYAHumcQNUo2Ghv0RLB8PTpJ3Iv2LKEuv2nWAHBInl9fACz6jeKUHgCr431ORcgrURmEuUnKIEAxM/o3469IfkoyMYTRMESe0EnunHPe6Ab7t0O1QjSsaxPnoqKLYyFNHnCtbWsbTTJGC66YcRI7lnh44ounribpI39VPxVaTYCGCduCqlCr11u7ok2IcETnLRGmara28tlAj65FfmVwxUW0orvmK4LxXV0LNGTNY1e797CAebEtHY3PFT7fZqGpu9f457SB20SpfiKUC/H1UelnUfd1TxEdUArNFSZ+WeNajAoYAvMaQRhqudPp+3OcmzkV4eSh3W40+QR2E0Ip80S2RAtiXGQTW9xIFwB4/gRXfJLx9igbz0GcU1OI2LDIaK6BVV3RIsDM3SHul2FkAJi1qUhZDSv/APAm8OCkSWWwAIEXUZ/LEQCWap9AcQkAod8CKkqHUWkk5fzIKdZF9KiyOO62EV0eYG5/7L2AX9gOvSDo2alRPLF6Vnly066PdaAyRxoEdOsipXWmE9BuMTqL0xjQuuGNY5UtsBYALCcdNHjRAPDcKnI3PcWYIyeY+KAB39e84hfoc6LA5SE/ylUzUOWPbKPz/ebnX9xoiwBOcB4tyZ3SLqTyI4orBpZH/PGja8lxJZE1ALCiZ0nG7fzCJEAi7San9pPz+zfsa4+Q+yUlWSiu1G+UonFWUQF+KwJnUbWqQck6YhNWJXv8PR7tAFjgUZHNLMbn5VdewXylROF9d9OPU+6kk092l116qfuPb3zDffMb33JjE+NEzCKDI9L30H7aSw7r9ARaHbC5/uqzn3ef++sHuN6ACT4V8zJqorxvaVKowWKRLzkilAerMokDRJ5HD4yhJH23iWBdf+M7cKT41bFK0TQQrXZXz/u67XlCoXfdcae79h3Xcf9QoTkpR9rEHGwR5Sjb+VGkYEk2Tl00Mb6z+f1ITDZfo1RVL+bc7bffaRR6OaOTtJkiT1nWqYU86xHU5jKCVPrJwSSQAVeGsiwfqvKrhwDMk9S6XEQFP4uQp+VTI2LYBUtO+04Bg7srMsBlkKs0VxAgC0rd1ZQ0bV5yzEDd7e7hWScnORfVdfrPU0olghkHAEtBcH1u9kqWj1o71SiIrfa/doa5HBuRyJFNJDlGIhBnUaHYXlsXbYocIrI3W5Zh6vw8GhPseHxQBfgoEdgTiWA9dIeV9zoLADw1jyBkyAHGYZdhX1Pub1F1wAWAVballQM2ROZa/bZbXAuAkN3o7QQfRQvrXqDVxtqwClTD2iqHVVhzvR1SN8/C303mTTzba6Vpv43zr1T2JcJs/NvYJcVCJcKIviqPvRMAVYBOlOck9kQalk8Z+0Lr9zxVUrQfaR2v5SyH3OXa7wzsijzf65d1CXMiayaHoFiiCrLJaR9ff+raKVqHbP8K+5h+x78n/rrWsdr1/OYXd0y0Abkt7OcQAfXrW/jexvuJ/+3XzZb93WocVF9X6dDa9TrPsjafsGcPDI+oXnSkCl+LAEciixZNFwC+zQNg2ZOiQK9RhDKR7jmpDUdjTY8XO7ne6PdvhEW0cRFoHATaQMNkbbyf+GdbDZ61LDCH6vlbXye+gXj6c814qynMNZ7vjQp5JcsqkdS10537kreSj3cc0e5BjACoIABni75Hyte+RrMvoeOjzL69Fi0SE18M48OhgbphE0wTwBudZgxWB3GrZ+xEAYqPhRYg0xanZv0rFBsMqvD99WPCC2OFe2g9XupHSZuFaMljruSzTdpIbUmbBoeHBIOsXwGr5p/GSMpK5RTHkTxgyoWV4nMhjeInwLC0iJE3zO8tOJPO6HeZc7vc9PEFtzv1sJtbfIqo7xhRWYSiZlhgyv1uc/9z3bbMc1xyD6kDP8B4HUXYY5anxwMrg1+h7hTliNKUhclCT1aEVz+yUwrKlVJpDSjIyqdE/4X7UX49dy2PHI4Zec4V/ZWIoxwt2kCSGMkF6ltmVdYAgNyV6DGDu4fv20bd1W3kXf721VcRboZqqDqeiLwkyAOUYWmlRNT9jDMrsyTWBOOuqHC2WgiD5GgHIYd/lTlM3xDKqGgTKovmLErALEuC1HIlPIg3vbjLvfanb8RJuRknJirR5NT2A3QkmKV8GKsQwLhOovRtjj/9iVc4afV1I8qrRWA9XcuMdim3Mkc8GwnRIA24CJAay4CNUsBIa98CteOlrDsNQFDN6OERgEFpD4rP93MOc4PIj9Uk1hirc+3FHXJhjYq345G9ryy3x62quHLwcSS/9OXnuomxUfft734bB/WUO/3M091FF7yNv//LffGBL9p+ksXrJYmJilhVOJjL+kNpUXKI4XhWCpIUjSXGqCi6UhTkvZcCsmp1zs7MU67wA9Y3H/nonxj00EzOsJgUS2n3c+/5JZYilUcU66Xk/vxjf+zFhqCfKwpvzB1zDOo3tHbWkmuvv8H1EZkukn/x5x/9M+4LY3pm2nUhGFUSnTgaHfY7Yv5UHa9VCmDo75X+jlq6ygYKoCPmSG3cu+qiZu3GUSd6hPbhVgKA4bqN+1P8bw+GVh5Bibdop5HWaZ7UwKy/UtxeaLzX+Hd5w7lzBLP1/WlPSeNglZOiDKBNpva7QQKP3/nmnewrOXfGWRcBgKU/oRp8BCAAmxk2H1GmS5RBEnvPA+CIpt/UNmg3njq1Xef3bdjVja82NlT1cvE+WSsgagGco55sB7T87XSyn9q9H8ZvcHAtBbj1wLDJ+8u4z7aAsamDIPY9ba5fe/6VzKfGPSjqv2UD4AZAXgfc2wHn5ud1HqHt5p+vsZ4nsJEzXQXCf5ETRGM6VG0woUacIRkcm3ffc4e7+uqrjRmUQROmUucYW/ndPEsAeOU3tnHGclpAEW3lJxENnh92b37z9eRjkb+VQbafPLwCJW8qURTFgK+JF/kcWZkX4tBXJLZV9SCG3NloQsbAba3Yuzb4mrKd5YC0osG08lpVHy14IGPP2nBOLe+3GZBuRoGKLZhNIr+1b/Kfq0V2l9PeK/lMp4U9ulZkOCXFH7bFUuIv5BnJMSFqs+ikGDlZAIUM+yKMiUKSnO8Ujg7lt3UhzINR707pcemf6HX5M6E/D+xxB0rfx+B/mvAIgj5SSSR3KZfe4bb0PM+NlE9wqSe7XP6HRdczhrNkntHAuJCacoIIq4BtthfWRS/mMf9GX0vcab6PKJlAD1RR1ewVhVmAVKAjraQoUZ8BwVbaj8eX72GWkgYZxkhG9VcRoxtAYjeLx3z84IQ7eVPObc0/4X7/6gud2zZC4jL5/QBfqfNWiLJ0CcXIcxMdGspl0WE0eo3RoehvAC4r6ZuNzx6SFjAArKLPjNkySqkyBEVlAswupulLRUYqO1x5bsS94Q0/xwa3jUhfhjxhchPx1i9A9czlxFIRAFYUVmUPNAlY00wNPxiWEqrxlCi/3rBu2fxQ9RfyRI1z79XRQ/WBsF4pgjA3P0Wepe5tmlJaj7t//vKtrmszdz75FCwG04E9JM1xNF6khHaEwKgUU02ACcCoupqaW+edd5477bTT3Fe/+s/QoL8OiFUalFKiJLqIsJmcXDBGZkX7ReApX5h1d9xxq7v+huuoA60at1BypfJMpQLlq5ZIyzF1Vot+lmF0keqgeo8YNqlkH+yRClHSE6mniyiWlKfJxyxJCM9qvQZKnMaH5r5XVi4vkJeMCrOE2Lq6VLMXwSmJ61lusdRg9dlGp264Rlg7Vh8D8NtrHcR+Vv/2ELnd+G0PIOrryK7fc9Q4ZStzQNRrfKxsBtYAMGA2Q6Q+vd8NMfS/8607cZTk3JlnKgeYFLxFD4AVbc0aAGZcohwvR2yNAr2y+17t8zaet5bnr3d+rNf9b4zfzk6AVuM67rxan/5b6zhOs59LBHEA5XrlYZdhBPSi+6J/q3yhpXlYbrdX5L75lk8aKympKkQ4WIuKtKyBRbEBgFe2Zh5hnxbA1cAgWkfOXWE25d7w5ndS13EIo3Abr0NBKwKiMFhULsJTq0U1COqaUEyDSqcBz8ibHCg7UVTF1E5b0BGXl4DeYYNuFd3VnVaFr0LT11+r5QYQhQUbKc2Ni019HeHVdG+jh3tlxrQENTx9CRBgNFBx/lD4lGdZ3nlRn/E4J5L0G5GWMqizzOaMqQgYxhgdJrpyDNGVFw67zE84t3/rgnvKfd9NVR7l/IMARJSSVYYIRdKhrhPd5vSprm98s0s+Rt9T/zczqahrpKQs8NvFZyVu0wulSLcg+nMVAHOnKD8LACeV2xal5Fk1KQnNIbyWUjANMGw5G6xNYBxUnPUao0uqioU5fk+744/Z6hbHnna3/trPcZvUkB3ZDFbfDx0VSiRCFBK5W8RqluheOOIAOLSbz5tfWZuvppc3zmnWAsEZJs8EyeICJQIbUksWaGEsyzlXnBt2r37VDYCTQZwhW2Cs4AQRTY0osIkJaeyH1A+BGwQvPACO0lNEmbaochChoseZA+r5lCWbexaCqfvboBTw9jnnoogmUjPMnzFA2oJ74G8+xdguAI7GAU7Q7eZ578d4/HRDv7UqCzjgfNmQeXfCruMQWHyFgd+HHvov95WvfMXt34cjTdRvpWSIOAqoVR5shWjt9mO2u727H2W9yKLS+WmjDCuHWBUcVCaoUk66t11wKfl1EnGsQE+c4pzj3RSpS/xFBA4HWoo6qyRpzE0p0i/wKxEcVGHJyTTwG8TTbBh6J4jWyUwaJgvrjtbQCpE8RRIWpsdcboCKEQBh0ZXrj7Be+3XFK/iu/vA5zfL2cd1n+7f1SOPRai1s/npVxGg97v8QtNda2D8610eAYwAY4cfvfPN2D4DPugQADLuqEsogYWcFAMxGZxFgqw8eBQEOwfOsdByt5fk1cqr223r0/8b4XTN7bV37b63j3SwGlXqjbvP0JPZe3u047gS3ZzdpVIDe++67z3SfFO1VKtMmUkj27t3r3vve91owbw6au+qsbwDg1e9fR/mZRNbIo54nsqZc4VQaUY6ppHvNa2+EUnY8eUcYHKhESq0ooUgdkRJRhjSYElIwMnM1RpWq5t+EZonoSZbrFj5XT61qDoBbUTqaeJjbgF+7vzoDpWET17mxCGG1M5tSnvXu0vOr5Y1WPRJWD4AF4kQb9aVgvFhJSnlJ0IlVj1ebodUcJDJbTmPk4wVThDgBPStdJv9Vue7bMEpPzLq+cwddmdzfxzOPuv3uBwCGfWzsY1yPc2ECpLLbTPxqU2GXy+6FKv0YRTQO8N0TUJ7FFBC9XTm95LE5aktmewAhgF+Y1hb9hWgg5XnsTj7fBfAWqOVvo0MKwyBuRUjPAHAKp0taKrC8JHwzenDaDQ0iVkUJkC7KpiDl4nb0Z9yfvvedvLnXJYkeVTCYURyyNshgQJcluKPfEiGKDsvZxvDVmAvlwzpHQFbdsRsnLqsFojkVqTqHzWgxqutXLsj5so314zj3utdcCxlhGHCkzAUp6KpsDGOPiIoBYDnmrHPRQ6gDwNBfAwA2yqocf4xPA7qR8KJAt/JScbwkGchwFLgaQkrkss8XYEIk97h/+NIdlGgiRxMqdEIpBaJKK5/pxxgAl1GGl9DTLOJKAsC7du1y5577Mnfa6ae6r3/9a+5b3/pP9/3vfx8dD6/+nEIdW9FbAWHR1xUtnhrb7zZv34KS8ah74IHPu7e89fzos3jw55VWkXED/SN8DoXVTDeCUUNu7MBeq39bKM9Y7jWLDk6RYT6PQjdK0xoLiuZWAXCdWmnk5FANdHQHMrAI1JcW9VVdZ4yjCvvCIhHtFEyD2rofrdWxvWxNAII1c61lOJY1xdp8qLYvV1fJFp/uAIDXeiPrdP5a+q8lAP7WrZaCceZZlwGApWMDO4m/E6xLWTZB5bGX0qwjjDOtN2sxwNfabGt5frOvOrHs13qDHc7fGL9ra+D17r+13L0nP7Jmo48wTA13OVRV+mqQ/UFiyYr+eg0eL3q8AEh+4Ev/4N70hjdU1f1T4J+1zL+NCPBaevAIODeVkuKzV7JLZ32ZpFRyh3vFuZdhBEKFRijLJaRs5+sligCdNEDs5d+TVTpzPJc2bJaB3hzlAtfx7QPlQo3QBJg2zdtuRrGyZbi+JVtSp5du4iaO1XIXCJ9vcn/RN64dAK9+EBgAVr4vG+miIryigtIUyjPKIPqkfLUSRt0CL+azENdlrWP4p6hF1FMZcBUoyvPH48w4q8d1v6THTW6fdo8Wv+nmEk+6XGqCBWWMnFuh0wGGwC63ted0NzyzE/pzxnU/QQ7udJcrTGMoSvCHNk8CbEVtTlIDWGWPUor+khOF4rwrAYALitSx3qgMkQSwxEKGsWwgt4QhvShjdAGPXgERGtm0wircsq7zzOiEG+hGoGJ2nzuBKPNHELgBnSPe1u8mdz8O55oLq+YlBrWEawoz/FsKOHaJMG40VGKOm+o42YgAr34UrvXMsA4EIBxtSFFOkhwpxQJ5o9M59zOURUouHs8mRy1q6p5OTqP0DYXWMyCikgdS/VbkuKwIr/raO4fqAXA0Diz32Je3s88AauVRlnCViANAKDc7vxtK1bz7l6/dxzr5jMv0emGiiqoPkFskccUf56OCIJNyrMpM5G3btrgLLrgAT/uw+/JX/sE9/PDDVsNW+0s/NZGVR50lem8VIAC/UludoxRZdyQwVizNu1tu/aS78srLfRklqjeoRq0EGbMZgVRFj/381V6UgUkiTXfRnSXcqDxh5Qxb1QaBC62Lyg2PKiP4fSYqAWcOFwAwa5ciCDKY1O8FItjDI1CiodVJ00BjonosceI2Oi9XMxJ89Hl9Dp8D2f5YWUR4fZ5jLd/a6flbX9sAsAmLAmYzYoocdEOKAAsAsy+fedblpgJdqgQKNCKSbIRyxJZQjVfKkC+DtJb7X+u5q39+/83rNXb13Rvjt/P87TQ+1rP/Ot1bp/d9YC0IzWofUsnCgpiC/FulC610plQfopJWd911F/vLlVWx5ZJpiKx+DmwA4E59dIS/rxyuTSMjbmzsgBIk3dC2E93EqEpKbHcvftEbWaA3E0nbBkWanFHCeGUVkLYalp4imBI1ulpcPjxsHDhGi1Q1HziA4sbIcbyhWkWAm8kJcF6cStHQ3kspzA3f03T36Qx8w+JfU6Fu3tFLKdj1n+tUZ67d8JHSs/oChiCGni+3kgTQS2kyo3Cr3k+h8sw/YWLhdRZdC0dHucsNp1DVhf5ceB5vvgAxAOX+9j7u9hT+E0Hmp6FqTUA1nOQkJfRuo27u6YhfPc8NHNzsKohfZaE/9wJEKkRrS4qWyOAEmBr1GSNAP6I/y84sZiitoSg0gDVhIBkQLoF1PRy3XcHQLRIBTiCAlSEHOKvSmWIt8p6qHIxPoFDaTZmlyqT7q9/8FR6G+zq4z3VJtZ1w4ABlzGZRgS5DV+wdIP+DnEKTvsdrYzVK9T1maMQ3TA+8ajl4R/hE/ZG8vRj1TzRV66eo7I05KmCdAGAkVuRYhxKLx7iXv/Ryoq5bUOkddhNTqN5Ck/V9GAFg9bFEsII6rN4yCrRyQInyVue7jxQ7OYpU9kZUaOZQJq08dlRaoTgv5A+4//zPrzB0+PfcbhgO1LrOqvSFosXkEFEmTkIbP85HT67bTQFslZN9ySWXQHs+1f3DP3yJMoL/6vr6e8wrL8qzHKgLqBJ3Rfm7UkXu7e028CngOzW6D+cCtLX773aXXXwwyGwAACAASURBVHaJF7yapc7yzILr37QNVelZIr+bAaY+53huCqVXmB9z85NW1kdR+/wstW77h6xihFBFFkdbRYXFY5oTHgBHEWDuLJQSUonFfAE9fOkdmFHPOoq6dagKUCULH1IQ3GKfedYG1AaAWJPx2xYAZwDAV0YAmCACmgMJ9t1sVAfYA2BpUKw3AFm98R9soGdtuC75oo3xu5bxu/79t9aRgy0LO0h7yMRBUmyU10verxysqkxg9eYpU6U68aqFrijwzTff7H72Z3/W9nyVeEvDKFrLsQGA19J6R8C50gkqUEJCEZX5BXLboA10D2JojGFgjOxyvbmdbuvI6W7L5jOIDG9FhIacLBZxK+IK/BIAlh++bhm3yFqjZ9svVl6FtUb7aa5CGQe6sUZqljNgb7cCzIEC3XqT8Rp4rSO89YtEi+u0ceGuGgAvi5siMZ8IACuPMQLA4ExTVU6S272oCL9KWqCaXEJ1tSQgCDDe1EfJo2MAAOekXf60khvfPub2pr7nphcfpjf3uHR+wjOKM1sAGSe64Z4z3abSSa77SdTBH0Fh+RkoqAugU6mEK4pOl6a7iewS8Q3gVwJYVIMgJZOID4I0FYCwFKDTKEALlYrGaoE7wG8SlJ4k9xecbOWOVJs+QXSpNDPutuYSbitA6KPvuBI6NedjMJf2Pe26oUBqoRtDeVYndKPWO48xngMEFyiNorqAosFYnm8EfgNlytePFsCS82C9jZAjYCFYl1sIa4HUkKJcS0Vl7cdHdivJORPi686NAKB63c/89HW8vJUNz7mRkeMpVRNR3KsqunqQcN3wUIoC14T3qpED0y/wZdxEaU6kFgBN84ydve7A2ENu74HvutF9j+CkGXObdmxjnPGlGKw5xpxq2ooyG8rKrEvzHQFfWsLplCOSKyPkmmuuMSrxd77zbTM2pLwpgPn000+7J554kqVC/RoMbmlPlMw4SaMHgJ+Oc5y77fZb3UUXXoBhoioFisTjLIM2onq2KufXN7TJDJcMYlh2/qLE/aQWr7KE9E0X65OYSvSnwK/q/HoWAD8x8auwB+Vwxs1QN1hpE7p3RaX1WeWNiRhQW79r6Ty+2WMO3COgH1Z/C50A0Mba2KptfQSYrYdxtjQCHAPAi1DyVW8eXY4qACZtwwCw6XZsHKtvgY3xu/q2O/rPNAKn0ZyJ08AakhCjD3yk3DzBEWnC6N86FLC75557cLBeFpUoxHY1xtjqjw0AvPq2OwLOZPEFZEglbXbeGxVZ/RuRkRRgxgDQQsqNHPtid8qJr3S93Se64jy5o0XRTKWsBuCx8iJQYKtPY4mW3uAIIDgARAyaoMIaPOomItIS2IaLtga4/hPx9z2wCepy1TJGLYrP1VGYlwChDh76ZXCXDjcAtpIuPG0Zj7JHk77sj/KAlXOUQIK5RMSjlCGfDiszr1xuAOjAJoSsTky63KvSbuzYSben6zG3v/xdAMcTNN9+gmWoKGeG0Ojd4nrSp7iR9JlucHan634cB8jjqEqPQ1XG6CRFk+9XqFa0ZxRbAcBUFjH1ZxzelFvi+yREI/ArQ5e6w0k+a/cM7dkIBArOCQDDQJA9IFaKjNl0acaNcO1tAN6PXHWp6+rPufy+PQ6b1WWoBT49hQosH1bxeRm9SXKaK4wn1QUVyC4QCUqwKGosBKpZKIcUyhuIur0sX8MRMFt/9G4hsEHURYqk0vEGSqMEcV4pQS9UndIFckEX0SNIJHa617z67Qz17ZauAaWAsRTRkOtAcLy1YpucdXaNlWLRXzZN0RhTGUoj5CbdzMIP3Q8e+yd38MlvuNQAc4Tc1tkx1anttdzgIuJqvr6sKlivbQM92vtUFHAZFpqDF110kTv55BNxpva5qSkcUYBivfcl8q6+/OWvGlV6blrCVBmAplfqlOCVIq9pylmUEBy7++673HXvuNYcV1oLlGpTRCBPJZF6UIWWOJYOA70mI83eg/Mrzd5leV5EiOWYSINMRMuWdkXtiBwjsfGlflcqRhY1b4sYIGqWI61igXtLsxdWjyXskfjedCh6sX7fCvvX4f29nPteLkBbj/tvve8vv92W0wbNP9MUAJsKNCJYMLOMAs3eVkJM1KtAk6cOo0qMlhLgV6lLHgAfiudYbfuv/vnrz1zt96/lvOXc+8b4XU4rLX++rKW/DvU4xw4UwxFnpZSftdfMwwSU81T7ukV5iQBrX5DTVPvFZz/7WeoAX27MLXPIEhxay7EBgNfSeut+rpZiwIkJx2hh9obkIt7JRdXhNGBKfa3FIWiqm93rXkt9xtkBK5O0MJdwvT0AJPK7NLiy2ZzVdNRvEzvBQFQeVVqiSBZ98YcHwFEelsSxqpHixokVb5wOAFg7Uavq6naZ1hPPKMzLBb5LAC/XVR3hNRxLwVe9QS2Rn9YHk1xRXuszKMaqqStnhPkgcE6QF9eVIrI/xyeo/ZtANGgaimee+rwDuxDmODXh+l7t3BPZR0z4asY9yom7oQECLKm36kqg2cxJ7piRlwB+T3Kpp3rcwIE+l9jD5SdLrgcUIACsWkKm7AybRPm6Rn0GAJey9DuU55JQLmtNujuDUA20Q9GxNbRUWniKKA1gXUqvoitT6QSWAeCbZ8lOjLpjUdi8+Vf+m3NPPgkIR/J+AQGinpSbokQJxTvJGUaIKPKie5VnH9G1NrDDt98SAKwm0sjYAMBrGL1rPzUAyHo1dq0RUf62Sloxsss4QVJZctFRVC3N9bvz3/SLROkQP4NaKLZAic1PS4uAjCJ5EuwzwMXm2J3r5zOqNUvOupTGVYsW1ksGR0wWwba52THyUMmTL+13ud4J98Uv3Yaz5gBzCqo91GgbO1avE3X1iDkQVIX9/f84g+BO7JlojLSgDvscYpxfrCHK6f3Up/7SKNA+ZwvqtIkEaVJrPMTb2X9vbf1sjMhGUd/GEkZV+nNQCPfige1zGcO1o9/VZ+GsMpRswLun0eMSYTBq3NkeiIPY56C1OCzPPXbNtaqiruL82pbW/D4tkq85RJ62Ii2aT3J2yHkhAc31vv+Vqh43fl5lHdsdRTHiYAWoP00kj3427RN+W+45a42cKHk36/oGYZCQky4ALPG+c156tRuDjV+ipKSnQCsCTLpRHADr61fRb2t97nC+yYJE41b9a8EQWFQDKObK2RSiZy2H8FEwfjUnxQgJfafntHGNCnAaFXu/kMhOlVFydP3uNH71aLLPw5wVw0X9bXOafxfL0fg/yp479JP2Dy+kOOZ6BwcNj1gEmDU5nl6YZ73K8rz33nuvOWo1h9UW+UKrOujLs202APDy2ukI/RRGI3lvBgIt9w5KrYwNdsVFK0XC4s4A6e7fwoQhKjPf7d70lvdgMOJtT2xiMwTwUKait2eQaBwTCsGS2Zk5o1PP4Ynp64cqWORDgX4osGEiJhEI1tpv+LEFwI0D27oWDJ/v1KytNrfa99Wbri0ivs2Ab/jqdQTAJgBAn6n/BOTKtHNZfWaiPhjrKEFn2HzLBYn1EAnOJd1UL7TjnTnXd2a/W3yuc3On7HfPpP7LTRR+CBN5N2NgHxcDXFoO5WaiwKe5kzadS+mjna74fbRW9yIuMIEHG8aANhGNkQSRXYlfUYnEA2Cwgo/+ivoMGKX0kaK/oj8LoIguLbvQKjPpq7BBRVlWBKiMx26A94eJyg3MTLlPvO99gN8n3GZyDVMsbnOVOZcbHnQHC4oEkQGNBaxavraHiVYdAVoPbmu9uwGAO82V9Xm/CoDDBsy6UzVIlMOufHYcLeXFWVckJzTdvR2v7/Hu+aedT4RxF4Cjx23ZciwRxxlXJBdd40t1e6XgLIeKopAz0/NEDzHopvOsVTiEiBIO9iGuNDfGdScxBKAwugnXjdjVA5/7C8Yva1lfEQrVfgPLWq80l6xWsDnMxHrxqtNstX49+7E91gaA5alSFHh2UmWSyu4Lf/+37uKLLzQGiIyUDOWS/H7hHSK1IwDgpaC4CmYbHZsGXBW61+9I3blKjW+1V7QCv57p1INTb2KUcQJw0FgT7fv++++PaHZefbTdYfthDFA/q8NIyv3V/bf5N8twHNg8ZM9VJJ87B/gV/V9Kq7fddpu75FLSUtbr/tfaWPb8kaOkBQBIkWN45123u7edfwE55wKyPqok8TQBJjlfs7Ca5irTMEnG3Ah6V48+/HmcuCX3nOde6BAlBwAPmn3lc4ADANZ+JdX6tT7EGs7n/gvzsF5gSyl1YA72w6fvusfd9M4bGNMT1OGGQaZ50goY2p6rublO698yxq/An/UTzgo5pnTMIcz3V5//vLvqqquwOUJqwxracb1OXcb4vfee+93V17zdTY5PkaoCk2pm3mjBqqUu0JhlH1y3/ltru2lcsucX8nNuaHjEffwTf+6uuPwq14OzTtoTcl7pkMCvKhUIHN99992+33FoFfhMGg2RtRwbAHgtrbfe50KZTYi+agDU10X0wMcbdYqkZaCVziMq1L1pBGOTuFy+GzC11b3y5W/jXCLA82lo0D1WRmlyYt6NbN7hJsnVUh3WtHIwqcXoDUbvaTGPfdUQwUsjFpt56SPqdF2btALGkaeuU/u1zO1sFVFuNObC7tRoHMX+XmsdyOozNG4i/u+qF2tJqNirR6rsUTgUA5b2VcXq/arECxsuNFHVJEwSAZ7vLru5EcSkzhpyPS+iL3dV3NPZb7qxxMNurriHRUHgl6gXF04hepZxO90gwlfH97zI9ezd7KYeyrvMfgxWaPFScTUgC7hV6aN0H8CYgLGiwDC9AL5AEN4L0V+B3xRjSaDExoG86SqvBJNAL41NjzOu8u4YorvDbMoff8vbiPAOusS+UQAx5/KhKer/Wh6x6JJQWPr6e6kRi2Bb1E0eAMss9Uc1OqF2jF4Mv30O8EYEuNMUOtzv19YDrTk4UwxY8tvErKD3i8qPUEE2x9jF8M6QYF4sDLn+3Bko1V/iJiYYQ9TaElXW1hULGMrRBrMAxoDmj1TGC6iLDw4g9ndgzA0OSu0eI3ZxGnG1Kavx+0//+3OsVdSRzs0y1gC/owdcbpAaxBEe96NWxrJPNWCG2fdtAOD2EbTa+GlmJIt+DkkE8LgAs6MXRsdnPnOve93rXmNl9pTfX1B98Cr9WNdodFI2Rn59/zc96q5TWzVr+cHNzmoAwHUf8aUBTWgvykPTbwmtvOc976nStVvPoWbA/nDPuMbrh0h58+8VaLBcayaRnk19ooiahMbuufd+d9WV1zzbN3xov69aHiuMrfrfYiHcfPMn3Q033GQ1Redx8A/ggC0QGBDTZFH56Ox/EnkssIduAk98+//co03YnXX2JW5GFQ4W2RirAFgpG9Dt1fUCMLG96dA+2PKuluXeJepXwLnYx3N9/ON/6W688XpzQBmTxqZS3F6Kt4822fYOnuXdxVo+1X78WpRegnjYo1Pj4zg2+8z2+Mu//Et33XXXRwyTtXz/Op/bYfzeeeen3WWXXgwo7Ld1Ss5f9auqJxhF2Ch8R+8h5pD6V8/ziU/8hbvppne5mfFRl8VRJ+ejnKhKZ+mJAPAtt9zirr32Wnt2pXwWijV26mpaYQMAr6bVjpRzNHkw6DyNItqMLRIcKbFqfcOQHBzupdzq4y6Bt2ixIG4rKCe53f30T1+ICMQmFhEZpRipgKYC4CgNNaqAsq9yqxQhrAFg5VsGj6EWUozXJQtsrHHinscGw6Mu6tLogWwLfJs1/iqAb7jMOgNgy2i0PFxPp7PcIn5XkkSGoUen2XxVIqQMiJjrA5CeCHX9nEGXPDPtJoZ3u2cK/+ZmE0+Qj0s0DC+2WyQkS15lBpp7b/IEtzVztttcPNmldiMw9UOMPXJ/0yUvLCMgqgivyh9l+hAbUEomw0PBspJFfzGccH4IIGdM+VnlSlRjk3EAdSUBuMkWoDmiRD43u9/tHEi77Oged9u73w27mXy/7z/iRnqG7fPjBURpyMXMyrsHWGagEc1T7m+t7zz12xusrfJ6ax738LnlGvBHyqT90bqPWg5tAMBSg1ZkxkfpFlFpVv93UVpLpW3yiF6VccJJCOtlKEIfe9xPuMceJfIyciyfS7ppGXJQouapAStKrQki0cUZqAkmkkSEuEA96SyOlERyim/a4/7xy/fyPfvhT0OzVn1OSvNs2nESDj2cd0EkS45CgV/LVQ6bptayjQjw8kZkawAs4zRP2gPZ++6Tn/wEBvgNlkc8SYQiQ6SiBoDDN8WM3vja33Ldr60LS+61aZS48VOtIlyMS9Y1Ca+IUtiD0SVg+DmiS29961stIiyw2PZYbwDRtM1qgEeGokWBocSWYenMTuAMHxgwUbI777zTXXLxFcvr/iP1U5Fjvt3tffrTnzajWdFEOWsEpJQfbgrhJRh0csiK5ZSedH2Zonvskb+RKId77ulvcFPYRVTKtk0xUSEFKKhABwCsQPI6YhApsA/Qn8q511hVjuT5551n9FhFzDpRoNcdAHcYv9o7zAnKswwMK2VPqTFpd8stt7orrmDsrvf8W+u86DB+77vvPot4Wn4sugy9Q8PWp4r+drFeKfXsaD5UklBzUuvv//rCF9yFF15oz2cOj6kpo35rHEtsUUE5iWBdffXVNt41n1NWRnH1bbABgI/m0VONaAQOaaD6obrJYm3UPwEqMlzSyufEAF0gSTNBcVdIBRYBftnL3uTyc4ia5La4/t7t7sD+BaI0Aww2vPfQgBSY8XUY9R1xAOw9h1YGoCPQbRaBbe+Zb94tS8FONVXUw6aG06LPL1lka9fpJHLVaXgsFdGpn4zyQPtbC3fa8L7dslfXtrrAgphWxJT6pqqHSg3nAtcodOPt28ErZ1G/l+jv3PFjmP7fdRPz34b6/Aw0aZKVyGcz6dPMMMbbCW5T8lS3M3WWS+4ddJXdlAQZJVqrmkp4v5OAAQlNJbhuQvRngK9Ff1lPKpRDUqS2nAEAq5wI7+eQp0eE2rBDCa+jBLAS5J+kqdmZmpl023msAUStPnTjdc4BQHoxLlKFopshUpeB/pxXmDitkDNjCdpLPxfLUwBdZZ5qNFrfFu36fkPwqtOIfDbfD+PWO3F8ZNUzUhKmE6A1AoYJzpxiCTDKh8rkpg8M78Cri8Mlvd294AXnwSDYyvozwqYGuBWrwJTJUf/mEgIn2gxFSSyWFlC073czs3tRjybft3ve/evXPsd3TDC9KKO1iAASY9pqnpM2kMSbowi0RUCsjBI59vodRSF9lHoDADePoC7HqPARYPXRAMrtMmbuvvvT7vzz3wSwVNtrOWpCEbb1OADLuIhJ4/oe3cMSkKzPhbW+fgdoun60oniKQopgZBdgXYc59hg8MrIEmJQn254C3XxNfzZnYC2iHv/WGiNLz2QCgwBhgX1RYiUulp+edX/9Nw+4Sy+9rM2a++w+ycq/LYyX1ghUz67+fPvb3259W5idoSwXOgS8brWoxToyC6kII4la4vMT7nvf+Wurb/+T51zgpovUp3aKALNXCgBTSlLOajmqg2xJ4whc+XOs9gxP0Z+HcbVYyLseGC+KkEklV2um1lE9Y+vjyB+/6jM9o36mKfWZ7UVHgn3kjtvvsudMm1GynLVqtW18OM/rPH6V83rBm1lPCV6pP9UeAoSa13p2X8Xg6H1+9asccwK0Yd2dm6QMZrbL2Cqiu/fi4DEHAOvx/Th4LsY52UsKxwKBlwS2xVqefwMAH87xfdivrUVYALSWixIMz2QkVKWB1UWOS08vqrtz02x+TBxqZ5XIgalAiR4YOBEaWL8783TyRLuPMVA8NVF2wxip02ySKepDeupgBwBc96ztonLNjJz4BG51bovXqxHclYPfQ9E9awXAnvIL+LWawIqwihaNqIxxQdnAiP7in3CL26CEPJfc7RfQVqfNuIP9P3B78w9i6D/BzwEAAgBD0dQMSbxdx7jh3tPc9vTz3JbZk93Co4DnPWkEpwDBYiSycCDzYsA2NZAzwSsqlRh7PgBfS5kkOpzCQtAYUE1OGNB2vgFgqI0ZqenOjrtjAbYfe/d7KERMLWq8lJugrs7OjOFQwQutqJ8MTaMY0kdE+BIoWg+hIiuRjkUi2zUhpaXedJ8fbeapdZfpvcUsjvX0vh+K8XM0X8OXRMMgpH/lUJGjTAwBHX4dkpKjpzHJEPMb2qzLWd4Sir8znJ862b35zde5mUnAb74LmvN2Nz45i2gPg5HOzednXf9AtxunVNbAoAT9UHme3+2+81//DLCeYK16HMNA5XIQCyEaIoNAmgZz1JSV+rDYLH7t8mkcKjVmIZtoECkH/8f3iDkIl4DE5RlVGXKsTcUThfdZRO8+97dfMMNUOVzy7FeUo7fEQFNfBKdtHAA3ruHRueHeoj3Ia1JEhr0pQtuIa9GNccrn0j2klzXKl0yCBROJrsnovPTSS71GwhoZQod/bMWfuzkQlFjMLHu/jiDsJYAkqvdVV/7s4b/FdfwG9eFdd91FXvrFNh71/AIQipamWAfK0Ic3bd7sDozDICmPo0fg3FOP/psb3T/lzjjrdW4e8asSTmitZVrTsqUIAEN9CznA67kHKQqm/lV/ymGjZ1U5syB2JvvvyD7aj9+gFi9RJPWf+k39pzz9K6+8ksjgjzYDTCyN6667zpeDZG8LjBRFRtXHR/sRxq3G8K233mp9qmfT8+r5xCSaAQTLoaq5K5B8/hvfSDm9IcY7FQk2IsBH+xBY2/0HMBDUTYMaq2r7msw/A6TC4j03IwqgcvFy5FF0uckDe1zP8BY3N84C2bWDQXese95zz4VquM0N9O4E/ErAhJBgZKiYonQ1AiyvvjdcUtUc5GbP0WZxqhqh7SN+S67auNssEbFq+M5q9PfwLJRVMNbCgGwXARawM7qzfgR4McaJl6GqrKpDtAuR32Im5+Z62Xyfu8l1v4C831Pn3MTIY25v+kE3sfBd10Xeb7kw7XMhFK7vHkEk4QS3jRzL7e5U1/v0iMs/Dg3uAB5sebO18ePe7ifHNwuwLQE0FrsBueAERX8t9xcamFSfVf6oC+EFUcRUb9rguer84jwps/H05afdScUp98fvuMa5UUStoLCm5qAqYUjOzo2jFg1lO4t/HTor1iXYvAdwj1FZhHptuSv8huYaPOm+3q83ZS2iaJ9QPqg/Qs1f3+a+P0Nd4LXNoo2zV9MCXgAoAGAYCNSyTlhdPkaKBhOH6mzKYElDMeju7WNdmbecROgBjL9NiLhsca985ZVQm48DLA0izjcEDZrNHqfKotX2VeQXEMyaNTUD06G01333+18ln/iHiPo9zRrG/IDSOIh2wTzCbhLGUAg4ByAT4C1BcdRRzfWtA1PrS19cTZsf2nOaAeDG9bjx7/p1tATLQ1ThDCJ5Cwvz7u577jBq2iCKnmNj0G1Fga4Dp5rgfi/xPy0cENZPMQDcCH5DZQKjuMsR02ofiRxvTTUqqBKIkaX712HOYoxsT+n2ICkI77Rqd78vrt8RtBDq76B2T8FoljGpZ1O+nZ5pnDkzMsLeQCrL0XyEfaLVM0j8azMAV3RKgangiFP/qp/l0S1SL7KIA2TT5pRbmHjIvewnn8fLKfdfD++BAo3egPNjWHtNDQCTP2wiRq1dL89Gu+r5w1jVOBZ4mEQFWsBf4zmM7dbj99m4y9bf0Wn8WtQ+mpfqy6ALIdr36Ogo9on65ug9Oo1fzdWDBw8SkBqulgJSfwswWoT/KK9DLUep5qHmpfYMOXH0mp5N61UofzQ8tNk988wzbhOpHOZg5XPdONKLlkK3PGdts1GyEQE+eueO3XmjCivZEryqWrKetiz7T0qsm4aPIbIiWXwgBbK9ZUe+HLkUue5hFpiMK0ylEZQ51v3ki95AndbtvIbSXBciMgCdOAAJdN0w6FIYqTUaVvuBaJEiRfT4X8uJ34nj2hQANwG9QRWy2r+Hy1Dxz1zfRv5LTbkYEJuwsGX0uUjZWHfjRZ+8hJiAsLbSTJlag4Rf01CtyiorNJh0M1swxF4w4HpfhPLfjqehPj/oxgoPYrw8QQ4u6qtlFD6TRH6zmwHAO1xf9iS3JXGa21E62aUfI3dyL17viQQRNgiqbPZZwMVmWAEKjikdc7GHHF/yfBHM9CJceLcVCa5kUMjszXCfOFMYMSk4jV3Qp7OUotHvISjMH7uePBzUJxNQVxfJuRzoRcoeQ5jYHVHlJPRseekwcwkf5xG8kipvosLmTF3Y3n7UxqFte0NCtX79b4FevzHW99kGAD7SFiuVjlGEVWsNuecGgL1zLERWE2gIWA4wKuazOEfEPumhBvTMwkE82jJeqAdcGHEvf9lFrrfrBPJ2U26wf6ubZWylcKBkcnnG00H/u7Df/ft/fJFar0+67IAUoylfAt2+LIEfaAxStBdoGRwacGPjewHPjFmcNzY/DSjp3gLgihwoDWPsSGvhw38/zRg58W9tD4DT8NQXxD6hHXM5OdgQtQNMWCkLFhRfRqghylMFwLZK+rUxDiSrYLYVAOaacQBcB347EVLro6TVsji2HiddN9S7SURYeqiEYOsN9LxgYtlvFm29XmOmBEB/+HtqyTdUnQS1+9FuEjcJBR4EijQvBIpmUOaXwSlgJGMzobSUo/lo6fjwD5WBbTQHIJTzNYjqiIwkwzqDA7iMA6erp9vNQyGuVKh80YX2gBhLktKgbQooQJfQ1NAh516asl6yucpGgRbzrlrFfF1asYtNXMBQgKjAOpifgTJKnqhm7bTqdEsErdOdrZcTJzbPw3xqHL8CQtZXPEcoYyWwlFd0EDHEfOTgbPmIS+zATo3x7L7f3AFQuwfNW81fgULNZUVEQ4m2GZUyI+VnvY+QcFG9jzYpJ433KpZWT1+vOZJmJ8aN6q15auUPYYwFBk6RlDvtJRoP6Sx4BRZjkjrAi53wQofG2QDA6z16Dtn3xwGDFuWw7IU8KiJvVdsg8r5jRJgKJoZjMjFAVA9RooV+FtPj3Cknv8iddNLZlEcSDDQBhwAAIABJREFUwGUTYcApgqNJaF5x8lQVXcliACkHzFSF9QWgHasBaRRen1cVjkU2DW0YtnHYi+Qm2X3GppBNnmB0sRy2W72jDah5HeClAGp1Td06v0jANhkZ1NoQpd4catj6sj0SCRMYCBEKT/eVboExA/WkOOBThMnK1CFUvlyuMuIqhV6irAOuCFN0dvs8pY5mXM8riA2fXnAHUHw+OPNdcpWeIrK626XKo2wCiAQI/GZ2Alif644bfrHbXn6uSzxN7cfd1LIcBwDDACgLZGoBQcyqh4iN8n6L5D3lqX2oBWhgAI/aAn0C3XlwS8LtmYTGOMLYEBuV0kq5/IzbTsSg58CE+5Nrb5TrmRCKhLcAyBgH2sRqjo2Inh/GYcgT909tbWJ+Af0ZvefHrO+3ar3WWKetca1bXfdvnNW+BTT+zYCKdALq5m/tVE/4iIMd6MgA0nKJwZXa7t7wGtUop155YTPU+a1EeKeJApOD2T3qxie+5x7+4f8mAkyNaxwqqruVwYAv4mhJp8L8jK8btvL4nyrVNrwf1paOZuFGz6+oBVbYnnX90u6L4gA8FrGubSpt7zKIp2hPCvmQIa9XYF0GZlcX+ZI4KudQWE0D2pPw6Yt5IhMS/uPr58gbzQCMtecpNaXCQlTEmdOF4VaW7sK6Hr59AqGq+jtad4sSDzK64GxUmxmpsog2q708GJUCxTMAxZ5+KSRTQjHKvVTK1BF9YH94WrOig6gzoznRPwCL5AAq8EObrGxMlhJB6v+F6SnXDWgqSkGefHUT2JlfqAYR5FRJJDCsI1Ar1kgFiv1ipBBuNGg1hu1dz067lNjbJf4TnEoWxbbSQAkDvWJiCUQIzKtcjOlqYJdZZJTxqjqr5mi3fHzVz83amFe/+8jb+lKkfS6rdCKYn9yXnJla0W0eRjWb9cy69zBW1d/z05S/w16Zx6HTy+8KTECfdkGZKq5ZYNznAFAl2aXNXADLXn8O7+ivwKYLQk96ziDUBscuyu/FxMLBIQqwjrxK/2B/K5Dla1snGN8SdPPshqBmrz72tdg7OQTX+Hy0o1nvdaC3tmbr+wPNWXZiEBYMuCBlTAXGOI4qHXp+AV8TJYyE3DQmulHBtpJY1ps4+Rj3em5jk63h2ADAa2i8o/5URW4AwJ6mi2gJ6tBlVKJTqWFyYU5x27ad4oYHj6G8xVYWlwoGQhlKWx/RmZq6YBrQJpEbTTajW5lKsIRR/CIbVAhrtNUYoGTy+AhyeC2arDEjut7D07jpBO/r4dyM2gPgUMbIl6MjTsrcD2rGAsFVAByBeov2VgEwlCqiZdKHKiXIt2azTS9ugdbR54qpIVcChFYAvaUzZ1zl7DE3M/KUG12g5NHsYy5DjdNFhIAIuxL9xVPddSwiVqeSW/sTbkvmTDc4tsO53Yh2jAJQJtkkEREyAw5wK9XnLPm/CaK/+dS8G96qHMtpW3hyRIanUVoUFXp4K2rg9Gi6gvgQ0dweom1/9oY3ch3GC3XpugE0iihvHBstsJoWkDNI5Q7mp5gQ+a3uggs/4Cb3e+E31elNoMr6lX++C8fOHpw9j8FugH2ACrSULzOpARPBSJnH5XDO/9U82cY5R0oLyFmrvcgbi6ps4I0zE7zCcdvTTw6wgBGRhzLq+AHveXGWImwDomiUdzLjE0NU9P6uXI+VX9F1JcizvuOvFevKz4lUxDgKxqOYOGqHoK4bqLLBUM6ScjNPzl03ZUf0WqFThG2dO1rK8EkiQhX2obRq1EdHCbE9FhBSK3rcwhSRMlFGYYPI2K7Qr0n2twrgzzQC1kChPPyP7wGi+q8sFWv2aAEKOSkEhpJ6RsDRHEJYAkYZnNsGEBmrAQTp88KBFjkEWKpfLWAhptV6JjCr5Rm+3jFFdJ3n1Pz041OsHdEFF40KK9qv5nKRVC/RoPVb50rbZha7pIQjQ3ZJrgfKOtfLZn1Nb7Ec/bHUdvSvt2ctHu7+TdF/6kcBXPWx6t1OSqm9h/u3CK/PWw+50OpLKw0E68ai4hJQjcDvouqu835IewiOg8P5DDVHUHDEhYCb/219KzufZzDoinCq/m14AYaF+lW/q2NcjAyBffo9j+MxiyPH1mwxjQDFUm8P/aZyULVA3+qecgMAr67dfmTO8p41HsfounhQVeCuDKjtGmBh3cQkdO7F57zKDfQBqBxiC5RKyhfwgOP4znX1o3nEIgwAtvqw1UgQCxfjXeO2IoBb9Q7VojQhBpys8zC3WKSq3tZ68KxOSGCIPDvHUiAcclW1h5TlaSMHt6wF3JN4bXGtRkRjudS1KykSChWZdrdSVtBJK6hzk63l8kN9rnJ82vWdgyf0jFk3s+1x90zxm9TS/R7er2cQtT1ItGycDQy6cRaw3HUSsvhnu5H+l7m++RNd6gny8oj+9o4hfkV6row95fW6nkW32Itvu5ecJqLAilpniIDIK55EEbqUVQ5w2fWNdFPGZK/b0ZVxxxMR2TFXcr/+pvPwqlLzEwn+boD0PAqqipCs8x767HT/xrcc8haQU0yq0MncZpw/29zLX/oW1OtRaC2m3NBgj/vcF25hHRmFqYDK8+Io41RzRLUPNbNgq2AEyqAPNcoP+Q1uXPCobwGBgAB8gzKuDEgfgRAA8OVF0t0YWglfUkPn6LMLRNPk65MCvthOsscVQZPwjuy6imjFRkE8ch0wWQBRKIcTAJEHvVR7MOdAVNaOhwv5z4qk5YiaTqpcELT2I/mQCqwBJuwMOcf0jEXlFdKfinoCq6pgX89RLMJkYg+TaJ5olgKQ6w2C2rVv5K+pYy/oGQOlvUT0V3mRY+zJsr8UBVa/FhZw3AD6rVSMckXpZwUT0qQgBTBllHDZBet4BAdMYBwE8BYcNAJCVgZJzEPAjxwesjUFcBX1N6cGdsjIjmPRlwAIR6JYqhGra9UcOEcqAPYAVg6NwExR3yoYoTbIw8UPTgGzd6NIeBDt0/gPwSa9VufgiyLnh7N7G1l5jZoseiatJwL2WnOKBFdy3VpbF+har0dQZENPs96aYwentp6nD8e4wHPIB5bYlWjvGea1pddE1Pi1OnA2APDhHB1H/LVF6fEeJYljJEWZIeKnTXFR4lIqCktkOIeBujCTdi9/xZvJD94CPaXP7ds7xcJ7LP+GfiJhIzYg0YqUX7zIj3nGBYrrqNgKk0YbTlBh9RK/tc8ZmorTF3Uf8cUr/m+VfRLQPMw0D7u/ZgDYCiL4DZQcw0UAMD44fkQ3j8jduvdQ7Dz+bBFAVpmWNPmRafJ+FzHAFviZzuGhPbbbJU/LuN4XEmk47oDbn3zQPTP17/TLE1xvlHAEGx70uwQLQxrV51L6VPJDXuC29b7MZSe2u8UfkpN3IOW6D/J7AbArYw/AW+7zALiSw3smhWf4zYraL+IR796UQVhr3B1z/LA78MyT7oyd293AzKz7/fMuQOGZ71MdVixCbZoqA5Ggf4Po2hE/1Ddu8IhrAS0Bqi+9MIulWhgg6rTTvfqnznN/+8CXGOcz/I2hTn3fVEoljqYZpawtysEjzziVUOkarV8qb7Q2GtQR1zAbN3TIWiCAvmBExgGx9rxyccFt2TZCqs8cBhrK+EQEZXiZEUZ0WCBYZTosGiXPC4Z1N0aYosVmvENRPXIPC6N5xWMMRqPM8m9FxvTsHnT4cjmyAQSWLDqo1BaAkozwIs9+JB+WUkQfqEa9wGKRZ+tHMEh9qShhBebawPAmA0eq+yvju0Q5tZIiaMoxNPtjfaOA7dpXUa7QP8GRE5SAFfkVABaVX+Nb/StQUWBMC1BZ+Tj61MauwC9/CxiqFntFUVIrVba+ADiAugDsqtRYxqRFPokYaj4K5I9SBkkAvkh/y1njI8e+TrCoz6LwZxHds/JWek5FDLs9dfhIjQCXAHx9CHqpIgaT021ChlwCdRYNx/nmHXEKMnnHhkVMVdJM9ax53iTzV/2r90LZq1D27LDTn2UVN5jejQBY91BkDc0pj5lomp6ri6DKLPNxcPMmqoXMM35LRlfXZ+exN1M4tUXt13zuQ4thSmJnAGjDJTyr5nxICdgAwEfy6nyk35vVmvUTSGI1iSSJ5lAPlRfsFxbAVz6J2MAON3OAHBtyg0vzOfea11xAnt4WSpAQLSyrpAlRSiargqBJCSgJUinXN5bH4KPAfraE6KgZsNAZDRcayI3Ar/07ViqjzsMe26xi11yXpjZxKBlARHoFYHEW+CiulHE91bmCMFBF5VckEKQnj/KLfF4w1CbaP5PqI5eXhZvrFHvw3m4DWJ7R5XJnktNz3LibzP3A7Zv9NyoIPUQIAtErNw5gmPTOhOwONr5T8Wif4fr+f/a+A0Cuqvz+m952tm82vZDQQ2iBUCR0kPYDURFFQapSVaTaUX//nwULFppiQxQEpEgXRem9Qwg1pCe7m92dnZ1e/ud8973ZySabhGzC7ib36TCbmXnv3fu9ds895ztfYAZKEM0QacPs9zzMdONnoQRyKlC/0M/jjBnyMtWlNL6iSS6OFSVyadx4pdYjqUKXtLZEkeubkPGY0Pj5Jz6BskaQB+Lm48XMXZaSHOR4l+j8CrCfRJ6mH+wI85/tYiPwwSPg5IljUBNArc1MAvcdXAtUlHhhYFWGUV8R5ySyoNTgXGe4YUiDoR4Gbk75Gw+kbxYAf/DQbyZrcMClDBIGxXmnJAxlglprGoP/EtI7PoH73NNPPSsLFix0WGDcNzHAnLHjdNSpnqGAggPPJ594Wt599z0FwL1Jw1T4tUzgUC5rvvf6lSkxKUu77rqrtvmll17SQTT7xGf/jjvuKDvssCM8IGo1Tq+99po88cQTBkCpy+rwXdxjS5aex4n9OuKII+TFF17G8VykZfsIjgj6I2B+KRFO9KxAPGB4hkF3hqlBwxwAE9y4dYt5Xrr/Jrg9/bTTUHv7Js3xJljmBABQIoCgAYgucCogF5i5wpSb8v7qgmkCzKFcCpikMLJdVwpN4zLKtE1OK1UWo0ePlo985CNy552364RNGkDKZYwbGurloIMOAkBu0ut88eKlcvfddyMH2PS9z6JsmDLAFFw6ihNejyx59Pe//12vzRSk3ZRnRjH+4vlLiTNzZtlPTn7w+NMIKo3Skhx8MyfWneBzZdMb+9j2r4LSn4riOUnpfpAqGjVghcoU77zXfOzYT+Dc/Zt6KjB3vYgJi9bxE+TQQw8B8I2DNa6RF198SZ599llVaxD4ZjLGgygPRY7GYuAMxXXqumWA1ylMm+qPDHOpC+t4EvzihTlEvSHpDBJAVgG+M36YLMUio6S7g2UvWmTnHfeShsYJeIAAbJUwk8icKs7O0BgKK/MCdOUZAzK0ahRFRpiXzUDgtyr2KwFeFwgP4Q0cALjsBQurJDVmsFAz0It3MsB0d86jhAsBcNGLgb3GFzcwmkWxXBD7AmBagBOVBw7OhRzybcnIjgUY2BaD/B0AlrfOyorIu7I8+7J0JZ7DRf8eLvpuMO24MTI3C8Zlgrzf2todpSE4U6L5aRJOjANbi5nTpUnx9+DGk8ZNBzWOvAEgX8yKCsCvl9WtqGyjGyZkKTWoBUxX8DEtmPGH7LkFRiA//cIZIqjrGYUZTA6GEwXUWK1D2awe3GwDyCNiuSbeiHoxm/5hGYJsqlfh5tsvzO7DRC2Ociy9yZxEIzB+y1HGR1kmDfqQGwXVghnYYqAA1o0Tdj5cL0jl0/uTR6+t4c1Sbb7Hd3j13JgAmTxDdZKFhHL8+FHypS+di4HYzfLC8y9pGhBBxk477SQzZ+6CgRfKcoAtbAEzs2jRInni8adk2bLlOP/oeg2J6ZB7IKz5+cdJVwL/erCixx9/vA6kWUOVz2sOlqdNmyZ77rmngnqWW+HAlIPrRx55RIHwEOOjtZ5AJneQjrB4luFYtY4fLxdddBFAxG3yzNPPqSEHZbNu3qwPSqctt5wqO+28g7wx5015+ZXXhzUAZr4rTZC4RMjwUhaLnHVquMeirz//2c/ky18+T0sC8Z7J5cADD5SpW07TPrty57feeluBRFv7Cn1uMwOgANDsj6B6xBAuHC8aNs+kKrj5oTTnKrLfGEfud8B+cuSRR8p3vvPtSj4/4zBhwgStefz++++D8c7rtT1p0hRZuHCh/OmPfzau3xV14PAEwFFMyiQ6QGqAWJi21VZy4YUXyi9+8XN57733KnnPrGE9atQo7Q8Ns9rb2/Q7gsS777lPJ3qYL0yGX4fyfC4yf5/lB2lYuxGXNQNgk7/OY8lUJZ6frLtdBNjdceZMuejiS+Wkk05R1QJN0FhF4PjjPiX1MO2bN2+eng9bbrmlzJ07Vx544J8K+LNQdvBelcEAQPOKVymD+sE6awHwB4vXJvxrMrZMWKeTHBGdmVrBkEGxVsBfo6VGmJ/HZ35dfStkG0XZZ9+jcSLW4aYK4Ac5bw5y20IeII9MDZidiuS54sjqML06aKXLc19esJGpuJJn/u242LnA15VP86bm2tsTWH4oOViryqTI6pYAgLn4YCDmdQAw+0xTrCIY9bwfANjHNiKu/B3km/4CACTKHIGSRTfAoPpheAAzrExdWWp2iElsJ5SrmNIuvY0LZXnhVUmg3m8++wbij5q/hU7TW9RQFW8Lcnq3waBlJvJ0Z0m0AyVl3kUuRTscInsBzDHAK0Em7aVUKozZfRicYJeQfhkfK1pQ19RCbtLdJuNxo6qD1ObHx38c28SkRC9yL5FzWUyDAYZsLIacmxVtK/B7yMvouJhMSQyDwgyMCgZrRLAJX1S2a2uMAB6QmPTJYKabUn5K+HqhOKBss6m1RTqWL4EJBsEuDFAgTaVDORLXAVCglsibnMVc0ZTgsYuNwEARcCXAbr5hifl2uCfWo1zWQQfNlo9+9BD59a+vkmefeR7PsbCehyeccAKegyW5/4F7tXTQ9ttvL7vsMlNB1UMP/gsyPShlsI0sZdFDujjn/kCuxLhXs4bo9ttvB2blUHnzzTflhhtMrWYCoSOOOFJBMBnfV199FRMC4+Wwww6Trq6E/O53v9OcUrMMU5kwgBPzQ6M1UfSzXtlsMvrXXXedPPnkU5isNUwoj2kCZVbGIK3nUBzvgw7aT/5+x51gFe8bvn3jeIGlEAkE6frs5EWy1vlUAAOyogcfdICcd955Wuc4AMMnnuvnnne2Hl9KaTO4dxIszps3X49vFhJTGoLp/VTl0R9G+tjAF4gPDGa1QZ0yhsqI+vWYTZwwTg4++CBUJNlCLrzoqxXVAoEgz9OJEyfK9ddfr4xvHGUVDz/8SL1WL77oUv2thyYlq13cZ8bQntccO/EYE/Tx+tx7770BgH+hxyoIczeCwP3337/iFE1gy3q5WwEs8/13v/8TwPL7ypC69XTdiYTqvOKNdYtyy7C62+87m/qeyerUzPx0fBnCcR07drTMnj1b9j/wADnrzPOkB+ck5d/jJ06Qb33jm3LDX66X1195VQEuJz54PC/73v8ijSGpjLemaQAmaFrLIGfoLADeWGfGiNgu81PNiVk5gZ3ZI15ERk4BPBSpkSSdFIGciphNpaSIevxcjrRMROpHbyFTJmwJRngcJLUAWqgrXEY9Wy+0tszXY7mTvpIk3CdnKs0Fwu/7lv75vgTgRGpOno7LFleAMC8sMqEfBgO0GgCMfuR9ZgDkY+1eMOE+9Jt1UCmBLgFg5v1I9metI+2skUoHFACDMWbfWZYgEoDMGTO7Y1HDdFZUIjuXpb1uriwuvCRtPa8ilm/DKAt1TUsdmOUG+xuok3B8GzhHT8S6qPkb3UUme2eKf0GDpF5FuSq46jbRHAh5lDk/ADrzngAaigDb9PxACoYEOdGBvEpPOSGtcIS+9vQzRQBqQ5ih82axD7DALJAUQI1g5sGVkatS29CsM60ZgOv60WOka+kS8SHHZrAylBFxqdhGboQImDSJCM4hsnFuLhsHNwk6YbJMSQZMMB5yNTGyw8ZZ3sjgUN6EjphMlbCLjcAAEeAgiQN9gl++1BkWAysCpT332k1m7LCNAuEf/ehyMMCv4FyE0SMm+8iqPfroI/L4E49icJmUqVOnyic/+UkMTF+Xf9z2D6lvaoFApmsYmEStGQBPhKSQfd1339kyZswYlYeSAXbLjcyeva/mV/JzAqZmqDEOOeQQvI+SK664QsvmmWVogcJAJ3iAJQQhZd96660BCPeWXXbdSVnsn//sFyqfZCWGXqiWOFlBLL/XXnvINttuKdNx3O+95365575/OeOT4XkJsW+ai41zOA+WL4y+7bDDDgp+Z8yYAbPAOBQMXwLruUDP72IpL9///vfl3//+tzzzzDNaWsgoHgzj74EyTeXUmmPJyh1DXUcW7eH1ickY3s/5HGDZmzEASVtuNVVmo5/bbbedLFq8QC677Nua28wXGdHzzz9fbr75VmULO5a26WRpc3MLWMOtdaJq+ANgKBPQbyoSCHJ33nlnBbpkgZdibOXKmTlRxWPrqhioTtl91kyZ8/pceQr9bF/eDqBvcvxVKszSbk5OrVv6bWOd3WsDwJzQMOmRlG0HZComMo488nBMJu4E47YuOfOs8/Alz4Gc3p+u/PUv5eyzz5Rli5dok8kAX3bZ9+QLZ52JnGe4QtPxvCcFcobXswXAG+u4bibbdcGo290+kyoDavoeesxd1aUy08xcX1jwRxukpwPF45ETXAYDusfuBykIrq8dB8YwA/AMUAYjigjkYrxxqTwaDy0OKjiQLeEBRcdJTfTHhULJDx03TY6WuWFXHsCV8kgbkgF2kwhWPxPqSnQqJ0RVvbMSapAWlN1luSOYEIDV9QLUmuLmeOCQAQZAZ5kGzVXKQx5eCAN8xiVQpCEJUnlhGOYdFZbcZORyTENO1vReKW7RIW3e11CH92mR9Dz4kEEi0/MOtgMAAPDs9YzFNrbDg3Fb1MLbSrYYtbckXwPjvrhWahNAt0gPhl4a7rmY5QernELtVC9mfKNgzCBWF38+KbV+SJoDefnJ2acbcxfkCPHdRwMJPHQxxwa8zvZjRlZJeuf4g7HnueHHh6aXqxohbCYXj+3mBohAn4lav8kvTCIZc7mVXVrLFUM5d1LJ+d0GaIvdxKYZAZcRYe9cWSAZpa223kImTRwDgLgD2M4/yFNPPofnE2qgg1kZN24cAOEKWd62VN1LCZwOgwv+Qw/9Vx7+72P67OJi6owO5bJmANzS1Kxs0dSpWyhwevnllzVnVPMH8Swm48v4LF68WCeXpk6dBsbtYHUV5u/6Brj9AfAwSEHiHYJGZnhekcWeNGmibDF1suy+++5y3bXXyfPPvQAQlIdUtEZNsLbeGqzp3nuBFU1CPjtW3oHM9B93PchHZcVIiLFwjaPcEo5DeXS1koYjV3edfwkKyHyyz7P32Vu+eMbpCnzY3hTk+j/5yU9Uvs6FfaF0/6WXXwWr3yU5lAtSQyLUsSajTLOwoV2M6zrPRVcuy2PQ2FgPENwq222zjUyePFkmThoPYPjVins7GdPLL/+pXHPNb1QKTfCXRp/mzn1TXnjhBSVq4pgsSCNndPguGCNivDV9+nbKcBMAzpq1ux4/KjV43F31At2guTQ1NWkqA8/nB+5/UJYthyHqEE5OrQ0AU01Kh3bD6vtkJ0zGTZ06Bf1oQF/3lDO+cI720Y/cdAL9H//oB3LXXXfKww/9R9djXydNnCKX/+znMCo0Mm8a1+VwXTN3XA3eBrFYBngQwRv5qxoGWBcXXDosax+rZ2AOi/tU3IxVzowTmzdYNcmARLYWeXztcHuLjwHYq5Edtt9DWpomgzmms2aNyqKRiKourpQuqsGWzkqiDA9m3PkQUzt3nPSuBb6WVlrtUv0wHqz8cTAAGKBWgSEBMIEh+GoAYMaO9gslFgmn2ybhJFlhxJbutT64aAuYYEqJI8i7zbRAqrMjpHezfNI5dp7Myz8l3RlKQJYhT2e+5BLvgvWFNJTO2kkk78amS3NstrTU7CrxwGSJFSZIF553kR7kBAMrdy8DuG1EXCM52Ad1YpDTLJ3L2mQLyEq9qYTUlNPy00vPElnyHjUpTK5EH5A3gkkOLwZ03A1fbL+aeRFjwDBLFz1loAJgWWH8s4gJCsq97WIjsD4RqNxn9D5UdS1Tq68AuBrgGjO5lVQf9DDQe5ZdbARWH4FqCbRbM5PPoFhNSJoa43LWWV+U3/72dzL3jXdU4UKgwQE1y3Nw4LnTTjPAuO2luWcPPPCgvPLy6wqAlVkb5gA4Bkab/WlublKJZTecY2+77bYKYCL7RiBEFpjAcdttt1Pm7MEH0c9XXlEfD7MMTwCsLle4b5A5o7HVhInjdNB8x9/vULDPFCuCQAKHAw/cH14DPfL2O2/Ixz9+jLz+xhtyx50PYOIdBpZVwLe6Hu1gB9iDvSY5LjKmUCavk30hoOdnnLy49MIL5JJLL9Y8WH6//Yzt5dxzz5XnnntOjzHjwvz1x594SmXuNMPSxzjeDPAc6nsnc0MNG21cjJEjSkYYUlm6sEfB+DFHfY89d5dvfONr+lu6CJPxv+SSr2mfyCRS2UFWuBEqtX/+80GA4Je0njXLmw3fBc87dWI3Dt7s02c/e4JKoN9+G6o/sL7u5F0aZa2oBKA6g797/PHH1biPBNJwBsDqBWRMckByQYmBY0czOrLYZ599tnz+5DNg9oWyZSgnl+nuktPB/m633TYy57VX9HhSkfLf//5X7v/nQ8iFR6oD6gKn0nTCNrEZrNO1BcDD9+r4kFrmPNgqzKZBM8aZ2djnm3+4g1MDmg1AohcDXItxU2WB9Vwa0gvkmsIwGKC3DjdZeLtGR8mM6bNQN7YRORqt0t4G2S0AcxA5VGnkbQRRqJ75G3pT1kLecDB0ZnY0/wWSmL79u4C9D7SWdaA8GATWfwbJ3ZaJS+Uiq2J+KwMClI3K4+UujAlDBWK4IgvmhcpJAoLfkh+yZx8Mr5j3i3+ng8ghHovB1gzInneDG/P4JbLIB0lLEoYP5QxkAAAgAElEQVRXPW9DirwMjG1SUonFcGnmhiGvDk8GEzxdYqWZ0hrYWVoyE6W0DJ93IS+yEyA7WZKJY32ypG251NYVUb8Z7DukzM2Qr19x6snUPmt+r3h6JV7jk2TXCqdWMaea2WFjTKYze3goKbhVBTrPBX4PBhnHKejUb7YA+EO6TDfR3fSVTaieyCLwpXkHp91cCaYzAQdpvgJg5t7z3gTXdQuAN9GTYwN0yy0N4g6yVyqHhCSPbcACX3TB+XL5j3+KXLoFYBRRlg7gtruzTeJgmfbddx9laCirffTRRyErfU462ulMjvsk89EGzDHcAI1fp02sZQKYObIAFC0YTNJMh0qrm2++WcFRCJOfBsTnFFTtsccestvMWTpBfd9998tjjz22GgDcHwgPdgJ6nTo54I8YfoJE5gHzATVh8gSVBN8GAEwQyAcYGaZZs2Yp0//U04/L0mUL5bTTTgVL+jpyvB8GI4xUJacEVHU5GZqHbWwTobX1noCQx8MlBVxJK8sYTYEs/3vf/paafq3o7NB+Njc3qtv3/EUL1dSM45ejjjpKxo2dIDfeeKPMmz/f1FbFeM2Ah6GVtlNh5zpSm2vTpLlUpLNo/7777itHHHmYfOtb31AVIX/PPhJA0TH5xRdflOWQARPoH3Xk0WoOddVV15hyQjT+HLaLkUCnEryfiEwD233xxRfLT3/6UzDZb+gkhzsGZb/phk3TL6o17rr7Ti0hZJ6PQ3cM12aCxfbzHGa9Zp5urEvO63XbbbeVc845D6kmF2n5qjik/Cw3d+rJJykAfuFFqnG8epwJgO++635JIEXPD/O3LABwOBbXMmcKrgexWAA8iOCN/FU50OTF44K4vpPJfLK2hxtrweIZw5JHbl1fXJBlbLMEx1YUpzX1dry1uJgbkM9xKPJPG3Gi46LvxcxzpB4umpTpFDGzU6M3tpLOqFMijVwG3AyZu1PJGXZzh10ZJOvtQnZtWKL1XQYBgLXWL2v+MoQsIWXYU2N2RUaVbs8weaATJcx7yniQZQCYU0DIHuQ95hsRt63K0rJXrZS3TMi7mSdR7uhRrL0QJlaQ3nUshDF3Ei659VobOJ9DLOLb4/ttZHR4T9muYbaEFsZk8YttEkiBQcZkQJA1LPPd0jqa5mVtYIm9ctWXz0YlGeT8cmKhq11iMLnKpNtgZtYjXrAgdNLzgZnnjIaX73SxVidrI1A1/dNbMaTPBPgwbnAk8ST2h9hHY30PvF1vGETAAGBXTM8GuScUwa/rEM/PWRbNzfk3jvW6WAA8DI7i8G1CpdxLxdOCjAuUOFqloAjn+yZ1gb7++hs0vzcLyWQMgytKTw8+5CAdjC1btkTmAzg8+ujj+qwKMHWH5A1VTPTJGMz866BDt+ZnNMvIsETQ2LFjtTwQQcEtt9yiQIKuq5EoUmfQWZoo8Vk7dsx4zUfs7U3JH//4RzWdMUtVKtJKbV7bGGHQHVzjBiiBNuxtFsctqrJZAqMb//o3BUbZVA4T73E1NZs4cbwsXrJAj/uOO86Q996fL4sXdcjzL7wir79Oo0m45tJXwKlowYl4t+buxu3FwFungZCb+2lydgkSzZiFknYywDTBSqE0kJsf24JzujPRXantTLbttFPPgFz4GmX1Y4gH/RRMitlgxk6Dj0qfC7Q5jrzuXNaQx4Euybvuuoscc8wxcunXLtYd0pSOAIq5spdccomqGujI3g2J9957z5YzzjgDExxfUACZ4wBzGC8cYRHE8RhTAs3+/PCHPwQD/JYjCTc1yMnk092bud933XWXPPzIf7Qm8vAGwCSQTPzJcrOag19TID3qS3DuOV+CYdtXcE/qVnOsMWNGyTe+doncccdtMvfNOYoB9tlnH6QtzIYD+Hch+0Z6IMYLzF8PhmG660yUDObwWgA8mOiN+HXJ9q1OTkzp7uo6158tJnYy9dZ0xk7NFjDbAzdCMp8BMp7K9salswPlcgCIA6EWOfCAwzHTzjpmvPxR0ytHR1caZgH49jJPGDKJcFw/Y307A8Rd9tcZCOtnHwIAJpCtdgmrmm1jfjKNrBgr5vsWgX5ZEkiBL4CkD7VKmRsMuAinZzC+GEskAlnJoHRyZGyt+Keg5MbOwKZj26Qn/q4sSz0jmc7nkfe7QOLppERYYgizYiEYrizBfoqhCRKq2VHqAzvIWP/2EmhvkdLCkMSz2GB7t9Sw3AWAQY0vI1d9+0sYs4A9R/4vaHSJ+cG0p1NmVtFfws2lTbxNcSnl8T0AMH26/HD4DigZbxhgsrsFEsPon8tuK7h388GZ50wSbkgHgCP+ItysO7Dy/YdTLO79qE+J0VdmywXBroker7+hnQHfrA/eCOg82U+37i8HTHy5S7GUhXnjuEoZpBdffFkBMAfTe+21FwbeO8uSpYshs3xMQXD3ik4JReNgz1jao6SDa81DG7b3P1MExkigmxUA83l6xx13qLKKrsF77b0HGLOoPPXUM+jjMv3dMUcfizzoernyyiurAMTwBMBkPVnbl2Z67A8Nzc4880y57dbbZc6cOeqzQQBxwAEHqPusD8/naCwIGelW0tHZJfPfX6YAmDmz6jbvgF6uY8oFDS3AdwGwa+TmyqApE94W7rhfu+hC+frXv66sYAAggnnBU6ZMURMsStl96ANNpE488SS5+uqr5Y3X5kgNctypulMAPOQKBgPqOb6rzr0mKNRjAOC0++67yac+9SkF+ur8DyDV2tqKfl8K87ofwQBsvo43mRd64IGHyKmnnqrldVT9MeQpCmu+SRacGt0818jwXnzxhchtvlzLILlqhBQmp+Jwcud5zbQMmtjxWs0jed1MUA0DBtjpZv/nuVtvncc4h3uOKXMlauDG40kTLF7DLI80fvxY+dUvrsDnZ8l7b7+pW9wF5ZLOPx+TPF/6CiY+MH6FX1CxUIbK1JQ2o+nb2om6gY+BBcAj4CG+MZs4kIJg4Id61cVGoOeYVREI07qedfa49GL2BsW6TO1ZKhbD9ZBB1+MBjN+F4pKjo2FsFOQth0pvGvm/QFo1sQYts1TIIU84WCfJHhavB7irLATBRGiuJJssEXMABzOLuRYGeA0AmDZQvhIl2Lh5o+Zv3gf5DsODuPiLIWOKBbdn8WAmMlCWZDAriVo8lMaFpH7bFpTwpex5Ecr2viLtxZdgYDEH4PcdTHEulzjiFwYwpetjZz6AdUdL/dg9JVTeWrZvnS2t2THS9kqnlDvCEk5CGY3cpibUb772skvQAADf7Ao8/ABQaY+Pm6QPdStDuGEk0j0YxMH8AmRysUw5qclDYe4vuoB3sMDYAsGvUUSb2OpASnODjQmWPrKwblHznDfmGWq3vSlHYGWvgerJFDPw7Du3Vh6IclKGC3Pv7WIjsLYIuKkshl0yslgOPrfZaooC4F/96mp5HeCAjBgHnhxsUqr3n/8+hDqb7ys7ynXJQvQmwWSABS5r/VJOeq5t70P3PfEN+8p8OkqgmSv5t7/9Dc9hPAcggT7o4APAJG6v7DZZboInsjNLFi+Tm/58g/ihzDLL8ATAxhUeaiUwpRwMT5gwXh28b4cE+plnnlVlGuvoMs+ZTHgBOd1jx42ST3/6eJmL2rj33AugCKd5dQyuqhNNMEZZtVtbdeiOoMmPdQGwW9eX4JXmZt9HbVwyocwBZh7pdBxLlo5hbizrp7L9++23H0pENaoEesmSZcoUVyTQVSlcQ9FHVhMxOdcmBa5vwoGqQhAjGFNy8uJjH/sYcpvPqTDyvB4/c8Lxyvw/+ujD2i8agx1x+NG63pVXXqNSb5UoDuOF/SPTyYXHkwD4Z6jtzMkb9oMgj9csXejPOeccmPD9Gz4ED+g9KoPKHGbCeOiegf3vff0BsAG+GPOqC78XCtAgUgKzWtroK1/5CnKAT9f7aj6bQWnVmPzkxz+S+++/G478IIIwAuWxHz0awBhl6ph6wrFrCQas2RTM3JC2wfQNC4CH8Qk+vJtG+QVnUJxF2WDcMPBuTuy+C0thYpUDtP4TH9LEyofaOl7IGngz4lKmbAczdTyxWefNSHMgwWXeCbbPGXa6M5IZJSvsBSAmON5+u5maM1wqhKSxfoIsW9Kl7LEBuK5Zg8sGG+BKg6nBLesKgPvfZFAhGe0K4GLkFrKgTnMAwGRMGUM/6gL7FASDBUfObxY1dVPxnBTGA7JvDenZljXin9Ajy4tPStL3qrTnX4WL4duA86i1i/zGIG5uvDHmWa8vPEZ8DTtKS/0sCXdOlJ3iu0r+heXSUoxLIZGVP14E0ItSRZhVgGkEJNY9bVLT1AiHaeQ2MceG7G4WDxMczwAeCDRU8IXQbtK6zgKhjbLXBcrMXbTrfMebmhpjAWwQAPsIgoFAuH4eJmB9DN3gjoRde/OLgPEaYDmkKhm0Yx5XebDRjM190K/kDu2qEYaWpdn8jtrI6TEHigpmAAKrAY4+O3BjHD+mWU2wbrrpVnn7rXdU2swySPyMZjtkgHkecjDKgehzcBae+8bbygB7VQqNO+dgH0GDCudAg1/XtBATm3gOEwCzbmqip0sZYFMH2Cfjxo9G7dSPKsCnDFqZNDyvWUaGjrp9DNrwBMAEOJx89wPIcTA8efIkOeWUU1DW6R55HoPoXCaPMQRKpmgpFpZuzMr4CaPl+E9/EoPsF+Vf/34MYNCYYPEccQG1KzUeahMs+qAoQwbAa1ySoQjD2Irto/vx1y++BOZQ35C2tmWVUl/HHXecjB7TirzY5QiPXyXgnOBgTjTHX+wTgadOCg0xPjQybEy6O/Juc10agoOf12DigkoMSmGZG0sFg3rF4Lqm6/cRRx6K65KfidbS5bHk+T1njmEQ+yT8g7rINtrKNIVy6yDT7fq0007T+tvvvPOOHvMixtQs/cP8/GOPPVb79uyzz5qyWMxbVxOzoQTA7rPXtKECgB1lKY8VJc+VEldgrcv4bOdddpGvfvWrctY55+pERQ4GWQH40xx7zNEA+5OkEy70vF5bWlp1MudZ3HcT3b1IJ8QYFqQafXW0DCKufQuAN9rpualv2AXAPImZe/dBALCR+nrAbrIYNWXPfHCSBdYZRjx0dUYPJSSiYDFzKG3EG5pa+uP7CGZvMmleDADJrFELtjdcP1YyKEELm2PZd/ZHMftXjxsA84hpdAOmtdoR1skdpMirXCmV5B6vgQbEq0mYr4B6Z92VcqIBEisM8KoAGL03DBS2kUdeL+XARZVLgwkHAPbA6bkMhrgMh7t8DQDyKEw2bI1ZsG0grZqAf9fOl0XL7pbewqtgf9/DdjolBhAdo1kAAGs+A6kHcpxj9dNgoL2VjI7tJNvU7CaBhWX53Ylfwc4QEy1hxPJFkDkDvJYQQDoo9kI6TfAryBMhLR1ADnKYg5tkUvNqiiw4j5sRjwl/RuBOR+siXa2rXbxwbF3m1wXABhDjWLIEhQXAm/pNYqP2z2SZG02HeYKq7sABFW7ag/mKeenMUdd35wHbV0ZpozbTbnyERsAFMK7LLJ8/HDhyIbiI10SUZXjs4Udl6ZKlYAprUdovKjvNmC6jxozGPTgNyWitpKCwYa3NN+fMlTlvvgUGIotam3hu6QBsKJc1A+ASDSrRboInGspQPkogRABBhjuIEn2NTfWaU0kAsQK1jZcsWSKvvfKq1uE2VR64DE8AjMcTxh/I24bxEUsrRmNhLePEQXNXJwA9AJ/WDMczmECDxzwQpLnOzgr4X3/9XZ3M4OKaDrmAxHXhHcqj6wJgnr9sH/viAmE6dx980EFy5513IpUJkwDoYy9KxYweN1qmw807Xg8jUpzvCxcuVjaY/cpiQoDr52AkRCl0ximvM1R9ZFt4PbqlkNwxIu/2WhoJ5y6lwdOnT4es+0GnnnEeoL7O1OeeNlll31o7HnViWRP47bcJHg2zXBra2am1hrWQ6pEo0g14bDgJxTSFe+65R4E+jzdjQIA/deqWWsaLJnxdMC5VBhR9HmqJdx/50Q8AOz2n2zgnn3TSBUA3Vkt/BeN6TXOzO/5xF87JDMb6UCkCKPO47z5zV01X4DmxdOlSTGS9aEz74GifSkDNgWPP40plhx+muRYAr/U0sz8YOALOILOSC7yus0kOaB5kaFeuM8iEUgJeXjEEvHhIQxIdCTfJzF33loa6scgRhlwJdYWbGsdId4L5wjWaR+wuJl/XzNi77yWAPWN8YsoImLIYTGylhA0zkHSoY84ryzChW1oagGWLONMIBnagAQBlmJib1TwassGapgxG28OawDD/KnkwU4Vtp6LIy90a5Y+moRj4TujTxLTML78lC7tgqpJ5RNLJOQCoBYliR+CFYXDVJIFkUJKLMjKufipq9o6Xm7/2K4zYxpgySADX0sHcaMq/8UaDaObxMh/bARQmN5f/MuytTlZwGFPJ3135wLEvvJnxeWFyfleeRHBn9vrXh7bs7yAvALt6vwj0m7yqmqDivYLnoTGmd+9Tlv21p9BgImDOH94bzfllZPeVdz5LKt+v+rvB7Hno112Xa2ddxwND3xvTguo+ra7tzveV8o9DXQZow8TNnK+GlNB3MyzoN3bZMPsauq24Y87q94FaM9LO2zVFdXX9Hin9q1J2rdOJY87d1S3mfO4/Ebcu97CBd2xzgNfpoNgfbbwIVF/I/R5eAJWRcJ30dMP2HBLpXJagNCANtaNlh+m7ID+4AcgPs0JwOGauTxDSCM0ngDmJAbJgW4MRlV8bVtqP7bFeoK/imBgIw6BKXazNyIc5YATAXjDbXki7mRs00Ow3gWIOeUccIoVo9oV1PADuJRhWlSB7LmBWKxNGGaIJEYluhbqTW5dRrWiepONL5K2O57Df+VLrWyLpjvclAql4AGTu5Jbx0v7OcnnpT8+YJ9hC8MlN46XwVof4ascgpxdgHqQDC6gzn8LMAI6Um+HGO4vslm0EbARsBGwEbARsBGwEbARsBNYlAhYAr0uU7G82TgSU7XVd7Fy5o5FAuksBjm800QrCDKtUhDsx3ZAhqwgFY5KFnEu8dNgqS0Njq0yZPA3M8Ghlj2mq5fUA/GY9KPvToFLqDOoUe8HKkmUmYPbDBKQAJ1DmcZE5Zm4BATAdEnO5vP4mBtfPPoC56txUDeTbKdRjI7PsC4XFg/ycLNjlNORI2ShmY5tRsH77UXhFJB9AaaP8XOlKvCo9XXMkDuvl1LyUPHzDLaa73PwK5PKi4Ln0AOXmGB+YkOAjf7QecnLMbyM32APZBw0FaBxBqY9dbARsBGwEbARsBGwEbARsBGwEbATWLQIWAK9bnOyvNkYEFADDjphyRif3z9ERV0Cwm4dTRLIPwR5NDkqQ+3IpQ/fjgflUSfNYAAgBRn2eKNw9ATwBgD3eqJpobbv1TjK6dZKWXvJ5wwDCeYBclENAHgISD+BCnUJeMphVMLYB5MxShAGICQNr/Ba5FitL4xyJkeOE7AfV7MXLA/drkNPIvc1JGt2KjG2WusmtEmiJSe3oGMoXZeSaL58gUgcUu/B5CU5pkNxbCwBkJyPjOS7dy2C2AuA8alQLGO+EpJHLE69rgqlVAwwuYIyF3LQ0DDwI9n0wL8mVMgDDKaT4ItfYYuCNcXbabdoI2AjYCNgI2AjYCNgI2AhsghGwAHgTPKgjpksKgMnI0qLRZX41kdYAYLoSo3aYH6wqc3VdMw/KlSlN9vqRa8syS8x8BThWcxMYPtFt2quZ92CLIX+uqWtQ0FuAaYIABGtWPsF0uBaJ+TR9qpXWUaNl/KTJ0lTfBFYYabZggQsA2lEYE7h5tCY3FvtCuzSv1pOVZNdC1BKcI4uWv4/2oNRQTUjNpPIw/wJdjW0DFSPxHy4HJrGskATmBphPtEsrTFbaFi+XgJYaKkoQrC4ND5iLbEweMpA4Y59+tAFstBdGYyWYZGmstP4ZJNvory0FM2LOeNtQGwEbARsBGwEbARsBGwEbgSGOgAXAQ3wANu/d03ma4K+/oY0Bv+r76phXsXRPmbm6cDz24DNaqYeQz5uFEZZAHh1mfTFazoEp1vI++LMEZ2QmA3shKS4DVBI40y2QhHM2lYZMGixvoAHAmVpiA1ZZ0omqYg8BJ3KFWULINd1ZyRyF4BYlpKJhOCvmu6RQBhtLYOsBYwx3TS/aGApFJN1Lp804TLFQz60HtX1RAioA06yenk70D7nNcbLMCbjj1WgZKYJfljnIw60xgPXz+ZLEa+HO2dYB7I6JAHbMuFnBzRJsOIC9ZYA376vI9t5GwEbARsBGwEbARsBGwEZg3SNgAfC6x8r+coNHwM37rdqwU97I/aTA3FoCXoBXFrLPQu7M+l95lP9hPi/zfJEhDAYYebsotYQ/tCZxAGwqcTWwpnE3ZlkgvEoApxArkzsFwKXZVRiAl+6f/NTUudV3hd9kWFnuR/Hmat9Zh61MNpa5yGRnfWRnAcrpNI1t0Rgrn0KOsUqmIa1GCQZat2cLGfh34V1yWkrDg4TecjYHUBsRP2v1ooRDMFIHJhrMcIB1k+ESDck2jbnUfAumXgWWP0LttMHYwG/wQ2o3aCNgI2AjYCNgI2AjYCNgI2AjMIwjYAHwMD44m3zTKHUGiyqoX2sKfxKtsiyBUw6JVfzIwgKcUt7MOmnpJIFhRGsYst4uQXABLClNrMgWU01MJrVENhjA162jx3d/wJQ6IpPM7XKdLPJqCbC1Hi6wK42v6ALNfbIGMJ2kB1qwFSiuKcFm3Qz2ASWRWBYJxZE8zFPGiwCYIL4BMujOrg4Ac3wL4y3WIsyAoS6ivaHaOsmi7puCaZp+Yb+NtY3S1dEtYQDifKaI2r2oOQlqmsCX7fMjVxmQH3V4Aej71zLe5E8c20EbARsBGwEbARsBGwEbARsBG4H1i4AFwOsXN7vWhogAAbAXubJau0+pWgcAm/xd8xkBaLX7suP4tK6gr1IvdDUN1m0QhDvll1aqhezuu996Vfstos5uGWwtF35MQyyfNg/gGU0uAlRrPV7F0PwCxerB9voBzoNwnuaSA4CG/ZazE6dmr/sv3dYAABw7KIFWLiLf2ALgDXEy2m3YCNgI2AjYCNgI2AjYCNgIbA4RsAB4czjKw7WP/RngCuglqKRBlgv+BgLAJk9Y0edK4NXtsLP+arfjgFI13HILjVcBzlWAtwti8e7szwW5/CYAAjhIBTSYY7aWwBdG1JKn3xabAaBKAOwBS0ygTADsQUmnAhjsImTNXmXA+xZKst08aN3zKoCfUm2z9Ft1uB5t2y4bARsBGwEbARsBGwEbARsBG4Ehj4AFwEN+CDb3BqwOwK6Gfa0AQBf29V9vfePosK+rgOTVMa8VyEkUXAGfzO8l+PVD8uyHjtqjBlkldYvOAQAXQAsTDPPfZnGYYuwTXtT4HAAYbs5mMdnHBvwiZ5nJx9UstSJeRdT68lFDPRBLvL4hsevZCNgI2AjYCNgI2AjYCNgI2AhsohGwAHgTPbAjplvK+g6wrMR6Omwvf1r53C2AuzJ7us59rwKSq7LN1QC4GvhWbR3tUHMrkrX4mOWI6IHlLgS8ZTC/hg3Gu8qV2X62m3/gXbsAsy0FwzTjcvbruGBrbvEqMm0Dfr3IFTa/HzhPeZ1jYX9oI2AjYCNgI2AjYCNgI2AjYCOwGUTAAuDN4CAP3y5Wl0HqBzJdAFgR+lYDX7dHRJ4ml7ayrCKFdsDxKkDRYVor2+8PItfEAJu2IgsX0LOo/yWTW/QEYZ5FU6xqCbfLCBcAhmnMxbxnV96Mv5EPrPZfJTDBNPVypNemtJHpn+6HrLICZErD+1hfa4I1fM9u2zIbARsBGwEbARsBGwEbARuB4RcBC4CH3zHZjFrkAuBqQOsyvaspkaSYsB8wVYa0OofXQFNdVvpt9Xru31WsciXqa2JTHZBezUAT0GI/RZhhwfMZWyEADph96/6Zn8y+GFfqPnmzkTb7xKnjq6CW4BbrsgcKgJ31FGI7ALjEbZM15+9hguXLglXuNwmwGZ1Btqs2AjYCNgI2AjYCNgI2AjYCNgIfJAIWAH+QaNnfbuQIuKDXlTa7wNa1UnbkvlUGVX0GUO461U3sD1jd7/p0ygZorg4cr2Y7LlvsAGCuqgZXhKOQP5PY5btZjDtzER/2GVgZ2bIP5lfu78renNb1JahFBrECYP23s36Z9YVVAk25NJ2f+RvzO7LCLLu0Cgu+kY+S3byNgI2AjYCNgI2AjYCNgI2AjcBIjYAFwCP1yA2bdlclvWqbDAB08NpKrax2KybIUwBXhVsVKDofGMMosy2CRrKjzHfli47JJmdWS+ZWAcx+ILifcRalxLo9h10tsYwR/l3G+4ALwfYqucjm12bf5m/m/lbKIDmsNHN+KwBY245axEXU8IXcOYB3LkUFyeRy/bTGwr9NLjBjUXIl09puN86OOzYYY50OgKu0+51WkXLawzDyZcoymc8ZU/aZ70ZqXQn3wP2339gI2AjYCNgI2AjYCNgI2AjYCGxCEbAAeBM6mB9+V8hAEpi5pk5sgZH+GvEvgZwLwAi+qsCq4wHlN8isAtDAlzqAk9vh3/ierGcuL2F/RErZojTEaqWnq0tCwaD0FnrEHwlIKpWSmnhc8vm8ZNO9Eq2rl1QyJdFIVDKZjMTwXi4WJYPfRQNh8ft8ki7mpRjyS66QE28gIAG8spk0UCNrFxXFh+07dCyaYpBk9TsBPGDtSgBZATVWL3ndjlMCjagQeKazUhupkVwv3sNoV29GPL4A9p8XXyQi2SJcn/0+CUYjkk4moKYOAnsXpZzNSSxWI6VCUQr4G1ZbCAtixjayrYg0Y+uWXmJIfWibH7sOFwCr8U4X6hw+yPpwTFiSSQE5AbR5t4uNgI2AjYCNgI3AxogAJ3VXWRwTyb7J3cHseaBJ7HVIaar2GRlME4Zk3bUZYPYnKIakkQPs1G37mvxWhlN7bVs2tQhYALypHdEPuT8GALs3WedGVpV7a9hV831/BpifeYjanKWktXL5ofPSv/mZRwLBkPHf/asAACAASURBVHhyKCuUSEjAE5CQNwhQG5acNyuFUh4gEmZRAHdF7MQXwvfBsKRzWcmlATIJFnNFCYRCEo/GAILTAMlp/N4nhXIO1K1XgnW1wNj4G9sQAGIBgKZBFRB1X0QJgrVv+JzvqOfryRbAUCtsN1i58iIwRnmkcEzbQADvQ56wp0irK48C53A4LBkAen84JDmA3yJAax7vRMw+tLWYQzsQv6APIL23V/yIAZeAF4ZZ2LeGp8o12pVku3iWAD2opLpxnyYjnfciRhpnC4A/5EvF7s5GwEbARmCzjMBqAbA+Llfnw7E+IVofAMz9bKj9r0+bN8Q6Ix0AD9T+4QzcN8Rxs9sYDhGwAHg4HIUR2wbX6Ml0oJLrWiU9NrJlI8Ul28h6t27ZoCKAaVbZUoI0B7Y5RlEqC+YMcQCMZRasLJngoB8sMEyg8kXdRqoroQCzAJYzHIsCzAIgE7wG8RsyuQSwAJexMaOld3mHCECvgGlVUOsHqwzGN4bf5gF8c2CNpb4Gn1ObjZtvLIzfJ0UaGyqeWspIK/B1AHAev1vcie3xc6f9BJyOCRfbWAZQLQGch6NgfLH/cCiMJkSku7tbSnmA3RrsBwA3HAEwX9YmsfoGKWRywOA5ZXeL2G5tfZ10rmhXRlgNtbgAyAawnUIvfsfyS1WSZ8bN1B9WnGse8pRoE3xrjnIJjLBh5y37O2IvPttwGwEbARuBERaB/oBnYwOdkQwQR9ihXa/mftjnw3o10q60iUbAAuBN9MB+ON0iSjWuxWYxcmgFrs6/VWaLvwmECdQUDIMq5Wd5leViDtgBwFxHy/1oripYS24RyA7/wt8Ai2RHydASDEP+Kz6AR+bSghlWcBgmQMTnfqwZBVtKEFvCOjkwsPmsSAvALJhUATMsAMWyAqCYOwFjzN+cd+1Vsry3WyJN9TJ34TwZO3WytENqzTxe5h0rM8vauwC1/HcUwPeOC7+JbfMrot1KCAzdzX9DtgyaF22LonNApMle8dbEpdTWLt6mRimBGVYw3pOSSCgm6fZOaayplQT229LUIks6lorXH5QSpNpe9M9EBS/GQmldY6hF9tnkIZsjoWyvYyytwaYUmvMBjp8Wv6si3z+c08XuxUbARsBGwEZgM47Ahw14LAAe3ifbh30+DO9o2NZ9uBGwAPjDjfcmtjcAWhg6uYZK2jmH/XVNsMjsVkuf3QC4+cAeMJG6DmTEatiEdy35g3cuzI+ta6yTjvblYG/D4otFgP3A8hK0ou6ux4PcXmU1ge5yYHhbagFIwdxOHifSuRRS5qgc/MPvSnRUo8xbtlCijXHJoXFZ5P9milkJYTsBAMsMQHEG+5KATxI9PdI8plU6OtokGgUrrHV4KVpmPi1BPAA+OkCw6QWwpASai5sfTCBK9jeIJtUFo+JJZmVUtFauP+2LQKkA5u1dIlOmibwzDysB/NLHCmDak8pJFNsPFMoSB2Be3rVcWpvHyFKwv4HamPQqE47/g9XW/VHWXQxofAuchyBG5/wBtsd9a/wAdFUlrRMP6B5efHdSr9WEa3XHZxM7UW13bARsBGwEbAQ2mwgMAHyrSyO6ZQk3m5jYjtoI2AhUR8ACYHs+DCoCxpVZOV5HTus8eBz3ZDc3lqxwGcCzYoTlPHx8yqbyV2RWAQIdAy3NDebfMIXKMN81GgYHDPqyAYA0AtBIlOcHEARYhA4aIDInF994g7Rne8RTG5JXF7wjo7aaKAt7wLTWhSVRgqw44JFkMSPpUlaitXF9L5ApBRjOM8cWMuVCFmwt5MfBmpiC2ALk0irZ5gutNA7SfdJhH0ysFIw6QJ/vhMoVNjYN8y70hQDYk8xIEGx1HPnLngyAPQD8aInKL074vEDnbPrSBfCeQhsAhP0htCcF9ro3LSGYeOXQrjLbB3OuABhvHx2jIcNW8yvkMbvljwmCQySWHTZYiWLjNVZpvym1VCVbH9RZYFe2EbARsBGwEbARGC4RsAB4uBwJ2w4bgeEaAQuAh+uRGRHtcl2giaQg0VUgbChHWj0ZgGVAlkqaWdbHSw2uW9e2IH7k85pSPQobdX0v6uSCB6XgWFJgOSOtoyRFKfPoRuTMMne3KEf+8WrphdTZhxzhPMBvd28SiuiAAtoCwHER37UnVkg55JNsAaAxAGAKGTENsxQIQnrNz4s0wdJms91GYR30kpUtSRp5ukEwzi7odQ+JCx71c6YDOx/0OV4Ti5oHcBhmVnk4N9PxmU7UZIuj4YikepIAqWUZW4oCAiPXFzunW3VDLC7N0bjc+plT0JgYcoy7JBIfJenX3pG6WL2UkR/MtpGx9gTQH0rIEVtXXl4py4S2EQCTCVbTZ/SZbDBzrlUa7YwPOA9BsG4XGwEbARsBGwEbgQ0ZgYrHxEqlBPv2MJA51oZrg5VAm1gOFIehfvgPtP+1HbcNd4bYLW2+EbAAePM99hug50Zvqzm/qP2j3CeAsD7UWAsIi8GGjsyWrK2CX0eny1I9YD3p0sz6tEWYQWleLwEo2FEBUyoNTcibTcj//edfMh9g9X3JyvIQMoKba6Uj1y1plEEigvPBzIpq6o7OdglFgwp0QwDEmUxKv/dQ9pxL6bsfbGkOTGoZ+cL8u4R3wu8QwGpvZ4dhgsH8hmEylcuDgXUWttNdDGeNFxOZnUVNpdgXfoMySHTALsMAy4eyRl40Lg+5tCJs5O8GsA86SAcTAPhgkfOIBQFwLcodpTu6ZIu6UeLvSEpz2iON6MJfzzwfCBbb7QW160NckDMMe2hsi2wx4oiP6fjMwkxKnjMnGI0M8+dMT3YAcIbY3m0yAb/Dbm+Ak8FuwkbARsBGwEbARqDvmekoptzUqFVCg8nyjZuCszYgNdQA8MM6WSwA/rAibfczciJgAfDIOVbDrqUEvkXIiNV1GWZPfroSdyfEA0fjMgCkL4h8Xch2vTB58gMM5lB+KIoyRCXk8JbBYipIhBNzjhJo5vTyBemxmlkBsF3wwP3SBrOrBH7XDeDajc+SwHy9oF5zAJo5D8oclXvwADWlisrKo0LODLa4RMaY7C7W82iSrQu68RsaZakjMsoE5cBCc2Xso+TDL/Eq4FUGMjQqbFcrjDYy11dl2s7fuk/HlKv66Kj8WwXTBvASKPPffNhje/xbSzOxTjKbpu7YhrElIFX5tCOjJjj2Mjc4W5YWCUlr3i+3nHgGfoA4wVBLN4BSSgKw3ASZdaY3BQV1BnWFQ5BzA7xjgiESg7lWguZejZKmOzaA+KiaOlnR3iEBfKf9pITbdbIedmeabZCNgI2AjYCNwEiJgMv8+qBQKuIZzlcAz3qaXPLvHJ5DfowTgoEw1FA9mLTGpDMmi4NI7+FEMJ9FUeczd+KZ3/Nzlg/MY3zB7XgwFuDEdSqVkpqaGkliW5y45sKUIX3mYp0YnnNZTHrn8VkI67vPOm6zhG01NDdLF4wnWXmBFRhC2Ab3y31wf2lUcOCkeARt4mdcj/vlux/jG7aZbXc/57/ZXy5sK7fL/vSgfdwu1+XnnBhnSUY/1mV1iGQyqevlUr1S29ik/dKxAvrA/bjb0vEOPiuVC7oe+8rSiFpaEfsuYJu1TVgfyjO3H9x/hhUmEHtuuxdpXxwLsQ1sO9dn+7m4MXU/53fcv8bcIQK4/wIIhpr6Rl2P8WVb+Jss2sDjwG27x5fb4j7ZxlSiC2lo9ZLK9EoQyjxukzHKIjWM/c9gvBKK12Jb7gzKSDnzbTtHUgQsAB5JR2uYtZUzt8F4RMEVzaOCuKnncAMPAXxRHpyGzLeltVXa21cAzsGtGAZQrCBUwkMpFIrAHBkALQz4OR6OzO1t8v1/PSgr8OTM1EYlCRfnZb6CJMBydgGQJgFgU1gZAmasD7DG8kJgefMe5MwqAAbLjJs5HwhlfK7AkCBY2WZysvibucRgoD36HeTTfLghh1bLFTkAOEeClg9t4lfVZpPN5g/0iaNAVdd1ZMUFBcjO7Cr/Rq1fBb/uO76rzhumezQfHBwgFPFwKJHtJtpn/WJ8pvnGfPA6ObtllGiK40GRWdEt8YJXtgg3SGlZl4wLxiWKh0UTfnvlxz6OvGjkEC+HuRYYeI8X8nFMSKDqsDLbebpgswNsP5yoy+mc1IAG5gMHBDNk430nVjXL7T54h9lpZ5tjI2AjYCNgIzCMI+AC4DwAThjAlECIoKoJJf34twsOezApzudhe9sKfXYXMWHLYglMKyoyXQn/ZpoT/+1+zue5j884TGwTlKVRwjAM08gJE8bJvHnzFWCNHj1aFixYoH8nEgkddxCc8ZlHsMgX1yUoGzceRpNLlktPolNq4niOYvvJRK/UNdTCdzMm7R3LAX5LEsBYJAxfjp6eLhk1agyqF3qkqxMT/nhoE7ix/QTcfrSX7/ze68E+APAI9Je3LdV28/McfD0itTUojcjnOwwuk2kpUm2G75tbGiXRnYSnZ1KCkRrdPuPC9bKY9G4Y1SItza3y5ltvOMDRjEE46c8hTjweN2CfKja0l312gbUfFSXMBAQAKnxVeCy43SQVZRwrod3jJ4yVZUvbNC4dqEqRQH9DIDMKSDUrIg6hCIA+3sN45/Y7EB8fVGmMD1O9Qhi78fPuLkywYz0eN8aH/aiva5QU+uXH79M4N2rr49K1YoWOzUKYpGhuGiWL3ntPmseOlRX43KvjI7vYCGycCFgAvHHiullstUiJL5lczg7SpKp7BR4oeEjAbCoFINxYXysrunr0Ju6N1EmS5k41kDT7WZ4IDwkYWp32p2skFQtKQ10D8n3zsgLrFZF3Gx4Xk3d7s9IT90sC9Xt6IZ/Olp2HDCTEftbgxQOn4ElDPs2ZYYfl1Rq95gUxsNbsVVdpPpzwt4JfI1J2QLORZ6tUm4w0vumTZLnA1+TREieSpdXSTk7eMmNQwnoqK+b6kHHz3x7euAmI3d/zAY7ZTC+QrQ/v3B0f6h6WOMITQs3B8HtVVKt82pxCNLqqgclXHg9kSqbDeEA1AxC3L14qIfSlGZMNIcStIRCRhqxHbvzs6XC/xsx3EjtO0xkbf0Pm7YNztB/7yXZ2Sy1ykUuYCeasbh4MNdvLpRr8bhYnsO2kjYCNgI2AjcB6R8DN4WXiT/Xi/lsZVbCDDTCdPOSQQ+Swj35UOjs7AYaDSElCJQZM8L7zzjty++13yvLlS/Ec9wAcY+oWE8g5TNzWoCQggR3NJnt6uvXzMBRiZAb5OZ9ZOfhh7LzzLnLJJRfL2Wefo+D6y1/+slxxxRWyeP58CSgjjBQkqtHQHoJeV/E0adIk+fSnPyX33/9PefXVlwFEUwCwPjDGcTnqqCNkypSpcu+9d8ucOXM1nYqALIbxyXHHHQ9GNyy33PJ3WTh/Hnw4o1JXF0cbe/V3EbDbbvuPPvooGTNmnPzyl1eAkU0D4DYBNHaiT2Q9AxXgyu2m0zDmZJULuqCgHQWotaiY8+B3TNfidkeNapbzz79ALrroAgX4HR3tMnXqNJk//33EhelejCFYZJpmIp4E+i6zyzEH2fAk2O4gGGGmeHG73A/juvPOu8qWW06Vd9+dJ4ceerA888xzcs89d+E3Qf1dEvHh73JQzrFdTFdju/nvPEpNsn18L+DfBNguMGfcZs3aDe3cUm666a96/LKoauHh+APjuWAoLFtssYXsu+++8uCDD8qC+YvMCI2IXpf+Em7335uLhH29L1G74hoiYAGwPT3WOwJ8+PljtTrDmFq2TOIAvOVsUnpTXTKhdYwsWLZEojX1UiTbS0ozitlV/C09afnmnXfLEjw0lzUEJR8PSxg3yBUrUPt2VL14YPS8oBdsbpNPFuIB2Q3TqxTkzgbEgt2l7CjP2VbMGHtxk2deMeXJDvBVgKtuzAC3fEjidx5Kd6q+JzvK+r5qCOWATXPHrQoHpcwqeSbgBZNLWbIj/+HfKmEm+OVEALahrDFmVMv8Dac9KXV2JFg+rk8ATNCLtpFB1trIeLBxfbKwlF/zpXWRyd5SDk0GF07QBMFFSrDwMM+jL73plNRhBrkXs68htLEVudL+TsigkVM8pRyV6z+LkkskxlVCRO04pM8Avd4CtgtnasxRSDReIwlIrdzcZbfn1XJoC4rX+/KwK9oI2AjYCGzSEVgbAHYlvg1gfj8K8Dt9++3lT3/6k4JWgp/tt5su2+0wXdm+v/3tb9Ld0aHP0Np6yGMd+W8ezyg/Jm25UMZLBrMXUuIgJnVz+E0cZRLHj5sol156KYDh+cp88jnZDRPLklOikICQrKjKhqkey+YlhvFKY2OjXHjhhdqml19+WdeluozP7v3220/22Wcf+ec//6nfcV1+T9B8zDHHKMP873//W9nVDKS9qvxC22JoO/dBZVzr+Am6jbFgNH/729/qNpSBxe/j2Df/Zj/JjvO7HKTLEYcxZ3tdtpyyZi4ca7lsehYKugz2PX3nGXLRhZfIBRdcoDJusru19SAUsF22g2MMrqfjNDK02BfjkexNYDIAE/b6G/P9Jz/5SVmyZIm8//778vGPf1yee+45+de//qX9duXQbDO3wd9T0uwy6fxcWWeAcpd1ZiocJyD479122w3gfZTcevPNAMfmeGYAgmPobyaT1e0feOCBMnHiRLny11dXZNHmArIAeJO+kQxR5ywAHqLAbxq7BXCDtMUPmZAH7CrBYQnSWzKYRc7kAmBlWLaHoBc3ufOuvVqymFktIM83DdCXYMZuLCz+OB5OKZQHqvdKJ54jRfx8OWYmE7AwztR44fYMyRLMr5BYbF4oW+QhAAYYVmdptWJ2ALBKfY07NQFwCWDZg3UolzIMMPGga7yFnxIJclGJM19EoibvhAC1Us+YDtWUSaPdyuzy3QG8Rl7MdVVL7WzPXdeYgemPXbm0+06Aq2ZhBki77tIKnPmwIxhnPPEQD/kDmJ1OQk4W04cGjbWI1uN471q2HBIrSMwzBWn04OGGh1wT3iOQTQUzRfn3ly8SaYNU3BsXWbJCIqCr9SHck1DmfmXU33dmqlS7yvhr0zhnbS9sBGwEbARsBDZEBPoAsLs1M4PsMsDlgsnpbALYIxCcPHmSMrMKuvDMImA68n/+R2bMmCE/+tGPzKMYz52GhoaVckoJMnsgZfYxDxXrtI4Zo8+mmngUoG8Fft8k//d//yennHKK5sCOHz8ejCjYX5RKJPtJWTAXAjcCtra2du5JWpGi9ZWvfEWuv/56sLxzFDhzfYJHguNzzz1X5s6dq6wkQTr3fQiA/KxZs+TRRx+Vh+BTEgPYZD9aWloU6PHvZSAE2Afu+4gjjlDQ/Otf/1rBMvdfD5DsphgR6BL8dQD8u7mwBLHjJkzQGDB+3A6l3GR12S62k/vguOYjH9kLjPf52lZOEMybN08ly1w0zSkNoIxnfW1TM76vkaULFyIHuFG3VcRYinHg76ZOnSqf+MQn5B//+Ie281Of+pT85z//0bi0t7VJI3KKm/Ai8Gd72Q/mXTNWbi40t+MCYfcz7oe/33PPPTW2TzzxhLaTn/Ec0AkEfM7tjceEAY/hNddco/EgYDeLC4D7A2HLAG+I63hz3YYFwJvrkd9A/WbeahbMYk19k6RZk5bOzSEYNBFEsj5vLCqn/+TH4mlskOU5ALfGWumhlBl5MT7cBANwbG5PJGX0pBqZvxxM5ygYTkA93I372qJEh5QBjgl/mf1LgytoeoHX8FJgSKmQKankAehVYwtX4qx5tpztxUyz0rr8vk/6rA9aRZn9KGDSr8q+EsDiRQMKypz1HgygyhuxAmD9mZPrSxk45c4uEGYOEJuFdSug18kNJjPMz/Q+ThdnZ51+x4PML8E3DTmCAL98qPKhgeQZLYHE9yJzqDER0NA0TjoTcL8mKKf0CO1kjlE9ZmKDmKCIJXKya90Yuf7Yz+L3CG4vYoa87ABk5/k25O9Qxl61uCZdGiNrjLWBrhS7GRsBGwEbgU0rAmsDwEgv1WdXLQDoQQcdJNtuu438/Oc/VzMoAqAWlDg88OCDkb87Qb73rW9KY+toBUoEmOPGjVNwtXjxYmUhX3311Yop1YknnihTp01R+TBZz9dff13+B0D60ku/riD34osvlssuu0zZzF133VX22/cA2WmnnTT4b775JqS9zyiAbYb51dlnnw0p8y3y9NNPY44c4wqCdph1sn1kRAlWCYAJhMluHn/88fp+xx13KAjl32Q3D0Y/DOBMK8gjc0yATVkvmc+rrrpKgeJ2222nsSBIr6urUwk4mVa2xzW5ImNMyfi2226r4P2tt96CTPt+bTu3yb6dedYXVC79gx/8ALLlLWXp0qUqoSajfdKJJ+s++Z15nnvlM5/5DJjo8fKXv/xFJwcoVfZiLMJ4sc3HHnusHgcy8Vw+97nPyUsvvaTtYnvYP4JVAuK9995b1yMo5zqMw9tvv60yZsaZ7SSQfg3HjJMW22yzjcycOVMeeughBfU8VjvvvLOOhd59913IrO+R1195RcZPmiyf//zn9Vg8cO+9MAczQN4C4E3rvjFcemMB8HA5EiOwHTSWirDGL0Bdkhre2hYgphAAcFzO/O2fpQO4KovcjhzcnX0xvyzraodHU0HGjG2G/KZbmlDXNwljhSxY2G46ONdFpBeY8M32JRKsCUtNuE4S2U6AUTC+nKkkcMb/CjC9gv8gACdu4FjfR2m0o10G5DX5wACj6grt5gYTq6qimcjUAXyUSYOBNTV7DbB1Zc3MNVKymGZWalLluDk77+48pNYAZgyqjLAImBXk8rc0nep/A69mVZWAdtvj+G45si1+E8EEguvqSMdmPiApAcd0KV5BVIqKSAmGGQTgoQBnt9myEvKrIKXCzHEAEwV1MODIwmSk2ROQ0IqkTI00yo1nnIdcYQDotoSEaeChpmJ9QLja6XEEnpq2yTYCNgI2AjYCGzkC6wKA+VypQw4wJcUEQn/4wx/gEZKQerCQo8eOAYP5EQVvf/7znxWsUl5MsPnUU08pyDrssMMUhH7rW99SsHnmmWcqKCQgXLDgfdlq62nysY99TEHaiZ/7vBpgffOb35Tvf//7mm/8pS99CUB4mcqVKYs+/PDDFYz9v//3/3T7p512mvz9739XsOfKgflOoLbXXnspgH3yySflv//9LxjsycgNPkpB+X333afAkeCXgJYg/BWAOALA6dOnywMPPKBAjoCZYJcM95QpU5RlJbB//PHHwUS3KZgkgH3sscfkPoC+UQC4ZEFra2vltttuU9B5wAEHyA477KASb4Li//3f/5Wjjz5aGdwDDtwPecyflssvv1zS8Fkh6J8xYyf54he/qPskwGYOL+OwFHG4++67YUzarixyGvnKIYzP2F9um+wuJxsY35NPPlnbRDDLY0SGm0CVff/CF76gTPQjjzyioH7//ffXdQh6OWnOtpLB/d3vfqcsMdtMFpyMMuNFNcB9/3wA+88o0F++vF2uu+46/S2Pf0vLKORM/xJ521T4WQC8kS/jzXbzFgBvAoe+Umy+qi/GRMmpv8u/HKWv60hMwEfWlCwnF/5e13GBnrOt6m2vuk2CTYCxWB3AGNhJgN9z/nCTrMD7igKMJnBD7MU2s8Bq6UKvNI6OwWCClYEAaAlO4SiVJhitRV5rzCfwgZQlReQQs14wwShMMJSk5YwsbvRe3KTJBBfwPeyvsD+wu4Us/KUhbQbM1PZB5sxvac5FAMzPSbRyMaWHXFaTsmnkMDtML12bydaWCViV4XXkzgCzbow8mr9rXJ1VGq0Ms4G32l7H/KqM3CYPzLA0F9gBxjSj4O9dF2gF6NwIJdgOy6oO045DtObh8ivNR0LuE2aKaaChNo9YggEYUZAFB6gVuGsH8pAx4VBm8EAO0oUbU++c4Q2wP8ij9mNjdZiMiCIHONidkuaMR8ZAdn7TiV8QuI/xAOFAAVzj5WNtZjUKYwzNedF3HqwsQXI/N7DbOYf4ruWhMC2gjDrPQ+ZGm4kC8umrO2c3gUtxM+yCc+SZh6+nLxQges7zvHXc1/ULZ5JJzxLzd5+ZnCOgoIhC70NOCoNeZ3A1d645s02Yr/B3WryMmfhG3WFejkLDPQqV/TvXKFUVJV6XVGiY83Mg+f9meCBtl0d0BNw78Ifdif6SVO7fub/zfg+FEvNMqV468KAD5LOfOcFx9zXtpQSWYIzsKIEV2U2CJRdYERARTJ1wwgkV0PWd73xHbr31VgDgexUQc7L3s5/9rEqNzz7rXAXCzIe96KKLFMQy9/iRRx6rOCMThJNBvvbaa5WJPuusc+RWmFm9+MrLku5NIgeXMuiUsrmjW0brbykrvvvufyhA33333cHYvgAw9zAAW1TBKYEtmVPuj6wyQS2B4b0AtAR7zGv9/e9/LzvuuKN+R3D8FEA1SzKRqWXbyThzcoCM6jnnnKMxee2117SPjANBLrfHf7NvZK5ptMX+/upXv1LJMnNyaThFcEuQTDDL17hxE+S8886T31z7W2VwuVCq7MOEuQc3YoJXfs+480Wwy5iz32wfjx8nCQiGyfKSDWb/+Bn3deSRR6pUm5MYnFTgJAH7w7xntpf9Zr8IkPfYYw/tL9vcneyROkxujML+nnr6Wd0PwfTMmbspy60Egy4DSaDN+WYXG4H1iYAFwOsTtWG0Tt/g0GmUw26W+PDhizVt3XuI+xMdWMKAiQA4Z+rtddHEAaDKh1eRQIjmTwAvEfybZQZiyOdN9nSi2k4dtgn+FTe/IswVJADHqqaxcvLlP0Oubo1kUZ6nB9ssYKBJ+391WKbpc7gkuSDycQOAQCHkB+PGW6L7YBTssdb2FUl4cqj5m5UsXZ29DqsLEOeDS6AP+b5kgcv4mwC36Lg6w3Qag26ywwRXxv1ZB9CUROPGrpImLJVc1kowOFhmWaCAsrz8XslcoGXCPgOm3QPNwXLVjRh/EwQTzPm8qCnIAbWzuEPtvpibgb7RS/dfDDjX/GR34qHC/jrbBKo10u4qqbS2hTJqrAzwq612d9yvJQoy+AsHcoCfjwAAIABJREFUtPN3SK2WEOctODjp6pWpwRq567RzRZb1wKAMYBhsMY4cOphDqYaY9HQjNwksMoNShszdD2k7z5kETMtC+JvbdHOl6WKtAEVjgjrLao+NI4N/F4Hwy5Bn68CHcxzsksvGD6NryjZlXSPgTA7hui17Uc6EqQLFWhxU1vHGCYZr2QuXdp1oK/E8dQfpPKdhooL7Sz0UDL29PZLGuVEKYbKGszhcF8Z3AjmfrxCFygQyONTBjtUEZUXvAr1veMPNmOApC7LjsF1zvzC2d5h4c2a8MAWE6xvu6XjXa7CMOqRF1CHHWm5bypiMswOodT3eq/7OnRxc3y30fzat73bWd73BTsQNn/avDQCvHiRUP7vWK4acQK6s6O6jb1/KqGIylgDukEMOkm223EoluGROYwCPra0tMD7aX8cT3/3ud5X1pCyYLCEZQ65HcElwdcYZZyiDfMkll2jeLtlTGkLxRVkxZc8EhZROE0B++9vf1t8Q3FFSTRaWf5PFJWjk/nJQP512+hflppvvkGeffw4Tx6gagQdaLmvMnfy49xwLRnKraVPlrzdeL7P23A3gsFVu+MvfweKmpQYlf9gvGkYRTLs5uwwJ2c677rpLATIB8NVXX60s+C677KLSZM5lMz7xeJ2CQrLIbDOlwZQj828yxW5esVsHmBJxsuBkiZlfy+1R9sw+898EwVzn1FNPVfDKnOvDD6OjNUH6LSo5rtRTLrB+sV/ZXMaXUm+Cbu7rrLPO0nZzmzTFIhtNKTaPEbdN1v6ee+7To09wzm2yj5wAYDwIsP/4xz/q8eDx4QQHzcSmTZum68fjMZVNvzPvHbnzttsxlvHrtmfssBMA9VHa/wzHorqYSVNXcWA+c1Pa1uvMHRYrjfT7z2CDOPj+D27ywwLgwR7BIV+/iklR4GcaRGBBV2J9VwTkNNQxdiL4UACSM8XPaxrrQf7RUdm4DAYADIO4IaVRfkeLmWMwWtuM+nTMP6WxVQwDWgxeL/7zbTIXzlW1k6bIgp6MdGVZMD0qIazrAQsbjWDnIUC8CDJ4gboKWM2Dga4fOaxMR03j3z34CevRooAA3J4LkvPBrVFzewHGKPkF8PVRAg25swcA2EibAVIxsA7gYUWZsyt9Nn8bYwdd0H8FkIZa0puoyYlhTi4G3PoyANmAZMPU6trKzDpA1GVzXSDsSKM9yHlGifoBz4K+C3z1ALjcR8k7B85FstUz61XrOvWFDZuN31Tq5K28/Wpm1pwQK8/U89d+PHxH+SMS74UE+p0FskusSW742KcRKz+wCz6jIycmP2oam3Qg0tbeIRHU92OeURHGGjHkEBeyOCacCsD2GWJTv9j8zcXtXiX8jLCCcHPj4iTNUA8ih/wSHrENqALAvpQCz1KxEZcNACbArwfgFxlxDvgEiAWby2vaKE0w2QYAXMh0Sz3c4bM4r7M4MfK8h0Uw/ZJGbUicRyEAVklhki4QA9PTI6Fa3M8wqZdIY9IK116QE2M6wcIJPwJg1Ad1J6SQKgGfUrSDAJjnKK75ElIGmKZhpniwD9wrHPZ6xB6GIWy4BcBDGHy9l/ZnYAcaEG4cADzw/s3+CII4Ec7SO4YpnaTMK4Edn9F1AEF77LG7SpIJ1FzjKUqVKRGm/JdM4nHHHaeAld8TAFOuy/xTPqsJOmmiRUkzc3bHwCCL7OLpp5+u6UMEiwR0BH6LFi1SaS6BMiW2abTjjDPOkZtvuUdeeuVVDAlQbrGIyggluCVj8h83G5k1c3ewuLMgb35RxowfhXm5otx7938BrjtkTGsj5NdHKctJNtQtQcR39oH9p8SXsmzmDFMaTXD/k5/8RNvG+xDbRsZ0q622UiMvguGTTjpJSzkRfLqT99wW40hQSsBLFrgTk9BkzBmTkz5/ook34sX4MibcDh2uCYDfeOMNZa0ZUyrSOBedAdBnOSaCY8aLbDEZYJpdEaQSSJP15T4JjCmJZl8Z54Uw07r11tu0b5Qtc1Ljr3/9q7aRMnOyyFdeeaUyv+wTc6KZr62SeExyTJu2hbLhY8eO1m3xeFCBR8b+8MOOxHE7C4pB3qt1JKEvC4BXvt+M9LGTBcBD+/wY0XtXdrUKaFBCSzauGlNVgEfVg7KChXFDYS24HtyoQywpkMGNUQeDALEsdg5zKw8KuYfB7IK2hf0U2OEY/oZx03dxM1+EPJ6CBwwxBp3tyNUI1DcqAA5gXZSwg4ETiByWwwV5WAwTAEOeHMagOYQbGb7PYZxM5rcHDUqXcwDBOcngAVRAySNtByTONKTghlz2l/nABL6UHHNQ64Mc2oBfAmHj9mzyfklLmpp4fQCYIwayvQB4AI7K+vKm6oBa/bd7R6mYP1UBYAW93IYxleAA2gMJsrkpr04K1nd6rXqhm6OgMujVLs5RckE4n1ZsZxUA1vUr+109AHY3TYDaf8HhEF8iBfl0Ueoh+4qAEa5HuaSJGJv89aSzwAT3ShA5RQGcB70oXk+3y14+tPFQjPrAfEOCXQATz0kWF3SojFtjisPGXbom2Dwc2B/ZZ9ZS5nnKn+bxDy0fZZcRGgEeZJwDmLQiwC2VyADT6C2Ds4ApDHRepyzAlL1ADS6cG1RpcKoJ7qwRj/RCkp/Lh3FNxiQEV3MOyJJdSyTe1IAyH3BIVSdXk9fOe4ueW5AaxKJxKWbSOvmCu0+lHBknVYw+w5RD4368LKNG+bQOogB+USqMk0IEx5YBXv9Tb/ADmPXf94ZYc+S3f6DnzgBAuJ/iZmVA8cEjOvAEiNk/RUoEPC4DTPksc1ULeK7zeRtDug7rzZLFJMAlIGLOL4EgASQZQbKmNE1iri4l0j/72c8U4D788MMAY8ZNmPmwlADTQImAjACX+a989n/ta19TZpI5utwnJdXMj/3xj38oRYwtzjzry3LzzffKs8+9gvsDUqyKSCMKMr2JE2c+aW1pls999jhpHd0sHZ3t8tjjz8qzT8+VRGe31NT6AfYOUXb5zjvvVKaU+1eDJyxsI/OTyTxTAs19E+wSLD/z5BMYVtUoY8q8YLaNbtQEm5RdU1JNxpT9o+KK0m86SfPfzOc1Eui8gtfLLvuOMrYEtx4MANlv7vN73/ue5iXvsvNMAMxfgcF9R9tFYM37bDgYULk3ASldpDnpQJDLOBMA0wCLgPjQQw9V5pzSbbLqlJyTAb4RjDJZZvaJgJ5mYgTAlEgTAP/mN7/RyQ06TLP/BM9k8Rmvu+/5h0SCIRzbI/WzH/7whxIIR9QE7YD9yYZ/B8+F1ecA9yW1sDeDYwE/+Fm/4dYY6fefwUZiqPtvGeDBHsEhXL+P3aXEkGVzKGvGi6lyTm6ryeLsW6pnjIq44UKtLH4UpWe+bSwC9hcANJVKSggmVD29nKWFcVK8RbJ0Dq5pBptbJxf89g/yPuzpyxHk3yBnpgay6LberITBFK7AewkzmryZe9GQcAQGWAHckMEAFzGZVwAALhIQ48GYwYvsbwrANV3Mgvkl+wuWmPJnOjxjFpasL2oZGSAM9ldRFAe2CkJJYWNwi3/zIbsS++s86BUA99UXwmDYSJ7JaqtxlUpy+5YKADaPb/OFmlkZdlgr8zpssYmlOyu5ngCYm3D1w3o3cAG3s3817TL7ZZs1z1hBvQOgK03/4ACYQDQKYBHHpEYilwLjT0CclOZkTrbLBeWmT50CoywweThYNZgw6Fm0EAgWD2MWu0fdPjXNIoBV1GuUCAS4pjtwoqa8m+Q4GTmCbRy+CA4jwS+bT+BbwDliAfAQ3kQGvWtOfugNxwDfEhhbPXXB/FZJj/m5/g6S5LIvjYk7ntdgg/MpzdNvjDZJsrtLon7wyDhfApDldwP80lU+3tAIp/hOlEmDaV4PJse4GeyLJVYilEwTeAPQFglsKYXGPYL7NpcWrhu9rHC+0jxP64bj2icLjPVsPvrgToChHsAMrvXmtB3MMtQMzOoB6LqBX320rWXidm2xWeP+cb1TukzDqzqUBGLeJ8EagSkfaQRyZSi7Zs/+iLJ+ZDGZX0s5LYEWGVsCZgJiPvsInOleTPBFUMV80jlz5ipzSsBIJpgyaAIwAmjKpAkEmUtKUPfiiy9qfirBGdnR3//+Opn//rty8ilfACB9UB5/7FmTFgUZdKwG5Xl6ulUFRzXayZ8/QfY7cB/Nn/3T9TfLwvndSH/yQyrdCROqfbT9/I5O1QRzBIs06SLrSnBLVpqyZ37n5ss+//yLsnjZUtl7L5MjfPvtt8vjAJutkGezjwSQBMFkYQkw2S/GiHJiGoLR1ZkAeJtttlbDLzLr789/Txlb5uVSCk2QzH1mIfWm+3Y7VFwcO2TB1oYw+VCE6s/MrXs0dpQ40yyMC02wGDPKoglgyfrSnIwO12TkabZ1+513KahlHxlrss0E02wvY00JOGNBlpvHgMeckwNkjO+59y4M7/KY4Jitx47gngCY7PHo1rGYoPgx0q3Awlf8I9yz0ZAPSnAM8vpd2/m9sb8fbPuH+v4z2PgMdf8tAB7sERzC9RUAM5mSA0uCXwA9siE+SlgJgJX+deS8fNg5jLG5aDDDya9x94tC3ppGUfRiCewMAKeX+bQAN1EMOFMsaxQEWwKZ4tm/vg45vo2yApJEbyCOcjwwV0KuHmW83WAKS3C48uJm6IfjM3lkqGshyQHMxGyqD3m/LgDOAQDT7TmNG28vfpkB05sB4KW7s8kThfyWwBegmADX1P41dX/NbB/RvjFvIECGkNJhgI002mV/9dBoYi/lPgSudHx26u4iCMwg8WA7zlz1ypJnDdHKwFfvuU6+sH6tUk7Ddg68rAEYV6+odYUdAOzKrN28YAJebb8Lfg2C1L4qMB94WZNEUc28sGoBMnM/KHsPTTHwQKrHA9fTnpBtcczH9Zbl+sM/jl/hYHbAbRqGWQE8+POpXok01Uk6x/rCzGFGZPEW5hyFHgEDgClzdwEwGecQaGHGm8ZoJud65M7eDuGlP0x27YBfbY0BojTC0ysL8mfOehCoGrAZMUoBXwIeAmSBKT3GABkl0/K9HTjvMjJ5lMh9d1wuB+93gV4KBUxWJYt10gWlQRmDUlii4/xD+TT4DERxrylke7AJ3iOwj1Idzjm4map/ANkl7p8mbMxdNzKEEs7TMpjpIr53J698RUyIrUYdMUwCPOybMdjrd6jHr4MVnwx5+1d37g7oq7DqvXajAOCq/TO9igCLObcf+QjlrmOVCaREl4aNTUi9IvtLmTDlsnRtJtByTaQIuMisMj+V0mWCSII7sr10aCZIfOEFGlL9RwEvWWLW3yXoJfP7HhyQWbeXObVcj4ZbBKYEhRMmjJP77v+HzN7nQPnng0/LKy+9qVUWsjkon5C2lU52Ii0VYxrM2B540Edkn9l7qkvybbffJ+3LCuqsXCr24P5m3KIJ8AkUXRDJkj9kg9kXyoDZb0qACXbZHrYhBndsMtNumSeCXeYSM/+ZrDYnBBgrgtobb7xRDcQoeWZfKe0uwrCSbO43vvENmb7Ddrp99nvp0sUKTLfccmuVS99z933qWt3Tk9RJiRzKJdL9mSo6LpQvM+6UPrPdHGtwUoFglyw22XiCVrpVc2KC/aRB1u04NmSA+R1B7A033KAglxMC7DuPHWXfLJOkZaZYx9hhjPeZvbf+9plnngIDf7MsxeTG5K2MQdmTTzytztsplYmbcVbfsq6y/2F/+1ytM8wHafVQ338+SFtX99vB33/XTDytrX0WAK8tQsP4ewOAHZMAZXwJgAF+AYZNHVueXuYE4YVi8i2NwZORCQKk4us8blzhaBgPJLCAYIOj8Vrp6ugSaUZZIwxQz/vFryQRqZNstEGWrshCLt2IvD2PrECdI3ow5QBUQ3gYpCEn8sFpuBj0QAqdwLoweG6IY8CKgSgAFlMDoXSUNF7d2G8STE26mEHeHyr9Atxy8KptVFMrMj004wIQxr/pAK0ML+XNmsDMvpmafS4Adu6U5o39IzilBBLgkpJnL6TPjIcyv5BxUzzthZFXH0vuXkwGbCqUc8sZOTJn/dy5GRvp79pOkLUBYOf7CpDtA7rKqjpguL/dg2GAjRR8TcuaBvfchBcSJD6U6M0cwLayeNiOqWuVBEBJECYf8a607Ah2bnLSI7/8n+OwAkDI4iWQqkYl2408TfoJqcyVCgTDABsJvjEVy5NpJ9Ct5J6bf1Mezf2rEdtIv4uv7RTYRL9XV2/nPuItGfdnMq6ab0sAqqwwri+8ygTAAKAlXw/eKUd2pG1qqpaQplBOHr7/qzKxqVfS3b3SmxgnBxz6A60JvgTebC1TJ8uyDqhOcvU4z7A9KhY48YJt6b2tHFega9hoMsDcBwEwBnlom+Yn66XLSTawwJRsY/HBlIBO03ZZvwhYALx+cdtQa610f/8AwNfd/wYFwKvs3zDABGgF1qzHs4COv93tbRKE6oisboYsK4ApGUK3FB9BqMqjwXhS0ksZNJ/jzPllOST+TVBIWXA3AB8nuCn3JYjjNtXUs6Md243qdtXtGMCS67A9eaRN1EGtlgQzTQ+AFrCNSxfgb9ynwmBFs1lsG5P46pCMe1oaqWEEuX6kbhUxJsn3ANQHWySMsRHvcwTICpwxjuL+CPq5P7aJbWZfCPT4ORdVcqEPbFce45da9InfpdDXAFhT/j4H9jaI/jMm3CYXxrEEQFgLyXQCgJT9DsOTg58zz5r7p9S8BzGJ1cKQFP+eOnVLBcu//MWv1XAqm+yVMNrFezVrCPvxzOe+ydYSkFPqTCb6dThicxxo8pQxlMP3/J3GfAW8QTAhX4+JhgTaXMKx9YG5NVUxQJzgN1wYE0q+t99+e2WCOwHeGwGwuU32VWdGEM94fW2lBOMkeMlQxn7Fz3+pplk+HC9dNtFJyrUOH9dyoxjpQ6fB998C4A31LBmB2zGDPQIhU9qDoIMsDE8KB2FU9UoNl3SA6Lzoxsus2WRK4nWNYPMwoPWHcUPDjXr8JGiUc3LStddJrhbOz6jJm0QJnUR3RiJhGNIk87ipB2BGg5wTECw1Adz0sF16NHtr8JBBzq8/7sO/WOoAzCWcIGkOC2WtJPFagYdGDx4q2TLkkJArlgBsWeKIN0Q1saK0maCY5Y+cvF5+rvm/lasG7QQzrCWVqq8khynV+6aynA77y4bSrAmfc+CgNYGZpFS9aI6tAzw1R9BMIqyc5+vujJMJDiNd2Ub/C7L/v/tf8vy+OrfYAGAtxYROVXKY2QbTGWdhO9eBPV3bgwMPo5r6VuRctmPyIgR5Mx6gyxdj5iKGOsxh8cDsKo5jPQay6IlZr9x2DEyymNSdAMBBWSYtQ6WlmfpuxZQ4U14Nw28cQzxg0cVUwCt5dpOSVS5wZlPZvjMDPQIvvs2+ySpjN0nfCjKpQNGJEE5M0cBOzwrKk5knT0d4utKT/TWSed63fLjuPcVFMnm0yGMPfko8qWelAQZ7PpkKscEEmT7rSjjFiyzEmAs3FvH7xsOZNSr5dAcm4ih0JptrmGjNdOAEIC8Td8JF84B53RsQTLl9kUww2sET0FcgC2IB8PqezH1lqNZvC2ufQFy/7a7rWoOdfBv69q9uADjQc2HV4bLrf7Gu8er/u7VJsM0ENMvW+xX4EIDybxcsuSCRYImMJUGWWQdnFh2kASQVKGNdVwFFMMbfFwD8IgCJBJJ6r8F6/C4JBtWDdbi9dKJb4gC7ZFUJnrvAMIcdwN2b6sHfPsiYcT/A/SsCU09OtmehavLiJqLqMKT/kOnNQ2lCKXQAYxk/xkgFyNeyWC8QxvowBmWf3PazDy6Yd4Ej26ZuzmhzFG1m+9nuUBhKFvyefXOBP8EyXwS2/Izr8W9Kiwlq+Te3R6DZ24P8XU4qIEWEttJegHZOHBDsM8929uzZ2u+//OVGxCWF9aHgwjHg/rh/mpG6ztVkyCltJgtPtnYBGF5OdHNhe3oAfCMYC3L9BEC2F30OYgKd/3YnJfg3lywAfADbI5PNdj+HfOcapLJwX3mOOfCZGcuVVKqNTkkD8o5Zb5jtvenGm/W4V46tq4pb3xN1mK430u8/gw3r4Prf3xTtg7fGMsAfPGbDZg0OPgyAoMwZNzQtNUNJLsEvJbU6NDXtdYFaBQArbwKQAsCKgWG+BIbEhwdAtJFJwXLBDTdLJ0rfJH1B6cUAMgGnYMqZeZOk8y9vTkgfBXMLeIkbNJ5QmH0MAxOhfEAtHhgxfO8HeI1iQArw6wcAKuE9A1Y4iXtkBwahPZBcw15JZ2G1Lq7W7zWyZ4JfmteUmPuLd/aV/1MGWNldhwHFA4tGN5WBiAN+KwxuJX+EgNeYV7kTBAoyddTslCHiTdYxm+oDzdUA2ABq87RlfDnwNhMQfcsHAcDucSKYNWDXvPqMuRR8q8GXI492d1Qth14dEB4Q+Brg4SoD+ADLdfWIDw9NHx5oOcwQB/BwYkmpImTOPuR5FzHbPA5Uf7wrKVsBfIzDIbrq6E+Q3oVRFkokwTyL7K/Gg1vGfwh+WcmGjDBdyFN4MGf4bKTkgAvWJUgeyQYWw+ZGMEQNcfO4DfNrvAeU0VeNBa9WBwCbuRyT6+0oM8i24K4D2XwbDNi65ZGH/j977wEgaVWl/Z/qqq7OafKQoyAgmDCvYlYUUYQBHIKAGNbPNe2qa1zz7n9X/7vu7ueioCBImAEkC4IK6uoCBlSQvEqcYULnWPH7Pee+t6q6p3t66AZ7Rqqgp7qr3nDf+9733vOc85znnG67LL7XCoO3oCCP8FXTHhhZnZbqeKZtHF1hL3vtl20cT0rfpjZrpQRSmeiF0gImcPgVlfebjlR85SEr6ouYlvvKNL8FECwQLrEsb4tHgJk/YcvUKdBzHUCRl7INjrgZTrHwAHKu154sA/MNYczv9NOM3W0Hv76MzRNYzKZCnQZECvREIBgjhAKpLWIR8V0JAKgo6CAU5w5UngX6IhhUek47EcthAFc720RQKMApsCVgLHCm4ypq2sraJdAk+0QKzwK7/p2iv/yuz3VOvYcyjYjrsV9H+yLALuAs1++guAHH3hil1yh3QdQXj33COCvjsHd7p5Dm/ESLEWnS3zqna2Lw0rXGCG8EtorMCpRG4K82R3ZXXk7kJFItEK3tdAxdm/6uBcE6VwTH7khI9E1ypLAtJs+4v7/X26L9lGstcC168S3U2M1iz6XJaRbg1Lllyylq3owAqvZRXvDTidaqZq+Es0TlDtoqAbzrPfZfBPuyVQTqs7RX2zqoT36Pjgy1X6Bc38kh0b10mTsiVANZGjIdiwKwV66wItDK7X7k4XWVyP0TMU7n+Zg9abvPDwAmZvCT1ron/8Dzvv6tVGDZltbXAfC29NJ2uo0ibU1CobyYj6ESAzpdKEmGZtJolP6oYYSQVRsqz8rxDbl3zV1QZIj8lil3kyXql2vv5nMm+tYuez818dbj+RzgoCUiop56K0Yhb6L7FEA44+VxwK/qAaP4jCnbLOEavktJFAnBqxyOwwJ5NKbcXxYT9wwSsZHq82aAbz8AWKrQ+TJCW/KukucXhK+UNwjgJbc3AGJ+V8TGRXMChcjr5laAaxJ9TBYfbyV9IA+wKM9uonkkV5HVADhFkPROclDJ735sAdoEgCounkSBwwITQW1SeqgyHgTE1b4kzzqJFoevwz4pjPSgQq1tExBbC7SVY72FFVgF0ZMpalPBdW00fMognXrMiqGj65S7JNRvxH/r16oorRwoOp8+F3hQLnhuYsyWtPdYL6q8S6gX2E6pq10YJ829Q/aDd73fbANULIBxg3J7MWqyGAU58jm1YOIstwYMBC1+Q4hmTeC8SLPo+oIK9VVlskoYFgttBG+nj/d23yyNFTncPP9bxpFU2UV/FvQVw8IfHeh8TCCtHVkbHqSMEUySiQEAbstSpgaM4IZ7rYMa4TfdeIQtar/XMsU/Mm6YbDId5JlDu0uvIJ1imRUzB9nzX/w1f6zQyrJWxPhGJogEZ5Yy75GP1zFEVGaTOP0wTrqtOCRBP5SlUZenBewWUkVKjPhyEg0Wfduj1fU89DmONeiZPOdSkdWrahQHfQLNAREUzHSChX72JbgW2yhQIONdka5m6J96xQjU9tr+2QzIPNFJRRxDtA/wI5ot4Ev3SkBIUbz5vGY7f/XYM5E15+tB2DoJ1EW4cOA2ArYjzTqCUqdnAxBbcPIWxnHElzQ/jTr4VaVHOe4LhcUusFdWfXHmGWkLeH1xXZizyaRvMIVFts0dWuO43+Z9Jm+oZ0zAtaMLRXzu8SjAshGwrciyXnmqc3hTE82Q6MB3u0bzXywZN8P5g+N95te8KPScfyb/SxxXAtwC0DHKLC0Xgfq8KPA4O3IeINlxX7M9P7H0lZwhcjS0cW8jxX6U51cCtjvyq4DmjOxDvUb6cYq0d/hzKieQHDQaf+4kS9gg0VGkzzUmCvNUUK0D4B149CiCRmldfwkA55iV9e5GRVxXAJCdDLDBzb1O6enu6bQRBleO6B4uWBb8Dst5/kbKPkkx8oeo/zvRtsTWD0swRrTGwGZUqrFrTgH28uTQjWGk5hh8KWt1AAzODQCY0J8AcIFgcl6lBMibISDD54oIp7zObz/lUQYFgAkRFhUBluCVqzwr11fRWL2LRiRFJV0gC4WUoRNDtVwBk4m3u0KjjdFulTmiMwQ+EwAr8Ou5v04Njx4CAd+Kp8D7MURgQ23gyeqDYbst69CFiLQvE9MA4MqNqAW/DoCDUvaWVPUpIDeWXqqA8ED1qrym2g/xeqaxLOP5XDzMo3bcM8+Lpvsje4A7qs81tvSuOJ5Y4rnCmPU0tVgRqlUWKtXTepZY46Ob7emUgfqvo96GnDf3UA6UdRvxoLeyb9HGcbyI8VygbnA7BojnX7Egj6veNA4PlbzJc+8W2gjegaeABW26A2Afn1KfD46rAID1oBCV4W0CB1cW5fdcUQtaq40ONlh7tht1VepJD9xpy9v77Je/+CiKpDeTg36XZcq9jBnGkhjDkvSuAAAgAElEQVTUsBPy+SyM+11woACER5ZwnJ3tTUf+q/WCdUuo7A3zNz48cjA0/ii9RO3OkpTXpEYt5XE5qKRGzXzl4n5KWhcA9lrAembrdYDnPohIeXHqKk7QJBp30UUXucEq2qMEe2TEbO210M/+GJUOBAb1UnRRAFgRNhldMj4jpXOma1jo9s9mQDfggHJglEQVtQbomkRzVfkdAcD5vGY7f/XYTxYA9slmxktQhFPCTrFmsMCDxqTTfhWpBLwWC8wbRHaXLCbFa/AehKcOkB/e7rx7PbGDxciFiK6rccx5ULH3+uZealFlE5ln5gyAo+976yBztvujawn070anReveehSaCTCNPec9lAzUSQCYz9NeBWMeDI4au2S2dk77vbPXkkBEzXscV7qu+FzqXmYQJdMYVl64RNGasSF25Ndsz4+eVQm3SdhN82oEhLrPzjzYwVPIJkixi/nxWjPklBPY17XFVAddqwCwvpPInb7XZ8p1zzRTlnUerzoAnkfnLfSuIQIcAJPe8nguYfRVhWkEWJk0WtwoLLhAQp4FYHB0EI9hDyWJEI5QHaSVu9iHz/wv26Ccl8XLbBBgu3ETuSVEhrFbg8ivjsVPAcov2TdM/FCiBS6hTWdEJ1IJnSTxs0xEJ099zwKouIQgVqkJrx3z8BjG6DB5vyPUwxkD0ApIl1XrV+WOlAejH48Ai9asXCCB8JAn4nl+LoJFI7T4+HvyUwtiEwDrickCeV7yJALNBFzG0keKDDtlXD2YRGx1rBr6cKxvOxNKE8Wy9lXZvuKBSM6p46pNik7H37VjZe0J21UMqkob4v7JWWayuJI+iDTqeD0OzWvcrAL3kQIdKVgSTfOcyaQBMSKsPpfHtUREVxFszAXrUr4PUYWJ/gFbLqBLTcD9YA1ceQp1gx8kUXMQby305jxCJx093dbW0WobN6xHQ5oIvGr64ZBR7cYxTjaGg8MFQeYbBFjoB/Epen4BYAeUMqREZ04AsI+9ErQ6ceGzCNwVhxHCYw6gRFpH807Q4BRFGbXdekYtPTZkv7r1BKLEN7PgPUptXxZ10ijKOEoyUAg0PzUxzoZQzmvp3ss29avU0d7UifwuyvOcqXWJ9Y9KxZ78vE7mNIn8YSi4ejyGf4q5L1Ch5UxjPLtTR06wwHxwADwPA/ApeuuTy+bu460fo2yeIhPy4F/x/Ws9j1BGSqRCbq2P5hVBegI6v72txcFhBIb6XZRRKeLGXNXtuf1bTp1bghnPFYVq6s9pEpWX0Xn22Wfb8atXT1rvHm+XzlcErcquerxnnrR4zriz7uEFF1xgb33rW308esQ0cW5oPS4SMVi0uBOBpvswK4apf2v2xz/eCOjotQMPOgp7iZSv0lJsHwlHSdwPANzAvCWhzgoAToSaHvclzN/5K+eGItieowsDS0rRJ598YsXhUZTR5q/EgV8pCRmAb8M8KfDzg+6xaYExVEmPqU3pUmpcwibR/XOqNvfvkksu8XJZ+YQB+bi7fjvZYbbn5/zzz3dRMDkBanOiY573Qs+f8+3GJliFAraao1RCS/dU16brjU67ULIrRIOlpP6ud73LxfGccVSPAM/3Fuy4+wu0NDp4EQAO9VijKJMMPQHkViiphNnwHgVjUKJVPTvtYn1ST0Sx+Z9+8GN7hEmyV7FNShI80NtPIA+6EHBH9Jj8sGiCAYTloawWmJDyEqoS+MS7nEYQQhpOiv42KOGTCHBZdX6hOxcEfAWAAcOq+TtIjs0wiDoPUJ4AABfwunqoRxxrKT8CftPK/fUILwJYApfUBXWBG8/TFfWZKDM/KgYaIqEJsBTwrYmqholB9NokJO6AUmBQE62TfD3SW1FRniFnVnmG/qpFaa5uG6jT3pYaA3oyAI7RXHkHdN4g6OGHi4uS76/XDAA4ntej+gLnk00eXXPcvxLZjeWU+EJK13p5+aeYf+mHCtTj5DLI15VyeNhSc0re28t9UIQA0EtxKxsn+tuCQdHGYjs4RE4WImjt5PROrNtg+3cssZ1hDZx/+LFwVFEVhzI2vmED+3N/ATId5JVLLKuEsJrnYKr2NJPfjk5hSjr/KfkWAbCLspMjwdOejKFQZ1cAuNiASiiRWXnPGtNt1ol66mjfOusi77czM2a3/ui95PzeTjT3TzY+QekO8vIaGXeZFmhQvSyMLljaYKMjJTHtbaenHWK9G/lubGcE6p9jBz/3M16da/GSp9nmPhxv8kc1c4yWoBivjI8GysJ5loM/ZSHiFdkgW4rYPSVv5ZwvuowTq0gnKyIj41QR4DdSDkb5ffLaRyfbTCdYaAMuDzBsag8UvJjvqNqrJ598shtmUYF3e23/bABY1xRKEQV6dxQ/mhgessuvudaOPob5eh6vcP7HE0GMEccpTKc5t2Hr59a1636uBuh7NNFzThcHGq0qLDa0MDcALkqPWVfnMAJYJbvjjnMBxiV79vNOJkdWNMvlTF+oT2vJBwADof0npFGRYxxFLOdwDWHJnQYATgWEM/wdBbJKAgmUVBKIUH3gqEZdff7CnQplIPVK+t8j2TO/Zn9+53DRNbtU2WzTRKJFkaaDdC36UWqC1MPVJpVbkqMtjUDZjvya7fmRM+7Iw1/v1OCYhx0pweqTqv23Y/aCHKhaPwR447w7So5TCvZXzFGXzaxIuK7/4osvtje96U0+V6uyy3zXj3oEeMccN5VJLIpQRCVUN+08Fy/kcWag5xQAyaRcQksmWsvkn1PeD/nAX77uWrsHCutmasl1deIJR+23uaXRNvZBW2xvtU2bB13oQSJZGXKCBaQLLAyqPVcit1j5mxmVCgDQpgC6liVqKxBM5LcsdUPeC1nojwBiquhQz5MSJ+QO551PDQAmF5hQT8j9BVwLAGdc1TmUQvISK9CmRZQOQlUBAKskkt61IpVqIqvxgXARKY8OKx86KD9XaDb6XYIWCViuXRBqqcUVnDmdh7QGSMr4n7RfjPxG4OwANUSalXcbj7tlbs1UgyD+XfN5LQBOotaR4jTVg5oQUatt8/bIWJhyHjkO+FRlVqMxpUU5r9xx50DzhQuDAd7Vp+TyZrmIdgBtlns/ODbg9Oah3o22V2Ob7dY7blevOg1KNOe6/2EmLSivGMMDI1CnMcDk8RsieqwJTQaZRETqEeAddRJSzrjKHoUIsKKswYmiPHsB4CLP+GbqgiM+g1dMRI/yaNEWtw3jv9pst/7sndbTeDvTxXp2QSiHPOH+jevxFY0TUdSDhXuMKQI/i9OcGxDkKzBflVPkNJY7mdNW2nBuH3vdEd92SnSqcTGU6w7SQPAqoxKdalV+PRRqBP5SRKSDAZjk/CZRhvkuoDvqnXui2i0AHCnDmtO+9a1vOU1NbKMBKNCNCb14pvMtbP+jhZFElSSYpFxZ5dVdgQiPjCxFGGbNAZ4vBXSeN2K2CJKmbok8dSIupWtRlF5KvjIqFV1669GUtpvzNUwtzrcNF1ML5LZh862jM61ns4PvEBU92SmkWnMGoQhnEvpzqQiIwFBqTG2CzTBoVEGye+9bIwvE9tv/WBtm/hEALgCAWSWZP0ilwGmficBRNcjnIcQT1r64Lj/+9wLAtxOKd6hfPOYljN50xBEu/jXuOaJJqscURlmFCTYLAJ7tFs33+a349719U+8ldyFxohWI+naKBozdKtvhnHPOsVXHHzelOsdsrd3evp/9+RHgk0NDgE8CYm3dPQ4EB5lbm5TbP/vw394uuqY9BEQS0TTNv1ddfbW95S1v8evTmqK0Bf2u6LDG9/jQoF129TX2ZubmVonKkdufaa1ToLfjG/zkNs0jMK4YHCZRV1+VgrKYh4qU8kWR0kXjCsx2k+8D9dRBZEe7fY6i6PdBIxiiTu9jQxifgNsWauIKNE9gbeY9ZCLBAdV4pSYex3EdmTzHlJGr/NoK7VmMR45L6aMSNX8p0GkpygMUoT3mmX/Ro7F+AO8QEd9xUxkUURSJImMR45NFDCmUM1L+b1rtFsVasUuvG8oxIwAW6NWEyLurDsucJcdFINepvy5eVaUwh2hs4vGMQNbLHIU83yiONZ3Qw/QA2LmUk16iD28BgD3Hlzbp3BjjoaW1Ed4I0NXHkyPA1YNH6nOsSRy+icdxDQuuQf850J8iVhEiv9U6wpNA5tSospYRRfFqmiPlZm2W4Tryuj94zLPUHPSoDqC1BWA/uGGjtS7u9vrNE/lx68axsCvjYyW1g697zVtpIONt46C1sQiPDFCmASp1hnxBTWq6bNEkVWKi/tpRe0CDJIxTRX8939b9UgLAgFVSHTJtGGZe83ExXrCirehEZT7/W6jxBbv1f15pmYk7YAsM2dAwEWKcKs3UF29szBN5QZBG4qtykgwyPwkFM3/lofnl8OY1t6AQ3bjMNvZ3WLb1EHvuc89GFEuU6KyNFjtsYJxzs32lfJnXJw5GVuUR1nOzZQhtR70ZC9JuAeCoWCvq2qWXXmqvftWr3OEnD748+1t7zdeAnu9Fq/0+H9WkkIga/J73vMdpdrO9Frr9vnxMVwUgaXhjYxAii6V2dE88JxhwtGYtNNK3nTDbJW71+9kAeGXnGasSzOv0ybXPjAJ0X3U/TzvtNL/HY6orDJDymrrMCTkc+42IdWZLffjhN5K7bvab285xm+OgQ061UeaUQlF5wABg6QZgu8gBn0nq18+TgTnv+ScwymC+ACDaUMk+4xtft9NPP71STiraBVtEfmPKV1KKaKa78KSKYLlBE+yzydNw9X6KhSiRUQdEOC7a2pjTsXXOOussO+mUU13jZUeew2d7fuSkWkU6hpxzmqeUB63rV/RX9z7nlKcd9+VEQ55LXc+ZZ57pY3eY+6wa2JHFkFMtaq55JWW9vv71r9vRRx9dUUefrwOgHgHeccdOUO316JwuQnwelfUQCNaEzkeKkJLrluroQnwKILZoiX0cb+ggioEb2G0Em7J3kLpwUoXka6V6jqDU2tWGAuswdffYv4EFwp2EoN6SIr+q38rnGU1c7JOG8lxCzEo5v8r9Va1fqT2nG6E2EBWe4O/NtGcjwHc8Q9Q3rYjvBAFgFKgV+SWnWABYPxK+UvRaE3qo68n2SQ6wR4CTyK+AmiKWuvASAIq4cWLAJJOhG7aJce4RYnVQYuTU1v31RVk/1enX1aZrX/HvSTN0nKChDTsAru4gyrWD8STCLAdFiPxWI69BgVGnFfWpeqzJJ44AOJ44gFm5B6o5vRIfUv7RlnSyUBN1psUhjhnO7eUd9AoRt1r2gH/DDJMV8OCejOOFK0mtG2TSCp3VazSPI3jTRr1FRNXyE0PkeGask8+7+kds71zKLjz2dCLB66wTsTVcep5/3gxVa1y0d86dov+CM6P+2jF7IKRgRPXnmB2QZ77Rs14u9Vu6ndIkw93WikMkNYLnOnWv3Xbn0cwhP7SuTB/Gm8FAWQbFnpIcrZTKSFSFsyqTwZzkeeN8nicfWHoEjS1QVkcLiPmVrG3RCusbZY7L7o0O2+72itedaQ8RUF66077kC2P4Y7CWG8Q4UdkjDXOVSMKQLUn4SM9SEhHeMTt/4VvN4iAAPKKUGiaQq39wvedbxlqos4pI+dz1RNFhH293lKh73mT9iMyoBrrXjcXAVH6h6JUCjttGgV649s8oopOA4hj91XWp/mozbIxxflft2HPP/W5CgZ5r+4PTPTxX23qMyduFFIT5vLa+v0CDQMRbiIq2UE5Jr1iDN6zJjbAUmMMmlK7Tb0vxz91732U2hkN33/2O8+BBoYS2QLkHW0pMllA6LaPUM8Fkr1AxHyGxbe236fqIKg0SDCIi2sI41j1WtPvUU0+FZQVdWDV8p2qJVKjPsgFiBH0+92A+7deMUfv8T42IMn+jEqxXGiag5hLZfiqhdcWVl9txq09wNmKtbTWfkfTn37fm+Znh5KJAn3jiiVQ+UHmuENUXq0aOLEWBs9jqCzd/zrfHZP8WfQx3w1D55je/accdd5xHfKPqdYZ7HkWy9Cx/4xvfsBOJiKsPPBhTSQGcW1ueIAA8DbVybu3Zyl4zPWjzeXif8EbO4YBTqR9Tryde95bXL+9jOeZqCkjxozzLjEdIBX6IxCBkNaFDLl1un2Rhf4jC5wPQBzYoH5NILWzDJOpLJBbw1gRAHCXZritLsfZhIi8oQZegPTv1WaFfJlT916gIJ01qkOIz1OcSoLeE6rPoz1J+LrdAu8bOHBMApm5wb2kEISwaIuVngV9UhUONzqTUkQNgTQi8s6p7zV8maIluedmjivCVcvpCfrO8mgLAge5bLVE0Cfx67msob+RR2VpKs8oYCCnGRUILggPmiGiTv3VXZ4oUQa+sImB3Z/lDKTq251sllFD3UtYYCUEIK+YxT/P8VHBp0hanjmkfXY+OFaLBgcoUxkYliqF+SSLE8hbGPF9vg7oyHlvvDoDjOdylEKjzSR97t7NJkXNLaC2VhRYodW5yeTOtbVYGtLTivStRyzDVyLkYA4XciHVx3qWD43bQSNouOh4QfM+jMOQZFyhutiCMNdi3kZxz6g0TqYsAuOJr8DEWXvFpqPXy1v4+m4riHB7I+i6PqwfCIq7nMTAIQimtPONfEeB0C5J5EiqhWlYzeT3tlBrpbtloN996GBoDP7NGosatSpGAINBEncoG6vMWmb+ygOaxAcprpaDN4/Uf6t9kaL1QN9j9Z4H5wFwmJ1mJ/fKpLkSxlkD5e4kd+qKvW98g7UE9ekwsGPQGShmV6hGzBCOKGsFGlFi1gcMIU8NrjMFolEsYDvZLrYERc4bje/j+L+0V56Op71tepxxijTB9Yp7Wt799loNH/e0Ou1nCM2HmmWlt39qaP3XdnMs9CBQ8GVYuxsecFZWfY6mRWcs4LSiA1/M2g/2TjGEBeNELVXNX90PCMm2A4JGRQCWdDEAebx+GHM1abYnZj/DnBcAFIr3NXLvup+6v7nPIH2SNQVG4qPrgaJNYode6O+kTHGW3/fZ8ts/ZoS98u/VBAsijAl0sURYLACy7KoWmQDphk5Rwri0cAIZsR0pREPXKu7NGTpxhcmVbocoKEEfNkeozVuOIpz+CbsjMNvRsOcDzBV9BoDTOAVtSgrPM8V5jWczG5N6pTVlPcxm1DPbIfNsw+5h9sraoeX62copYRzmKRWkc+zONbe/svAVzIM63X6QpVCRdppUx22utpGZoLMueDqwccABsL1ULGRYdmvnqyquu8vVF7JxQ/3t+bXgCALBAgsDXti5ik7fbcgLf1uOEC3/yRUxm83DN5w5w7JgT45NQ9AhFAOYIhW1qjLBq0oSDnCLlhZzlizJviomig4lBhugYCxw8Q5uA7iwlmC/deqvdy+BaxyRZYMBNsA+Uesq8cwYXQuX8mtyhsKagQyvfN4V3janeI78FBmLIhwJ2qsYrwJt0PCK8CEIAfl0xE9Qk4atiO/V+OfAw36vkUY46SgWsVilHl4j6FvW3Ii+KAgKcOEGgNgvKurCUJjxtG5Rbw41O+oTJT77XUNdXOcDKCdQGEQAnfZpQnxsAyJW820kTRTDuUqrRVAu3KrL8OiYA1QHiFIA6CUEmk7eDbIFe5QQl902tqpQxmvqgJgqQuq5acD0TootDIm7vhke81giOYx3jCIhVg1h9JKeB2AL0nedFhxM6QFeOb805HcBoYXQKPfuJ6p60z6GCfq8JGmtk6r7FQxRAs3omMxy3a6JgO/Xn7dDGDjvrJa9jjNI+QE2KhaskGjw5xELkDVImZdssAAlXu4+9NujWMtYkciFHj/sp/EfMgGpf1tK2p/Zw/e8ntwf8XjB5yImVgRmSkdiUnifmq4LqNeKpcqfX+EbrXMJiNbTB2nG43XHzp2EK3MCtv40xADCVs0bPohwfFXE7xoamJPdBBc+NoLUP/8T541OjRPcYhCIm5AsdNjq+J4qRL7JnP+e/yAdusOHCIuakNkT4cMCRv5dtIScYUD0OIDfqexI7CXMHOciiN+rdFaN9bmAuBSzrmpTrrBOXmLtKaBiUtL3mK6LJUYfhye3tmY6eADcMfeX7yWgIaqHV+phR+VeCT11LUfnHmFDqgYBAC0KIblwAYjWHixoq2mwD6TAyOr0qnVdO534KTCAYFaIQrT4PCwAHZkoQHVu7do0de9wxvp8+1/wR1jDoeuzvRgvHzas6AbXpJ/ITFbETlTjJyQDiXBLVGuynnWyvV6zhmpPYDx4TpenI+C8CVDQ8tDZ1EOEbJC9ML0U4dZ1e61XHZKMYjVa7BIhcRMbHGCwXzqNjyNiMlOhAOaSEGw5jfSdAoWi3QEa/1wom37yisrswd39uZ53G4Tq3A+3we6Up3VcUAGYeSqcRwsJu+f1t5/u6fdAzjiWVQhFg0nwod6RnPVMMis9Fn4Si02yH74bt4AIen0MrMo22g4bXmzDHHvDASohdJTGYEHyJQRgXmfXojUJlCoqVPW3jmOOODcCXzz0QVsPAfLxNmScATsBJLY1lCyA8FUDOBoDjJUwHPLf87C8CAOuSRaNRoXW38CLo0/UqwpgA4ASJxIheyVVWsTQwLJQUXmSxVs1V0W532mdve0S0tI5m++L119kfUH8urVhpDw2OkCfXjnFQsI5Wjqu8Odl7gI4yi3loBkYVgLdBdX4VSeYURXINVHNMxoMMgzQiSaI7F4nwpIj6NsmDDqAp4pAbB3P3wb4ZRBBrUACY3N8GDBWnPGP8FDE0KaKkk7r6s5cs4SRyhgRKFX3AtjKU4uB2UOaGcLWMkIBczPut5voJDKrfwk8KQ06vLQIR7rSRAVSNoLrFXQHA4R6Ug6pPzQHiGNR5dN9ijrEMZOX9Vs+dHKD6TE6ie9UA4AoNOdnULzpZEBz48xNCyJXZQkJf3izNBJHWrf5R1Kqmn0ohYXty3yXPqANgkaqTqHjcLwiIKXojBFyLznX62tlG5w4OAgHs2pcK5DQT+WsaGLLF/aN2aLbTvvtW6gUjrCbveRGF6FYiETI8+1GXFtdVZWzyqI604tUtjOYwgrtR+x3zSdLp/kn/1QHwpK5esD90PzT/6JnNQpVPO2AUAEYAD8PSATDPflsPdOXND9pi2FrLmHJuupKcptKvra2rl2d8kOisnv2aCLI7YJLxVwHAyWOYRLwCo4MfHIBeI1zrJGMpP9bDiN7fBkcOthe/7N9tnLGzYZjP+a4dlfuBDY8RNkGNunuFDW4cJojcFaLWHMO1CRwIA6p8YcX9VwQgK83AyyYFACxKdZFItV663oUEwHJwxXJDExNQyEXjHR5EPRtnAA4kTQ0CeM04lDwHEoDYgWjO0NCIb6s6jE0SLAQQak7Xth5xoS67aMF6aT/l94qWpjlOXnoB6ALMHuVtC3QHAFywtRdfZMceCwB2Q0YOOO2veZFoG8eVaGLYtmzLli22177+NVDeAdQcJ0SrQum6jRs2209+8hOuYbxCRd5nn73sWc96FhTVu+2uO+9hDaPeKfe1BybJoYceajvttJOfQz+6HgHgO++80x588EFfs57znOfYbrvtVlGV9fbQLrVFwPcPf/iDPfTQQ7bHHnv49r/61a/cgRhz0dRfe+65py1dutR+/vOfez3zBpyeO3IO4oJNHtvBifWMZwSAEeMsNvLMA4C720p2+23n4YjL2kEHr6oAYNUVlyMsW6AYIDuK3SJmiea8+qveA/UeePw9UAHACQMh2gBygntgI5rDCnSJnSMAfPFaW3XssdgVwiISZg0pWHN9LTgADtG16aKo2waAt0bf2LZOieeeKdI70+fx6POJAMvIiseXxSAjrPZuBkDjybY1jgUZng6HeG9phx6wEXpgphVDCPclXu1+jBfrBIF2ttm7L7nANmHYbBZ4aoH2x7Fam5nE2WSIcjWKsHnVIeT/FX2LAFjR3xBixmDBuC0l9dgCC5doj8CusGU7+0FrzkqSnHI3RU47yk8f4LgXfvUo0ZIc+b8pjIWUuIuqH+wgWP1GI9QQRX890VjXFSjPIQqsyLD6I4nWJhRgz7Fl8Hsk0/N9p0R/vdRRUuYoAajVPJHotFEHKsozGwBOHsNKGDn5O5ZQUg6Cf5SIOSTg2/N8g4mcvNeMk606jGRxqh8EqIMKYgDmVRVnGZxutFco1LUjPQG7SX5z2D940WrBsfbwSxKFXltEEFxTJsHp03Ea2mKWcQs3HFdvnE/eO4ZChT4tUaQe6Kv96x6ylZTg2hMQccUx1J18FMdMjut54BG/tu4e6K648hTpVV3CXO8AY5RawThzMiqX5G1N2hn9EZH2vRX6Vm2v1H9/4nsgivDpyBnU3D0PWOMO47FIdLUEyyPTNop65f0G9kQ93Oy3P3+7tZXvtMz4A9Cf+3CeKZoaFjx/Cfg6zVA3PbAQ4hjzMRsXS58LKM2FAerzYAs56uSLNUP927COtrQcCDPlmfacF32DSDBslBwgzxYbQ8r3KzEfSQxnZFSl2PhbAjc+kBW6lDaB1F4Zj0xyDSVFIRNHF3OT1OkDG2GKP+iJ7+JZj+hRc4/4FgG0CIABegVoRZHrROtBwM5LvuBI6tD1wgwqAWB7li2zPjmhKK+RQ/xB0d0W1V+EUtfV1enR2opq7mYktnl+pQYv1XnNC6oO4PRg3atZALBAZLohbC+Mq3ldjq+99trdPv2ZT9r1OGiVMuIgnOMLcD766Dr78Y9/7O2N1McTT1xtL33pS+03v/k1Ylvfs4cffghafcaBr/LkRIvbvJla5LyUI7dixQq777777Gc/+xnHe9RB8l577eXR5X333dfLHN137x8rAoK///3vbd26dfba176WPuhyoR1t445C+lfA98UvfrHtt99+Xo+ydwAKlc/Ds96m+gbbYQ/UAfB2eFPqTXoK9UCw9ysIyyfSyXaeL8kYB26LYl+sXSsHKxFgYQNnW8Y0jrl12zwBsFssbqhXXo8rAjwT+H08FzMbQJ3tWAsHgN3jkTTPS/7wclBTaXKgBdZy/P27Sn8DTM4heZcAACAASURBVDHkmsmBa2potlGMkZwMFWh+X/zJD+2+4rhtbm+yHBz6PIt4HkWHdgyM/DC1eIm0dVESaXgU7zfIo5yT118iMxg0jK0Ghd04XmkiqMwFBnKICKbIy3BDBvphqo3PeJfHHGlgKyifj59Nmbz1Uf9zAuErSpc71Tml+sFEdhUpkHHsJZAi8HXOnJC4wtEyrELOjnPpdMkJ4BQwrABgfwDUrFrRq5AXWxGhqkTNpwBR9yBEAJx0+BT6czh0YukmQ92N8YR+7aAUACkgEABk9QGeDIAj6J7GWVIbzpxuqE6KGtdsEAdJBTnE75LrnHTc2mckAcNxc4+kVaPYfh01UeRKmeLpALCOEenUCQBuhkIvATaJlImhMEzpqyYUwRugmS0mGr28d9QOglZ6xiuO5LRt1k6EZ6RvsxURuSB0ZW0YrSXYAmMbNlkrBvsY4zvcwkRsyeteV69n/iIq03V6/bNt6QElSDhwZIyqLiazTwKA9TmRUyaSIvU1m7O9tgR11Zuu/wTzzhW26yLEO/IwUSiJJtqxALAo9/7MCFD5cx9asHUAzFzXSP1ZFsZ8Huor51O5t46dFjGGyDOfWAb4fTqD8RDb/8CPAO7ka1tETuBS64cd0wDVNyWnnacSKNKbOJkkzKf65JzcKVnJwuzgPplvYu1PKdXP3wm7Lb09/TYtRHaHUFhXnuM4kdTddt/d3v3ud9rKlSt9/rz55pu9dqJ+VwRXNN5jjz3eXvjCF3ru1fevutp+9etf2qaNm1EUnWAtKNqRRx5pz372s20RwiS/+MUvPNr54IMPueNTEU+BYwFWUYqLdPjWALAo0MoBbyDSFuZxdP8RGBJA3W+/fewTn/x7+8AH/sYjvQLcmu5D3c9Gv0eaj2L92i984fMO8Ftam1ww5Y9//KNHoXdBHfQDH/iA/ehHP/Kora5TAPuAAw5wwHz99df7NYjKrGOpbw4//HDAcp9979LLHNyqPUOI6+jcEvHqhkL9H//xH5VcZl2zHHUv/auX2cGHPMP+6R//PxSCYa3gCFhoJei5j56n9p51APzUvv/1q1/YHhBzrNGDX8G+0zJbKd9Z41T0PHUxRLERlGJznDOMBFKoUKIUyHnkQD8xAHir/TgbQN0KONiW+zMFIG7LLpO3mSmCu60R4blHgHVfxWHXbXc6QIK1qthFOXF8LUDijQ75lXrXNtoXsXAWfOjCRHfzQqUs7h+/9GK7F8NsuKfTNhANbupCMW7TsO3cgyAWNX47iPo2YnQ+thHDqWUJRg/RVFmHnverIEhQ59VJiogUxZcDT0UMsRMbACwlRI+sVTWBGZwS1GqlrICoz0SGNxH97eenABIqyNDFuBIAbhAIxmBFv9CjwQ54MTjV2/pcA125ZDEi7BHMJOLr5xetLpYYEvlSVN1KHT51ivpKAD3QxqsiC4ntOsVbH4zb+Kq6Hqppvv5UJi9a6YAviKbEfN+4rUelnT4sgzo5VhIh9QPUOC4qfTrL+I2R2UmlluKx1bBaAFz5PEwo1cuq+b02J7ly6REUK3KeAPwk4jWzwmKYuFRnWq+CHCP8ncVxoiiwUj/l1BkTRZYc8fGJYcgCRdsdpkLmj+vs6Sj3XnjSO83WQ3+Wlj1RKcfeKAC3koilOtPjkiWvCHQlwJz+Ur5pY0K5zjOO6yB48oz2Z/sLinCZ+r6BvzyiUeDjTtRhn9t4xpszgKXSemvicfz1zceT232LpfMPoApNCgbq4SH9Qc9M8PLWUp/F/nDHlz9DyUMYx7iGNGAMMWgcJd0A62HKmbBNT7P1PUydaTRrkEElGL0HUeJ9GGLPtgMO/AdqCmcBOnCxEbYpo5eQw0lXlLKWP4caywml0edcqdKrLrl4EJqbNB8HOnRIS1EO9HxVYOd3twqor7eg9SAwutNOK+xjH/uY3XhjAILLVyxzVU0BxS996UsOJl9FiaLXv+5wu+GGG5zK/IbDX2/XXHOV3fLLX3kk+LnPfa694hWvsP/93/916vCrXvUa+81vfwuA/IUNQJ9WNDevtYL7HAV2tgaAPa83pz4kki7hIbp5fIIoNUD0aU/b2z79yY9T5/I4P55o1ooCq1267wKjAsV6f9rTnmbvf//7ULk932v0XoUYisC9qNwCtB/60IdszZo19utf/zqMI651n332seOPP95uuukmB/I6thSQl+Nk0+ePPrrerrn6+w7QQ75yA1HexfbqV7/aAbRAtgayPte+HeQsv/zlr7RnPvNg+0cAsJhHBanQzsMAm9/dr+89nx6oA+D59F5933oPzK8Hopq6hOVqsU9INaoGA6UL5LYA8/qlF611ACxWqmzxgthP82DgbD8AOAIEGSIzRb28v6sgxSNuOzwADoad113192qUQZ8HgKx1OETaY4RY0bUGRkmWvJRSOmsTquBOxOwD559nvd2dtg463ACliBrbEYJBybBD+brDeRfJGh/qQ4GVur/ZdiICgESKwZdk1CgIS/6vswAl+csgk4e/8hL4U9CTvLuUA2B+B/DmGzFwsHBhPdoENu0An29OjdkgxmVeKomKABPJUxRYpY4EckuK/rrBHAGwcv4wJpPvY3mFSh07jwAHkakYoZQwjWr5+ThIQHLlPYnKzg6Ap3+IKwDYeY6R3qzIcojIuwCXTGN9X5snWwt+/cZp/9iH8b02xh8MbuFYF6viPdTwTe77NCJaVTAcnCGTMXwlNBwPMMMFJuNMk4dHwJJZJAIOz9uTANZMjqAgWJB1Cjm3V/mDfh3BaUP6tx9yTAq8eFUyAI/CaL8z5pcQJd7HWm3RxiFbcxIK0Rv62R4wgsG9iPzEviEI+5L6VtcoMqyX96sSGgWAUbtUXWr6KU8jitq2/lqAHtA9UW6sgOAE7wJGocazRNAaee4bc4O209Jxu+aq9wB4f2e5kZ9bJ8rxbU2wUkaIoKm+b6Lw7mUNPAqciF+EJ2NGAFziuSsxFxWYp5qbcfL1jZDby/aiIEjbirEzMI5eQds+OOEO4INn2S47f4p20LLxFQhmMSYz0lFQmaQQ8UXCnvaEH/dMN0DBJVVDYNiZB7AXGlRTOKFeBxXYhRt/jTyfoj4r6nnUUW/2EhLfOfecRNBq3Cm773jHO+x973u/U5D//u//Hgrxb+wH111Pv+Xt6KPe4pTpa/l7w4b1dsIJJzjgu+yyK/yYr3zlq536+6Mbb7L777+f+Vn6D4ggEvlUVDSwcWbOAU6z3uTRj1AEWNsqdUYRYAH2ffbZ0z73D5+m9uNp5OsOh9xj2hiAcAClMW9YgHXvvfe0b555htOdld+rEiED/UO2fPlKot7vtu9973sOgLWf8nVFc37lK1/pYP/2228PEWvOoeiuaHTr12+wSy6+lOuBMp7U11yB00BOAlGgL1pzYVILONxfUadf9rKX0Y697V/+5V9gHjBDkrs8ydm4AE9h/ZRz64E6AJ5bv9X3qvfAE9EDcpQ3kmKkYJvsPQVMlBopACxNjsiK9TVGVERsg4vXrLW3rTresYnYmWH7ubdmwQHw5Ma7Cc3PdAbF9EbGVIrw4++KACwrry0o3PGb2SLZj//MrnqciLoEkR95M8J5oiKqwERICA9gR8Z+NVrMttTCtJ13ocZIxv767LNsfNed7Y+o7DZAbx4VpgVfqvzdOCCYdExpS1kRT78AdT8R4I6mJQRhANFJ/q+oz17WzkWxRBkMgEqD0qkIUAYbMDoFgiWC1YChmZMSK7X00ImwEeyBPmiNfar7S/5vXsIyigAXObFHgQWA+YyGISXhtMUU/a/cTwFgpzZ4VCixe5PYt+rrxqhu8LgnkV+BogS0he/1qjoRtnw4wtPiV+W5tPqlev8rgK+yYzDAa0sbOeD2vUJJhaqRXjMGnM4dL2IK8E3GW7jH3hBvh59SVNCaBzpSqScLValJQd1Zfba113QR5NhHfh4H2G7pV/vO+zNQzavRjanjX0rPDDuxBdg9T+TdfSbaR0Bek5q3LwgUISPuyuFN9EkG5djS0JjtSgRvz6G8XfXaI8FNFGB8eAOBRGjQLY1h7GiwSina+yPcc0Xe0oWMtUlRmvNOEG72WtH11wL0QHTKRY9tGLjy1Ga4dy3lYes0IpTcuht++ErbdecNME0epjxRyQYeHeA+Z7m9GviaaHyw+KPoEbzaeXiGCHAJ76DmoLRSL5gHMx2EfUnynUARv6mbnFNAeUN3s43kG2ys2INy8TPwwz3XdtvlC5ZDfLq5ZU9UiKUSL94tea4+V6lEkpTzUX7VmBMAxpnn9cr1ODsATmjalQV7Abo+nlJiVQBS9dk553zb/u3f/s1uufVmj7BKJTmqOmuaUiT1E5/4hF1++eUIPt1lfX199oLnP8eOOOIN9q1vne0A+FOf+pTdSsWAyy+/0sHiQc84BErwMXbt969zcCmvlD7PknbjKu04MLYGgH2erskBltBWgbVA7dt77z3s85/9DPm0Z/E3/ZpEWgVUf0vUWYBb8+uyZUuc4vzb3/3GrrvuOmjNf2XPf/7z7YILLrBf3/obhKn2sQ9+8IP2wAMPuIiV+kJgVUC1l/IaV199td19990OgNVXAsBHHXWU9fYPQIG+woUS1Sadvwea8xve8AY75JCDHTirnUXpVPBS2w888ECfF7/yla+4RkHJRZCeeNtgAUfUU+bUdQD8lLnV9QvdHntALCrX3gjBDC8n5ilREpqspha5Her86JStXXOpHbsKHZmkykDERXO9vO0HAE8b+d0aIA6XHPnjc+uAKeBXB1kAACxVQUUzFf2NdF6nEMpocWGZoI4cgW8AGvyDQWOLVroK9PsQu9rcmrU+8rrK1NPqH1E5i6xhAyHkgXGoqG3iWxgdJhKHEBaZVpYb5NgAiiB2xVJOdC4INGPUeomLUGYjeGUCAM5Ad9aPa8M4AAbQtMDHB2AjuGqbS6OoP49ZnjxgL3cjwKtyRyo3ICBMdEg1fxUFFvhVcU8RDh0Au/BVAI8xr1bgN1Ahg2BVEGZS9CkRB1P5IZV/itFz3caoIjtVxTgC6mTwTC3DNRkA6xzyQHBsjKRAe64B13wnrbBA0QygNPxSW9/XB1Xl89px6ga1qBzaooa+HH5PzlMrYuVAPESfo0jW1qDfzOA3tELXKmCv0Rf6szYKPDsA9giwjFveo1KzxmZgJyfHwlhOKaeP/N9mzjUBxVmoX9G7LqI8K4bH7UAEsda8chWqbJQ2GUH4im0mYA80UlJL9Rh93Pu91TG510SABYA1HCeg2NcjwLWj6s/4uzuvxv3+FEz1GAMtGJKsNaGs2lrutZ1xvl112V/bssWAp8KdPBojzDMF7m0oo5OKOgAufsVASga0A2DnxE9xIiVzkTuAAMANYNVRphXVEvZ9YbUUSQlJSwQQJ0qxkfOhdj+Go6xvpBP6LSA4/yx74aFfoTxOE9PSMs7BWE8jyKW0DNUIVs1PALDm4jIA2Eseca2h5Jbo3TgAmac88p3kLv0Ze33SqfT0iia8yy472de+9jX7x3/6MiJOr7add94ZQLsBMHuzi0kpx1ZiUZ/97Gft3//93wGzt3kO8M7QppWD+5//+Z8uIPV3f/d3dgn14m+//Q9ORV6+Yid773vfS6T0Mo8cZ6GVSxiqKdvitGBPOdlKBFgOVDkmJYLl24s2Tt8pQqsI8Gc/8ylyd2/g71YH1gLVoh+LsnzXXXcRhR61gw8+2P7P+/7ahad++9vbbI899rDTTjvFrr32B3brzb+ynu7FdvLJJ1eUn2MOsESw1q9fbz/4wQ+cBh7LMCmi/eY3vxn1+SG7aO2lzEnQrFkfBXY1x7/hDa93GvQtt9zsoFkiLHrP48BVvvGmTZvs//7f/wAAwwygpFYdAC/U6J/feesAeH79V9+73gPz6QEX0ZSIlZuKQRArMLGcgspnUf8nsC1lWF649ntQoEmZcTsBNpIgXGJez6UtTwAA3vppRc9SYe7GtiBAocWzzELYgiCF5wZFiudWALCigto3iG/EfBzV/Ovzv7VgjiNg0Q4FWNvEhS6CCi1eojhpu1js3msAyohSxFFgQFELPtPiKRqZe7fxFhdoYyceY/2t7XWs+LsLP01DUd32G5GoHsvOEwAGyIWyR4H6nMF4aOKcOcpbFFFQ7uzqscEx1DnZoH35MhuWgdi+yN4r2jNAc7yNch8tlJAhx1ejSrUSvd6jA2YwrUd0Vd6IoQf4MJSfU3k8+nwhyrPoq2nenfasWsARXQlEOt4MNTdTqhmZ5TPYiwK/qQ76iejvEN/1UfZIpY/G0tT7xZPjSs8yLFWXUp50AWCBIoCf6odKLansNX91MjVQESGN6gjG9K5+liEiwFtLy1W9yqQQ+gzU+UiBDlS9mtBqcpNCmSMB1uQ7D1smAFvbJMA7gt9Q2iPkK/oL4B1/D+8hUu/nSvLHnNrt+4gXrH6N0eFg8Ne2atqIaxxjNddQKYPkEddpIhCT8oGnGZERtAsASwRLUS3/TMeqjaDH3+P9qJ1tgmPGHTU+VkI+hkCwOyn8UELEgRIdJiupPZMBzikz9EM30brlgxP29JGMrV11Cvx52At9Q9bM50jZMkLyqPV2W39+zAoAG9R+EH0j853xOa5nEkfMQlJQt/1Z/wvcUnVzbQDw0ETUlQkAMJCCupQh979hpJ903BH77c2fsebUL3GU/B44ud6XvJA+EJ6btNcDVz558kzVAuBkXg7zc/jCH0eNKY17KYc3Beecpgb/WGNZc4L/KD1jhFJt1HBlHA1SwqR/ZLkNDe9hI8P725sO/wZpISp1xLoxNmLtLVBvJzQfNtOudqe3TqhEipdZSkT6NKTlE3OxPo3zmudlAW5xCmeCAOjuiF9JtOnOu/7gOb2K7u6xx272mte8xiOZl112mefEfvCDH3YAfNdd9/g8tS+lhU466QQ7//zzHUCKXqwo6y23/NIB8E477wrYPM1+eMONdscdd0A9poa312wPOboqR+FcGPq6gJPzojUXhPvAjZKis0SwlKd72qnv8t4ZHey3JioX6FwHHLCf/cOnP+n5uwLxUnEW/VlrrCK3sSbv6tXH2/NfcKj98peIdW3a6BHcQw99DtHeR+ysM8+Grtzj7VbZJLVRx9E2Asq6/h/+8Ice1dbaLjtCYlhHH300x+q1tZdc5u2c4DuNLYFmORCWoZJ99tnfDhRswLHeZRe86EUvsGc84xn2+c9/3mnazGzV+XIB7n/9lHPvgToAnnvf1fes98B8e8DLKMoojAETgh1ihjYpLYrfL75kjY0kuG0ce7CxheAejMBViBQyKQfbGQbXfEqRPekAWAAz5t4UWFBVnzAWoZdXWgAtWBJaNbeMZ2nRGUQNspGFK+YEFVWPkMVXdUQ//alPQPv6/1kw+1mkEFnycgo5FrKdWOSOgga1L4B1GHrUQ3bFFZch5DHkYh/qdS1myhESkJV3WyqSAugOfFmgRbN68Yv/yr3VolbJMHiY9yb+1vcOyoUq5/yqAuCiBJQ8ghJyXAUOIgAuc1269hGMhEZyk8aEQTAUWNHt7VdcZeVddrbHFNVd2m29o0OAhjKLdbsbKgFLSi2ZuIxqwpI76ZozwqVOe8aAVAkkIr8ShBIFupzjs0m5v8Hw9LJH5MwJdKQBwKIfFjBAS23kddGcAQzSPuiCI6r9SxkRj/46fQwwI0eDKK1e9qgI0Na9xnjDuFRd4CAelYDDSn8KREaKMyd3oCcEnuT9ikKcVr5eDQCcMoZUP6ziZKm5T5XoaC0ArgW/CRiMatK1kV8fronBHmjEteA6uKSqYFhbJ4BXAN/bmgBhx5Kie6ovwjX48Wrp1xGMOqAO5Z8imPccZM/fnQYAzzAma50Avq8ExSrAN4yVQLuerj3JQWtdbhK5EjFA7IGEvu0MhZpovBw6TXwY89k1PnMa6lx3C2N6OefsolbwXqMp+94Rx4pPbXbfH21FB2VbyFeXyydNtKrIczkBK8Edg+pmDOXIjpjzI1jfce49wHObQeQqjzMrVe7msWxGjKoP59i4tadIr8C5ddutq4n830Za7oPMZ0PBPyThisSRlJFzzfN7EtbEFAAcnrVkjnVgxfb++AeqfR5FeqnRpxmAKvndwN+WadEMiCOQOa8BJ0ozNWFxoGxmGhpHqOCRDa2khTzfHnmwx0456jzKMTHfTqA4vqlgK5bsSS7xqOWgFkvtXgutVKqLPk9IzCkAXx/L89afmHvXxz0FgJuaGu3pT386eb7v8/zfX/7yFlc17u3d5GrHygOWCNZi8us/8pGPOXjbiOqz1suDDny65+B+/etn8NljHgFWLu2vfvUb7+tddt3dTjnlNLsCSvQtt9zCrYNVhCNZUVOtkypTNty/GeG6Dm5h3nN0/+Zv/o+D3qKvLTlbspKo6boN9GUWYNppwyOD7rg+6KCn28c+8hGityc62BYwFdAMdYaDg1q5xp+FJt3Z2W5//NP9Dm7lDFGEuw2n+llnnuNg/73vfR8R4WsQ6/of9h/j+ttcFExtlyjYTTf91MZHhqyJdXHx4h5EsFY7yF5z8fd8vpPTXOdUTeHDDjsMBexuKOXneFsaEhZRK6JtygE++OCD7Itf/LLv14D+Rj0CPP9xvBBHqAPghej1+jnrPRB6wCnPyjhCFFFzaHtbp02oPj1r7tBAv3W0doT0Hmz6Ag/rCDjuwssutuNOJAeYtSbT1G7lEVVyETCZ2+tJB8ACowKQAmNaZAQaJ4jWNvCZX1wFP8rgrgXAwQBXfcI2QLMWRkV8skSAYqR2zz13ta989Z8R7jgeLIgICwtjkfflAMKPfvRj0Lx+Zffee58tWbKYRe3l9thj6/F0X+Dvhx76PLzDr7Y777zTF/TddtvNfxcIVjmEQw55JgD5RX7ehx9+2A2MRx55BBB8faVGorzGmawikHN91QJgyXmHCGcQkcGoEyDk+hdhNPQNQyoGLNjiFfD9QJsYjZ+85Hu2nmu7gzqNHT0d1t7VZH1EzVKUnZEAjBbvJhZoKfU2kgdXAvyWALrqctXGFCZNK9eXKLc4rBLVUiS4JPCrkkgYeJ6I7tHfJALMeu8AuInvkrq/eZozJvErBGH6ibWMCfwCW0plAV9ozpJ1cqpjrPubAGDl1fEjAOxlULh/VSpwAJWiPwfQG4GvrFxZwhJpIirsRmiMoYqjONmJEuOVtRRj3a0IJBUBDuC7JgKsYyeCW4FWHWqT6hVSFWOkN0Q0IyANjM0Q6Q1UbkWOJsd3J2m46Y+kDFRF2Ms3V4fHiGsCbmvEqRwIi0Aqx4a2m1GoKlzn5Fcs2ZRMQkkJJKdU+ytQ3nV+f4/tCVc/+VDO0w+fKwIc85gl4lUbJ3Y2g3LLtSn3y4GLB8gZYzyvSNO4InAr9X+fhTDRpZRIaiahvOGhx2wFxurGjetA0LAzACV5frKqXSrPoYsmhVI19ddC9AD9rxJGjL8cggMpnFHdbTjohu+3lT39dvN//4M12bWUaLsLSjTgV84LDS2NmGRYp5XDr2cmSVnYIhLsz0+SDpEonkd2tNJACsxvngfcBEW5me0ArQXldMIYUem3EsB4iJSMTSMF24TfM40aYP9Ym63f2GitTQdarm+FvfvoC6CupK0tTW3YzTlb2rMExtBG5jmUyDVlMfc4zT7JUdI4b0AsK8w9Czv4RIHW2irApsju3/7dh+2B/72Xfmj0dfeAA/a3j3/844Dcd/k89c///M92xhlneARYTty99tjdTn77iXYWOcCPPPKQg+Mrr7zSgaSOu8suuxEhPsmu/cH1TkvO4OQILKhxP76itEWowVnyuZXOcsmla+2Nr3mVtRCVVUmjIs4Rgdi21i5KLW20dpSUhwdRfmftFwD+0he+AHh9DyB2wAGwlKb1WrJkia+3L8EBfRIA+Tvf+Q5r+d1OQ5Zol6LZJ6w+ya659gZXvH7f+/4GB/fl9tOf/NTnLKX/LFu2lLaf7HWDb7rpJ9gI0PJZO3tglBx11FudHn0pZZA09kKN4gZbsnSRR42VQ/zNb57hnxdxMug7tU/fHXwIAPgLX/bvStuBE2Qhnvy/hHPWAfBfwl2sX8OO2gMCwKU0uE2aRKwrggtpgEZXK1UdRqUZk3W8uGHoMVvctQg21oh98+wz7OTTT3bwPN4/aJnmJZgH2zEAbqTW4piKybPgCWhq0YhUZAG0dG2kqPZOJlEtGeFaZEWb7Vq0xMGpjrH//gdQr/AN9pK/egHvb/JjRvXH173udb44i/ol2pNA7KGHHurqjlr8tbDGnCHlB6ncw1ve8hYvtXDhhRdSHuFRW736BPei//SnP7Xbb7vNXn/EEV5X8Ac/uMFzk+JrfiUQEt67iKQYWU4LrKioBgCcpu0KNxQV7eqCik2OpGigHzvvIutlMX8QY2CMuojd3Y3WB300TSkiCWJRgdcdBQ2oOzcTum3OYaxNAEVZ7AV+x0RVBZ81inIPAC67mBHAVgAZAKx6wA5tPBiIkQfYLWeD6IxKOso4LCkK3IGRSBB2iM9U9mgQ8KvSImVGc4Mrbil/ThFegcIkHxjLSDmhUQQLCAyQqQW/Am4JtdBzVPW7IsBcG3S18K77rbB0FLJydBVuS63qMt77CmW5pjZupU5w3LYm+uvfKe83yfn1/ZN9g0JzQnFW1/gJI9zDIPLrSMCvLEDR5Kd9BcPerUQXzArANODe5NojsE1ynwOYDmf0SK1+d9p83Kd6oqpo1uTzV4Fu2Nbpz/5LBOpJzncFgMdj1hr61d9TCMOEV/isotqtLuG65HxxwOBdFNouIoIAkIZVB4bqKPVLx0vD1kVe6MHFJtv1oQE7/5VHAUpALKLAYEQ3QbuXwyzHeBqVY6GN6yb6ZEyUgX5dfy1EDxRxqqVxtnkkV0JnjJuW7DoWsHG7767VlFv7b2tNP4STgnGepPU40UPEDh8RDISk/q+PnWQeEBul4rTSWEk2q82MUKmsUqYZGjTzFsJa5Iu4qjMzDpFeOfmgyTMGC7FaIQAAIABJREFUh3DC5pg2NuJoXg++aupptY0DKaKJpOWUdrVS/572ybevxUm4pxU3MQ+DelPlQUSzcEqi8ldycUI1VheAkJ+YJ0W8fpqrIx1hITqfczZCCSvmcAoh9iBw+5Wv/ovn/up5lMP5pS99CZTe19pXv/qvnrrzt3/7tw4Yr4A5pPXhzW86Evr0rnbBRWtwDK9zOrIcvqIT6zgvfelhdiCU3x//+EZXUnbHoao+k14j4ySWBxoQqKUv1qy9kOjqsa6sPEG6ThPq3BOIRaWJyhdZ7yVq19HZ5mvyvvvubX//0Y/gVP4+f4cUJLWxCaey2q5cZAH3vfbag/Z/Fer6YOW6tDaf9s7TAeRNvka/8Y1vhPp9jV+b2qT5TzRoKWDfc889ToMWuJadoEi4coAFutdcdLHfucguW7Z8iR9LzDMvg5T0YwDAbe5I33///WCdfc3PEyQctp2Bs0DDpH7aaXqgDoDrw6LeAwvYA4DYMkEzOW83PrLRsk1t1prttH7m5ZY0aW4AYM2xMlGL2H1inZ5/wdl23OpjcUyPWLfw4DBripcknNvrCYgAT538J1ujolmFwvaiJpPRR7hbNGgB0xKLYKNA2jSR32iQiyItQ0gLomhNAs2iLb/5yKPIiW2lUxrsgx96vy/WWpCHoUN9FU+4lC6VMzSiRY/FLIchfQALuajMWnw//OEP2+9//3v7xc9vdirUM5/5TBe+UARYdGjlPYkOffXV1/iiLHAsEC2lyRtvvNFyyhVu75wXBbqqAi0DK4BfZcaGHDMAMAaF3scw+MuiPAsIIXr1sXPOtVznEnuI6NlYOyCgHaMNA20AwZDO5a22eZSMN2b3FgBCeqJgrQDglgn2BfkWsOTAwTbCj7B1ZozziI6MIasSJCnEhUoqQSF6l1MVAZgK0ojpRd3fskqMYGg28FMUCO6Ems13A9Ad+wC+w6qrSe5vqjAOeFcEWMbkhEdQIDKEqChgWHTZFIAY9wYHDlHYCnhyqm8EwNx/RSUjAJYIEuBXubeKgpZ1ERX6fBWIRhDsUckkB7caVdW1qb8TAFgbAXZKsMCvfgIdWO2qYuca8Kcmiv7pOcQh8hvomsk2ripW83x45HjK395kRdmrEVjfxnFlUL72c1civbWAViJWUUTA+aHVWSBxIFVz7KsAd3Iu9JTnVxHaJH/Y36OIWFJ/unqCUAe40XOylfcb5OtjiM+Dw4zdRpBOjJO5BI6ATNIHXsea6y6o7jNRopGxTdaFOvT+qJIf0p+yM44/jRJJvdY8AS2yj9y/bBs1T5tt3eAmxAPZWcpHIJ06AJ7b5D//vTRWUMnlWe/qUOrEoKVzI9bWPIzq7scBZjeBGe+y5vTmQBTQANBPEgUOwzWMy4ponT9HVR+W/84meowi01/jzf92EUmcqsxFZZx+csiNM15HGU8jAKoxwPQozqj+ccaPFlFKxd39IAC2DcG+TJcNDPE9wgXZ3B7Wk3uJfebEf8Xp0mWLOnal7ThahpDO5/lyAOwRYD3bKoeUBQC3JhHgKNgx/96cyxEK0MJalRbD+nbccatYo55r3/3ud+2+++9xh+2pp55q//M//+M5vlpzV7/tRI+e3nDDD506vOqtR9sdf7jdbrrxJ1CTh+zlrK0qHySwq1rAqiP8pz/9ybffQP6twK8iwJIx0DqK64G/5eQehF7cZBdedL69/e0neVmjluY2nNcFB8O6WVqfB8kBbmE7ObWXLFlEOaJVCc04pmKwvKAILUe3AO3zDn2BU6a15gbnIufk5pdwqLz4xS/xSPE9994PSN7LlaMlUBX1O0LO7osc+Op6onaHPle9Y5VSuv13d7hdEtOe1MZnP/vZkKyCAz0qbOucKuG07777Qb9eSduu9X6YnwN8Lne8vs8T1QN1APxE9WT9OPUemEsPgAjGWGNVrrUpsIQVHGnEAapa85p7Zas2wWYS27YAu/Ua8Njhh7/OljHvb2Cu97zgGrP38bbiSQfAbu6yeAgwZvC+avEbAnA2A4IdvChKOG0ZoiRalHiGx0dEf25xELxo0SIX/Vi5cqUds+ooO+mUk9wAKAKSd4bKrHwn5e+oZIG20cKvxVFqmNpu+fLl7um+9NJL7Wc3/cwp1jqeSiPIWJAXWQBYC/8VV1zpfSoFzSOIAgtoK0dKN8tzmRtVcHJurwAgAlgiJgoITqJ6/C3g65lyRFdGxZGnrJFBzZPQzPFf+7ptzrRa49Il1j8xbBnEr5rpV/iG/tM7PEr/otaJEdIGsGhWvS0BW3J9FbERZBuToQnQTY9zHujRZQljFbESXf1ZwkZSVk4ovXKwyMgE/Eq1vAFDU1Fg5f8WqTM8yO+9KD73A37HUE3lgESeoTUUxgDBMhihyaH0XFBOsAtdJcrWGDECwFHgpgqAA703lj5SvmCVBi0KtELQYRtX9tLLx9BUAEx75aJPAF3YMADFCICd8ptEXaPStN4FfvWqpT5PojtKeIfTFZW4H8WtHMiqLZEWHeiJlfP6ASc/rSGdVuWG9BZyfGMb/d3boTbXAuQENOhzHAFhVz5LosgVkD1NLvHUCHAEIJNygxOg7mC+oqJdg0oSgO8gtxDalZdAWnIflNMsB0eDGAzJ5as8EjA3ob4moJsdOpnsBjchjkSObzOqz0VyP5bBQjiwkLVrj0LufhNMggkOgoewCSG4NiY8Ca8NSmBNY6yBVIrIp016uv725+oBgQLUnHn2Rgcetp6Ogi1qHSZ/x+yO29+AAv0fEL9aTxSYeUCDQ4+q5hhnQofntjLuouMlcYR5PWCn9/ImwocAb/LoCAg7sQLnp36KzE0CweOwVEb5aIRzDTHPjTIGhyWWxrh7iATgBoBvP2NrBHp071jBNvSRx5ptIg1pF1tuh9g/rbqUBilUjLR0XwrxtZWwE8acbqX5q8LUIOcoXWTed8ebagiHvOCFeCHC7EBUc6cim694xWGk8+zqgLB/oNfXvZtvvtmjutpu+bKVXuZnt912d5bU/ffcCz34Jl/rxnD0LoI2fMwxR/t6KKCotCCtiXffe6/PZTJMAhjM+vHSYi7h1NQ6NY7+xEUXXwR76ngXrGvt6AbcSgiReyQHqxgurgUBU4AIroBzDkeDpzSNIZzmBg9zgOtrtNoEDug2wH3ICZYHtuS/y4bQu8TQgjpziEbLYa0IbxTL1O9ao+NnEczqM4ltDQGAVc5JzvFMogCdU5oV161zOB2bfs0m+iO6fglmtbO2Kqe5GUp0QcyG+muH7IE6AN4hb1u90X9BPeCl+hBPLBNcK7HGZsEyE2PMuzggmdBDpZsh8Ez3crvoOxcampR2wjGrwTIET7Edx8CP2zUAjiJYWjQFPr3GKwvhGorYN7JoGkZtFBZxw70i6BOsndWrT3SWaFtbh/UjhpVOVHe1mB18yCH2dx/5kL3//e9z764WRZUp+OhHP+qLoRZ2ebkFeA866CBqH/7BrrrqKl/YP4L4xlraoHqI2leqj/KW/+xnP/co8dvf/nb77//+bxf+kFd59932sLe97W123333OTVL+UBDowhmQcGb6ysoPcvCE9QVAK4q+gZqHRFzBkcznvJxKGeszPax62+0eyhxVFi6WNiAxbkIzSxtOM0pgYnBB/VQfb2IOphDlD+S5agBorPAUMRew4BR7i8DSGC3qHqqXrtGdhzvNQC4gfvjkU0HwDRWINhBdhDCEgDOtUElxGbcBJd/AACcywTKswNgim02er1fRYAFgKMRqehhEjlVlDiJAId+DIaSRz6V50rktyRKskeAlQcsWqKs3wC8UnIZ+S8zAGAiEBUHi4ecoohUdDYkZZUUUfbc2qTkUk1kylVra5w0PKoBVHuSm0B9QHkhoqWOjKC3ltad5N5Oicx6meUE3AYAHoihHgEXKHCFZgHhZP/abdVzNTm+MdqryHh4JVF0/VrzXNWKXiUb1rQ/+SSJ0klErNK3tdRyNVtU0IoAQYx66z2W7QrXL/qoBLeqAl9VAKw5QJ69lS3dGJy91kjJGo2dxdzX/aizddUbTzK762HrTsP2wCAdmhjA8Gy24SI0e6x/5alPqhlbe0H135/UHtD9LDq1uWC7LFtkA5t+b0t6zH50/fG2bNEDAKI7rD1LWoZEzJzmDIjReHGSRLUMmkSmRKz1VyxfpiEr5kWYwgIFOrmaMA3wXDAfyeEndfpxhLDGtFayzSDHHwBwjRSbrZ/6wA3kn66HVrUJxsyApj1Eo5QnPMacQuUtpqsmS/dDcR1cbmd/9LfsnLWehmdY35+GSCnhHAj7FZnf/Bkn97eh1MxP4iDD2TfJMfak9viWBxcVWNFSMWuaWdey5MrvggaGXvpcYG8jubc+G8gRTVR7BeBWa6KAYt/mfmdABaFKKgmwTw9rYc/iRQ5MBS7XrSMHP9l/DGDr6t30X4a5aWIY5wZGjEDhGN58KXcqEp1nnZEIVhOefdGbfR7nZqoqhGruCjx7BQZ3ZgB6cVTqWrTP6Ah3BuNGwHUEkCpvRzOAWGuhnNw6n8C71ni9spT0iyJWalusFOH3K2HFRIqz3sP5QoRB1H3XygDk6u9xrq/INStlS+2JJZXUD2rPGCItarO0SKS+rePUXztmD9QB8I553+qt/svoAVeBhnXUsdtS9I0GYREy11O1Qd7yb33/PNAPVX+w79qbO60EJm4Yy1pHeZG94a8Ot8XtK6kCRGCQoMl2BIAn0591m9y7C+2pEY+rFuNmxDJk/p573jl21BtfB6aRgS2qb0gFC1eTGO5c/CWXXArwPMFVJ1tQfcyTr+q1+VjIBHa/+KXP2bvedbov4vpMnu8vfvGLTgP73e9+558LrL7gBS9wmrPENLRAvvOd7yS6ewU06V/7Ir/33ns7AL7qqmsQ27gX4L3aveISBNH2igBLUfOx9Rvsiisv93Z6CQhFDOb4ijRRF5tyBWhFAhPhKfpE/eHqo6I/dy6yD519rt1JDnB21z3tUWoQNvfI+nNNXZh6IWc1IwcBBkdhnFJTrVAHRFVToJSjK+e3AYXnDDm+jYBl/Z6TZ14YUbl8QipesUg5rkRBBU6kaMw98rJHKjmiUyI2o8hLrplIMuU2BzA+B0V/JtKTo/yR6mmmckROADKNLgRFsjvXMx0ALuEACWEeN1dCjlkFiGI0yTBWHye5v16b0+nRyTjR8HEQGQBwtTB2AKIlldOREaR9nEupfo4R1cSqTvJ9XVirAigD+K8aUKGFnsvs6toCwYppBsqzt9kFtcL3DoydQhzzE6rA20G2X64KQekCkrZ5BFfbBfCb4rqF7ys1kD0yHUBx6CMcJ3Ik6HedikOmGZfp5G+doiHmR1Siw1tGoLVvEPJKrrFmE79W/T0F/OqaQykbORDkqAj3UFFfRff0l9NGMTC9NJLG0SRArnuih57ojfK5B4YZUnxGyRFX/SMveCXOmGeQq3n5296NKvQjUFWLlh8fsq5OgE3vemvDMTQqlSIRMTmVKNd6hZRSPUe6YTGlQG0L1+EjxUF5MnaS0fdUfpu6iARmgpwLsVeSZzQZB/pY9ynF/VJN3MzEiLVm+uzXN3/IOttvJwf4duvuQJCvCMVJcxRReoEgitYFACzxJKVH6BiJuFVgJ8QcdJ0hOFD8ceereN8EgFWHHG418xBKz7BPxlk0B9llgI16GRJ9TDsj5JPnU5328OZBy/HcjPLcbCJNZIyLGqM147Qpl2qzgb5BW9aBCNt4tzWv382++/GbiQJ3g613JzqIYKNmT9Un1PBR7m+t6IbTordc9/5cY8mFmPjpQoV5AGevWFaKxooypsilXjlpbbAOR+CnNTlHakwAgDgU6eMJ5mt9LufwECH8ZphW42Ie6fnmPjW3qGwhfcAzqvVXJYB0R5upB6xavXn6qQWl5u+ef66tWnV0cFx4dLhaB1hgsYCIVSvr2Si05na2V3kLzWlag51tw35NAE8B7FEArqLCAqIjAO1GdAC07QQO62aO4ftIZ0DXQ9sEisdxkrWQ++tt5RW/q40MO3hmuyaOUcwn95XJL1SnoP+kNZCUXIy15XOwqjqh3QUV6jL93WX91E3O4Eypv3bMHqgFwCXU7FOZx6yrrYTmy3msFVk76OBVpJWxdpW6GZdtrjabYU6RnVFIwwohkqD1tTpH7pj9UG/1U7cHpishWQ0oxEBKbf+EAIfsqGAahBQ9r8YhOzLZVJgmBl1i+mCJ56VEIMzVn7Vu8reYquMDm+zC6y7HUY3zs0QalTR+03k7+S0wAGNcS0LRpRY77+sX2knHvMOajSo3YJYQXJn7/Zs3BTp21uSOlNGcdB4LoBahIpG4YOgob6hAMvO5FDSmnpOXyYkRo+RCBAgdBKRRlbzCjj/uBAdvKcCdIoOR8qW83C9+/h+8jIInS7M4aqH72te+Zp/73Oc8kquXqF2KFgvgnnfeeXb//fe7Mua1114b8oRZaKXyLPELKV2KNnb66ae7OJbygBQhVtkFAeCHH34UCvQlvkCLkj0BrXi6PKAICOKtmfq3Pg9GpJvvTiVVSaKi6GQYleNERstSeyYxXJHfd59/sa2HrrUBldM8YHdJD1EwIuopPP4NLTJuBMhD1ETwSmBGRogqeajvnG0uAOzGJz8A4BI7lAAZEirKislLrpyAsHvQZTgpMut1fxG5UQQYoFtu4qAK5LSq9FHahjswODFwR4ojgBwiwGVygAsynPDUKy+Uk7qn3+suCawJJEaRKIWiY09oJEsSJ9CdQxSTa1MOuBwDDoKFWMiT1qaBa+xox4eV6LpeUzTQqhVhjrm/UoatgC8BUkXtFVJSrWP+p/cTYBkjwFUBHjfAk9xeB7b+ezB4BfSyGOG6Po2/kN9cQQwOuBsYJ+pnGfdZkvqdei0BMBRxqX5s5RYMUHLLfCEV7Ruj3GsSO3DFQE3qHHt5ZDlHuM+BHp68615rS9WMpm2NXH8j7VRerBgGWfZvUDsEgNWPyWPpvgD2UxAt5EmHkap3P33oGu8mbauJRlEaRYRDZA6QqnfVgCXK78+kN0R5ySF3nDsPQKeX5GfwiSp468oSJouPulrFNhmpxXL7Qma2VKJhNtCnexQytvyRfrvumFPcOWMb1kmCh+eciB+US5JHvJ8QAbZG+lSOiSJ9lCNKVKaOq2j+8iI0Ma4bRfOnTcpXnqCD1JcSe3sqGzBx8QgMBzkzNB6C08BF8fxdH8aFL4CO8Ayq67l3DRO2JEuUFJBw1+9PJaIKgCz+yToW8cwyR+nYZVghmnp8YWRnOSt0332B0y3So+UCSwr3xlrbzEdSmXb9AC2KwQ/mWSfMgXLsSYl+jO8Hcdr14dDrZ8N+zrEJoYNe8sPzjI9+nr9hvh9mbAyLFs040VBihAHIUB4eHcSZiL95qGw7Z/ayhgcX2zUfu5X88g5LDaNOSXkutXdpz3Lr7R/BacgciyCSRxGVk+odMRsIDg/elov1bPslD8rjetuWY05n3MSThLEQrqn2fctGtBCZ3RoAViqJps0Sk4DWZgfBpI20UQtYYDIDmK6+ttam2I7H1RH1jes9MGMPeAoaxkyhzBw1AwCWDmOBEm8SvYsAWFoXAsAlDPk6AK4PsIXtgZnm+qlz6ZZzq6/j0I7Lqsbii1Oo1OHsJrc/5QBPUu9kgLJdAK8h7cfBJyKRwmVl2WJeDhFnbGsnDlFwDNEyZSg2or0xROCi3MKKC0NsorgJwxQ2MKbbeWsucZsYJQ5b9cYjXItIZQypd8n3RNdIfQ1Ga8ZaGlvtzP/6lp184imypgMJsxIwndtdeBIAcAIOKgAY8OQAGA8blkLwphfswgu+Y8cdfwy/ypsQc6hkKIVF1yOidP6atZfb244/kY7EKEsUgWPJgqc9bR/75Cc+Zu+jjIIWU9GVlNvz6U9/2sWsRIF2+iorsISzVA/xrLPO8jze9773va4GLRVoUcSkHP285z3P6c1SjTzxxBPdEyzK9KMPPWgvedlhKGK+1GnRyonSNY1xk1SHNtTvnTwQtwUAe4Q3qYHZkia/GbCUhw4qQFSgGPS4jPvGDvvsVdfazZupX7x4qU20p20U1c8uFJkbMD5zgLsGQLBHSFRKiJY4hdgBMNJR/O7ByIhBhRMFiF1YWwCYscggonQnJWkYwG6lcpfYf0IDHoVVx4w0JQVCKYmrDwguA37HAcF9iN/0AUjyxVGuBfALAC4Uif4qCgzaltCZn9wRHNRojwSqAUSFVBpJSWweCQzRHwFgRowP+DIRBOVcBfqsrF+hNdGRE0NSD6weGF2zzGtXU1ZOcaA9ew6rACz92iAxG0VOiTbquDHaAK/O8wx0P/VSn8TIr5wKUinXcQSCJbwSAHBCe6MjCxN0nINvgFTNcVy5XGNbFGZXapZDR6CVJZfOdEqeynZJyZbr0tjWeK9MPHICsG2IigUl5SrFGciue6wJillIW4ADALtl8r3JWdPv2kuPVgXMJEC3xlumX9EuqwDAWuO8MpoTAFwjoB0uhfboqRWjFdzhE12Be6xJUS4hOWPEkMjrGrW9otXCPppnk/unbaW2rRGh/wSA8bH4qyBUQb82EeFdPjhhL2vstm++6BV4W4hycZzCpkeskxz4Qa/pDQBm8nVlce6RUgkCAKZPlR/McaWC3uRRK0ARxsuI8tnprxQo6qlcRqkKgMM9ii/NXx5VlxYAGzlwFSsFpXeB2TgeREvtasNZNzZif7rjS9aSugnf1+9YrIiUMSekGprYlnGRZj9Pmg+QKoxN3egwdfo0qJGclDuTc0nPmVLcy56zEaYIV6BnTpJnL8fxgN0m5/AgDj1FfXtp7yA/GxiUfbCFhml7BL20BkcdmJxxgq+P88k5BdWWBfphhNWWLmV09DdaW/9Se3bzYfb1U85jfumwztxiG++F3YJDZuWKXW09Y1Au20wnOhYIDs4JAHt/Juh/bmv3drFXAaXnrVGgMwiYaE7VvCbHqn5Egx5QOhOOXj3/9Ve9BxaiByIALpJYWKQcxnQR4DoAXog7Uz/ntvfAHAFwXH9kT+NAbnCbuSZ444aBFt/ATA0LvhZtGYzBfVxmP6Ws6HsJAqt+r+r4FmCntmQDY0g2rsRz25a0We/QI4BaVuu2vH3nyvPDUk/g74Qjjk2AbycrMizfzWL+tJEdS8UgAmAujoXTtMz6e9X3v49GxTEEHpWKI/t8fnXY/2wAuADVSdSslEAPwOGiC8+149+2KhifWwHA3yXyKQAsY0WmUyg7EKhNe++9p/3jl7+IYNWpDmJFbRJd6rDDDrMVK1Z4uSKpP0rQ4+Uvf7lH6VTmSDm9qud3CFFhAdrNUJle+MIXei6QlCeVO6Xtn/WsZ/kxRIkWONbiraix9heAkcKl56TWGI61BmTtIJ4uAhzKazRYC9GEEgZkUWIcXGBByrndi6ETt9h7vvFtG6D80cMY8m07L8P46rclK7sBF3hgZD3iVW8QIogAWJTCBBw5A1fGpfCnc6CTrmYMCwBL7ErjXqVLMuMMJqLZsjUFOPOiTctAa8ZIoesZ2/wDaFX0FwBcEgAGjG9qKdtAAoAL5VGv/asFRSDUAbBqf7r6cwDALsHlaFxlkRIALNjuniYZhQEAx5xfd3pEYSiPHIoCXI3QNghUuvEcQa8cLAE86VMHWALBEVDy4IO9HRjqOhug/EUyh+h2Ar16FQTQJXClzlP7HPzqOiLQ1jlE7xMADaDZo6AC/LoGIlQu487Dm6LUjzqx5IOX65RjQ4afBN6411HwS44HjQddo6tQi0LIPcIN4PcoS5vJQATcQnVXD4EgOzidonTuJHNkodZX6SgpUKcLECWAIzKZPY9Z1+lJyALXVWTs1ODk76La79FmPvToc3VUO7bkMiruK7VDTp0E6ArgjgNE/G/6RzRoeewUHY5/p6AQOtPAI8u6Vq9wXIk6ygHRhNLtroDgA1HtPe+oEy310DprB/iqgHoZmqeOLxQSy+g4rFAU0anlOBHo5xY8OgLY6t0c41gAWB2jCfipDIDdXSG6uMfek5urutzkvXq3FlqYQ/DI8iOthnKGPB3V+WYgCfiFMjyPWDe6Ufff/Q7KUv3UWjKU4REzgHSRJvJ33CmSHvGSBz6M5Bdy97EcFIFRUeY5CPcrAiJ3o/A8chJSMJSGoSmiBPW5DBVWjiO5PgYRNgBq4wgxo4Sv9TEg+xhj+r2XuaePRVRSCKMcRo6acb4bYdFW6XMftyygTukFrA8Pl60TNk25D9ZBYR9bMbaPXfzhy1DKX2Sd5R7yY4liK4WZc2fQpFAdwrRYHf4IzWSI1K4CYW6d/Nq2/abstN38OZsI1hjiVhKuHCciEJ3REj6ZYK3r6O4w5RTXX/UeWIgeqAPghej1+jmf2B6YIwCWzUf0IotOhtvCaFyUYHKV+VEVF7EcSizWHtzTwquFT3apAjGOeeUCVgLfeBAg7EPrI9Npi7qW2ua+Xn6X03sMvRZozcVecIrKFZXsezddgy6HBI1bbfXr3xiMRZaARjRg8kOyr9FiQOi3ROWPNHZ0AaArrKf0FzEtldq6ahW4UcrRBJJyquk6Df7a1j7+swBgzz0iAlwLgNdcdJ6tPuG4WQHwuechqnEsql8AYFeIlPGUCALttNMKCtJ/jtqGH7Z1Dz5AJDRIaUsl+sgjj/QSCVLG1GeiMysqrDJGAsISvXr961/v4FjfK3osuvPdd9/tQEZAWqBYP7GWsGojih6t71XbOAPglhE3HwDc2tljQ9A6QTfWoTxpRKzIuLJCK4rPDKbTzzrbHsCQS6ECPaxoS0cLhlzBBnJD1kwOVVq1KmW3JrZrpKIrOlgLgIU1aynQ+l15XIrIpEUPFRYFACuiqBxUAeAcxmcDeb6ySV1sWAiC/N9SCw8G9YZHMXrXEU0b4qHJF0Yc/OpHolchCgtNyFWSA43Yyx/J2NWDo9JOAsQYkyEKpX9CjV+VIRLl2UGre3gEyAQz3WKdNLYFht2Id8CbgNRJpYgULgxeqgYzjm15AAAgAElEQVTowEBJv74szoUGwJfKpuTUGYrYeuIam4qSLDDM73kxF1T6xKPr2iYANU0AnrfO9xkB6QgYGRvuFfN5CXCMarHTtjGUy+Kji8MZr4HoYybV6gDXY5MCCvwjIznDGJdxKYaE11ZlG7We6cr1yHQ7WmhOuwLYXDZC3h61z0lszJ0jaic9mNThjZHeoLQd8nTdmTCpjnBMXVDj1RGiMAsN87ciyQLXnq+uiDjf0wHK63YxKkXXEx9GZKVoE3WF7ozY5goERVFu0adVqiuHUywnMQTRqQWMPRrO9euUiuJz3NxYP4CkYAeNN9j1h70ZZIPxPAoNmmc2r/5mss3hZXRMlQCRhlDA2seRwJYo0KqrrU8VAR51AKz8dz7fsTHIts71M2wX7rXKjIXyVHIwSWFXNVc1NzB+S1CBKfvjK1+6n3foS/pOVHS2bW0asDvu+ACi3D+0Rc3kaqeGbcODOVu22zIrARq1mLqIFBoBFQBMqSsHwMrJSHj3Ma3BH6UkOurPnB4ZfgrQHEoCq0QOBZtGeA77GFCDDKx+5q7NINxNAOl+xPw283c/z0Y/cyc6WOT7BgAsTQTkEXjmA62fErXWDpOlgX2kLJkiJ0A1CAcfzttzFr/IrvrUj8z+l/lxZIll860s5pTjA7iN9hHBBASnOGhIA9q2QVRlWWz7PvO8wU/u7jxnWyuDNEqEvLOzmxxexBxZL7X2TuDszep3+lIpIvVXvQcWogfqAHgher1+zie2B+YOgNOA2qY8liWRjCLaPUWBX9bpIvm3igoXtQa7xlGIdHhKlAI2zipUmCJPVQ6s/Qmt69jT6EEMsaCWUGZuWowDvATwTVEfHsf3xTes9WiwJHlOfBMR3yby6oeVDtuEUGaLDW5A5Qo2bVO2wzWIhE0y2GdN2OhjsGJle3Z0tFF//d88PVXraA4bMEOkebsGwN5ZimwJKGC4SPVZRs3Fa8+3k05ejf0jl0IlhrQFBfocpK+POfo4Ppc4hTz1IadYC6mEP/bdZy+77bbb3Lss0CqladFPlbMrQQ9tq9wjRYgfffRR/0wAdhTK9Eq2EUDu7Oz07+8F/KYxsFztEYC72x57eHRAQFpq0lKA1nmioEYrBtAYN3wydTAO7+kHZm0k2CPA2HcZBFgKo5ugGRPuV6S2HcOx3GGr/+0MWweffmJRl2WpeYzTxPo39lK2iUHb02ID8q4jF16hpzqlVPakAFhAxDECLADsub9qlujPTotWmaDQ/QLAGVCKALAGVx5gUpIKdCK+rAhwSrRRBYNQRi2g/jxOevLDRHuHCBsr6lsoEeWRaaoIEuDWc38TMahQfCmJoCofWJEff8B0/3VONT6WOJJhDPBNKMNBECrJRZBtrF10KcphwDPkOQkK6yr6qjxPju2CSMo/d5EXzu6UDxwoAEK/Mxw/Db2iAOCScEwjHiWBwhyRxZJotV7eImmf2u1GevKuzx1ICjCrs5Jzc64myqqI4iyKtVPSmTDGlZtKRLcRIZkykTGBP39oRYWmnIryiDSdhFxd0Zk1LQDVBYQ5RaNozQK+/O7kcGE3thOlt2kEhV1+zzNZBKeF6MMhEqvrdh0qAeF4Ke6+C8JWaqPqCEfvSTUPODgMBCcV4dZ1OJhPbkFeNZw1vpJosxodlLJ9jwBkHcRwfuEc/zwAYfV9TP0UaB9RBFnRX4CMAPEo2+c5nkCp5xGrxizF0fPFAdsJ9fMXjabtO685irJIvdY6MIYzQBHmgo3hQMonbB0XNwlKWM4kUFszcuwkLhTlb0k1WPfOKeTbhl2e2HVruziaBkVwbpAl7VHgoDjOnJYeCP1VosyR8t8k/qRtAcYpcv01fhuN3NlUL045sxt/9iLr7rrb2hv6AJNsV1DOBHMtFPaQssAzKmDN78K86byeb1FLEkZFdAppcPgDrh/nCjjtGaU0nCU45mBTyGk1LtDLM76JZ68XL8tmOM2K+m4W+OVvfTagmuccVzm/Dno5pJomAXyNRTm2paHWqrLi440IOjWTNzxk3YtQHOc4xYfTtvfoAXbjp3+Bf3Kp5dZpFFMCSfnHgLdm5v/CqNauqVHd6s2dNr886XNtVQXE28WAeNyN0Pohw2RgEEOHXl2z9kI7/vhjfa2egB7dJJ0McsPx1IYH32nQ2qeD9C7yxmrm9cd98voO9R6YRw/UAfA8Oq++63bSA1ONl5nWoi0/l03YxDrnthYLs+zGovR/BH7FqPP1Xmy8YO8KKEcAnBYgZm3OsvPARK919yyyzQMbrWFJC+s9Ss6KzlCT4cwrL8L2HqdEYrcd89IjLdu+2ArD7PkYArltiy0/OGataBuJ8djUwpqA2OE4aYU9BDGHxwbBFcJXYoIplbbBy9ueeOLJbm/Ktna7fnuOAAsAe74jAFhhbFGgRX295OIL7O2nkGer+7cVAPzts8+3tx61ahIAFigVXVlAVDmlKt8QcjeVc0osA4qV1KJb26RQSeTZPQlQ+Nh2iNq4CoW24ZXOo0jpuZfcSG3X2hpKNoSIoiKhiYKl6HZ8L+qWgNgYHmypRQpoC0TNFQBrv4IifU4tzXtNwTSDoohn5EMXQRXoWGqbKPHwMAZEto04IUa7FJa7ejqtFxpBG4aaus8BFX0sgCIAnGg1+QPqARYHvKJ7BsVnD8ZK7TkEZT2KkSE04vmXWKsRAJeVWOoOIL4nwoa1i03LgwIQJxhio4DhhxC/GoNSWoRCGHJ/MY4dAEuQKJxED4ruU0qglx/df3+oPKk+KE670BVR0oris9f6FUVSFxWieZF+4X95ZJFjAXyUxB/Ab6Bay6kiGKaxp1IdEp8SEpMQS9El65RrG4TWGpP76OJj3IdmKJYZiWZJ2IpSO0UeRo9mO0VXHiuNjTDpOMZyAN1ojRh8ZYxuGX0FPFiKiErAqhkhswk+5+hcGnRdbhLxZAeeqiFdyEkZFycNfSDAq2ivCmvR1Z7Hqx8HvKLvaj4SqHaxAcYK19xE8q1I4xpHBY7tThWNgYQSIPDn+ZbeH4mDpMKDFlJOKKea49yrEEBqNNzV9RK/0ksTkF4xT1qMDhmz4XnRffARl4Dd8Lci9D5Z6ZqTWxko1oxbAXYBYD8H0Tn2Vk3pMTk2EnXbJqLLYyhC57kXy3juF1EP+MXkA591+HHQD1B4J7KU5vkfgZ1QkKK88BuNF6tBY18wTX1QK9bn0XLn4bLdU1oEazIAjvnnJXJ8ymlAiwM19Z/yHlikfJqhvJnnAOF8ST1m3Y0T9ptf/x9r6fgJjp97Gas4woR3hJ01ED2FIRlbeu71+PE4pcm9FQItu7eZ57XCrQ+CiH4y/TjzhE15xiZ4PkekDsxHA4RwFf19jJ+NINpNYyVALwAYGsRm5ro+lUHixGMcYpTnUQBYw9jnS12WO6BC7jnlym1lTw8VA/o5T3DeiPGyR8dKa3qo056WOsQu/Js1PJe7WqGP7QeZ40i0l8PVRYTjM+RPx+TXJAAcn7uaTaZjD01zmO32I60fRdbRLNUdpOh9yaVr7Y2veZW1dPW4DzGLQ3CIvLDly3Z2sUmxqeTV1+/uEK8D4O323v6lN6wOgP/S7/BT4frmDoAVJGpkUXRb2oVLq6VYFf11O01TtAQrZVd7BFj2JDhIaZqsnWPFQdtl92X24KYHLIUjHG4qk37Ozrx6TTBceb1jFWrOykMaweCbwDGea2JJJ6DHf7IFGhGlHSbNjdizdbX3YC/nSVFijcVGU7C0qVkOZz4bHrTrfvxjeyPUaZXZyza3OU6bzxr6pFOgawGwahQqAiwAdOklF9opp56EDaJenjkCfOZZ5zoA/n/svQeYbFd1pr27qqs6p5uVACHAHnIaj8E/g+2ZAQPGREWLZA9gMphkjwOyPYNxwGYYgx9sggBJoICEANtgMEFEI0BDEGYQAqFwY+fc1dVV//uufU533asbpCuEJOuWaKpvddWpc/bZe+31rfWtb3WpZoszZT9cOecWWGdqNY3uOa5tHWxeb0Wm+GZumrYMKE1ahzk3z03BCepmk24qXMXGOzgwTB+pST6b+wu2caJGt9LLks8JeHoZXF+3DnMVB1wwNjgyGO2YfL2fbJ7ZZrMBR/9gAnLuS2SX6wJyFJ/bFNm+6O3vTrNjJ6QfL6BMynlYQN4t4Fxd4prg2wPAzX5PA4z7xzh/qZ3M4pqiIgILcWDQfgXATBATrrY2IsRjIkanxUxzqBObqcSZFAAb0/HfodwbWNR6VS+d90mDBpXJhBQALwF+F3pbaTcAeJE2JG0EsJrQoJGSDg83ALA9fu0BaSBBAMy4tpjcJQDO5XAF7dba1wCq1seaksl06ADARnnMZno9+sZxXTmjbJ1x1htWeEladRYCy72C9XYRhiL4UcWRtzVUBad7kHGOLC3jMMj9n9i3N03svJH0OpQNB8YvcND8kba8ngGOCMHG7RbwkYVP0NP7tu2Idlsq4jU1FGSqKgDcWSjtPcy1KtmlBvei4b0CyCmeJkAgZ8y4C4CjQYxM+KA422nK2APJygL4et8it1rUy9pqCECuE5nvdBglxymCGgUFOMNRHp2CO8VHFDfqksJfjKlX5p+MAZVHLWubPUQpFBYCXzxqUp8dHtWhbZdU0JdzwCJncNczXILgAgyXLZf8m7c6QAk/K8wxe0ov8uXmGD2RAa6jgdO8xsD02IearNFxrMGf3ddI73/amahCL6Q+RBecU8EIYD5kpXGjE44njnkxFn5P9J6L6ZRrm6M2/W772ADAFverH+8jMrYhF+/fC9tsINN5LQiOcA69U6u70ve+/j/S5tGr09TsFdjUmcj+9m6G6TA9T+ZWRosV3saPDCo5DZmzzjeYDwaVVKH0JyvXO28KroBm1dPxB7BpcGeONUL+GaVnhPeYAxPMj92c5m7s1yRIN9of8begP3MREKQi+7uiroKXE1t2qbKuABNK7HYncL2hxp7l5ATujbR1y2Dad8NsuufQ9jQwtTmdNPOAdPlrLobyfVJqTWvLrGc2WLh/AHRj5ew/qfbXgChtSD6fu/LDNkjz0xOpn/2ohe38+3e+I7385S8N0GspSBvBxn7A8CJtzrqlMPEw0DyLCJb786rRiGOPYyNwB4zAMQB8Bwz6sa+8U41AGaCNcrNw2/a3x9GWM7Q6BL5gK/0AWxrKpCR43UYAc2n+ptS1g32wQnKxdy2dd/kHSFg00/NOe1aAXRLBOHgjlBQOU0bEnqdCtB0UzCjj9dZUfcbPnltE/Moe77BaJyb3gHlMEpkcMalkCU09nffe89Jzn/08cBx7t9gCP/u2sKh+KgA4hhXgcyAA/s3//tzoDHk4APyOvzs3PfMZUKqQwNapXYZybP1Q2ch+daWR6VRElHVIpEabIS6VfH2fytCCVV8zai941om3JslMshRoha9KarPA2vdK3S4Vp8teheXxfY/H6LJQ9CgfOkVrq4s4BvLnRwH3zMBt90zPetvfpRsFR1Cvg6rHyw30TpUNT32592svAKp3gJ6IZrMKAFwne1kC4Mj4hrQqE47fNwBwzgL7dzOW4RRCH6zaDsksrIBYMCkbmSbTIU7MT1CgSdo04fw3yAIvgtLm6D2zN9EWxAwwALhl6ocMUOZdkxohUOAjYjQBgAEohwTAADHTLgLgImMb2eAAdXkQHOlM5ZXmjLsO4K0AuI0SWaua4aGXlLO8imdVOab/LZIpbO3eB8IyslRkmnHO0jygfcvWtOn4rdRgk1F3sTXUi1WBlkCARQtBAcmAoMx0ajh0XgcGR9Leick0t4djC4Zt68H9jNSVSLJ3MNVPvGcaG4NCSfClxfgaPJEi2CBbPNjD79y00Bgrrk/sYcJdsLFGdr6qEFVkoB1DLzBTjq19XYh2DGAExqmbmuKa1BQppiWuE+MFFhS5bBi3fBxyz+uZt41J3PmSmmAF3lUsO1iMDVt/8YsZYc9ddofrzO8olV5VgPY9ZS/SaJ0ksCoyxaXh7ef+WIspI3ZV+jPPy1JTfa8Alulk26glM4tMjdkWFFVO9T68/umzEF26dg/pwCXet8q1Mw+k43NwadQBgIsa4BL8SO+JKzeqKW27DBAc5Rq+a39sfwDsSnVu5diB64e/I2SRCcOuO+YLN0HwW63uSb3UTfzo27SgW/5iGttMBn55H5ucmxU2mHslISPIFnEr2EiNPBi4YiJUVFDjD00o0OoARLutcvMNDjtfWNSUr8JEWWGeSMqe4BhT2K1xgln7WL438vtegnfjLL0Z/j3JsWcI9M1x/GXmt1TpEHoLG5nr/yNq7IZuqy3WkN89zxxKfShCR32T634pbd0MfZc1PbSyJd1j+QHpij/9LF84lHrmhon+uSFTEyzIK4BzngsH3w82APD+DkYGwEe/h9zR86+sf/Y+N7H3F170gaJ1mhoKebyt5zrrzGfHXup+63gbTCt1CO7oazj2/XfPETgGgO+e9/3YVecRcO+R05ipgVnZ2Wf3P5MjodyPIFVOkvC7PmP4kL6f5Fw3icNhNt0qeiHoAp1/8fvAMLMhTvXsU8/OwHeZoGcPekbUutUrtBQkgWmGboTg5wr6EPTvyBWEHLNGCaiaMkvLs2l025b0rvf8HX+DKk0AXD9UdWkDrk9/ytODNVkjqbRsoi3nW47qcbsDYHGDYDH3Z3W4AY14+BdfdH566ctedMQ2SG97+zvTaaeeGZF2qZdSjnW2dbSzoM+d+yEYt564BO1roIkeQHj0lMVhaCFmNbLluDQ5j8c3eo/07L99H7RnVDOJkksJ6GHCOQGaZEkagJ02BWtmN6XKVnldwBAqzSWTVewp8JL2GQC4oD2rRaUQluAFmqCgIjJjAl6zvzhytei/aY0c9wqnswLYDkqpCVlvoerPwywaqA4zfN8kdMgpBHFWVJCDohpybmT4g8xqJlUPWKc2Us45A5yBpCTgnBnOKUQXFkBIr9cviy/0By+a8xqg1m6B2uc6lHblW5s4UZtQxl5ZwiVGkXbNonvmxQzCNPalNJAhuJ/6/g/ysQiSIDmaek+6Rxrgc7aRMvMgk8C5lM9PsSuJumaEzP6auVL8Ks/byL6W881MZ+SsjI5J30atuVBwNmttJlvgXQXMe8mL1+2Em4mRGN6Sjj/+5LQFmkcP77Put48Mrg7h0hKA24y7NoPzc83oLA4CplWCXl0GdDBcdSIRClvZ71a5tJUhKPkA0JEuWAIM+1Yz85TjqT1mwsX4ga2KpIBac7d5jLr1ecoDoo6xyPZJwjiEEXGexO3peMN+7w1RsKIvcEFb7lyRsfY7Mr9heB2/wDjU0xuI4d+L8O8bUu6tPQFYl7XnwYt2qfB+OAZptptsMMGWfkoSTiCo8dmnP5fBYwD/7QdpE5l9gxazDeg0IZxEvaZUaMCQkUvxl3UuTjvbJnkO0qFviwG9c1ufW3J2bmhSmhwwU7PW3LghMXeD8yyfuRmlBE3UpOpoE/TWZmjRtyd97SuvTaP1z7H3XR/rocJaDPEsQLBYOuJW2qM4DQCRva6DzeG/3WyZlN7rYG7kORgBRanskf01spOzuDO8NIWtMts7zvKc4aN7Gl3px6hb+e/xBTLAfC2tfNMCm7ZbKxwh7q03vJjcIdwREzDbI2G55RoGET1fJlllRdtKoJSgXjcMl1ad+vLxtXRS9T7phMX7ps+8+p/oN70tVUg903OAYA3zq2AkuScZ2Fom2Kpd7cXOR3/weORR2ADC4U0UGeC7NgAOxoU2kvt48SUXptNPPzXKcHJG3RH3nncypYoggFmHuzD4vyWr69h77rwjcAwA33nvzbEzu/1HYE2xWcVvx0bT2gKJBFocuh8qPkUeKA300MFhFRzC/hpMHemjPf7gK9fR+xkwwr2c3vMx6M68H/WbdNaTELhCp6WGn1Axo0GNmyVUMi+zFgiJksg2iwFkOQusLSzMflgImQaTj2NHT1ayxS7UKG3sSpdeeFk64zQ0oXTmVImGJu1njvZxuwPgAGA4ILnm00xW7g8rAH7Zy198xBrgt/6fd9ylAXATwKuisEA4xMBAHVI6RR+9ULKH4bfvg+rc3vIz6cVveU/6PhMu7diU9kBv3rK1nzkA1dDMGDfaGkfbvrSgC0SSxIwsqcIuajE7AbCBgqh7jHpR/UxTbBsAWCp0luTFHROT4lRWrZ0uAPAK4LUNMKv26kAy8QDaFTI1LSnQ9P2lNWaaBldOUY03h6u5rNMMKLE+uQ0A7lIJWvBbtD3SG8oZzAJsRsuiDIB1lPRAuwC7VS6ojQPZYlG0o8cOLhQobm1mJm3ecQ+iSwuh5Gtd7sL4BGCW9lGr86nOuRpNGhvdlHZd+Y28kvjccQ96MAsLijmA0gyUmXbbRq1Efa/gG7gbzrc1ywWlOgCwKtVeR0EDtbZcim/Qq7MgVyiRCxxQ0qvYCkuAINiTum0LI6+H9/VXEWJTaABHfXVmMU3dMJ5agHmB+dbhkfTIhz4ovqcHCuYc1JBlMs7RB9rWPYP9aXJihqhXPQ1w7lGS6dBFFpz7D8DdB/itUB/ZCxhogVV6AIzihxGSVATM0jy1Esvcj/ogY2tGlnP078YpVgGfFWnFcS8ObkU6axjLt3S+tYwJ+JxbGdmiKo9XYI3iDZ0gs2yrJADuDdVxZg7zuBmK4IIw5plASL/Z+cupMcWjXniJn2Wy/oLgEQQTHkjrmvc84Rmpfwmwu3MPgRhqCwkSLQ9xn40CUNog1Sak/o146pNzrv2WBGhe8zS7Gz8cZMdHAGxxLjQmVgvhobxhIWw3ODqc5idn0kD/GALQ2Inq9ZSTNNI13z+T9mlf4p0KX6HGGIA2qz4WyeTcqH4d/OR+wrIruor3CA/LGmEDQVXuexeBkFgDBob44zSskVk20Al+dlHru4d5O0HAaBctEHaxEe5jLk8BzmesI0eNskHpQYPvVH0gKCwF9Ix8f8GiCIG4CMSpUu3+mm0krC5YJlw9ZR1ddewG9Uw92KWhtS2pb99I+pnFB6XLXvfBNDBHT/YJ2BdoNERbNqe7P7btouSiRhBM1tH+66qszN/IAv97yAAfA8B3Y/NxF770YwD4Lnzzjp36bR4BATBKVKm9QGERGkNtShjrYLM19tt+GLdzM+o0DONfUnLK5lilpVGrByZtnSA3ZaHv/ti7YIVS5oRT9ZvPeB6ggA14EVXnwePT/M7pNNi3OTIXQcbT1w9xLXCMPlfBxAt9mhCyyn5ABsnFZgoA1i+/OQA+i3PVPyyFu/ZnVd2agbnDALAq0K945UuPWAP8V3/9tjs1AD6wv++BEW0BrxTreQDtGhm9KrRr6V/R6kX/jMk2g+jVS959WZrZdHL6Adms9vCAZaX006LdyxAwSzohE8bepk5G8GE48lKSVWur4jDKHs6CRf7wfwZnjKxY56v4FQCpBMEZFGcAbIKirQgWc0g6rETWVQGMABgKdAuntga1ugJqUrdmjfNpkAWeAhCb/V3kZ5XMjxlUWyBFDbDP6wBYx7AEwDibG1rAOTBSUhIFkziNXTib0i7MqrY5f7O5rorGMmpxjF0VUG9TbPuP9nCeK1P7yPR+P9OeuZgTH/XoND47S93tUJpZQDwMZTlrx6OumWtWFdrMbzeLX/C7pMpckZmOuj4ZCipYEwKzrtT7lFsfSQ3NICoUqbkX0VKpyTmbZSYoYWAi2h1xMypkpK1vMIPaQ3ZtkGsaggLSzyrHryaLBGuEW/DVz3w2jfT1pHvc82SyatQq2z8YQLsA1b8HEF/vw/GfmEfQbTCohPNz1H33U2tspp650zdMbbM0TEQGxujLLAiO5BrzYS8GbGTbAH1PlzmOPdMQi5pGPK0+QDQN8onKuqF2nbO8Pg4EwmXLsY2/b5gX51vg22yL1kFPZP4CEHvri7ErssRlJqw8iq2eJEPmZlfWATvPTQUaSMivxbHzkMccVy16hXnZwzzYOruYPvQUoo7jzLkbdqYTxzanBTLAU2YuHYjg8GcAXBpZx06RwmMAuKhBjVZZ1sAarLN1AVRyo8O80oVwYXNqno5s9wAET/KnubR1bC596/vPZ3ivSMOVSajnBL6o6Y11VCPAU5I6IpVMlIZjt1SOZkOLHs/2A87l6rn9t8/OIYNHAGCF4lZtmcB620ewcJpgxRTnMykA5jB7KNnYCwDeSdZ3AqA7jv2a5t8rbWwjJQVtfpoGpdxN1yODWYwvM1HMVnr3VWfXZrGqEaPTJlai77Xr3vPlb27CvLWPaNPg8mg6aeFe6Yu//6U0sDiW2ntYe8H8IJAD88TA4zJBGbPAiiSuUP/fjcLlxpw/BoDzij6WAd6wosd+u6NG4BgAvqNG/tj3/uRG4FDsoUOBwo7gq4knfNYmehqDg0P42AjxwqwbQrPGktIhNI8WGrQ3rfF692KqbcL3midTzOOyqy9N+27cl17wpBfyIh0iJigl3XHvNLuHADpJoVGYlg3Kh1rqAEXG18yvnqb7ZWZNxj4QGiOZDZWD5mZ2C5o1f88AOCLUkQG+5KJL01mn0hZXtxXHMDP47sQAuHQ8I8Nmu5Sglq6GCvRvv/oVRwTAf/GXb71LA2ApcNYgrwA+IvtQULejXnlhOfVuOo4M6mB6zlv+Pu2kkXTfCVvICIvlmml4DOCGI1aLLJ1zAzBM0bcAeFmmsC2JxAY4kdbo+jgQADfJgFXIklRC+lawm+dcsHz5sDWmQVNXOdmaZ5xC21u3Ab1VQLAAuBugpB8pAG4MA0YBwROo7k61oZoKgEvKM8CXKm2OqyiWdGgc6qD54UQGEMp04kxtcPLr/boQnPS576+Z0ag7iH8X2VbWhwriyyhfr87PpUH6H89/77sUhNKTlKzhplNOAci1UKKlnRXZ4q20t5peADCPjKRZan5rBA0EwY6p87EOQPW5AQV9DWc8eo2GwrMZ6kzfduHaxikovK5LM5vWS3tevBb0Z2Fbm868CLRpSHINcxbvqgCEpYW2Kdbvgwo9xHsgKad+MeaIkTkAACAASURBVILjbfaVOdHHTahwXl/96lfB0Dmz7Dx56EMezvllANfP/HGIZucxTmPeeMAtBZDH7ail8d0Io0kFwLqoMTeHQE/d9lW8x4T31DzU8T5E4gT0DHlvD2I1gF9F9vp4XRGgztrg0jCXQLgTEJfUZQ2ZV1/W9Pqeir2QC4B6YDI5zFNBhZVK7hzzeY3PcFZB5x+OGnQABMGcJucviLAFk7axYOqHfRROCIbty24NZ2VmKt2LaODfPunMVBmfSa29+8iW06OaDF4FEQWDTmFfVS4sTK1Ucu/B3Z0C7XxWNVwUKhVJ0nBXxT6/rAuDPaqS96GfMImAUW0wDVPzX+/aGfPzez94LP1/v5eqBvVU4OeG0OGVm0LhT8E6jjr5JlQEKfsCTYC14loVwr5le0HvZds5z+QxwEdVPwwNatuLnwnWyD5FrpgEkwSSdiJ6sA+bJQA2GzyJWME8de/LzOlVAkxdPSOAdsCo4lSxr+b2V7H/FAyUdYaCdsjzIrBUXSZoZckI9k4l+xbaBu5Vo0OIHS7PY8MpRZhqpZN77pM279maPvG7nyboojgIAJ/eYwYmo51UqasA66BGIXSQSOJRUKDjnA7MAJfvues9Z5HLYxTou96dO3bGxwDwsTlw1x+BowfA4dda7ERd7eKcNZJV+voOx/6+uDiTugctRVsCUxAUH5J+2Egf+NyHUn2olm7Ye0N65RkvIekAO6q6PUpUVWY2GdQEhKj3tLhIZjm6bG6A3IodJYx6I7oZVOjwC4I65Rvz7VjPxxRlShEhF8dkAHz6aYifgmn0R0u16qO9j7d7BvhQAFgV6Ne89lVHpED/2Z+/5S4FgMsbUWaCo5YT4EZaL1SCbQMhLbqPfsQrINhWdWt66ZvfnvZCOZgns3fj7EI6/uRtURhu/8tVHUYAcEkZ7mZiCYBXrP0NNJAp0GWP1mhL0ZEBXqP4U/GZquprivda/+t8LH6aOJdRC2wWRFdRlVz/CQBWiakCWjAxYxa4gTTxKtnfRdiOAYARJGq0EScKAGyxpu2NBBxSoQXAOeOT68P0hgsKdPRmkuqqcgofQwWuZi8wnVYcxxYOreJdOpSDCEY1AW8mYme/9U0QkEi8kfruc6/IoDehRdfJmKq+bJZ9aHhTmiPzKwXZnzI6YNa9KzLBZLg5Lxdpzvy68D3nojY5OOECeLPYCvRIAy9SVK5mU6tRpyza81lwyveoFs3frHPM2nYU/fO7Ks4jUihtx2RW3loJLl2Rq4gBcF0Te8fTPY7fkmYmEN8ic95LNOObX/tGZJof9aifTzMoqvbQTmmR81kBFEs7WcbYmGWv8TxEphj8mJboSargzyhZ4Zl900TyUNSjlqJO9j5E4AStNA5fYi7UOJ7BgX6EBHIFhlghg9rOR6uzzj56wjE8MhdirpTvLA1YFpYSuEY9Z2GbBePBPDbLx+cDIwCaGhxsgfkm+2AUMCP11P68a9ZVsl4i+8wJeWeckx7Tvr/dAmMGsAorosbnj+Po22mkfs4TnwYNBwC3gAKx6uDSbMoyRAEw35spN54/QLyISB6t8byrfy6isY5xjAs2hDXQRUArgKp1OLbUatmcnmzmPJSm3gmCRyldd+3LuPSPw3+4HsqU9JS8kSJfwcCWc8lx1uYUgnAGmlgMXSF6xcZX1Pnme6sQmsEQ2xZVoe1T682EnuW8ZmGv7KXu33rfvdguAfA4k2GKf48jGjhDnVGzCo3L8gmytG3WY8uAlMGpgqJgXb+ZXUsdsi3ydw2sP1ELAJAHxBpW5t9Ngo5tqRTaMMD2tq1jKMVPpX7m770G75EGp9ET+PFw+sy7v5zSTjoNIPTRdD1Sc1DtH8Ie9acl+hv2Yc9XEb7beORWZJ2Pu3r9+TEAfFe3Anff8z8GgO++9/7fz5XfUgB88CxpkyztwOAw8IQ9C52ZCn7sKixO3ET2MLRrhlZSbbiazr/w/XRTwJdkfzv98U/J4ilro6mfUqCx2hgJp5m0sDaT+kfxUxXDXZlOlU2j5JLUBpJFaRYXf5hAtaJaBtwFwE2FtEoAzGYYitN+IvbJ3BIxEirB2mqnD130IQDwGeFDmoS6rfvn7Q6AIwsWdVdkunRGizZIH77sovTa1/32ETPAb/zTN9+lAXApgtVNXVhkILmbqlYLUhdWcR5775We+qa3pjUyDPVNw2mRG72oIwbIoc8IzhiOvk1hBSg6/L04pWJA1UtRXjOn2n0AAG6aOSwo0AcDwCY8RUwtKdBmiEtxGOdZFKALgJmofgcAuNsaYDJzdi5pUP87z+IYLwDwKv1/Wzi+uWbWPp8CSr5cSrQA2OxAWf8bnrJOZon+nBCF6BWAUUqxPzWc6m7Aq3RlHUizL7u+gtLswx6KaDNCV7Ys4RxnpveR5R0MVe8mTrKZ1/5+IlhSLORhAngbZHdaZn+kJaIy52NV3reAyppqRMhyT6hCBc+xj/S41yBIL9NZUnJ1qksALBgW+AKAfea7qjjvAt8a3w2kR5m5krZwH/WxlX6vAfp6+TyvRPsuRa6Uca9TH76K8zxAsXcIaBMk6SN7JIXkX7/yFaJpfemU+/1M2roDR3yG7BTn1D9Qp43XYtrc1x/UFXudGgSoMWeMlzTJhG8b6EmLN92QtmGUWnxfCy696rhTWI0GmeBuaNGwqAtjk7eEEgAHdnDOabcKoLue2XVICkfe4Ym7WVCdY54WNcXBcnAOCIAJJOR+1+u4JISHlvw3n+mjRtp+vqpHh+GTuiwdVpE2AbGfzzGZTPUP8EKdNPO0hwDTNubx25/wJGj7A2nt2h/GGJvZX3WKuUeIhc3KFRk51aA1nmWA7t/PhnjLrySLTuTBMfhgX0DvhSqQilCYk18BYI6M9LI8dpJxn07X/fB32Bg/lbaO7OJ+EmyIAmrFjJTsc23n768G5dxUfWZQKG4VrZW4AdFVAbvmfXVTXWW9yhVZ4YTmCdbNMpdnsE8z/HuK7P4egni7ltuA33a6CXnwKdbXAnTnGRpJL3ehk2CdEhlq0GfULlOlzDeqQOyGmoXtKgS2nA8C3zjPsEXOIWwWdfRVQLBBu8j+hiJmLusYpj3d7PWTacfxQ+iBQbvHZg+uDqbBxpb0lTf+X6IBaoRtDmX3Oej40diMObhEOz1t/jofvLgted100tBu+f26M77zGAC+M96VY+d0S0bgGAC+JaN07D137hG4bQC4H6HGWUoGdQLV/FlDUycNs0Ev7Esf+fKnaE00QXIKvxI/9Wm/9OTUv/WEtHjjZOoeOY7SKHSMGgR58b+HSO6JU6bmx1MVXEJmAt/dMrTCAQvxS5lmxsizKKk+huK+0ZIy6qYExjnxlUtLwYwBgA1b62OspYsuvhiRxTPxC7NuTQmYj/Ye/VQAsII4weU2ZVcA4Ms/fHF6/e+85ohtkP74T/7sCAD46PnfRztonZ87IGG2/qcyA1wqVvdTkzpHdqpGHat1rQuTiMXsuF869S8uSqujW6BDz0JThWo4jHgS4k5S/uAY2jXE5HEAvhaArUrhaGRPyIJVoSaHEy9WKOruxJeHA8AVMie2QBIAq6TWIsMRE4kzz3WuTDTVVz22WM8MnTLkKlHjz63AaJwH8+1FJXV6bQ6AgxoczmIJgMNxDLlpxaWYwCUALsFvCYAj6sNJ67jqREdzVhYa2ZsagLLCgpB2vHA1VGcA6tb/+Ig0OzcFLZz+nHtu4nOVqFGwx3ON9iVR60mGdhVaeReZF383edkDhdPavMCy0mk5r1Y0SjYVqBNc1CwXlO3crDSrVIdoV+Q6RXzRFyoUnqOdCmC4RQq+Am3dbFONmxDAl8hWP9chAMY1pzVRbt0U7ZtM2hYtg6KHLoDUUmlxuULVZtf8d4P6317AcBtQX+HeSDf+8he/FFn6n3v4z0UNeYNajT5qmVcB0Wao523/1UOvYdWiEQn7mc2b0uoNN6RTCB6c8/jHRa/ic859LyACwLF5a9rN2M7Z4006eNRk7P+IeRXZ3Jy59ZFfy+57EFb4XVC6kSSOLsUdB+pw9IsewdET2qyjALsA2U1unWDYDFw/1Naa9Acp6ozHArXe1gT3MKaqE5r8XSMoY62w98cAQxsDPsRxjwc4vfm//EpW/6Ll1SZq6SfN7hcA2HvRUwDgRW6n358Fsn4SluCud4wAwHFvKXNgnKIv3xqLOxQbtQVsYtycWs01fl2iTCj98AePJ4jzXbSylpiHcvmXuD/SmKTBumcx6/l8lBME9clia+2VgS4HnG1MlUnhKPd3ETZHwE2mygI2b44TmuGFKT5qv99x/rAHlspuMr+7CJLctAxAZi02uocIFnJM2scZhOqqkP2tIhRHSUIAYMsQ/FrF7qJnr1G/+FbIBwLdYoOFXdJFi621Fhs/tiwCYbHuMyPEhdk/0kevacIB1NkPArgrrPGBTSNpaGpH+vzrvoICOfNycDSXWdAeqcuWfdhVA1ctBQhj8WhDDpYBvmP3r9s6a48B4Ns6gsc+f0eNwDEAfEeN/LHv/cmNQOGg3awO9sB95RAZYMoAqwMA36pglWRQ72o6/6MXpv6hfrqGrKazn3ZWbmdU3YSPQBIPqvQAfnATfYsuWKHLJotwYE1QtGwrSsmf/rHaLrZerQNeyixt9iky80rhVT1JWWYVBXsj84v/EW1PMwBWocQSzBDL5dnQ9UWXXJxOPeP0SGqJH3z/bUli/MQA8HpUO1ob+Mhes851qQjbjfPTMtsG6Lj8wx9K/0MALHILRym8p/V0uOq9OmJvOOeNd3oAfKD/HGCyuKI6FNNF6lH7KMiUhtqL0NEy4KU6dnz6rT/5m/T9+j3T8sAooGWGwnEmTZ0MMOO0CtVgAfTbbfRF2rxgAXqodb9tlZ9xTq3NVVmty36sJUgpAHDU9eJAriEY06WaMt6m/YCzXlUGwK3oEVwAHf1EaQbxPbwO4BWfmnWODDBpxTXA9zI1wAuUve3tbqSptVkcRzLAQSFWPErgkqnQIjnbCGUALH2hzLqUC1FE6KS3do7sLMC3h58KoHIJJ7I5QYBgajZtefhDA7Su0JdTsa/llfnUR2bTlj4hjERQpQH1GaQLSO9jifCih4YWHPV4pQqs9X3R8iiryoWqM85vlWyP9b7+HuDdeuWoUc7JrMgkx3kKsvkxGmE/s2ivgqBZbcRcbwa/LNw+ngf4Ny45IDgDX3UAWmTluxUdMPMVdEznehZoAhNH+2ASoAEMuZ2AYEAJa0PF6yHmjqB4jXlzzb99L81Dk/+PD314rJ01DNjo2Ka0m9daUKetvRjFiR/dc2N6Nw3DQ3IPUJCoHw7HfrSWfvv956ZrzLWfdDwCbLkWN7K9BwQTvVPBXC+Ab2nISkAcAEOnnl8qAabz+UfJhllETZTKzhoyrnktgg7MYQDwurgWB7PntOLn2sRhqdAYUds8rXCwBQMvfL4ujb+ImUjPb9rzmvPthXraWlpMm1B9HmZ9/Sx25/WP+s9pFHr6zM4bSAr2EmXMi9HjU8YajxWHXoNrRvluDIBzdp9ad+Z+4FR7nEXUthgz1melshvGwd501Tdfi7r4p1jiV6fh2rbUngc0ogrZwhZEiUZQnRS9srWBr1kTzJxzXkVGH0YLN80ezQ1ZCHxmjsm/xFxhugN+oT2zBqb5mbTVEUDTet89REf2AcT3EhHZA8t6jkxvu5cWDayySu9mNsdsQ6IUARVog1W2XQjmEXYoWptpkwTBCtw5o6IcA5tF4KjSXuQVstltxRfKcogiYmU7BgJRdS51hLU/jF6Dwbd5HIaxhW3pZ3c/PH34f/0TARfYYn07op+wAlhRTuyCiAEuo9oG4SwzKAKNBwHE6wN/i38pF22HXd3vs0fKEBzs74cC5Qd7b1EDHON5sDZIBiI6omixEHPwIYamNCZllKrwGw51+VlRtAhmFkG0jZBcGZq75c+HW/sHp9cZdDaQUT5rH/O/j+7R+bnO876lR7v1AZTMfPG8c/Bvgwlz8GMdyT5uHK887i099zva9ipEij2yawXt9bq69yRyD+nb//c89u16esCDT0vTxMebbYJsLWwN5SDdaB04Sk00Jrzv3exLRxqfWz4aR/nOaA+RA2y36jm+7nDzdv/5sH/J08a5lvNo45VbYlPyXHfdZLrrxuPAMqxDfe+Bo9U5Dw8+kgfahWKPO4r9v1z/69H1/ezXrbE/RXT+qD6//1XmcSyPl+1s+HDsYYrlZvDJK9He0LnClkzp4ZotTLvm0mWf/HCCGJie+J+fAH0Z1te05UEyHJn/1lzSZqEHPEOKDg0Zu20AgHl/g+RdLmWkMSCq0isLlHhS1hgx5OJmRmmlQr7swWZ+W7LBPNt1AFvOhdzhJl+JwNcMsAJanQCYNnvxnp8CABZ9l9Rd6bw+VqWL4Vwo8hE+bQ79B90snnFcg4YajrAOcHaITWFLWWwsz6UPfuC89Ja/+vNw4MPFDUfs5gD4937/jw8KgINSF9Tqg0/1n+arOZOSPWu57bmlTgaTTTIAw4Ob0gKArmafVyiqywi1pO57pKef85Y0N0I7DRCuwjAVAG67zjjxvjVQkJkuKa2ZTchAm7Xi70ZeBH6hoBplqRttbIK5C9jSH1Hpt0VGzb6xsvpaUAgjQWtWxAww52bNqA5KgBnOO+Yrx24BNrs8FyZt1CCbdR7kqsaqtEAiE4OzON81z3VLf7bvZWEsTWGG8hukRiaupbFt/r3KIulHUGaRbJ3COjqCcY7WBeDA1qENNjnfWu9ImvzGt9LAQx+6Dryc+oLsVihNe4Fmc3IGMHz1+GodbFPlDEh4SDjDBA/MygigA10Gvbl0iIsIExxgVZ/bqNTilgcFMuawh7QBOBtel3C2G3VZskwKXtmqSdWxKkC4u0UNIOfdx5wfhrY9ArhT3TmSYo63Ktxmwg82IXWiDEIU2NzrCCOW/cNMhwYMMjCRhx6C+u0l77pxd1qYm0/bxobTqFR51ppU0L1LtKzZOpC2NWfTpf/t550sXPem9NwXn5NGlwfTW97yR9QlTtBKaCGdeu6FaYWexAts4E0Vf8NhzydZZmjLk3Y41zO2xXvWga60fnGP8KfM8pqML/z+oCvrtEa7qSJL6HcUGKtpMEA7ETR+qeP2i8117KsKZclGKGtIpEMElzmrF3rvJZUsk/XfMgRQoy/0CdB4/uaJT6A2cxo9JlTUWUuLqwi1DXDfvNfRFzqLs4XtCInpu/GDDcggxUpznuActeURTCKAg5LyMrXUVeZeb31XxH1+fB2iF+lLzNHrCfjkoWtAmepBqdyaa+9ZN+vCgJ8ho/qYkQ17C2m/FMniXjDoBvYWVExm/KeIEi8xwQTAS6yHBX6msU3jrJ1x/rZP8Eu90W6oz5PQj5crw/Q+p8yBwFOryu5L/RE9HAJgK6KX1SUFZfn+quQegTk2+QDBuRk6r+eyh4prHx0D2z1Rp8CPjJD8nrAzttLiqD2cV93+67EYbA1HsKY1mjZPb09X/sl3Um3fprR2vSUMrFFsd20QYS6CV1HwEAY8076q/F3hjhWUNQ383jYGAmuXoJhif6ur2FgUO3soa/A+lEFn7Z/rWYGSXthHKysELLgngyNDKMrPhQCKZTCys9znfW8P7JMFlfTRqXCfXaacogbFzff6GY1Fr/XNHEdNBQOL3XzGPe/SD12cnvzEJ1KmMhjnUXWgiiDARikMw1EEvdeITvXzPQ1rpRmXHlgxHtdzyT5Goe5YLNF1wKY2AMOaHbtDO/6hBH6IvwfNDpsQ/iD2xO9qWMvNw98X6Dzg83oGI/ybLBS57gCjJthDtqTJ+cvsinO3D7RCiZZtqAthoJKx8FgrS41g8OS14t7UaXsOB4BvDk7juk04HMwJOjh6jy/bCCCYfbEWz31nw3HOFnGDreBfoo1ltsQbDz7jPXB3OzAwcWiLuv915O+94x6u1YZB+25allX3Jkhl6eqr3oe705P+w4NOT7MdALhLAEy0Nvw62S9ceZBgpG3eEY8ikHS0AaAMPnOiqXCi1iMScZdibpX3q/ANi7nhU8ngiizeOk0s27qbP/JczY+8j/sZx1M/tRPk+vs6CHZ+6R+U53OocRbsxVIXNJXf4TI0SaCQK+JMC9g7Slr0B1fJYKrs2oN4oQw7/dIu1zq+wcAYe4oijNo6/hr2CZqve4prOPAPfp2lNFUznNoD3jeIHZih9MUymx66AqwAEqu2cDmM/YleIvgoJsUcEzGVz/57kDaYiueKwRzTXny9OfRgZOUNDY2geTOLP0cyaG6Wees5s4+TKDGoI9fJmHNTwInozDJ6Pamfca8LANjjR+rpgosuT3WocBWSY2v4x6c+Aw0Vs7GKUhJw7lbQin3X7Kz7WrB91sGp421Lo41SsrCjxTwon8t54XvznMn3vrzfa9jNbuym4+r4Li+CB3nug5q9hD8btocvrYIbl0h0fORjH01PecqTQyQ1cGasvaNff0fMAHtzNNb+lD09yz6eXlAGGNaP+bvXRvYSEKRhb7N59pKJU0hnxWLDBg4BgE59pYsuPC/9rz95A4PsiB4aAP/O777hLgKA8w12guRauiLCAWhamVtOw1Cg3SDHualp8Lj0nDe+L010j6YlsnurDkhR4Cj4jRI2gSPWtaYSs1kUgQBeZ4u/61OYJtR2dfUAsCLzlretdQBM5k9qQScAjkCPlGcWr9Q8F3EJgK0B9AhupmET+Z4A4yUApnavZZudAMC0IIEyOF9ZwJlbZF7Y17hYGYJN77V9w2ynglNGgSviVJmuPDaCSBXZyqYKyDjZvYBGVYn7yILvvgI64ebjyfo+AucD5xDBK5WazSQLgNdCmMossyA29/SMnTfQm7LADowOl+MJQNVrd0pKx/a8rFOObBDjiYMbDhDOuMcX+ErlDuQam70L3965ZpQA7F1wv808hbAWYAvjacVvL5uidOdBaB+WPgxoY6yr1Z/DgVftOJanYLdTUErRMV6zDrvUBhOfGxiI/UEGqbedS8PGJXwx+rLN8XudesOeND0xnXbecD2Gezr9p0f+p7SoiA/jNbUymY5vTKTLT3tCqqFse+rL/gKn8uTUvr6Z7rmlnv7sb84gaseBTzg5PeGv3p5WB7eQidPo5iBVnkf5XsY6d16Go5U3yVDsNdtXzLecO86bYVn7m/397Hj6VzPEGgdBbzFLchY8gkQGyDQWAuicGc73LN/fcEC9xd72qCXfODdn7DL2ZvMI0Ec8swQVuq+VTmQg//KxUKFp30PnWqjz02kNYEz0zROLoMQIVIo2VOsl6z7vphhYW1Wzzl6nXUVtAl1GWmOtLLIhE/Tahuhdb30iXfnV302f+9xfYc9X0pOffL+0MLU7DQzJioAmDRtjeRkBOtInbtBD20bSMn2DZa4ojK5eRpP5g8QbAFeaMywX7MUiE2WCAM8SIHyZeyIFWgA8JQCG7jzOa+MA4ElajU2sInLXHoD6PEqbI3rEQYFuA4ajN4O0GBkIMUddZ/mGGjmOa1GdPkoyFllPWeDOoFy7EOyj6D7ewwTKINggWFCj+QwAOMp3mKU1QJIw2+O6LAba/al/ZTCdvPQf0idefUWq3jCWhro9n25EQcY5ReYYQF6QEToLUsPtTxwAWFuDjUPQ4eiDuABqbJxgMWwcBr4bG9DN3rAcbdQAvAY0DNgxNu7lvvfMM09PD33YQ9JmmCMfvfwf0qc//elwFOfmZrDLK+lXn/KU9Iu/+Ng0OjqavvjlL6Uvf/nL6Xvf+39hZxUrzHYiM7ts2eaSXYIN0MUedcF556UXvehF4S8sSwePfldZ2GR9jyqifMEc4cMKQ9Y5ruewiNNZYc2P0jrQ1wMYdzxK67RupewZfZj1W6r473eQjn8YZDQwMAPIbzM2/YU+R4Osfw/2ohOglrartJVxTdguy1B8VDlvVed7UO1fv1btPNco+8tg0PDmzeFML9sjmterHbSbg11HTiYc/OyzU3kgoNx4b+fHDoqRXSuhAt/hQHawEjac3XzM9X+XW73ApNiuDnaGBz/vjfON0OYdCIBjl8dANVn3LdajAHgsMsDvw9XqSfcHAM9wa5sEuhKBbjPAlTXKoATA+mSRAc579B33uHlg5JafiyKTrs3OmbKxn8fcKrKIJXgtgWj5HQF0DnIPO+995+8b2V1sKn6aGfX958AG0C4DOyWgLZNksf5utibKcSjncv635W/63a4521+uuA5Zk3UAlr7ZqsFafPAc+IPaG7YU+4yo0+Dopvi3dqgGs86A1ZKgmGdbm4agLb6Gmi3dBASbANJuBKUcN5mfJmhsXXm4AIUBsuXZqbRp2/FpcWk+AGC9t5YGYIBOTeyNDK1+Uje+bQNV5c3bT8BlXU3T+8ZpgYnWBAHNrVs305LoRrAAgpX8aHKX8LUTx4GrjEPKXcN3f++HPxDCuQNj/WnPxG5KmXrSb/w3WkiSPBnoH0kLN+1JtaEt4T+vTrKPb9oG81BgXsqkOu6Z+VLex2Dl3YZHH8kwx3thaiKChsMEH7SVq+CkXoKuLfaRhiLC7C2D2Oa//du3p+c///mxVywgdtsdAYPbEQA37bmKYS/bs3Q68fl3og1GM1lEbrBmVgTAEYUnA7eMQ2Q6qHtwIPXY4gRVsBWygR++7JLIAOds3qEB8Gtf9/t3cgCcoxkhJhPJARt56PQUt4VJZvRdsFnttT8lztrgtnTWH78tTVWJotPftSHoPQIADoYLE/lQANjsWwkUIgPcAYDlySPCahIkiu0EwFH/C0ATt0Yk7gAAvFYAYDPPOsaCcRdRc1MGwLsAwHNd0G4rqqXqMGbQaO2vADh6iqomy5f29+O80kN0aIjdxSQsAzY/S29bJNcViVn83g8AJ8Np8wMewcIiooZTN02/27qABScpBI9wWgMAR2Ymq8NlQ+izgyMfuhCmMqKpKBWOn5Gt+NKO7G84vuVxojWT1MiCIunvAaoL2rPZJX66KvYTht5J9KFqaxbpLQAAIABJREFUiyMWYA/3to8I5hDZ5n4NKN9UZSiqHKqC4Ysso8X6nicWowRw4UBqQTh1gZv3IpS5bSfjTTQK5/tN/lJXIdXZY2mMjVb2kwnWsE9OzYDJ+9K3rvpW+oWHPIIsVZOo4N704IFKeudpT0/LAMDnvuJd1NeeSA/TMUocb0zbtl+b/uivX5HSvU5ILzj3vHQdgj5LgAkfOdK4/yNvNLkeNGPe3GKpfJg9XH8UXKZ25kYXnysCY9Y8l8CYv0RUlws0WhkSBzletO445r+TeVP13DhFzC8fGwDZwJq9l83SbSEw0A2omZ3bm06mJvydv/LUPCd370HpmrnAmNk7uOEGRrBkgHW4gB3qYSMMHae74SMypIxdBTttveoCLcboc0QrhDr4bwXV5xVs9b5ogXbNNWemzVsnURe/Nn3xCz9IT3zySYzvApsTjjzjV/MzrKsma7/Ffe2D7dEg+OWG2ZDKzjqY50easz+L3O9Fvl8Hc4kbsIBNgv0eIliTrB3bOkuD3oV5mWPWz6fBtFIdSWv1LWziAmAywEFHpgYfAFwJcTrF7/I6y5OpI/AVWV2ywPb2NuixRtZX6mPYFFWfWbihZC8Y9nd/NJqq6EuTJjpvllDaqMECBq8XmuRokyzw1PHpi//zKupCsO3jnIu9wcmKrxm5FvRi42pruY4lZy1xjJSHxwBkxtDRTr7C+ZRehp0bGkbQZHJfRIue94IXpYc97GHpL//yr9MktneVLK8O3CMe8Yj0S7/82PTd716ddu3alc4646x0+eWXB8idBQT+0i//cnr0ox+VrrvuuvTDH/4wPfaXfjF9nz7rn/nMZ9MUx+nthamDHdL+eDzHukn2uRsfwS3s/PPPS898+tND30DnpGlxf+yIvDdsiPYjC5u02ZS66SzQVHiFgCheI/OIgLCsAbQMoi7kQOcmImphWvKjKKs45Ajun2Ld/20aMvcMs76A4MjuMJ8Fql1ku3uwGwYSvD/lPdoPFPL5Hmx/D06q4TydbAMRAwR7xyf2MS85UePZ1sgZBLI9oDbLcyLj3kuEaBWWQPnIttbWZPmVItRX4JPS6B7g7K1n3oopX8SEPYTnGlkZj3rgNRTZPTM4WQegeNwMzHT+Mf9ejkE+3/0DFHHe+9nTw3vId6TpFbx1q0DPWm9Bga5WxwsK9LkFAD4zzcoCbcHYo7RDAFwFAHt/mlWC+wSwyvE95Py7Pf8Q9yqXUR3NYx3IrGdmj3yUvMXne6qYUc3gXvzT4Li/5PrOLKJY7PPu5ZynXltm6HSC7vWFvH+ApTindXbp+qkV353dpJywCXuQdWzWSxHMbhf/buLn6kP1sk4jo2rgl7W+aNB2QPaM6xKbHFgEV3Swj9KwGYAo+VkCfMsNSmQowVOkpQ8m2YrrHOCpvarAeMpaKbI6zNZSAofuyuwu+uXKzouTK3zUgzxXAMqbUEse/9GPUwVWTqx/WjsSXebY/M5H9bHWCGQObIFJunsvf2OfCWZPUUqzCLt0G4FhmJnNJUp5SIqlMWslV9MHLr00fEi7vdTxUH/9V1BwDkxr2ZAlOqwB/NnmJPpEI4DfqBLC1yQA3g2d2Qx13N11m9QBgLlHtxUAiwXElgZtxZHaUAMW/luRWAGwoN5/e58+8IEL0tPdX/hMr6WBwdg5uvnvdR0xA6zh1mCXlKoy+1s6855sOByALsGyKMzIZkSIcUhUPJ6DShdqxQxi1AwSXb/s0ovTn/3pnxwxA/zbr/7dOzEAzhGy6KfJ9MqUJIrKpbyG0lmmQOmH94+OkZDiZnVvTWf/wZ+lCWpK69tPTAtEIA8FgM34mgEOenWRAW6zKXcphVtkgC1L1QqXADhKrKXAMYnNALdV15VnHxRo3lsA4DIDfEsBcGSfAVarkQFGlVUKNBngNhngQNZeZPBdMwVaANyNAyoNemV+CqNAqx4cpQbZ8C4A7vatO9Lub6CiOr+Stj/ml9P45Fwa23J8+EFL0vVQ3JFeZ/9aqcnRm1cn1lrdyLAfAIBDmEoKZKTH43cXifQXkWRkfa35c8NWiC2O449UxPy3LIClp2AkQ2qxhakAYAIVqNxwPCjPGI4aILjG/O4FJA+3ekP0SpZ4TV9A40L2QMPgvXdpetjAtbGOClVspwKeRzfpsUrUY+e/a2ly7aLGjwgza2gJJ6y/t0cfjUwFNZNEvqTD1KHmLHhcskzX/utXOQ/GnCzXY086Lp37vLOADAPpOa98G3nt46mVJRfaHGc+fTP9zYV/DhljKj3vwkvTTdUtab5OhjvWbBa96nxEJrY0fq5fN7EOryW3TiqE1MrMsLukJQqu9chg5Gs2YxHfE2A4A+J1sOK4OOyBsvOGIcUo0wSz/fFvkdFx4+Mtqzibi8yLYYIA3WSbRqBhSgPdxOePI7L7pl95YlAq1wAFzWWis2ND1BvLC6J6FFEl+zPPESG9uwJgx7mHTX1hBvoXbRAEwTUA8ALrtb0yy0a0CHMFNvnOPyWw8DHW8nVpbMx6oNn0z/98A05FDm489le2sOTRAtD+4fRbNr9AFLfq/eBeIUMA+LWl0VqaBtzOFf/GNEVpusAXwgfg1zpgaoB5bYLlqBDWLrDRErVFjepoapL5bfcAgOubsSHUACtIhYhem3VpsMuJ0WISlXtTlKFYjuG6j+yu4NdyDYFvYRAL4NuK6GBJgdaeCXykQOdj2CO4xgamEJvZYO1PD9mLew6clOavaaT7dj0ofeQPqAXeU09jg/dK0wQToq+6doD39UQ7KEwDEa+ogSocPDPCRw+AXS8oaC8spD6y77aLq3M/t+/Yml772temk08+mZYRv55mpmhJUYDVc845B3D7o3TppZeE+ueTn/Rr6QT6pn/sY/+Qdu/elV784hcTGFpIl112WTggAuCTTjopfeELXwQ0fzcCDV6XmY1MM7ffMecAU0eb9M53/n162ctelqYA076nUiPTUvSUzrbV25RtckRlm0T+bWCOLeMLGSDuC05h3ku0y53W6EC45D5oBml/m7XfJwqmysHe0dI2CbTlCnoMs804WzqlLWwsveYI3GenNE7dwGQAyXweBo7XYFJlmiKAFgPtHhcihdyL6PaAoVpcnI8xGxweStO7d5JlQVGc9zdYI2bQNx65XMxHdu6Lf4SDnwPs64/ytcjA5VfzPNLvyGyujYxtJ3WxfG+mt+a6POmofmc2/gcOZ2SJi3M62DhqRw5PgT40AMjOa6bD5vP46T07Puyisb5bBQU6Z4CpAaZ86AEPPG09A9yGfZIp0DkDXK7jPC4/3fPe+L6Cws7dzqNYjuYtezYQl1vBHSRIcSColsFS3PxyvUUAAfaevk4EvQtqc/R3jSxhnkmOV1jMYBsYCPPZzV4/ofC/yokVHynXmaeWj1FmiTe+uzhuByMsr4H9HZg+AlnTsOQ2DW9GUmYKPZW89twjTGIskV1cYV/o531meadhi/X0obsD7W5xZY6tAjvAv3sAnSu03JTNCG0xr0XbZBIQbEN7rpARjrlQMD1weMPpkxVyqIej3l7kmNoAcFSUC2F/ciaLH4+l/TICrU+IfWkThMSw5EPKJvVzshE4xHsuvSAtI0rZjZ/eUOjR4CS+6CvP/g2izRyHn2rvNvwhbGyDkh6O10BTp4rtXSNIYAKmGy2NNg7R8MBYsLnWAXD4fRv3s8zKi3Vuy8PAgaBXP8KghP6dQHeV4EQ3Y1Er/L8VbOggpT5/93fvSC984QuxqfhtoZF0O2eAndSlkrFIPNcTsYkXDmmDjV6hmV6zbTikLpNuIptGiRfdXERY9mnF8WwzmUzU9UH5NQP8xv95DmDCCXvoDPArX/X6OzUA3uhhZWTQqDYZEcZMaocUjyYqohUWV4MIfNpx3/SiN/xtmiCK2EWUeILxaQ9R00ZmwRqktopJODBBbXbO8+86YxWG6mYA2Kws77PEICjQBci6lQDYdRaGrIiUlxToMgPcwrp19zk7mQcurFEoitSv7QYAL5L9PRAAmy0JhxHnsSpwxxFoNYsx4RxttL1Ee5/Fr//fNPjIn2dSb0r7xolaGUnvG4HS0UpDYzi6AL85qJVVgZRhqQDAOqY6Tx0A2O3aOSQAVvlZ8MtztNHRIIUTJfBV3ErAKwD2nHLmJxBr8GvzMg79OesJVXy2xy89RqU+J7K/FbKGvQBjliWAl9oQAhxbIEDb31dcXdXhs+SxGNPIsBW2LLCtp8JPZDO9pdJzAgALfjMYzLbPFlWZMu36WIQW47rTOGRjkSNmS1B4Fzj9MaKSo9Z0m9GkTdb4VVemz//h61ChrqdnvegPACMDgPUtGDXmY8+P0lvf+oaUTrl3Ov1Nf5km+lDTJTKawW9RO1k4jVFT0+FAlnvWgfSj0mFyE4z366tFpicHZpRiiGuLzA9/V825AMDakbi2IrPsnwvitNtDkSmWJG07Ja97AwA3nGOALFW9B7jvC3sn0yaigsMEjQbY2Ddjm/70sf+Ne2YbL+0RYg0qjFkTPwfVyCgoQnJ3ZwBscEm6Fu47NUtkNejf14O4xeiA43pj+rf/9waC0Vej5vgDKPg/oDaYe0AwqwF4qlOjZKbuC1+eS/d/MPpqm0ciIGGf7XqdwCehl1mCN2Z+Z7B/M8x7dDQC5Bq4EfjKsBIgC4DnChA8JfjltVluzCTrYxXa82p9U4Dfan079xAQTkBqjfXYRZTamvyqmbwIRDLPYrEVDlko0BX0ZrK71SLbq+id2d9KkQWODDAZ7ZwBxvGIz2W2icJYBwXAIP2hxkDaUt2WqjM96cS1+6WLfv8fUrpB2i/nZrkE55QBMHaEs1upoTiNw2JwMjts2U4d9YPrjJpSGTL2EMdZe93rXkPG/pr0S7/0X9If//H/THv3jK/blf/zf96a3vXuv0/f+MbX8NEGyBI/Iv3X//pf07vfdW6aIFAkeP3Od75DxvczOEBz6SGI7T3hCU9I//Ivn46WbKY0pa0JbmUaGWDSGTH7vLw8ny648APUkv1aCIX1scctQQ+MvatMR0ZtiOA3P3chXqeGRasAvzVo16tOClq8DZy0Iy3Y17t8HMzwqBh/M8jWMZqHAcC+awg177mbxvkFKEQAqAGrBu+XrC6lWwbZEHQJ8Blq8fgwESMtaPYG+NTosI80zqRZcfr0RTZ5EArjPOOuOKMlF92Mk8mCRdTTfY7AnBoHliOt06BLZzIHYjMW8LWO19dfO8SM8dzWgXIBXIsMSZlhLj/pLXHfL7OYsWLWgfdG/WcGNJ5L8cnOFDAsiDJAcKj94ZZAsw1RsQNFxm6/f3vdPeHw4w9065vuYy9tAIAvjBrgBzzwqQBgKdL4I67nEMGy5lMAnIV88nh1iqLdfud78+/Jy6pz3G/Vv12DOh/rIrQupQJArj8XWhkRWNkfYEbiJxhcToySHeD+GrnXHJhaj+7lsrVY+wVQlgGyVpN5V7AI4nNZDCm3xfHZAZZFk/9mUikeBSBX5b9MhsTLEYTPwfSoUWU/ErfoiyxTgunvS9TmRrANZkavbSS9/wZsyfy28XdbCqwOEoRjb+hWOwT7tCb4tcQE3ZXIBs9QK3zi5rSA7zoAi3NhGrvBUH78ik9FAFHbqv083EO/Y4XzYiYFpXoaW+f5PfvJZGkpc4sAoA/W6Pkf+Uj8qg9k4NL318jczk/ClGT/zkSWRnrWmafl8TXxo7BGtIfhWlZg6KI9tHrTTBoY2QHTBYamQ0rmZhlQPzAwHHTnqnoyRKXtYd+kPGm9JE0WTxEoibH1ZBjnDICPHgRb8yytfJgsuLhyaYYxABP1cf2O46otQRlLA4tNaoA//i//QgnWk6P1Ur/s2ds7AxwFyAo6sJHIeW9L2WHSb96xI+3g59G/8PNw0LekbbRZcSNeBfBNTk+lG+Gk3wDF6jvf/m4A4Xn47YKXOhvjClz2D11yYXrn3709BDkOB4Bf9vLX3EUAcK43XSMC40MA3M2irduOo38gTUt9Xqyn0/78AtoHQaWhVrEL0ZkVa7jMSq1ToAWbHCBKpzIAFoRGAHg/CrR/531ZA+mgADh3+QHAmmUweYrqzIE1wAcC4AAdKhIXFGi/uwIAttZ4rZ+oNQB4EtXXPVT0CYC7yDhKc3aRRj2oNbU4j9HZE8PGjCDKRO0d88gJPjo8lia//JV04i8+Lu2jFZS54t7+UeoHt6SpaZTlyOgoHrKEQemntsEaB2tzu6CXtIPGqFGwr2c2/OEmWBAfqkpZBCfqzgqVJes8sjp1pmUTr8eJAUwjXhJ1f4UybFfZf4zIQxcZpVbU+3LPEL+KGkOAcA3wG+2NMML9/D4ASB3l/fTyJrkks8Gx1lhn4+/YitcVo47T5idKEq2n1zZhAWP/sU2T9yoAcPYyAhAXoLgUnStBsDUi2q4VFr9jVSHKN4BB71O4RYEb6lcue+lvkkqDSoMa38t/+/fTaM/xOMO/i8GzJqSZXvz+i9MUxn+Cz69oJDvEoDrLHEJsqvOxHijIZi8CL0XwJT/nTG+21hkIx60QXMcOqjMckDhHYd0oA9xbb5w/tk63CQDusHHMYJaU7BK2PAYodAG5hwYFBujcPoagxdo49YSC7p7VtIno6nufcVZKN92Y+jYjqjCOVC9U3X5KERgoYk119ojluzUA1iEx8rqMWJ6gsYbNGR2q0LLt+mQ3sWt/fDb352sEOBGvqwkSrfnHFiCSYdRY2pe0sE9+dj497vGoIAOo52ECrWHXbiLz2HST5l5NCoDN/jI1Zvm8GWFbHxELwwEBdvL7As8zrItZfp8hdTyHc7pM4KkJ4G2R9U3Sn2HQpKq9vsn8ytAgeOP6r4QoRlZ+zkwKF08OwGUAbKnGEuuSPUzRK1/HbqlWrYhfzhTznvgxS1zUjJQAmIlYSjXITXD99WKUR2gbVaNXsvG0bWv3TJ9/zVW8b4x5CK2cDPWybBD2gnpzAwDrOEfrByf7bQTA9hMfIk0/S5ajDhh7zGN+IT3kIQ9KV1xxRXr961+fXvGKV6WdN+3iHtYi0/sHf/h76W/+5q3Qm38QtVYnn3wKWd+Xpve85z1xDOur/vEf/zFdffW/xX5/4kn3TM9+9rPTJz7xz+lrX/taZDzjtFnsdUBcy/Ie7N7gMI4kVOb3vP/d6TnPO5vMCsEmzieMnoOlapqpIsUUpX8XTu/7Lrw4i98V/Sj1Iey9HM4jxxUsrj8OAMCeiQwZd4FSXfvA57ZAnb3noH/nPqzi/FWwPUPU7lkHLLAfGSQQCwWwheE+4xmnZkOm4x0Gzt817gZduR77qmnUsT0JFsrA8cdDU4SGznqqjFh2wl5lT3s+36CsZ3gUp7nIrKgWnkuc1xFrXOpGHlg3oAyU+IcCrBY2OGfZsq0thybwQvHvbEdLx1VjXIxk+SwAplRKJlJ5jE6xmnzMXO+X2W0bt2IdeQGAcx1oEeQ42HPHxw76661CbYf5nlt5HK+6TqbX4FEbv63SjQjWwAoA+ENB7b3/g56S5pZ7yKZR11/UACti58MMsLX8+YbdFhR6G6/nNoCPuKc6IJ3HKIDvBsuhBL2ZRdBZr+u0aUZ/xzzPgvoTc8HsTSdwzuTn6MeepYEDtKpKrJp2yUDIg1kC6GJOhfHIoLgE1uUcMsEUpWbrmck4wTiex47T4fdB0vrTO280U1Cwr/ES2fOCsQrbqRfGzLIdDRR93LI52EwBPgmWn/vBD4RvYveWOcSmtE8jo0NpBvukvzdMMNAs8pBdWwDW/Yhf/drTfi21VE8jGdFtecQhGALOH+t2W9brRq/Tdjrvkktz5wzGz/MbgAqtcKEsk+ed+ox8qww8S5W0d2b/ZmwX9pKWl4lsdKg6a3+GCBLbAYTkiT5gaH0Q4O6B6bVCmceWTVvBafBQ0alYpHa5YucCs8CMs+B3jU25UpQUhRUobUBpW4p5f1sBcDCYGL8erqlT92WJc+pirM0Auz9IUdeXfP/735fOOOOM2OersGdlfJXBlyOZmYP9/YgUaB2cUrXQE9y2bVt68IMfzCb7kADA37+GtixkWuYBLAqh1DipEWhyW7dup4h8lDm1lH7ww2vTV678apqAYqVSWmNpLn3ggven97zrHdh07+ihM8C/9aJX3IkBcLExhA2U2pEpRT66ETcJfjwOUBNt8TXEUZ7/1+em745TM7rjBN6/RD0whhe1zFW54UcJgEO/KIBG3pf128yIWQNcAmDrzHINMG84oAZY69WZAXb71MY3zUQLuCMDjCWxvgAAvGIGGAC8K1H/Z8GrfYAPAMB6gyUAXpmfjCDU2NhIGv/a12NBbnn0LwCKUX91kVHovmJbJoDr4BhF9zi+qv+aZVihXty2WWaAMwDOQFunqhMAS6kWALej9YkqdjkqHVTiaMGklxEoNRzeyAAHBZrjVQpKdcixS1kW7AJ+yWC1FEoSANtfFCfG/wb5jgEzP7Y64rt6uQ5ZPDIdKgJaMwUFeC0DcXFfBLgZh0c9uKBXwFF2hyoXf2nkSzDcY4bBt7rPFPfYgJLbQj9gro7Bl4Vhz2Gpe9MYsG1QeYau+0467zUvJixoZFJAAG0GY0ojt/Sy916QVo+7V/r+xAollIBG964A3xsiU2VWYl3sqgD0pREp93xxc67XzT8+Mh0qr40A0x0Z3wy0i4xw/G2DDh17nx/14nIAOB7BrCi+uIxC2v7LudpDOcAiQbleanmas2tpE5Qsz22qayltZwE8EGr9OafixM5Qk8MNGCJ7OT+LUiObxwDCaw3n1/7+58Hs5L/b17pZ5wryuEYHoXnNEzRZWx1Pp5yc0uc+fw6Bzs8izHEloJg6uFBIXyITjKgd4mnW26r+7PpaZoJ+8grgL77PfR9EfTxiFruo859lrs+wLqYBSkF/5gbPqbCpCjS3EPPI9FTMDNNgfTAAyzrgWWzWAgB4zXVoxle1ZwAwHgrzgp67Xa5PBemyIntXAGBV1VWGjMhRXnDR1kgAbI9fmCgG7Mz2wkrJ4ljalA4AXKpBh2p8tjddzJHQmI44kUEbRLCYMyqWDyriwnOP8+q6ZnpM/+PTe1/8QQqYsSMor3fRm1sFTamTPtYwFjpnOoCxhqIe7ugfdVXOZyaDHraZDPwrX/Xy9Fd/9ebYm1/wghemN/zhH1EDbGahL5144onpt37rBel//++/Tjfc+ONgdp18yn3Tq171KsRFYCZRt/rqV786XXLJJenKK78eAYXNW7all7zkJenjH/9E+ta3vgVLINdpuTh7YTYJMLdu3ZpuvOEaAiF96dKPXEywG4eK9Vnrt36OsZWiJ/CN0h2F74Iuw7gyLmvD6ewzfyMt7dxJRoWSoN0EqTjXXkVmoObv/zjIQi3LVg4FwCI6fAiAEs74WhZoJKtiP7qR7dvSDCr7A8dvTufRqULmSVA5o96Ot4dzLWixfRyBINhQXQT1ZxB9e8kLsbfSC+kbHdEdfrW9X5PMihmtfjodLPC+Oo6qe+6KDDlV4gonvwTYWZ03Z8Gq8ayIWs6CZTG1IggRttfxLMtUSrBagoDsj2TwavCxBCvFs/EINCw6VYzLfgWB9YvhDiDdmVnuANAbNYAaa23ywZ7z1x/sUYLsg3/uUMf7ybwetxW/oakmADXAFTLAI4NkgK+6GABcAwA/FQCM+BBSiusiWCEaxVRRvEMAI4aMazvc9f9kzveg4xuBpAKI30ozUqrT53tz83ZEvhq3ugDFsR13bJarrOtVxfwMaHVmjosIjMfPKvcb8zYD6IKSH7/nqHc5Pcp9vQzu5Lm9oexcKp/HuWlOivGPORprlPXAc6Z345v1o8WAParB9FhVEAqMEvuCJRcE7M7/xIW01JwNXDMzjd0iwSH7rgElaZjEjHTgs858dmrdtC/VTzgxNXZbsoFeAEGyVYN0ZotHoT8T3JK9WQEAC2irANAMpLPNyBmsA569b3xPBUykf2iAvx3R4IVUB6AqdrXmcfHnuggkq9RvAY6lLu5zoXANKI/eRZbhsSOtzDbSdjK881OUyeEH93I+s9QF97M/qQg9AwtOTR+DlX343qtmeVWqJwnhMb0/Cher0dPAHiqk6CO8rWLdb9wP2Y7+5ejmn8dt4heMbdpE8HGK7XYpjW3fkab27E6bdmynnOadsY/n7gRZrHB2diY997nPDTDchIGUmZ6Fo3gr53/Moe7+ex/CNOWj+cWhAk1maYhN9kEPelA65ZRT0t69e9O3v/NNzg8FL+TFbYJstFYHYZUT7sHYK4Ryj5NOTqfc9z7pJsDvF6/4HNGGGQIrraBA//073nZEAPz8F7z0TguAM83CdZcjsw7kmhOJGxL94Rw/5nOzj6hS74npab/35jRV30F2o5XuuaMHEaNJCs+hVBwGAJcq0DfPAGcKdK4BvjkA3r8G+CcAgIsM8DKKuxPQVvZAgV6xd560waIG2HsvBdq+uqqtWgPcT03h7NxUWv1/309DzJ1QxWMzN8I+Rh3wHGC31i8tGrEnHKpVKI+9UB5U/9QgrEV/XpVYVW/NlERBbUQQA+QK/HIaPLO4jcznCGS81428rPcDBIcATtAeBb4a7yIiScCiQjS4q6j5bdVwsKU/Q7GUnl1joDF7aYgNcJjzH8KwY0JR/uM6+d6qBsmWRhEW5dDZ/uYyNi+5SBRIk4nWSL5HwMnnzHAKoH0uI/4lGFWNVFEF6XXSQKS7CFY8bpUvtn9rmyxmH0ByjVrJWSglZoRPxtEfWZmgLnkivfWVL6OoEkMKzeUl73pnmgbg76uOcf+gdfOdawVyXc/8AlIFE1HfW1DjN2Tt83kX1iHGd333csg1KvqHRQC3hWXP11LQn6NVknbFWsJi3yzsV4xD3EIl/Pl+bmN8vQA9DHA2tD4HXRs7stqYjzq6Rfsw20tadhNOep1a9R42knvT7uBtT/wVgjg4ovsAwbYt4f3WBi3SPsnN8u4LgDUcAgSbzUM3asymXubQ8NBMlGz86McvplvaJ9LI0ARBFlpsDdKB19yMAAAgAElEQVQmCSqYm+paE/gXCu7LbLBzxFY2kf1tR1nHP10xkx72mM1pz/wyeKAZWd1pbN40a90M8DxzwgywtOdQkWYNQKAIULxI4E6l6AUc0GUNXC/ZF0XaVHuuCYA3cd9HY522I0CVpaYVI4lr4VhZUM0Fx09kgM3oCngLEEw2OIteAYgRw8oA2Oci+9tJgVbYhLlrW/RuafuxuMmU81V9MqNQ8xrCXk0zLqNdm9LYzpPSl970zVSdBaRPoHAZTahxYIrMUTibRiYV6AqH6DYCYMbPwPMoAcbTEL7bN74nffKT/5yOO+64dM45f5Re99rfYa+WAt0FQN6c/vzP35T+4i/+LF393W8HTW/H8Sem5z3veYiLnB8UPGuAP/axj6Wvf/2qcDxOOPFeAYAvueRD6RuUrXic6HPMJTRUR7X1D9TC7cdtSeN894UXnZ/OftaZEbw0uGId/3pAC3slxTAHvBlHUzSUZ6CSRoZlCL+P+8OYhhgVzmiPtLgDVKAPBBrqjGSa8CEASCzuQ/yd+9pHVGNpkkwIQfsG97rFT+9wL0EhyyX0sN3gNbb+CBwzGM6Ytfj7Yit94B8+FIEQ6YkGBgZwIlV01aHU9vdJryZwcNpTnm7vsEyNLuvnSgp0mUETZFmm4bMlNSGUJgD2WTCRg9bZ/9hwPjfaIZUqrRs05gzcN1y97Ld4OflY2bDm5/3tYanzX5h8R7P4rK9EIOdgDnB5zOJj6y7qAUAgzv5QAOF2ft3rjBpE1ztB/a5q2Qf4AuL9ddogPTNEsJotbE9BgZbN4YbXjN7n7L/s9wGADwZwbufz358ev3F/bulvOZhSKNQXtKsc5DkYJCjnWYcisP1lDQRZ0hEfye/pnA9l5jZTl93wncPhGcd8JsK5Pv+0CQF8Daryey79MwAlAzLbzI2IQwG84lw3/IYc5MkBqjgps7wAyAs/cnl0FBmALbMIM8yknut6ZW0mPefsXw/5h2BeuifJ/PPGUwYBBYnXsHm052yiXyPl0qxuc6oA1fhkYc+l4lpeZUTXya6Ogd8dAO3Q9qlGuV4T+1nOn1qIB1L2Rl1xDWaV6vgLCnKx5wp8W+zLdeqT9Y/DB8J+6RvWoOxX2Wu6qO3tNvAAHLa+HdnPoDU7x1do9blCl5NBVKDnZskSU6raY7KHzbdw86LVnWKYZooFnMuIYcad1Y9etw0dKtC3sQY4KNDQngc3wZrCqVV3Qhy5TH1zvaiHjkQW97nB3z5KG6SnPY12TZ6L9uv2BsBmgI00+LPChrdt+/Z1OvTMFK0e4NEHTbpYAJWYfDj1RE4a7JKDZGZ6cD4bAKMGHG5VoLuZMBec/770vnPfWcR/Dp0B/o3ffNGdGgCrCmx9gPWl/WRzG0RUXQt9IcijJ0YNCWDjuX/0zrSThtIzUBbWUMMejs2U3Q1RK21qWQPcZvKXNcBGzGu8t7MGWBXoavTlzQvWDLBQsMzUdWaAzWeu4aDZZ63sAywFWluiCJaUh0NRoMsMsPUPVagcKsxJgTYDvA6AoQ310h5pGcfH9EgfQk0NjItg1XssOKlAL1r170zqYaJsbRbnor3KACtdqrjpRPOjM50Ln200n7dL51UrHFOzMQJWwbBRVwEwv2lIdXz9V9EGRVAcjnDp+IQ3XNQBRqa6VHv1WBpUDauRL86HH4rS+DiOK31G2xiHrm5+x3j3QHkexDhtlgbNR3ps9Wh/XoyPcz96LftVZLDjNAW+MjA9vMER/T3EqtaKvr7xfhyfVQ2IoFBpHY12IZIV18+lVEPYS0fZbJtXmp8j88pwLSNCVmGTQG+VjQhBI1RxvacjgL8+erv2E6ToYa59/cpvpIf93CPJ0EkttecqtBiM+jKiWjprUu1nqIvt5R6aVJsigmj/O2vUXNMle9lTCSEvwIxGMzbRos6uVJFen4sazUhx7//IJkIHTpGIrHpaUql9J1teNrYA3CrrIwCxKudOizDERWZZkSzWkPm0RqFqGMkmzstkUy+DXl2ZSicSWXz7U09PNSK2q7IA+ESdeWMNY/6mu+nDljxm4VjDq60bufe5v2Gt3kjfvPplzKur8B1uJMsui4MyBlVPxRux6TDPmIBSiRsoP89Axe0d3oJq80L63o3T6UeWVe6or1OaF1mT4wCCee4fZMM0i6NQQZl7kcCXN19y3DLOpD2CDWZgIbJivgGoOtlnKdAIYTGzY40mRLCiNl9DKOOjyAIr2iFIC0ZFtDrDmVo1Em+fXxsxmQWm7Yl2pYmtEgwH4NUu+L5Mlc52IlOoJeewywF67TRsC6QcxHFl9jiG7JGYfVSh+9LI5NZ04uJ/SB959SfoQ429a6hgiV3h/Bpcfx9iOvpJc41JAsR0CAj2y9E/ejmuFLlVAjvvf/97DGdFlNzHPe5xz7Rr5x4C1EvpjW98U7z2pje9Mb3jHX8bANgx+tn7PzA985nPjKzvtddem37v934v2iJdeeWV2IApaoAfmR7/+Menz372c+mrX/4qeznMHOh3OmZmKByHqLkron4XX3xhOv3003PgLCjp4VHHKss0Or0W/5azRhlQFBTH/YYhA9oDRW1uBoCxIxkEHgIAH+b1wLF2SOA5n1uOWio6Gb+H+KSHLpzvMIKFEx62mr954zsfcW0FWIhnfjwGwYALEP4McUAD5iGQllstGXjQ2Tz71DMyZdH+YYowGiGKQ3AAW/zFVsWYGhSQ+om/0bZzgE4xNtzyM2smW/xtiGDn/Mx81AkOUfIxB+vFERqm3Yk9RlXf15eYdy0UjB0vIwS8CGL1cl5S4NWayEGb0uZmm17Wd3rvc3/p3L9T5zVayVjbXOg7eNyNrygjpvl5g1p56+/f4YBFOR8Ux2sAMAy8h3AkwMRA8hJrwg4AatPYA70NoO0fYox43zXfe29kxh/w4LMSJZbEq7EzUqDxTSoxX6X+CnzYl2jPln3f2+f8D39ch/CAEqX9Z+P63nzAy/FP11YvYK/BfFjFVg4zZxbZK+OeQvmNsgp897J3a8bIGwFjxVUV9+siaNlkr+3Dns8tzTBloQaPUgO7DIgDfM5DLe5HAE5TkDUBsqhTlTneRfDLUiSDQ9br1ijvWrU0hYijLfmMAPVQXrEytS9VNtEWJ0pTmGu2MZKRxF4Vuqez7XThxy8lsQLIZV0skMFUhLRf4SiXEfPxtGc8M8oqApSWz66v/bLXgnSDT0WP5Ej0Z9CuYGFmS+Q1YQ1vE98qWJ9HGQAJf/UwAPlw978zA16eUzhI8Sj2lQh85VKJjWx6pohnEbNOBkgZploPV21k5sM+lkyTbC993FYV6Hx9PjYCeZ3/jt1DPZlgcrbTxRdftL6/hA+ZI5EHm9636LUjZoA9sSw+003GhOg/E0/DFvWcFIQ//OEPo1/gcPred74dDvOjH/WoNEym+Ic/vD596rOfTeP7JjHOuOcYfVtrOBvrWAwp0O9/77uOCICf+7wX3nkBsACTedY3oILbTHDsm9SEAY9y5NgbY/aiZ3t62mvekubp/3sTgYBNO6BAwfmr46Wvyffn+UgA+MAMcJf9D4sM8JEAsIYqY8BcA3w0APhgFOgVBL9ochx1g9Kua0qVE+TAdcU6LAGIUYz+9lWpcuJxSL2TIcI5XiYrVCco0uumbPNv6g3athUCwHRhsFpsMuWENsMXtbpl+6OgMh8MAOuVmzsVRJbRbFGV7YbkHGe6czuc2wIMByXaaJ21KUYSMOT2/KXdURftVkoHu0KW1O6fCl8N42iP8O5+HBHLIfWP2tIwPGOCDI6rhy00u3LWtyyx8Xed3QI0G6Xz4Z8DgLvI152MHPFaF6Di9U6RKr3Obpxwk0vLWKAu6Fi90OnX7P/J+dqSq8731NjUBge6aF+yD5bOYPrUZz6dHvWfH02GnTIENq0GYFyaj5RWDUk4ZUVUPBSoQ5HPi5LKFCcadsozD+ahrxQMLJ26MjNcPoeDGUoL7ncbjn6nsFaUn0XGmaN5G4tlUwSJc4Y2nOxcI7x/hNq2UDlvvIKj04w6vQyAB8N3BSAPttPA5N504ZPodzc+Ge2irQVvS6lnzirYd7d9uKGjcL6yTCBzYAIfeyF8789+9k0EvD6Ofd/JBrnEuuZ1QHAEXrwX4byTgcUxaBDQrBHImoLmOYUjvgQwWmIOXn39rvRv11Myc+/RtHMKhhAO+iSBryXu44oCbszPScQ26jTPdu4ZxDA2pG8f1Gi8mjWBrfQuVdgJ7Eh9Rj2Qf4/gw2QArPp+KIBYBxw2JLNCYr4R/KoKaGx5VIBdCN/8DQVJKdBr1H1REiAojgywINgscTxrJ2yBRBvAqP/FugTozeE5QWyV1wOAKsgxWofeSjuutD2N7Dsufe73UbjfR03WKlQ4MoQGOm0rMUjbMQMv8+1pbB2KnWYZbsOjSRH1APVTAuDHPvYxBBSkH3dR73tietzjHpcuvugygOxM+uY3vxmZ1Ze//OXp+uuvI8v7kah5fcKvPik98IEPTB/84EXppptuoGb4FdEe6ROf+ASZkuX0/z3msem+971f+vKX/jXEsSrck2VqtqoEA6Ovt46UDmAE7tbSJSUAlgEli6QAuHJVwg4EKNxwzg50fG4OePPgHKpfbOmIHdUQlkamcKA6GSZRdlFmkUogWwCAdYCrrYHzLwAqgVymBwKgHRNFvqBg2kuaNEeqHr+dKafgI/+j5UkLyrkZ7yq/rwGCL/joR8NeCib1pQSS3rNpyhL++3OeA0VCh59xDCFADqIH7tzSQBoA9CScasyzxuwSdN7N9D2l5zA1x1tHjyOQ1Zd279uVRmgh1mAOrsm+6OXZzHysGRag+5PKq5yzQcLYb2NwS7GsfO+yPedvLApF0DzP6JOKj6jglyI91pg7BzrwdQ4G5625yGDftgDQke67Y6ivqiK3j1moljVA8Ag+6gz0Ufc5YvEkawC/3SjNYk5+dM15oYH3gAecHboEq20ppopgSdm31M0a4JwZq7KPmqG/Yx6ikttGAdUnGUJMyJp7206q3j80Mhi2YdPWTXRwmS2yssV6WF/DmT5fX4SRZps3QO3s2mzaQenjCnX1+6Z3UV86AGOI7h47UGDedQO+HueKYG5F0TtrbqXXYvTrUIptT1gDJMsmsWylBi14FQCe1ZEJ2GwZSRd/6KI4zy3btqQ9e/ak0a0jaWoFVWR8YdtZCXh//bQzaR1A0P+ETWllGn/PNQPIjz63u+irCzVZWyLDpH/TdgCz3nMum+q0M+WczVnybH8idtcxXZ0HltkerQ3y82Vg8GjmT25fugF4Bbllh4EINOqgdj7i/LM/ltkfzt0OBsj6ewufrTh0WOzi99JGlm89lL2+5ddzJwfAkYXTGVbgCkNSKsX6mgJYj3/844gcX5O+/q9fST/3cz+X7n3yydQX3ci87U8/ojD7I5d/DCqUAFhQhMOK0VUb44PU15xPxDoXxR86A3z2s37zzg2AiYbXiOSnJg4NYGGg9/ig5i3iFK2R1awMbEvPfP7rU+W4R6YJ0rX7cLzMfAzhEJnFU+jqjgDAUeJmbagZxVhIZQTm8CJYKyOqQDdCBXoZANwmyzuMYqy0iTWih3WAfwOjOUa0burKL6VES55B2s84b+aIurrgu6HHV9mwraxrW0dmdFsVZ4FoSZVxJ9cJWVdxFcRmtCXl3AhizgDnet9M5SxoNuurL9fvRTGW4j3h5EpzLIRxBJbh0VtDjJNtZgkArMiODraqzzXpzzjZg5wfzYKo+cu6J4oXil5zn3MpzVnQKkSlCTREJrjIAmf6s9niDB71jXLUWCAp4jSvW1LUpPso0Z+BhgItAdIDIBd9NH3J3Jb/1vfhvTXqcJxLq0S0m1JjiuMbVVUcR2qfynpf+sIV6T8+gkwwgi0CFzP9DaKhVXtwspHMzum0kM3HE5ijnqQHxyZqPR36ABUKynhrjIjyUwDg9RrmIuF74GbRVQDgsn6tvEWIV69fX1dRK1zW/2qrgz4djijvC4AsENa59hzcuqRh4V/y2aYCZgUARswz0Pk0xNzt2J0H7p5Lb7ZGb2acWmFqJjejUIu0fmRVbl8f7JbvBT/tdwbVhIzNGj0AAcAKAsk4/txXfhMlaGpA27RsgQpYp7F1tYf+gy4Vh5VJJ+dAlo/Ot9N9nt93MXcWsHEL2L3deI7X7JxJ37k2pXs/YCDtwwlvsQ+MA4JtMSEtbXIWYI2qdN5gcUp0NplrK0TrDW1oHyo9CHLgwLSrZn0JP5kFjrZkAHBFsGBoSIOx7l86Y7BIPNGYPBkAm+1tY3fN9FYAvy2zvlG2YXpnBhvBuQXgLTLA8bv0VUX8cixTANzNfPPflmZY7hGVKxGFzvPTNTnSPZa2L90z9V99XLr8zZ9J3XO0H0MBetkINtmOyixri/2hOtpKs/MEHhAouU0Pa569TpzKUFzHtpnheshDHpbe8IY3AHhfmSbGEcPj3NzDH/OY/y898EH3T1/96lfSvn370llnnZ2uuuqq9E//+InI6D7mMY8JfQ/rfa/70fXpSU/+Vdpg7Upf+PyXQtjSfT2yuzqEUT6A3TEIp+o2AYeLL/pgFinBHspr6aKsJGdYykzVBgBuS6GMbGtHcOxmazF7Xodao53g6taOo6a3iSHOX9npCBbzx6BgeKlhtQvnsfx3tuFVW6GUttz9KtoK5WvK9bdkQwlE9rEHLs1QP5gnTXb+raXm2LZj0Z6tkTHrtp0VfUcVbkUdJvaqy6745zS7OIOuDfNolbnKsefmKCVjrj//rN+IvQaUlvdCg6y2QGSPbY1D4+7LYji21WvTcnDzjpPSBECgTtnRGvO7hc6HJTSRFQsaDt+LSE4f+i1L0Lm7Yl/eGP9yvH3Nt9YRUhSwN/mpsFdIq1dAx+yxoDhqGztuTLQ5yis053yKzNStvXe39P2D1jnit3o+ZTDWPcS1YH9U95deNE6W1mxbtjdxm9IPvnsp8ft2evBDn5H2WRqeGEMUoLsIzncCYK/f1w4VnLml53jU7yvm5eE+3xl4vvn7GAdLqvQZCBREH1yD69jmFetXFa4FiGbGhpt+4SOWz2ZJEQDUP1ohCLIZdujErp2AXLUZXBzYJNiDraWJ1L2ZIE+Vcq05qEHe/CGzsDgPSiMw/boI1F92yWWhGaRewTx7Qx9zS4CvwNQivqMK6s/GXrlRdBPQaCKyyASM4GesJdcA87hKOc7aBCwYs7Wwb6r4l2togfSPbcnMBH4aBA4NCMk4tLY+cOR6cM7r9Vp12MrrDkevWAjF72X2cf+agVt9O48WQOcdx6QPZxq2xvpnI/+ZyRLnG1oYonTLgzLjxvm6EbQpSnH2O+sMSjvPq9Msd17uv3sAXAeoGeHLSlzZES97NT3t6U8hszdGvdCVRMKrRKAfm76OUuS1P7wuPfGJvwqDp5nOfc/7cFoAz9KlAC4C4Bo358IPnp8uOO/ccFAOB4DPPOu5d2oAbMscgVU3oju2ykAXlIlDRMvF2KN6YH8644/flvbQh7U1zMJkTduja1CKEemOOgrLhwPA3WyYLSZ02DqUNO0DbGLklmaAW/QaqRiND9HTjQzwoQDwgW2QpF/XiGKXbZAOBMAteoL248QuEk0dgDZTYyEusVn3QW2dvupf07b/9LCoERcg4+2S8KXWiw3SGuUeerOtCHgFwLYuihRfCWKzqnQ4rypHSUksAHDeNwM5RQuUSOuFd64VKyNKbrymaK0dxqHV2S1//LfHDHaD31042NT9tq0vBPx242B346jWSbMOECIextlAuDv1aF/8yeLl2XnX3siIEnSJBoKtXdT56qBa34ujFG6gEXHNlnapWE9xPfoeBVXFtiCVcJS8HBwUxQ8E6oHxueZCsdncdVlHG2XPipchMmNWFZc4OsHYhs5nkwbW8X/9X69Mv0wWWF0zS1oWFIHi+AqPDcBkUJdFimMfQY35OamOHiBfa9h/KXcqa1vz7HEF/gJ9AxJRn122S/B0bZmWqTYltVuHMq67NLjWbsc/BBECfMdBm+1mlhWic39Z/+04ldcsadyXjXqyhwLejcZGLTbnU+dc4nMD3amXaPNDqY150y/8YgCvijQtqNGVAZwaGY0lBepWb1139Q+4wqwhIisytA89gnb66Kf+O+N4FSwBHJnWFPNkiCFjNpEBjvHXH8Apjty7bd54cQJnpQWjY4Jo/l5szE3TCPzheC+w6X76yxPp3vcfTIsE25qkl2epV50hK9VLgIWKS/5TbdL7yjxwzgqCuScN7usqx19j72gXtfiVOqIkgOA26spNyxUAV5U+uj4D4iuR2jcL7HoWwChbVaiNAnatVW6HErRUaGifwSyBAk0WOEBx/D3XCOcewOoY4BzjHDK1ojzMZafoh4r2oXcg7mC99PaaxW4TCETDAJteGx9M91t4ZLrwFZ+kloDT6d4epR+WWNSXlM4C8EAjWcBO5j6GR/+w3nTellS0PxII9zOnBUf3uc/9QtDqD//gHEQqF0J52BM+8aQT2JufkE65z8mxtr73b99Pn//8F2Bs/TCuRzVma6zue9/7RkuOa6BFS4f2fdJGVQuV5hqiflGs4N4kCGSt8WKZAS7purmdiXWG2aGK9VrQhN1rDpZB2Q/UdnhbnUCqHLGSglcCslvzrIjVKu1swhit0yDNBpUiVI5ptg+5X3MGv2U2SCezUjqacUIbYlS+VaDaCxhYQCinwn7oADtmPjdQOa0hSmiwVDr5IoHk2P5YUUNbyMjtRbn+xK20uhOBwVLYwntV1nYiWoqILtNFl34YUA24jvrinO3pp83gDKJnfdQMnnE62bAZ7jsZtrDhrNMECKC1Ql4jEfSWfZaVVhXDaZD1l9ZWg3lhqUvufWy9ZiEwGZ5wDgZ4jSsEuxEFYN4BzgGZLWjY3Wbt+Lt7Xne0J8tDHI/9veccfCgB1VEsg8MDPLYtu4xIxWYfM+s7RR9VFYAFwCuyJxibRUSCjEP19REMw9/41lXnsucP0drtGZRlEKhXBZoaSzPAAgf36VXAnPtOru3f8DmO4hJ+Ah/pDCmUoYUjPxucsYAo9FBwEAYAlQsI6lGAmXpP2MGwIXhnn9piveYbWYDgfDOzcxFsBOY1tiNNAErR/gljYjY3ov58BkrzuZdeGGyRPsTxtFX2cViEgTMEA2JxnrZnrIdTH0MLIIY02qGppAxjkGg8jgrnyHO3AVuytzFxCOKwQcTfFFNtYXsN5K/JLIwe3rTyEVDT6tGOBaEcHFoxWeldkG2HlI2pmcFuLqkoxbdK6nB+LZcL5HUewfaoAc+K/hEQuZXPRw9+i6VU+E/BHtyvRKOArGW8kXlbZay6pXP7e9SdGaQr9Bg6ZmE+p/3ndCcAzss4//22Jw/K7+mcVx45/zviEnckBVrnRH6+0bw4IU7G333tqch9n3zyvegR+Ml08kknpvvf//6IW12Wxiem0q/92lMjQyUAdrCaRHt0IHQcqkz+Cz94XroIEFxbF8XIF51T7EYJsxDEaac/604NgCs4CasYiSEAwxqR2yWirHV6Vq6SSmnVt6Znvf4v0ixZgQYqpgtczzwZh4FRlYWhxEWdA9cL4DkUBVoA7CTt7AMcIscCJG6JIliHo0AfCQDrImYqRaY6HQiAdW6sAbYFU26DVI0M8C5FsKgBbi5Ocb3G+jUuBg2pG+G8lr9xZdryqEcgjLIzivZVGVZZuGoNThRP8Ds1J2saIACwGZzo4xtBK4+XBazWVO4rAXAhoR/A1dlirQafjbxM2UOnWLg6ZOFs2P4onFqyPtAgsxiOigcZmEXdLxmltuCXut/oMcrm1/3/s/cmUJae1XnuV+fUqVNzdXVXd6s1q4WYJIQEkoNBZhBmNALMjBnMYGMcEydxcrPie5M4uY5XcNa6SW64STDGGCwQGgzGDEZMAgySEGYWkpCEBpBa6rlrHs9wn2d//19VPVRXd5VES4EDR6frDP/wjfvd+93vxsjuJrLUy6IxRERrkO926SClK7SZTA/UkxiiVYJhDym9nChPBsGcvygZEoLPRYRdifuQR9OA1sBwcgfww4Q2GuFmISU+rG5oyqDq8AnwdwfOjw7ytiICqkPPu3CfoTEajAmjGXpZ9Qa2YmMmmsYmv0GVwfkpHBMT6ZRNJ6cbPv6ZdOYlz8NhQUkg665D89yLN1XaWi/CC6NE8qyrqvPLWnBBlfGaxaH2j1Fec585eY3PQ/zLnEutxYioliDYfGgNY669yG0OZ8EyZ3JJu86R3lhal+g2LOiuNYvUxCISnoGwjoTsIwiGv4rlzKWoa2nPR8RcgELKAd6BwbGJ9HgWs//wghenDTidRvffC4OWm4dv+/MLgJ1rzm+ExBC6kk15zRefmrqHdmBIKzoxAQBkbcDjUytEX4KlwdhwPJtNPY7BO8YYaBGp3Q2rYBQP8x5EyGaRiHuAPPI2hviXv74/PempQ1Cex4kk42TB+2buuyJJLc8vq1PPvTRmOs1ohCW+5hkzklQank9hki7yjqU+K1CHk9E6wFXfk/osm4T5WgJh/w5afdAvFL3DYF2M8JoDrAI0gI7c4FwWSZDs+pDTJELpmXEadY9dbnnHnF8BcOxhsRfKbK5j+JMzafBNbSOG1HBzU9o8dlbaNH5W+vN/eQ2gdxMUPyPGzK9uxZ5m+S6lHzAYm+sSEWGV5PaiTGGU9AG0u5yyxmhMbt++nXq/36X/WCMLx5PzTVG9rZT+MDK2x1q1Ll9QH4tshaCLSsE1eqZew44dO6JvcinEXIc88ndVIcUpGeXNdDRyLxkAo7quk2zRIZkZKc5jnZI5D9jqlybLkKMXSXxLj4ONqiVD7NBobxymMJSWAHYJtFd/dZ1sREmmZScPwCtQLyiPWiPL3yu+mu+He2AzWE4LzNdeXLMgkDbWkTCFgd8N2DI/1yhp0IatDYxzVVsqIpJEcBQPqzAvuvvr6YBl21iPuwcQo5EJRcmWtAkwprCbmy1rWpQBEwlfUMMAACAASURBVORJjaaOKd6OoJq+/4oPcx7qFgA25hhr+wE2g6SqKYrjQv7Wl5Nv7CB2AyHaGQ5On1GSCvryfo5TZ66ZZ6NnNQS6ild/GAY0k7Ob/tdUK+s4U8LK2p3kO6VehNimSyXvRQfDcsNaj6rtdajxe9BwWPcf1hGdAfgG4DdKjUL9FCKuArZgbekFpTRgaqM+yy1bB5idHxXoy9LoFE7cZCBjCQBHfVko0Hm/sl1OEAAuo5S+eg3H+2rJzh7GFTohsQhbVgdbpBfwOb2HseZ4GFKbxTYq+mj5vTp3cI665//lJ1C+tzVkJ5B7vnFoAxFWnAvoitR4pSgcezFlxV6BU0YPPQCVxSTKEgYwwLkWdGeivQGoOUYaot1N5cLptkBOb7S16xR2o+yvJkyF7i40CaRts2a53ozRzxVspEFE7aZheFUA9jIUBqBjz1AtwjVLsT1zmxfUMog8jtx/JfALcdUwd7INkT2/ec3L47Wc3znYGr75RQff6utOdgTmDAabYs0B5CJ4mPs9X1e5di5Rtg+u3xyMFrvT9YuLEFssF9Lzs4PB7kpju3SwrHd6PsIBsEINbnhRK5IBuyhww6J9wcVPSS960QtjcPXgKbf24K233JKe9exLyUE6Lf3d574YapJCkVYR/XXDqnDMa66+In2cWsDV4FauTIF+5at+4xENgFtGxhEh6ScPq6nEOu0yMLQl7Z03YX84veqP/ld6cK6GUbkxorcq97YBjJMYeG7AvYCQYwHAMfeW1QG29EJgR/a8owHgNhEZy/OUOlBlGSRFsKQq6Zw4GgCWzhVlkIw+9wHICgBcUqA1Ii0lssAiU2fhmbnrDqIeUImI/I4hXIAZzSYsRRGqpFG5WGW4cFyuVemNhUHdIQ1ZgY9lANipGGI1QUksKNAxw0sAbGQUFbtQhyopdsWECu4VY8v8qxC5MbdP41ZAbfVhUZzKmtYdxlPoZk+hcCqd83YveJMxjadsA1GmYQzwQRc6HedFTm8WmMWopW0jxdhIuw5PItsdRP87FLwS+cbV5j6KyK30ybA082cu0C5E4f3HERIl9KSl6UQHCFcwYBq0vZ5HBRdaHCMWTX7rq3mTC7w/o5CROdlcZI7Gaqwg0KNGBL/tI3Q9um9nGiECMMt1774T4wojpU6U4cxTTw4atEZZ5MQGJVs1VgrIa2DTvhKdFE4pgtJxUzWatzJFG3iDRoY1MLQjbNoAvUaJXeVzaZqIJvi5EeDCINf/FdcrVgmatLvJEtVbYz5srbBKi/e5n6yWnSPGwe5xfLIhVzHINUjnC3VAc7R6Of8wX9xCJOy/v/DFhL734uMgdoWx6ec/vwCYNmBeVbr3EcGdS5/+2m9Bzb0BJ93t5O8zJ5g7VcZTDSRYdYzGxp+dTQLgGSbrBH1tiSNVnXdPQetlzI0uVClnBBDGg79vvJGGqOf9/e9A/2StOvVMSjXQ7oLbvn4ETxDQMp+2i/8o2NPJuIgazwCFBSMQjMs53pu3jipgqWGdcKJT1W5SFPj3QgjXAfAC/LrOANSI1mT1zWyqWEZNABwRYB1hrFf+bU3gLIQ1w1wtPhcUS75mLDpd+3A06lAhxhzGHbM1Gzx81hmDT8FHRF+GLFOhU4x8/LmeVD8wnE5rPSn95TuvJV1iIPUsUP8VOWzTBd1Lm4h/5VJv6ynDhWMZB5PRtwbXb3+1oHrXiMj5WJiaJv1kBEykoB1gFsOvVG12Avs78+aCIopzAkszBI0U9fIaI4eTdmypzAmgDiFMjMbsWMjrbKQkyFIRALOm/vU1V4ZIyXIAvAhvyshKiCXk3LuWugsudoc8lsDucnSaDbeDH4e9cdixVnojM25KYJ6/Fek13leAax859zUcloWhm7+QI0WRP1sAj1iRYgnLv3RfncfQH6CEWBPvSE22EuNoFsM96MERnSEfntSDjbDDbBFzLqt4kGcQMRzezFpN288AXgcoC+JgnqByRAAFTtGNk8J87LhA9zmvI2oS839SkOYpQRh7Hg4/NgA2C/7N+HvvVR8K52afJVsOAO+IhqlYrQJsCBsyD1/4K5dmMGI5p5KVFdH8AvwGKHAxNy+Zi7GsjKWkmH9VwEjTEjHRlEX/LQLgZf253BN6zL12yBfDyXKUh3utoAlQ15Im6/d9D4G36ibqivNWQxFT2bYtUmPIqLj523+BOnh/esw5r02UcWZsO0Z94lTDIR79bfkfr78QRVrr5a/vd9myOGoY7mjtg8FSHcKJxfrwkU9ekTZgozrnpYYPDAzGOuy4yI8835fTvXUedQyR/gZ7QaGx33n9WwIMoxgKjZ62kanAo4s6tfP3ERkmEluto4mwm0j7EEwEAaY0aB2IOEtmEWrLqqGcy1eFqgTKehcjuqtYKtcLRaiJk3TTxk1pfO+edNKWrWnXnp3hRArlYhyBinmZ8iXzQvahYpquaz50PM6RZxxs1mL5yGJK5Xg1/OLfrvyOr2LfK8dw2ab8thSGX0s/FqbR4hQ5/mN48YVBGiyNCK0UAYjM3CiriuRj57UtyrrFrVrKzfGTHShl8DF/bznwXfbv5Q6Qg9gvx3/1+RePcACsAVqCXotFW9vXxTs8mHgdTyPye/LJJ9H4zXT77bcDWKgtuP0xIaBx8638Hc4J/ekYEVo6RvNYrD/+sWvSJz9xTc7FOgoAfvmvv/aRC4C1f4xQSfsBIJjDM0TkpIG3cHKWzeP0X07PetO/TgNnbk+jLDIq0PajctcmgreA50sVRktCnQgAXFKgVwLAba5NINaU7EgEuGIZJADwwiDRM0KhEQEGcC1Aga7iRjVXdPLG61P/RRdyT9T8HN2dTjtlMxoEk+As1HdVblZ5N4wDrUB2HNUnNFqlLpYAWM+UQCkmoaCKaM1KANjJA0354NzfQwCwHEUBMEqPWQnW8Waeq4CM9m8DeIkqNTCoWyzOWWynHxvC6G8NUZt62sikV1Qpe8rDdRYGfAOQW5tzg/UzNgPCVZ2EYyMvVuaV+SaZ9hCvLVfb0nouc3tt55yKGc0ibtV+J/WSqC4zh9yYORasWSX7mTuYuICBIC6FYe+9NTBEZvwt6LyCcV8JoxyhtSbRA+5tFqOqqzKJqBEiJZSkMjraAOQ3MWwW7rw3dZ96RtpIAfgxIgrzgJlQfw4gIgUU0Qp6wzyfTryltRCbyFL7XexR4KYsxBDrqPRoATD3qRMgADDtERHjDIwzAM5rcYCT+J4GdC4DtRwARxkmae9Be+bbkfubnQg5AmMedLZparryqcnZICJjOwdU4f6qLcYYlNsRQEEfzJTLX4cHehow1sDDTS5wFSXsn2cAbFpB36YDaQz679VffB7r0jdTZ+8YFEi899DP9IdInw9Nv5iSghZLFxHlpc8m6JZRumgP02uSPtnDXNjPmBinOzp7SAfBQ/cAZXgGh4ZDBO/Bm6fT2ZeMUHN2b+Sud2MsCSyD0ILxXDcS7OzHkDc66jwzZjVNR88wXyG0RU6wIFgA3CwAsFSYqP/tesJYbUdYKuepdkQBbpgUONMiCux6wHsq1Leoh9gR9cWNYJLqw9yqMIFrQZfj+vKw46w5dWExCiw9n7+7u8wxlBpsrj3zCodQH+vZKYPb0+Tt1fSpP7o1pduJCtfPJKJOeac0hvgKRuB+7o+Sb+HIXMWGX9m08P5ynmXFMc8EqwFGjARHykU42jD8iK50E5ER6EpfdqYJeLvUADAdhflqvUcNRhWJbbMySun7Ee2HYpvTn5ZUj8tz2A7hZOD8V199deQA+5kOTVeOHFEp4GThwCxz1MroanmPxyOCFctO5NwuQuzjssI05i3FYlSkNArLSE5pLAZQP6h/ls61GB0qo29HOjuflfoIpR3VJpDQBUi0LyaxqRQTHTVCqZgaYpGhvszk8Hehv8K/bc8IQujEoE8syTWj05nosuVd7GtzOUM8kTE1S4WOjn7mBDZX1LxngtVwtsvEaron+lTAglzhEAoyEidlVdV95uXHP/O3YRDrIMtCZ+4vrsXFwk27CBI6ACRveOMbU+sB2CJncO0PCNCZJ7CJGkbxBOs+DgHApQ2ea8avrf+OqbPN/cXR86EPfQix1g3UxN4fbToyMkKEHfYaNog09dHpvWl4GCfYwq3p8Wdjt4xR3m2ilvZNbWLLxy4AAEsDNwfY8Wb9W18jnWHtPphjuoWjf2k5UDnOw+mElgFA3/QCCl/6/BfmrtDG8QlDIXvmtdvzcymCiE3vxk7uNMZFpLdJfXeVXMC553E7FaZkbHUigCgU0xaYifE+kkZxQDieXSFcJ2T9OD/mCSL14GyTuSaY7e8fpIzbTvqG6inMAdkSvpqqMT5+gOELG8jVx3lBP7vGlVVr/L04xblR5n/bQr6vmFaTY1lCcyn/N5tnPhYxYrFuhfNrsXlLIGlzOR6Os92Xfb0E4Gs+wjIV8MXo72EHyzeVU08OyfldpIB7dxn4lg69pcMsRZZLtB7n4j+lQviar/+RDoDLMiZl7u9FF12UTqVgvQPx/h0/Tffd91M2dsRPKL0QatFRLklvMDQe1OWkULkBOkgCAFvLigX7E0R/P/2pT9BumjeHR4BFBS4vL73sVenVKLtp1CxgDEnnarDje66l/I/SY3G8ryt126EL8pEXmaBJaMVxXTU20hZUI9nNexGAqYxckF77+3+aJuvbMQo7iAq7sVDnEs/U0EmD1MicSnU2KOtJuuF0sEFF9G9ZGaScC8rhixxgabEt6cZ8R8AkWLLCxkERYEEXIEawYX7DShFgcyKiDBKGYphJghP3KQe1eaZ6dTkfZEUMJRYpjDuEX9P8IMrOAOBd7UmEh/Bk4+ZrSK+lJvTAk88PwLLA3xrO5riFwwNqV0QlWOgWOGcHnme9zM0pPuu1rqfRGymM5lxlumwsQuaYBWg1qinY81jLVpsIgZc5wMv6MhCWurKWQCnz+soSJ3o0KReB4eSYqrbIK4T63OweTm3AUAjt4A7uxbDuJ5I1wh0OcU09EeVlnJrzyqIDM4eFnlGOUdvWSz5NZITXGpSxqAvP9wQJoodwJmQeZTa0jGCq/q2xqkiEdrsRX/u0eFU8VQA8gXd1DnA3z8I1Dyho8HuBYtBo4j6IaOHGXigNCQ17I64mmwP+2kTixODdXbPQkahzOIRKL/O14ebG/ddw1szd+1OKuW+gFttIzrn1yIwh+6xhzeLY5s3oJUon+MXo5qiABPKGFAqjffw0bs1xpEFuVxkh9ikA1nbSMZCDPwVgzu8H/Rlvb1n7OAIDRT/nIuicmXb0GXPFPTtj7tinvb86Qk2qYc8Tlm6JXKTH0+jd3OcMUchecn8HMfq344z5z699JaAY4SfFZiKm5/HyHC8N8EUDbY3G9do3hOP5ZVmDU0+10GzJmyrVNNg2MZU0XtyoC4+2YhnROUT864wvQOGnbnwnlST+Ic3VbkMAZy5qKTuNglJb6OM4nLWZWzqA+AdYL+3SjqZtd9PG+oImGPfTDOQdoOAma+MMbINeaJETlMLQODEP76e3j6atZ+JQYT2si3yZ13rSFZqqc7Iu+9teMZLPSVU1h8hCZBrKtcw5ojAUkMm0aFgbbdMnBMBRSi2D4IPE9AIA51QIo8ARAbY+ooska7bRYEu3uS6oSVFlbdCmE/jm/N9i3PPviAy7u8mcYSDWoGJPonGwdVtvmh6fToOUv6tBFTVzY2vHY9LW0XPTf/+nH00L9wyl/tpmnARURcDBND+KowkGzALG3HoAsPxT8xzrzNU5DML+kUz9a0FV7gaEBAulAGGOhKZUVcEQhp9jXGNSqmJW7M1eDo3LqYlRmDsIHAEgzA2U+pzFg3J5HI1MIy5NFFrjd7Sb8/dqRLByGSTXbydrTsUox2aZ7x+sF1lh1gdfDoAKoLRkjh0yH5ZRPbPq6VJNyuOZOTErOJaAJgvzLaGYsj9KYL28f0q6c9xHAILlFErnW1mWKV+NzJcQuQoPUm7/PuaAhrlAuAOKc1sxPkBCD+kBqu43AAHW4TTKZZsOoptxYA+UXVpqeHgjmhpQOKW1Fw5CbTGNeueXOdn2aT9KvqV2iwDZvNeGlFOiy1X7DbDbtwEqsNTTUFx0PXBT8dXOkw4r2NU+kwZULOTxXlxKvF7+kav5FPE3rtHzCWYcF+OjqAgXYP4gkaiSgll0VhZAO167ben7YQOGM1ttjMNfO62zytzuRvDo138N9g9RxLAj2CMrpGMZMPf+OhD4aE/D3oN1e9P1/ykiwE8875+Ezzs7/hjHbMpRm9mxzl4TzoCgxhZr7DruIzfq8bbDYiOuPPTDFlrhoVEyI1OMcwt0pUDTJlLzFxgXHawLbXNQtMlirC+xpXIOOGsFuiETrDsBJN0cFKjCqaJjraYRiC3neIw0DfP/I1Uq2++d7NNNztlrOUwArwuuaVg6hSIIoqNeJf9ItVDNP5fCcX2SIVSDxmzJtwopHT0K7Zo6EyW8iPAyz9rhNMLO5DXWI47Xo2MXjYQa883yrJZlWgKwOe6b9/5Sp8T3TJPKbVhWQfZe3JcWuOZyLTheCnpYWqU/aeVeOkr/2Qcalkv4JDvwCoZk3EXGMiVQPRSwaiMt//3ho6W0iw5G+dlOMu+4NOjWMn6XxnsOaOS2j9dle8LBOcDXsL+8JusT0J8Pexmk2CDxMs6yQbppboOqsGnTpjBkepE030YukQWadz2wI92DkMYoSfDTDKp5RU/sDO5G2XnXWOsVdrDi1EBbH7vqo+naz36KgZ6t47wuOkqFc4XBxgb6whe8NL3xTW+JkhuzUB+MqumVjkUf0aUZjNpOo6pGm1QgVlgKg8xXa9kFGGcDGNiwKWhFnk6QZs3eabxAJs37iHt0MuhdclNiormhSN1tCAac4MFZyh7d2NwdWIIjJlUToF9h0xgY7k67UcZL1e3phf/ivwKCoC4h4tIFiF0A0E51s/koXsrfHWw2ISjiAq7QEVZX0DkxDEPUWDZqiCFlaqyRYoFRO/JBBVBFChDRi8jNBi2HUYPRaWTNKN0CiX3WaTMv1ZproZRH3wiA3dcsTyW4kcYag09jRTCuaIdrI8ZylyqJiMYMndKddtGWaUs9PUBEdf/snjTc10q7v3MT0e5T00mUO9ozujf7htkwm/Nurjn8FwPaRdP9igNrrLbjqcqgN2o0WOGaonakkRgBMBGaXJMzq05lNWTHR5BxcQZA24q/80YYdnMIO0hxVBmQCE8hghV5gGUt4TDapNQQAUZcR9EeVID4/QAGbB/AtzdtpBP6DCzSdhXGQAebZmcUG+dyCmb2HBzkNs8KuaQKY0kLziUuuQ8WxybtaKnIqJQQfBki6py77mfc8vRGxDgKFqC3NE9HzGGIzxKVmgP4zzNWm0R2QzTCKLrRUjsuxCcweBBfa0UiU7l05XbOA8ZJpfnuee0Dd/tiQQzAau63tQCp14rqa+2s7bG5OEQ6mA/T5hR2o+oZbSXEtSAUUWB+E3WM7U82GPvM98lqh+UK3d/6gHyf0tGJMsUJdnbOlcm+kMXouF2WGQH5ssLuYmMTlygol0skc9VuYNpmAGAj6bFASk3VYZQnYfR1C2OtWZQUqwGKuFI2VtMMEGljvPfBNjkDtbI/e8llqPFOph6oUQu2YaEgHeOJPtYgVgApDi29cxEE5/mfF+klsJlv4Gf/sD+tmGtfL3SYTiD4s3EAlDA0GFkMqAY54JsRf2G9ZIxP05YNIp3dw9DbmnfhgErp01/9Z2nn6D9AA9zF+5McdYJo7QyCdZbXYc44D40Gccuu6VGqiOglZjhrHU4ao7OszTPQcafpP7TTQoy2yRiXujyBo0tDKRgRruGAMqsQbUBRvs81mijBpg2kRNjm0KM3cF6FEp2rGjqe1+OByaNG8Azr2RSImCpKwdxoBPgFEJBWoWOthYOmrUEcS49ro4ZGBsA5AqzjSI1pBQLVAggrOA9Cx1kBfl1hulhrnbY5JZ8xbRQ0cKKD1+YG8LI+91SJ6jk6GKgkC4Sjtq+5OZ1euSj96cv/mvmyCUXoIZxmzCnLi+lYck6VibdrHj7LnbN5bi8Z0ms+6DH/0HVdG0FKrXvmFVdcEQA4a4VgSJufGsbyoYcsjZ8jO5eXG0QH/3LJ0FrUBjjmqz34i16SlHsjUYLKUt8kFHF5qocQxvMKx8/7UIkGXROK1I7jDgkeDnwOjYQf1nzFNQVl+yhOOsfXDPuwrB77wlSlmonqPCJaBnBYDgDyoM6oL3K2wxtZosAyGr6sRaKm65H7ME7inD7a536noGCu6TU8q67/OYp/6GscGrtTwTEn7oICSdigVcamNe77yHeeojJAUpalOpk2YQJ84/r/RRp1f3r8uW9C38BbkJLFJo0gVqhAs1E13ewDAOdUizXl4K7nvktHkFS+mBI47di752FwKETQJTMAmz1ye1d6RMSldBYW3RzfXQ6olv69EjvjUNC00vcOH8PZARZnDOB2+IVGmSruQXvfV+1035sivcPySQagSuB09GVgpRmUAVfRiUeM5h/koFucd/l6/W2+/+MHgCHSqKbEUS7cOVrqLwnqvf+SgWvKQhASw87Lj7xu5ncOA7MrrROrzc8jXt+yM6xjHOtA7YGBsYDjYoEc7UGccpOUUnWvLR0eZSTfy/j85z+PSOPLwnFnqshS6uPRe3+lT1etA+ygi7q/DkA8ezl3JQs5bITKJZXspG1b0siGoegcKZNGB3bu3JXu5/nAg3sij0XQae3SGgaqdb6u+PBfps9d+5msMnsIAI4NM6RHqunS5744vUkAjAcuvNlYvRrp1ikTCJx3/rnUNfwp9d3GUr/S6BZh5/r0PpoY73VK67Ju2Azf6QG4l4MqIk6MYgeWOQc1jLGyDt8ASnZbtmyJnEgnn/TQ/Xv3Bj3DjmlgUNsxes8UeugFvFr0ewzPeRo+Pb3+P34oHWhSE22qP6IEXVhR89zqAYxxWXtdAMMKYMjfRI5jcAAz+FwOgCMHsrTABMBE0SNlyqcRYKKyDWhKwfe3pqD01wIAK06k8rNlEbJCMc/lAJh2kurq4lMLNTsnNddQRoDpAkUcp/AWbxzpTnuheG/YPpD2MODvWxilZEpneuAbX0z9Z5+CB5Ai6Gw0ndDovK4FLVzBcpxU4FYMwdjruU6ivorXtNloVHEtAXBEDGLT1JsOqFkEwB7HDTmy8GJs6H2t4K08HAC7yRUiN0SjI/Kj8qt5fiG2VBzHMirW/O0CBBMBzgC4n9zf3jTCc5jzDAnCYs9ko1W4izAXmDN1EFhu0LaOg/CSAjQUxxJQOqZC2ArA1iRyvgCobdJ3ilt1Ok6kiNGP89DKpzbwRICjSeMreDXHmJjl2v03LpNQTw+PdSRHK8zDK8Z33jgYhxjyyt+HyvJyD1oshOWCeOTXaMUIjjWg5vemA7fdljY8/vHkCJNPiOFUZ65MsUBFKKyYjzoepDLVVAWVXqkDh/4UEEtoqtN/XWysmAqpDkWhm2hdnfaQYRDOAW9FhWzGYRmdiu3D2yko1ILQyFv3DnE8hNfYPwP85hwsX7W9cqqnho+RX2taZu8yUCWuiYAcAjBEADZCr2Wdae38SXoWke5/8yu/Sp7mAcZfpkxbQinALfcl+JaapNBG0KnjfHkAZ+G0Rw4AruEkkYaVAXApWOI4UeFyLvVTAmsUgbPOtAmjD/EQHEZTCwfQeoMF0L4/dWxJ6X0fuQR9KRxFiGFNzO+k75l3OgALhU8dWg2cdWW1FYHoLH9MshDtpT/N/3WNFNSZk24dX2er++q0fa5jR0o0fw+Si9pNp43tHU0770vpoouGIhLcwZo6iyrnKZsHo4waqe84Fo1M5Aif6WAey3PPEGWewiklAB7HIJ3leKpRN1msonZwrCHZ8KupcCud2bUER5pqzzrUZIAY8JLoElt5MV+ij/lpwBqBMB96JGsB1/iB0Wlpe66VgT0YhKa89bAoeCwBVeTKsxZ3wy6pj5+SHtf/rPSHl/03LnYkDSKyN05d3j4jeUQvOmHDPHofrkmZzaIQjcDqyiuvTG9961sjiqMzWcfxyg/3eVv6aCbgw9s65mwLiCy94ppspPvaa/8ObZNfCxp+pnwfDlDLWNCSI+zhvc6Vjp4N6CNfn9dtRHmQGvCjjDkXrpGRLaS/UpaGSP7f/O3fppe+HNXdxcfy4zgBCkf/4uatSV0avnl9dp3IjyMDgKjscNyRzZXv59DzhJbHURwAzsNPfvKT6fmXXgpdNgsm9SLulllHRuQBjqyRjc4ZtvDdaRCce++Pr4po75lnvSJSWaVAVwDAHQDgrqBAq7vB/swiYJDhaPe/FmB0PO2lNoNOyhBRw0bxXl//+tenCaje3YU9vOLIDEd5zktf+2M9v3VIHn38ZiehjsYqubzjOHFRG4fF9cXrvppe8tKXYvseBvPWfisn4Jer3f/f/u2n0stedlk4goeHhxCVJcWAgbsBSvgoOfeWmH00P8jagKE3moagxX/0ox8J8eQajEnv1/XYAKOvUZkEbPG+970//eZvvimcq3Os3Uust7W1wqoA2MPmfJ6ch+cki5pbTLgeqAdtDHTrB/ZB39m8eXOI7NQZpP1QYvrIOxqDFvZjSin89L574feD2g0FMWH/5mNXpuu//lUitZpKB0eAlwPg5z3/svTqV7+O8+aN0ulS1iQe2jBAqYd/nv7mbz6O2uV3MOQzRfZxqFE/5znPSSeddFKAcvn+lnK4/vrr4/oF0Eaxc7H5ZgBZQbLfE1h3Qyd7BvUSzz///PjeAQzlm276ZvrKF74QuQ4hJEKHGG2oEcXsVlIfhcbeQcQk8MpMNwfSa/7te9PdezoQVTgFg0iqMwBHMCnltYgALwfAgecARwJgxbGM/AYu1OgHQIXqLwDKvOESAOvAM4VHik9Er6QOSn+li4zwWv5ICrQ1akOZ2OYhCtw27wtjVYpIBsAAGiNfAhDPVwBgbchZIzIbibAIJACjFYDwhzAB5AAAIABJREFU4Kmd6cb7H7Bcbhr7/tfS1l+6gGoLk3x3JvXhFJmyNAJGZpXIfHOWfwuABRSxYebFLCLAqrciQKWia1nLM+ur8oioDMAeCrOURQ5UbKTeqrSzEgATAQ5fVzaWM59V0SxrfpL/w+8j8hMqrxkAR3kdAE/LKGEnYgxEgKVAqy7bCQDuh+u9Ec/oMDud1Gf2uohcRX3FWRxC7ooA4JDNtR0ZQxp7QYmLawckBWU3R+oXcHYoZNVBOanKANet4AbtOUd/TtdnMOChnDIn5nBkmN87D0psGPWVqho1lYrIbSTYZlprUESNtZsnZoSr8KBGHx4jELY/eqWiK8SDoTT7ox+ljU9+CirQ42kLaQ47H3ggdUBJascOJPUr0/2k/elcUYlZEOycrNAn1mG1XTUazYmXIm3N0xq/6cFwAO+bphsOBYFwFRCcGXfZEZXpUZZJcsh4dcQ4iSoG44LvGA2OmzMFQrCqorbzQY8nbdXS0cD6ooEi+I1ad8yDXtIPpOfOQ1U9gz7oue/+9P7XvClVLfGgSIx5MVKI3WwLgFvm5uT6eoHOY1guUaTzxn9oYfi1LcNr+5UeZB0hobFAu1v6KvqKR1XqpbRfavz2w5RxMZmFrj89Rz+Qy4+2L50/kS7/u99IW86eTHfv/AFjdJx6mNQzZ6xWWMfGiczaLtLuzToP35mzMiLAltBCD0DxNJnEsgo1Fvlcr7RkE5cdhKHx6vZBk5uKEni9rJ+RKUZ/3nfPTDr9ZCLBpIL0sKYO4AxsYtwMsg52y5ABgPT3ZYVjmQJznECAPS/NmvXMSPNexhLaW5Tcy3o98kYcqzoFOkzviOlewizRuMybXHrJvFkBa0nfDbawfzrMXCM0kvNyIfkm1wJmbRTglrli5rl1Mn6IvaAaHz4u7jMD4Bp5+BsaZ6SeA6en//Jbn6JECPOgso1LII3HsR3j+CgRmrUNi5/hr3QilAZKFpX52Mc+ll7xilfENZTO8qNd0IkFwPn6ZdfMA3y7FNuhR/7sz/5Xesc73hnAPkhfKwK4vN2sD0Csp7ty5YajAaYoL1YAee9zjtSrnsGBAMYf/OAH01vf9ralC1geycmrmyte8Xqk80ScOP9+hU0nhPMO4zceg3f2GDexKL+1yuO9730v9bB/f1FtW7q/E1v23Tz6EHUm7lxjnNQP7Bf25e996/283yb48ttpp2LI5gCHCjRrF3SuAMCoQLs3LNZTPcbrPebN+RiP18DuqmHHRlknbOmPfOQj6fUwMAT53qfvH/2xROFfrR2P/Pl6APDq49e5ZYqlYnwCIMetbJP3vOd/pHe+850neP6trcWWfrX6/X/gAx9Mb3nLmwPwzZjzjGCdrAyDB5GuFsbSevpgvfewnt9jr6EH1QMVfYp16cqrrqQu/RsCf4nLLMFVoxZ0Q6CLvbABZe/LL/9wuuyFLyDQhvgt9+64WM/9rwqAS/AbypUa+TxcODJNCFEnaEJSi6WI+X6I3bDoDgF+B1Fp6yTicD9lFPYjyhBqmn4FNcJrrvpw+trffzm73o8CgJ9xyXMDANdqfTQMeVZsVEZwjeyee94T0hvf+BsIHHww/fCHP1zMD3gpniFLONwF8H4AI/7cc89FlfqUCJ/73rOf/ez0tKc9Lb7j6TVWfgAF9BvfuDHqIVoDUQCtaIug+cILL4T6fXKoXN/+ozsxwDAH8VBomNeg3y1Qn++UrZvTjl17UFvEous7PT3/n/wJ4OF0PI4aQxhieDEabKizRjUEtkY9pOFh9IUQxJEAcOQAS4vGUDIyjHWVI8AZHAuiBMAKVUX0CsPMPSyzhUvgG/Z9hGQi8oZlalRNa7bNdyTGShuSpirICFpHAGCuk7HVgGLTO0ApBUBo7xbEA4iYjZMD3Nzck24j+lt/zFZAJPRHcjnMadaynJ0mCu79mLsM/SrnIxaALag75kRJX8CreggA1ngNkHooABbUqhiIwZK5/zkxMSjQOTx4GACuWtfTHGBATq7zGQmnEdGsYLi2yPWtUqqKonOR/1vlWrrgQvm/jQC2Ab5eA+wG2wnruhU8TM5Fn5ICHUrPfiYAFqqG86AwnjWeqvS1ORKR29vDZ/14tqBazavLJNUZ2uRsc4yuQEWbNIJ57rGJkRJR3eAMu7kX9ObgcxbXH3lzWY1WBVofpY2RPQyFzbLKa+TsMoZ7FYWAxbABp9Xozbem/sc/DoPA8jhQbOjPpkrnHjQof1Kq+R3eF8Fi5GwXwKtdJowSictg2CgsUJhIcFCjpUgDSsuIsGWlaqb+SIl13MpIUJ08D5W8wBlNt6SK0XXv2n9HHeJSECsDYXmqeX7YF7k0UxUQ3WMOsKqR5FP3dwOKJ/alx+E1/W8vuCyroloDknHhffiI+F7kQnpvAK/oA5kR+XV5eQH/PqEA2P4rIhAB1MNBWKQGRB1c1HtrKHRSR7QBau1COKqDUjxz1BYd3jabRtvj6cOfpdRH8wcMaRx4RMlnKYkxyrqnb0dtHOtsu0aE8JrCb5wzorxQoOfomxkApeBT/1C0kMDXUcurOVL+ppMUGFVwZft0iJThUFszV9/13XfOpF96CgrJOBm3UKZlkHWuwfoxDPDtwjtCxojixDlnXgBuWgdjZIaLmGINO8C1mItsmUgVW4OMEcNf4yDXFRbkVFxzBL3mCRrhVUNCejtrSinAZgtGyTLncvR5sQzl24oSrDXW3wDArptB8wXommPIehVLu2BZ8Mzxuxo9abB1Uhpe2J7+5Dc/DwCmRGbaliZ2semruIpDWKr0o/dB9Iw+NbUpDHByQP/uc59LL34e7ArWEtsgKNBHeRxOjf7ZtoaKsr04iOZVaWagzbGPfeYznybq8nLGhQ65mOXFCDj0NeO+E/ko8xVXWvTdH7pgZ/naKSMp9gvmMev7F77w+fSCF71ohftbflcrg8yl+z9yBDgbp8ce0T3e75e5iCv9TqBgRP+yy14W4nBGvp2zM6Qi9JHCF9QSvLFTlKesdk2ljTCl77z1o4iNNcgBflNOs8ApHnWAIwKM3eD6VohgKaKWHw/vfa50fPU4VDf2vuZw8H7pq19Lz33Os4LiHaUVo4NWav+yj0/cIF5t/NbN2WU/6gHwLMBGc9w6Tz/1qU+nF77whVkX5FH8WO3+r732c+l5rKed2svMW7GEgNBXWVeP9vs3HVB2sDnjX/7qdek5z3wO5Z5Jw+PvTsX8cFApEmgqqw6AT1NZ6LKX/hqlpgk2mrIa9s/aHQCrAuCSAl2WQXKslQDYeoIXPPm8oEBvQ7I/aCXm6BIBniGp/R4iLX/32S/wnkgCSiUDtxPDvwUouuqjf5Wu+9LnUQHVDFo5AvycS1+UXvWq10YE2MVM4LmJSPPjoWpe8itPTxc/5cL07j/9T+lb3/pWTAOj0Hr7br75Zhb4L0Th8/Of/OTIS/rKV76SvvzlL6dXvvKVoQj47W9/O2ocCqYF90aBzQV65nOeGaD3s5/9bADrCy64IF36nF9Nd/z4zvTpj/9NgKhOSgRo5LsAK+7VQMgC4fVU2XJ++o13/d9pZwNhJai1AeZYcAVcAuCWAlZiPwWR4J9GLUxA0lIOcKY8h5EWFHeptJZ4WR4BzgA4xJQBwNk4z4MgqHkRhpHZhRkYGmN8v6gkVAHECeSsz2p7miuXI8CCqJwyn0vxYCC6tkjTBjhY9bOpUMRG4jebq+nvv/S5tOGXn5TqlJPZM7oLIE+JkijDMYeHGeBE5HiBqHiosBZ5OhGxLAAwo5uLBQBjErZ9RY0xq7hmACyzICK5gNcsXiN10ZvxYeN4cbTrcgAcORV+7u+M/AJw8OxmAKxaj0hWKxiApiI19X47iAB3QH2uIKZTBRDXOwbSICWQhhDA6uUndSLonVHXFyAL+G0iaNaapj0BwZZFst0EndZwbDEOBCJeXpV+Bd9HX6rk3B7AGFRwE+nkcdSzJ6U7IyDWAoxosltPM5Rvi8hvLiAfncLn0vQKMBz3lx1RYZcZljvSY5GaduSPF9/FazwI1VkArACRsduJO+9Mfec8LiJ/Ld5r6WkUMMQYcyH2FrPnzWiwjhfBTgmABU3mQOfvSo+WFi0FmSd51z1MgDr93Mtt9NGtUVdZOhrjsVVQo0u83ynlmU0vNFrE9iJlFcjM+Rd4h/hJzodvwbGOsiR8kSBm1CmuQmm2BAJMe1Q9p9JJOOy69u9NZzD+3/3WtyBbfB/K3bAFFN0IZ2p2sHg/5r76WJ6bVKrWlpHgEwmAw+kVG0COUIetQzuHc8jJywDt6ByFcDPKpkLUh3tuEAEehOwwPrs7XfuNP0yTPTem2e6fpAVE0nZO7IZSDLDkOEZ1p0Cx06y7C4wlgWHTVBhBKI6FBQw/BZyMuhsRtv/C+cNTH4xLkG1ZVR0eK1LngyyhXtMfFDNh3G0gctGNAXPr98bSMy7ezHt4lYhanLYFqjbMkQ39OjFINaFvFak1+uri1LA0EhdivvEY1yYFGw26oEgLzo0EM13jWhV0kaYaDAOvjdbRax5icpEOkd8TqCu0EvdXgGDZMQshzpabWD+LNG7zkwR3RuAt/9cpAObfgl/YlPEdQbICc/W57rRh4eR0WuXi9C/f9ME0/yBzYhaFAQQijWbEOH/UPhhPsihoA/dTI1Dvf//7iZ6+I5xZM1C8u7jPoz2yCNKJe1jypdQKUTtEw+vDH/mr9Na3vB3HEQq2OihWynFzup047BCNFs13lBw8U3T6MCgnDrDPMDa3bNmWdu96ABZbT/rAX74/ve3tv12sH4cCuNwnpcjUSj1UihWekBzYuKjS+D2yt1exnI985MPpda99HSYHawe5hkPUUh4jLSQCNuy58whN9uD8a3fsw2Ga0rdveg8Ouo0EWN6QEINmbRAAlxRobCGdfHi+g6lXMIZO1P0LfE3t65Z9iEPtr/7q8vTbv/1bOKNQfu9DSK1weKzsFT9xc+9Yxq/t6jy0RNPo/j0QMLMuxVVXXkPw642xxzyaH6vN3794/18yR99CjuxC2gLO2r2TIBu24gDtIVZR+f3R+yCAiON0GsdND6lR73vfe6E3vxXWLmXgsNV6Sd3Q7LXElkwWGQBXXHElAdFXZm0QHOmdaNQ8rAC4pFYspzNl1cnu9NSnXpie96vPQemZKAMboR2isrAA2CT1H9/7k/Tt7/wgR+3MVSDJuUkpCsl6n/7kxyICnIfvygD44l/6lfSGN7wZYwFjBEtriPy9iy++mHM/NV34lCdHVPBP//O7023kL7qgSWt+2cteFoBYECyA3759OyD6VemGG26IKO4b3vCGeF8w7P3t2UOest4EhQQwlvUsnUx5p8svvzxo0dKoL3vJyyKn+MOIfOQIpbx0USU0Z845un8X5UQew31vTr/+b96TpiojABxDF4J/TCVVd4vIgGlFIWYVQMli1JYuoCUiB9j+LEBU4Affw0oKlWgBtDbukghWpylkwdfMEZLSQJcVHZHgoD3zG2mnPgFzLWmlRoDFERiz5nSGCnQBgCMHOZSLMaVJcJueGafdB6AaMuGI/H71BzemJ176j9Lu+f3c5zhRTFQroZXPQsex7EIf5RYmqV2o0JfK2CEyozcyhG2Ce8g1Hw6AK9Ki2aWDVuXFE7WNEiVF7c5FAFyIMtlYFYRvcpmNTLXKJXX8zRTNaASY3CcBMCJe2drUirU8BOiUiG+7ixJeOCpqNKQSTr2VgbQh9aU+2qobplSU+bGmL4igSVhMdVcBcAJIVBmTlktxEVO8zMh8k7aTQtpBBMsKTQ14v+0+3usnakUt3nGUd8fJR54AnDcV+uJaO6xL7JCK4kaIMoXatdHeIgoc+b/F34F6l1nN8kwLQ2iRNeV3VgpaHPQ+G3jYPYqmcW6eg9Tq6yZCuvtr16dNz3gG+ZZu9G76guAiEsxrFoFb8r5Jv41+jad96+cM5pAp9/sCBWjRODm6eNZ5Rp3lBhHhcCJkOy5y1R2b5q17+6qGOzZlNAQAzikZrozVrBqWASuKWw28EQLgCk6HUKYGHPdgwIYSvaFEJseWAV5HyWVnfXr/a17D78nDZP2qmjLg8fVImhPMrSkQl3PYDn4ErTbqP2oAr07Bezg3KMe+I0AnU0SDAV1RmoF/Nqs6gnan3mHSMihppPCaVz3T2BfOmc9e/4a0u3VTGu+8H9A7m8ZsVkDnGMfZcaARxt+8INC+F1A6MwWSfN5QX8BzGnnPQaVMPBAEO1wj2mr9+CqMkAUiumSIE6kYYN0dIuLWmJiE8kypMRwsCvD94LtT6fnPHEl2z/z4vrQRrYQeHEDgZvKYLWNqnWAV64u7ZYrMcuIDRAVUap3h+nxGjnDxNBrcoZgG1xyUY6ni+k8YSJZXCqDLmhwRa/6OkkvM57n4N+OJsWBes/en3yUYE4LbYh1Xd7ubNblLoUCOYQTYskkGJbposy7G5zBlkupTzKkDp6Q/etuNiEBwjPmTWN4A965DJxb/rXto9uME10CZHhtNGzZvgT78Z7E/qsFhHvAiQFrhTEsqwOu+lDUdwNHk/q7zW1tgsZaoCs3BBDn640R332pXmGs3I3yFI6osEVMKC/ne/CoR+ry5FBN6Da9ZCXztvz8qsIyLO3oEsCyZk5WArS9uXnc1FKu7cIJ3MX+7Efk8MMM62YcoavtH6WkXnYP9Mpt+dDt2Yft05j7S0CsAYFNt8kag/fEw3edRHDBWaTASaFpfaF8U96YdXKq1rzaGs7Gwnsfa98DVxq/95biN0oz0ofPTewxxt6hTvvbo33ru+KH67Wr3X87bsuRcWQ7NNnHdUiD00fxQJb8bD7eiVooqu9caCJKhIRbT/nJ/sY69DA41Gt7+9rdiU/BeH3ohbvIPZwTYxhXwKqPvxlaqJZs3+4IXPC+despJ6cZvXJ9+ctePY8MIyqICNRgrUg9HD1AnzHwoImKZbiYsbEYN4K9/7Ss5r+8oAPiCC5+W3vzmt/I7FmsAsPmGw8PDkbc7snljetc//p303vf+z3TrrbfG4qbKoRHikFLnegWtl156aXoiecHXXXdd1Cp+85vfHKB4L6JWW0a2pnvuuSd973vfSd/85jfDo2IOk53ygQ98IO5JYH3Zy389nbT15PTud/9pHm8KfEDJ1jNjmQjjRRPN4fTGf/WBtBfaW6trY9AAWxWcAoDcFpHKOJbdRRRYAIw+EDRZXgtaXs4B9jc5Ily1JJLgGCBaRoAFWYsAWHxhep8BH21fxXuk5rkeix+DCl2AitCj4lgRCV4CwLgyMcKAJwUACTKv7OICADeJnHaRN9kJ6G6QwGn08tt335ye9tJnpXsn96Z9rQMIQnhwacU5R26e2r8UmgQIQ6mkFBLmsleUlWS9OsFRRICh6bQRngIpVilp0g5vO6NDC1q6sxFgFGsjTzPEazK50Shu0G6lIvq7yN9cAsAh0dyy7i9PqE2+qgSeLXXP3ctp8BwQ+e3o3hYAuA4ioGhOGiD6O8y/jf528vMaEeAqqj4teJYNyls1punpWc5vvV/bjT4OPG60nstX8VmRM8SkSX7EGKd/p7vmqDaAkUjh+Rn+N8t9NeLegj/tYArng39H2bHScxH8TW+5QIgh+FFuVnnT6fCegvd+7Lm/y9OLEop7dbzH0ooXLEmAY2IeL/ncT+5LPWecFUp7Ed0V/EYkWMZC3vQDEC8C6iIXIwCjczrTHKpG6O0f+foFOK4CkKvmzwOM+3lfIBzCWQzyLp0KRd51J6+ZwWA+e47MqiA8X9BWzb/qko7ONcwBfrPYGCMMAGueaY21SFGuOaI884HHMXYEKbT5VihiW8g3ffdlz0uVKcoiEDrstC2Zbzox5kL92ZvTs5FhV0wyR3o4mnL7n8gIUDiUivxvxdc6qKFVQWDA9OkGVOYmT0YfdFTK2ezBGUTbdHSMpoFN1Pm8Fq9y3x1pqmdH2tvcmQ6wbk6x/jzIWH+Acb/PdmcNPED0FnJo3pjK3bpIOdBho0fCVgkWOs9goPC0TmkXSLDGG3XasYcPa+ov8NkQTrV+1pc+60AScRuEav+db46lZz4N15Pfx1u3qZd1YAZHRW9H6mPN68axpgiVlKnImxWYc6wpxsYcJ5yxLjEXGQJdvhZRYEpSBi06qNOWrZDOzREEu3PWGdaRyfUvGLHkezMcz99L78YtxVhjXgj+jXAXID/yh/mPI76HtbnG/QnUSwq02SOqoBvtrgHQR7o2pe7JbSjL/1J6x2UfSPWF09LcPijhKNC62T+aHzKfBtHJEGTN4QC3xI8GuXtxGGiyv1Z8yFpYr/G9vtYzpSLqkZrmQQcLGtTGiJqmrnc5CXjFx4mc/17Uas1XKqlmvRPYXNYSthySa5fO2xA4XO1RGpmHvx6dYls6EFf+fd7g1vp5tMDiunyku7CUlCCp7MuyfFfUV5aRh4N3bn4Cmwd19q7phEmZvnPTX7CW1tL5F7w5janlKQVaESxzgDHavNoyAqyTNT/Wcx9rv3+pwdJDy37OwRn2v2LuHdWJs27n7frn7mrjtwy8hZNbzRqe9mV5v4/uCOjq8zf0TwpHXFnqTCdALjlmJYyjO4BWm9kn/HNTpMA5juHMFjVVKZe7raMhNDVp9aFsg0mVLh1N/YDf/QQuH/YIcExt6V40tjk+vYC92OAAxc969jPT+U96Yrr+hq+hnHdnDEoBodQx62/Nsbno5V6IRSjX/QthI/Id//Zvrk43XP/3UTf4aAD4oosvQfb6VZxf+W+Lvhe5tyzkZ20/I73zHW+H4nJ5UJUdLG6643hzN+CBFrg+gyiWAFjg+/GPfzzuxRxhv+tv9u3ZHxHfkZGN6ROf+ER6YOeDKEC+KIDI1VdfHV4m6V0vePGvhajW//Of/0scexwFtvBEgXrmoWQqIpRGnphe8/vvS6MCYIBERBi6oO9Ce20WALiHNlDVbMHyOAaIjwiALYtkYXvBFYY4uY1RbhBjywiwRSoVV/LfMIcj4HYQABYMGwE2Z1UUrjEbKtA5B1j6cwv6QDvqmhwOgLPgFp+JWQDnC4Q9u3ugDRMdahKi+fL3vp7Ofc7T0m4Ec6b68MpA27WoeCfUhcYMhrY1Bil7YnmBKtERy0MtAWCtZMMkRQR4VQCMJ55IbltV6UUALBjKAkwBgMt/R+RT+jRtTm5tRxvnixRjI8iCaBMYdUHUqEOM4FWLmr+pvo12xqEC6K2T9zuImq4AuBsboTLJGcwBxppu89oUAEuBJuootdbTFUzsXH7UYCf92bAErwLpHH6CaPB4GiO6NoGiJMqodoRhzIjwiioMz2td6z2OkHwBjLNEvjTLpXIfgl3R9rLXKONy+EZU1sg+WpkVjbcQlMNwdQM3RWGB1IUhvG0zJIDOoq7ec8aZfMRVFMBXIGzUrKXhJCCKXG67l7/jmQ0Sy8NkoTKpZUZfVdx2wNJQUVhW+GD5LePuRALpF4qFQYsGCDN269LLBcL0QzSX2F+HErde0lUF0FXLRBsBxGm0YP4veaNVrq0urV9HCX3uJjkb0XRLpfF71rERopAbAb4feA0qqGOISxCl7DIXWAAMkJ4JVkV2mEStvAL8ls6DAMvF40QZwY6Lps4yrrNu/WnraqFerkNtAUGrpkadQnRj00QINrI+70YzYDR98gv/FAXy7yLYd0+a6GJsQsXfjfMDV1G6iwjlGN04SpvvAQjP0+gWWypzpN0HqotWS86fFfhK/Y3aufzOppNKqDJ+L9fivwkwp604hYzw6i8bIR++k3VToLiZOsFNlMe/fcNk+rVf3cw8g/7MjwZ7ZKZA5WPYqLSca8ZKQVZvPDvAVH42WjtH3wmEjd7O+Df/ZpnLgl1cj5ToiBTTWQLcadbrOf49ofq0gJjPp/ntFA4WpnkAaQHwjNFg/51JB9lUDwAsp8HryrWMeyzRIQ2a+w1VaK4LDG/1epw6FAZon5Fau09Pf/Q7X0uVsc2pNYrzpos1KMbR0UHWCTdSjnIBLgPLqypEbrX9AMjSCC/XoZUOcaIZFJ2sZ7M4y2tE0MpyKyEmWUSWVr/+E9s7qwEI56v9Y4RQo9nFUvZegF9BxSoiUqvd/2pR8tV+v+7WK9bllY5TOjbK6xBQzQR1FD0Cf8T+2RnioozX7tFwBN99x+U4XLvSuee/Nh0Is4GNHMdihRzgGu/rdFykQBdijeu+jzUeQBporejP0v7VwRH9zX0auHrYHusG0McGAKObjAKj2eNYti9LTLLa+H3Y7v0hOvBq87dcTwN/6bjiVWeWuCScA+uO3j9EN7LGw5iCYgqq9yPA15Fa9q0CydZ0LnUknMs+dOSVwdhGUS1kjac3ELb9qG6cEHoqor8CXx9OLi/0nHPOTs9/3qVJNeb9u3flgtf8T5CqVXzH3fekG26kvmSolRkpkE7GQoORaRmkH932wyj2fjQAfOFTfpn83d8I4WnVZTvMpeU3nuvsx5yV/uCf/ZP053/+Z0Rwvxe0K4Gp16yQ1Ytf/OL0mMc8JhSizQd+8MEHo5FtSI+RaTD1dNppp4XUuIJZ133lywGA3f8ExNK6BcDPe+GLoqP+4v0fLNRqc7Mp2mMpi4ZJiN1npRe9638SjTolp2eKU0BSTZIcGzgEPG+/BqNiWEp9YyApYjUfxjlgS0uR9co4t1ZlDUvK2q8VRa+MwEo3xMBq8XdNSqeRxhw05ZGvx3xIh0kwiLEAOyxvJBLH6Iw6wKEGXSpB8woVz9MZAQ5RJfN0jQLjdalq0QJus2oq100u600/+l46/9kXp3nUjHcCMHem/bCBC+sw6BjWuRX5c99zLMCA33aUacrgQiptWyQTNGj52+ThVvo5vtLYlnFBldh7MQKMaUrYlWMBfgWwARbzxt3hZIBGq2MkzOLgjgsipUEDgI38IvLTnkd5xlxgnC45/5eQuRFnha+I0rfrJ3O2/gBfG7iO4XYvtX8BT5y6xml9bY4DKMbI09WBQI3nDmsB5iGeqZ5qaQB05008HcbISwwBAAAgAElEQVSwH2Gxol8PUBplAgbAbAcpAtyL9Vc5CG0h9dlJbLzdMH0RXgoL22iwT7kOzpdsIEf0s4jABeAK0FlGhg1NrUamKZaI5WDZf0srtS1VsmaS1clr76JvJvYjZLZzZxp67GOjfSN30j6DliK4aJHO0DFE/vZiGYIMgIOm7CvgNCpME+UPVV4AQcuBah8HEA6aQbAAjOSGYjSvfXgQ+n2ljXsZAmC4TIs2B3hZM5kD4njuozFcQqaltTIOY+wy+Lu5Bu8lbldRN863WMqIpjLjYAv0/CsAwDVp3vftwLtPhBK0Nc6Ya/dZXismRADgTHnOOd6+HQC4oKadUABMLppjpQ5nuxMDLTX7WSeg93btJ5ItXzw7H7qNEFfvRvC8mf7+O79BlPf6NNd9IO2DibCXBtwNb3gXY30Hzwd5jnF70yyC07RxSK7Z5+4FrC91nGOKi1a4f1UDutkfBLOdXEcf47CHBiIDIG1g/RhgDeuj48C7OJeI/vK7Qbo9qrjRtoPkBRutt3rAddfen17w3C3Gm5myE+mkjYNC08ixzarWzg/rRPNUfZ17qkGB0a9l8kCz0FgwXz0oz7w/icFkHrtgeIJo7CjshknArznOzEbGDTWFLatk7rPAV1DMD8doOnOLGwB0v28kOcTZimkWjgDZBIJ/yyPxPSPAdQTsYG/DNIDZYM1v6cAg4b7mSOqefmL6Vy+9DqfMQKpODsPGoXZxHO/RC4CPVCOzWGmO6WX9MaRjOs0vvnTcLXAskeHjPugj6geu4+4DTeyKJht9R+feNMS+/cPvfph525XOO+81aVQRLCjQHU0iwKbwAIB9zEcZJFWg877w8/149K5fP9/99ki4+xM7d1YFwCXqtqlCLVOQW9CFLrzwyem5l6I4hwd8GsEL82VDUImaerMYGvc9uDN96bq/PyIA/uhHPhgAWA740QDwk86/OL3udW+IHGBFp6RXl/kc288+M/3+u36XSO2VQV+W/iwwUvVZoSujwZ/5zGeC4iz41WhR+VlAX4LoOVTGtm3bBsh+dbrvvvuojfeJoEBv334mwPrPIz/4jDPOSM9/0YsjOHfFFR8ln47QCEZWHzWBFZmodg8SMRpOr/+9P057O54I2B1S8ytKhbQIYwUAJlJWw2IiPhMejjmAxJEAsDiuKa1RIGuU1+8XAFhBJR0e0qBVGBbLhfiPWCIMqaxE7L9lCxjl7ZBnHXnAWQirrAccStCWSaI0ypEBMMfX0LV2LQu9tfK+etPfp8dffF7acNamtAfDeWqgI93X2AsAzrWXM+caQ1hFWnJureFriZAWUZyjAWATEqvm8mKodwCIFgGwictETjOlWRAsbXgJADsW/H4W/SloqgIycmzbzQOAFqJgCwBg8oHjt0qmQ3EOwG3N364Ryh9BgQaED+FNEPxuAID10FadWMdGHxNd3Zqg/3iqol1lA2xzLskakfZj1LGOwU5pmdYQTg0EhuZhTE2gEjlJ7HcSJwHmM21AFJrrqhCpqtB2FQZTm05aiMRsHQYlusslo6TUx9tBy81Wt/ebX/1vaYkvMyGPBIIPfe/QaLFt6HcEFQAE86J6QTctPHPTSNM3fvLTNIAzSdrx8MjmtPPBHalKPboeBAommfNwBYtV1PbP1ySlPnJng0tvpqTztgS8OBBwXDiXBRdG4wXCFQCzwlg9tG8vips9/N1NngAs8lDazg6c/AxmuCCU104prgIXMXzwb/kDQKtDRyEiy1E5IYLCHTMkR4J1wmxijD6Ng/zhxU9JIxu3QnmfTJNT+1PvyEDaPbab8QGgpJMF6B2F2qdOKCeMADh8ECfQ+IkIsIJ53HNdlVfBbgBgIqBdOH/cW5rktusAmNyNINFYuvGWt6fKxlvTzplb0yTCVzsAvnsZ77snm+l+6gndx7jfTVuPGzmCcdOINZffmzzLGGD1pV15Ku5GAzh0+hgvda6hh7E1xF4wSD8IdDexRg3gFBqkC4z8Mj3IAQb06rvj1T4aQiHanPAp9o4ztpyaPv6J+9KvX7YFwKza5TQGqvfHnNGjl6XCeToxXORc27wIo8EuZ66WlpFzjshacG2k78x1ZDIZGZ5gbExwH5OMb6Z0qEhP8IMp1nEBryWVzIUWAE8IkjnwJIDYvGIjwfa+QNj7rgG4u4wA80cnjjtp3j0M1l7uv5c264aNoDB+PwyEqd2ttKV2YeqfeGb6g1f8V6jRJ0P/Zv+IdIdH72P9ALg0gHyN+PovXn+m7XDo2FvFID001/WED921g68MgNUFoPoC+3VHdTdaBSnd/N0r2F8AwE96VRqlfl6jXQDgKIOU15p5Nh7X32AHndDH2u8/X/ZDAUB+MW9/sW6tZd1+KCbO+sb/qgA4QK9CCYA2o6cl91568bOe9SvpsedsT9/8h29Q0/HuXJ4IVa4KRvEkxrN5VuMTABcN0Mj+XIoAX3nFhygpdEvmLx4lB/gJT7wwAHATIBc17TxKYcSfedbp6V2/+850BQWUzQEuE8OlOJ9++ulIpX8qyhpJCfHapXuqHv1kVKF9/2tf+1q8d/bZZ6eXvOQlAZQ/+clPhAL0L1/yjBDJ+u53v5sFty54atCob/jGN7IDAAPM49ZrhO2tw3HqBek1//hPMBzPJLpQT9MUqeynfJB0yqaLpZRmDNEeuZwYSguCcCly2P/En7LqszxCc4NdWFlkBcCxyBoosz6wCtqheIszQBo0xlXUEnENLtax2J8KANzEYssCQrxp5BfDtsqCLq5sY/C1iXwsB8DCK8GnZqS2tLnHC5SKOeP0ofSTe3elHXsfSI+76NxQMl4YIlKLGvRd07so6ZMj8i0BsBEy4y8RhaXuMycz77vNJiOdOyLAjvuIAHoDgFEjwfEEzPoMGq2AUPfr8giwecA5Gmrd2TB8QzjrYAAc5wYAd/BsNQ5wbvOBvXkbCh4m6s+dnSDVegbANd4bJsdnEwB4UAouQ1bgS7ozkV+AL/TnNmURKrRj5B5zfS3HACCgalvA2W1uoiO2UKwd6vMBBYXaY+SRIr41BwUb4FsNMTCzD6U+G+PPNX4hYtoZeSWI/J0sxmSHRrmnIrzoeVtGvoP6qYGfI67m15f03HI5WY2WtnzZKUWeIqqGMW7t0y7FiziHtVrHvv+9VD3zzFBX37Mffiw09wq5oQvh7HAo59y5fE28UUT3Pe7iNUojBkBy1CifJEvEGq0tBvY860UGx0TOzRkGSFgpto4B0sVvBkih6KbJ0A8jT5ev6ZiQDSL4tZ0EwA7tAD2Odcc1TjojxEbpiDCWLJkyP8qfNZlPQ6hLngngfe/vviPVd+1L83t3pM0D/Wn3xN7UtYVcRu6xgwN3yqLguqP+4yMKALtW6Aoh35L51RkCcOYA42AjXz9y5KlF257bl7ZtmgDkzaav3Pz0NNN7S9oPHX+StIafML53Iej2ICyH+yd4spbts8wQjJU29flyvreRfR0LzgEJw5yLuazasek5g7BZ5HIMstiMsC4hqJpGeG4i4XoDHWXEd4g1q5+1oZ+1r58xKwBWqKyb+Stlup85uWPXg+mO21J67rPPoPbjGOsJZZD0JAadhQEQ6t/OkWKw6YhiXkYtQNdFZpUK0aGKLxXXkkXSxDiGCu0L9Pk835th/o3PTqf9OLT2cdhxGnGcfwt4fY7yc4HxmO/ztLySEePIDS5wuOsttx3Kzz5r5KJ0c85eAHA/Y6SffxsBnmXtOJV1od4exLF2Vurae276d79zeVq406Jg2xadWw+FKXAijrEuAGz/uY7F2ufGJYPnF68/03Y4dNCsQinOjteSChHF8U7gYyk9aC0XkQEwWgPYBjkCvCcN97bSzd+7MgPg816RxlgbBcBSoDt4lgB4gXkuGy/YTqu22Vqu7lh+s777z2co7IhjOd1K3/nFvP3FurWWdXs9Y87fBgX/YQbAAl3pzhqTgkVp0C2jwPz7mc+8JJ0DDVkArAiWAFQVaCnQUfuWCIr1ITWKpUCbK1aKYF195eXpx3f+aFUAfPZjzg0ALGnOqNEC7ncBqNdzyqnb0v/xB/88/ff3/L/pjjvuiIiv0dU/+IM/CIGrG2+8cVHEwvcFsFu3bk2vQf21rP0riD3//PMjImy0WGD82Cc8NmjQvmd94Cc84Qmpt6c/feazfwdovz26rQbwDSCkOm3/yam54YnpxW/919DqMGqIZoYukU+MP1VlreVbBcBK/zY83CTSZnCW1GAiYZY9AtRBF4x0wzDgMgDV/jT3VwAc0eEysAZYhv0bzyLQlnMki6iMgS5rppkDqaRtByV8cgQ4v7ajDjDXb5TTaJlPzhkkUqm5XLPnHhzoSnuJgv/k7rvSuU85L1U2EBUC2M8S5dwNrXcUivcU4k5GCBV0aRP1AN4bfo68WwjxHBRhkUhCzp7CKN4tx5z8Xbim3DtuVwCwysytKIXkVzV0/a3U54ICLYiVIhz3yD0xHvy+ADiS5x1qgW4UvxL47ucafBpFNgzusYkpdg5CndwE/XkL0dstGLCDaTOb20irLw3SPpROjaCxtX4XxmlI6qqYwxhCTF6a0SbGv7ndlW7GPIcUAM8Md6T9PfNpP0JDs80MfFMDJVQcAV2IcFW8fmmj1j0DLAh+o7yTXop4ZHMiAGzk0WZHS0Suy7+D7144ESIHmpykAiwf73qSBYviP4VJ47U5cOYj31LDvsJ8m9xxf+ol/10wMU07Ct2rKPY1iNrleZABcJSA8hbkhhagJMJwkRtMvjyAVtVM86cVMpISvQBbpBHJ7oIY+pH7qdCnFmSqKZBlNBigPMC/LZtUt26wTWYNZn0JgYkANrG2MBIUzhL8Cuh9D8AeEUFTD5xWRa1r6xv3MS5PRQX6g697XeqYpC4k9zNAiHL3GOkc/XqipN52Q3vLNY+b9MucqFtqa0TyNQU14B8KL/rx9l4+d1PlT2vQMkcqNIYyeN7bXIjbSEcm9aK5g4jkTPrxA/9n2pM+lqb67093k/6xD/bEXQcW0o6pSrp/tJ0enKwQDa5B26fOO3WHOgDAzmvHh/TjKv+uRC4+45lxrKCYzTSEt2SI9WtYlW2ivlvoyhEiv1tQVx1mTRvm836YJL2AT8sFdbOw1Jm/zli1A3pwcliHtQ6Txk777Kd3p+c+d5CcPJxb8ziOQvVbxooAyehvMQkdWybrhgJ5HscyJsq8KFk0wSaxPJnTBnp7m6dOjAl0CvazV+1lDRTojsGRHmeJGC0AsMB4lMV2P+vnFHNQADzDXJjhN+YDx/JVRIBDLqFCSacCAA8wDwYZnN0sRps39qVZSjrAa0gj3Y9Ntb1npv/rZZ9I/Z2b09QD5DIHg+LEjJ/jH3GH/+IhAcAnDECUy+4agfdD0YAPxTHWA0AOPf+KfXEkqPu/FwCuVvdAgT4+AFymxjwU3Xj8x3iEAODjv/CDf7HW8bve8z5Sfv/zfv9r7YefBQDOUahMsyzV10oAetFFT4kySDOzU2nPgw/k8iQaB2zqApQf3Hpb+t73b1mkHlo+whxgVaCvuerD6e677lgVAJ+1/QmRA2yup4BgDr6jQNzr2jQynH7v9343XXPN1enHP/7xYhkD6wCrFL0JdcqSLi2Iv+aaayIX+EwiWpdcckm66KKLosC0oPfaa6/lGHeGcNbkgf3pyRddnH71+c9LjyUHUrGsG2/8RvrWP/wDkeQ+aGtK6uf26OXv8b0pve4/fTQ9MLsh9Q6dTGSYPGlzeTGi1KFSL6lDcEAkuKKgVUQkAG7SAM0fDRXoorRR4JsMgM2ZrQb4zTaeYFoAbHguFKNRl+7A4BTXKYTlI/JENfwFkNqGRnqlj0sfFTigXiyujIgwhl+LV0FEFUNPACyFOgBwXAPZseRCfpVI+LOe8fTUPVRHHXYizSNO0xzuTe3NHWkHYHOCsNy8eZT8rgUADrAbKsdEPgF5LcsZFRHgcBo4niJSCADGMOww+tuZQbAR3exkLsJ7BQAWRLZVglb0yUioIfOIAEuxFVDlBigBcJtSLwmF6jYU7bblkASfZh5WCNES/e1EmbWja0tqdG2O2r8nAX43k+czgH2v+jO3ifKzr5wPdFXlaZNEdFyKN+3e7EEJfAPXMoKQCnV+98Gb3kVZqJkqBzF8LBDnmjuhcnZicAuaBJiC34XIWjRSLjAva7jq9ZDWzT2F58OO9D4dABkkAs/zvQdJ2vrSekCWAedDFpOjiZAYMRPg6pzS6VJlAAT2tq1o5y77AKfWYH9f2nXdF9OmZz2T/m2nAxMIjBEFdh4mUghi3AXHgwYynCc3NkSyMmU7K7gZjQT8FpRi4Y/mk+JwzfiudZm5b0W1Qg3caDEg2NrBeOMHiGwO0H8DgB5FhazBHImdohEzRRnvMh1qTLguI7ZMBD+Z5VARJVV8jjeolhTjx0hgFxNhZG4iXfW230zp7h2ASCbswkTqgqM7wQmq0HMrk7QDVI0O7kEixSzztwTAxhxzsewTA2AEwJFnbdTeclqMqrZiYNKXo8Y2Dprp/WlkcCrdddt/hIj/1TS34Za0p3NXupe+uH1sId1LSa+fTrTTffvaaS+NNUkZsHloKQ00BtqEOI3C2ruhEYBjpLIgs2OCyG0r4RsD9AJ2ed0YoDelU0DFm1mftvCDLT2AX/OA+bwPKrrjqYO1M2rk6sByqOifg6kSmTC0ZYv+7e4fTF/94q709KejD+DsDvErczpcs/ii5JBIubBUlhFiy6stGegeM1IHdMz4b79iN5GwWx1gvhB+nmXMj+Eo2ckYGmOsHJhtJCo/xVPw63M/x1YNe4Jjz/AdBbICAJt/HNFvxZJoG8ZSDTZLXY0HnCM+B2HFGBV35nqfWzZugb2AxsDCmenfveW6lIh099fPTLMWLT7hNMpDFo3j+HM1EZfVDrUYAV7tiw/r59kxWzpoj/31Yb2o4zj4Wq//SNGTFdayFYBxnnXri8Icx40e9tWs67C28xu5LSnQLcQmKlCgh3DsZwp0dxEBlgI9wimwP5dRoMsIsE7dE/lYz/3nMX9i9q6D22yt4/dEtvxDee6f9/tfT1uube6XZ1yVAq3asyJWy2mVRlo1MJ70pHPTr1zyyyFTbQ6w4lhGgI1I1evd6dvf/0H68le+fkQA/NdXfyTdew+lk+JKVq4DfMaZj6Pw8etCJEnwNAsHLWhtnN8C79aImkOQx7JEnVxXmaNcKjqG4BWlXnqHNsQ9GPHVcDe6GzWOoWr3UrohFBI55gD/9ngqx5bqY343VId5HRjeFLnOLhxdRL/mkenu3Pak9JJ3vYfcz7NQ3oPWqkoZ+ZS9fRxLkKkhhEHYhpbYwgLXsGwLgFk7tffN7a0APiL6GwC4sAyx9KpEUATHoWwVdOpMgc61hcWQguFMl46hUADgaHQDJ9ZRLQDwkhAWnwkgDPb5qlJuCJjlvNYM8ryOHHW5+8e3pyed+0QCoVAfAb4tI8Bg1/FuKO69qsdOplkBsLAO0axFAEyE2Dq+RjkrCmEJkwTAISBklNDoh9Rndh0AcAdgqK1oUoA/rVyNXvKHjQBDIW4rZFUY5LIBBFhB0QQYCoBLg7oF5VkAHNHfBoXDIwKsB0ABJgBwZSNjBYOUHGABcG9lMG2DKrppoTuBFbB4rUVqFBg1U3IjK4hiYc8GPTjyLkVSlIZqDmD8buMaiPxO0q875ykLhfp0u865DEUqvsV1S3+uEunqUGwjYGJB0wwAladiUJsFjiExWyibyX234+M1ZIPAlgLgQvbbyG+IO2UwERTg4lWy9vK/yzJJB5VLoo2lOzcA6ZGLqFK7NaABKZHrKd3c9AcGyTQMjwFE72aJii7w3QHqRUwgOGfLlyA7aN2hghUosxiLBQi2FrAgGJAT0foCxHs/kdbAPG0GALaPHNDeM+JKjAeBczcgtI+BPsA6oGCZXVATm1Gmxxxd84CV+63DdKiDeIz2Cs2nOUykiXJPapT18pltsxBBw3kUv2fTxn370/ve/q5U24kQFkJl0wiotQcVlCK3lrpWNc7tdQuAp3E6gQRDyCzY0CcQALsGRR1gLimAvZR6nC9Rw5hWqhL1Hartg5I7j1H32tS38XacV/vTtw78NO3s6063jM+nO6E938tYfwAn3mijD3XoYVgR/Qi6uRaIeo2mMx7CScZYwNnZAauhB9r/CPN/M02wjaYa4bmVbjuN0mdbjP7iuBsBDA/y+ygRpNNK9gZAcpHhYMQWlkoNJ+LYvqk0tGUrrALSBriT664bT89/PsrVrKM54z5H3HMhX8aZSwPjUzp9U9qzDpAi97z8XtvyWZE/r7K3rA1uh1z9CjWJXYOn+aIAWLrzflSu9vJv1a9389zLrR5gzCoMZl1k84OnAcCzrKezsgu4IsttmSpgFoJib92sSQp+DZKobhQYl17aOIjiPOPTep1dyMOfVD09DY6dk/7Fy69IHaMb+C0pGZYIe5Q+1g+AyxtfCwBdq+G4/Heef63HWd5pj8brX8l4PBQUHQEkFZTH3P9rbb/1/249KuKuDOyoIYLVomRcpRDBuhkRrADA5ABbC70EwFUAsDoL7qsLrKlRgm4RAJ+Y/l/P/efR+1AB4LXe/3rGzyNh/q31vsvf/bzf/0PRfmvfPFcFwApG+dDIFQgKiMO4xaB/7HlPDCXQ8QkUYzGOzLOdGAU9YAicfjplHwAnP7zldhaYHB+yLmQTQSQjwB+75or005/cvSoAPu30cxC0krJstJDi1xRCtryC4NT6UU0sIc9bKlQbwRXMKnZVFgIvZbMjJxBrpVSBXrB0Dwa3v4nfK2+PHLcWTSf1T4NSWag3i9lm+awShjkGJ+DX4wvEWj1nplf/0V+nOzEit2yktAWAYYIo8ubNJyfsubzMYCy1SWJsKJhUz9RVwa5pqW2AbQmAowRRRNGMXgDS+a6WtnWBSwBsWEEl6BIAS51eDoALTBX7kiWPsNehjPL7RSVoLsgUTpnKMhxViwZBlAA4l1fxopvpth/eki588nlQVwHJUBpH6b/2IHmVG4jckUZ7oItISmuC+pmUxgrgjLCTtF5Czh2Gna3BGzV88bB6QVJQAzhoQKq0CwA2WlXr5x77uPeDAbCgURq0EWDFtDIAFhaaY2ob5PC4kVGBTdZBYgw2AL+tvRjQiBkdBIDJ56luQrjspBDBSvXNAKvBdBLG6chcHRoshwMQzKr8TN/NUwpJqm1NUCVa9Q+xKCo/3n/zFPIE69NpknscWzhApGgaETR5uqpfZ+p2B3mTbfIvg4ZdlOPJeV7CR5O4dTCVSsXcC84RVZNzxFowDKOC7wkWcbsEgBTwB8CVoeFGfAjgXQ6Ew1w3Eub12/7F316LNUzbgDkj0g3ztWNgACz4LCJ+OpYYJF04aA7c/P204clPwqlDXeM55gIU2cXAW1DWBTiZMusxOsxJjdzMQvk7Et2LZ+T+cR84iOLaVYk2b7Msl+R9M7cqOC0EnzXoD/6vpwAadT7vZQLUiWLWeW0p6EYT91ru1iEic53LmIJhodB5xZI7gK9eUyiEUzoauN8+VHs3jh5If/nKN1BTGNElops6qqat1cN9dDfM+yI3WZp1AYDbjIGs5O092k8PlRGxtoVcIZYa12nEt2H5I+YgetaAslGikfvTnTf/e6Kwn0V34NY0hxzz/YCzr+4cT/cxdX7EWP8pRIXdozhxWkNQ0jeR7kYEOKjejFHXIkXFGBZV8lkqaAJUyQ/ohyq4rZf8Vvjop5n+TkrGVqLGp4N2NwOAR1g7NhH97bSOeNFCIVrOI+vU01/0hzRil4UZBPt6ugeoyUliAGvR4Kat6UufuSc965nUqC6cYQrHRY53Ef0NfYoiyhtrncsm5wiQ7bgKUBzDLDxDIXhv2TiQqXnsc1zvPn63n2Puh8mwn2jsbijRgt/deE32MecFwKMcb5zvzDDGZgC/lvdrFKwoNdZkzpgS1I0jrp/zDLHuDdF+RoAtj9RDuaPR0fF08oaTENlDcG/inPQnv/npNHFvP33EIvJzD4DXD4TyHFzLcRwbDh5+f7yvB03XtZ5/vb9bx/VH9PQIj8OivUda3/J1x/w63nZ7CL+/aOusYelcAsAIdgYA3h8q0Dd/769Y2+tEgF9LDrAAmOAJ7LDKoQAYY0PxxnisZfw8BO2wnvtfQ5Md5SdrHcfrGD+PiPm31vteBoDXOg7+t7j/9bTf+kfwqgA4aM3aEAVwLAtR631/6lMvTCefPJK+eeMNafeuXfEdxXLOO/f8NLxxM+BvJn322s/nHEGeNVVDpMNingmA7/vpPZnOekgEOPLqFJ3Bcjn1lO3pFQDgTgGw5SwwlMqC0LHuSB81UooBba1hVZ17iG7MEJntIo9tAYPKgsr+zs9dqJpEEs1dNAIsiI08Z1/NERP08v7MFLUBu6lBpfCKbQAo6eoy4gwgwxDsCtBt6IW8terJ6df/7YfSFKV1xogmdREW2LRhOO3cPZa666gNa+5F7i9Aow4ACVVngEwZ3INWaZR3Mfob9qFAhTxM1KKlQpsHbCkkwXLLsAPPJmGZCiU2gjUs1dNmK5iAEURWrlSFIIy3Jta7Crrt4jXnARtNAZYKgGmnig4CtzVpsLYrB/n+D76bnoJoWF8/Oa4AuQbn7d7cg2FIe23rpg4wBiRKx9N8Ng+1d96awESijAJb/1chrA4owALZUII2vmz4JiLVgj8BMBFg6yQDgNsmRYfAk30lRVgQBoC0NA2OBUsq+YgoUggt5UhwZBS6IQFKmhjobcBoUKAX8EoQlY1Qd4AqDM4Avls5/WZA/TZK6Qykkxd60zAUUIRyU2sMYxklHC47zRMFlrbbScNmZwX3QDkoOZ9UNknTW+fJI9ybJql/vMA9t7jneTLBMZe5riICrgNgIdOKy2uXup0j1zQgBrCU54oUZ8ZxJcpBQbmKiK/UfyKhiwBYEJwjqNJ8s4bMkiGznKmhh3pRoMpoG62/BBrM+2U80m+dMDgcew3Aq2rgNkQAACAASURBVCBYur55pQKfio4trPyF2ck0ddttqeexZxOcRVCIdp6jTasAnxwBzgC4zTGM9LVD5bpEPA70mATZ4xMg2D5mTDI+w4hSpRmnkPfftryVr9YQNmJrTjAiQzVeq7RVp4JZ1lkFGG+YtXQS3wO4yDrvBgBbP1iNrmnmboN6PBEBBrRYdqdPqr9Qkf6Ugt6Jk+IUTv8X1Bqv0Ie16QPMf3oQEOO6YPKnXn8p0F6mOcBRXohxHvO6iGyvfyk+niOUBmnudwFw14LjhTHbiYMKCq5rQb3jAWrvNtIXP3tZ2rblu2gV7E6TA8PpB6Nj6UesaV9/cCHdw23sYGgemK7A1xhibRrmCRNDYOoiIgCWBcQa0uW6SWmzOrkB1vE9vb+VtmM4nga1eAtr5xacddtIjxgxB5ZVYNhUj3mF8Ap4Is7wsEUee+TrOl7sz67+qFseudrk/o5Thuv732+kp/8jmBrhNCOX3vQH+jFIBkX90gU1GNyfdK/pcPEYLte0SWTs65AxREub2GMRBXYrkcFBnsoo93mAcbKHCPAeGAS7+PoexpIAWAr0Ho4Xgli8TjEWZznHNOecNxKtT5J2dlvr5DjdOEcVvxrEATHEGLEcUhc3PIh+RB2HaouI+0bWn1M6Lkj/7PmfwlGDA2nGGqM6d5c/srDOUnQ193O5ti9jey/7zvGMn4fuuwdFgBcBVQlEl52nBFVHAF1ZTVcnWe7b5cyVh//vrF+w+nl0NGaWwdLrQ9eOKx1p9es6Unsdep3L/z74+/m8R+ivxQsqDIry70PA8bpywB+i5ju2/ju8nTx9pkAXALg6WlCgP1gA4NcXABgnHDXWAwDjbHUfWKJAuxYf0kYP0X0d62HWev9L68h6YPRDc+8Hj/PjGb8PzfmPta0fnu8d7X6PtO6U3394ruZEHPXY17lynyh1cNYXfFgVADegGHdTeLmkFNs4Rk4tUHzhBeenS55+cbrrx3eku+66K+rkbt++PW096WTq586lWxGM+vrXsmqy+bItS+MQOakTGbjyqsvT3t0P5vIaGCflQpwpHUsA+KStp6dXv+b1LDGAWYyPToxkc3DLAtEHL+DH6wFeWhTDm1kAiaBxaiQblYvVxShPWPARQVOpt1PqaAfArbol/d4f/w8Mpj5yxTDcMKSqJPZ21aATElFQPCdSIt08AboLUCjb1vRVOcXIr4rOglssKVUFBSKWH/K0UkrDaZDTXeMzo8Pm/poSKhgWFGdjjs8yFgy9mE5EZYxIKFvaxnifx6ATx3cQBrG5W9Oca4b2wiJscZ3W4mwSXa9glPYS2RNf3njTDenCiy7EIMW5IAgyxuu1Ejkx93iGcy5sKVSPQYtUvA2ArBBWS7oyxm8nUc+qokpEglrkBTdAKU3CNG05rLYrZVuoFJrL4SiJHTRoAFAAYL6HWmsV0KugVkSAAwDLx8z9olqjUfhckxSKeeTWmndsFJjQ1twewP0E0aupXHoHAaxWN8i1D7EyFKBJ4KX+78Z0+sJg2kA+ZA0yQ3s/Z9gPVZncyIVpol8K1ehwIFrYUefcgN/GyYzHLe30wPw9aaYymdkRKmEDjBqRcM21KoJlLjSggSRp6MZGvIh6c2tzEQ0lHFXDgUL+oKrIxDkBZ5aFqad6Zy8Ahs8xxmv0Tn4S9w6lZMZMAImlqbNoiEZUOA/XEOsySsZQa/IFW2jeaC/j1/FluZxpAO8Cn1lQvqE4l3OAAZLLMDHfzFcmMqowVg1ANHvrLan3secgBo0DgKj+PL/XoSHYDcAtjZrfOHa1KiuWVIqInXz8IkznPIoccIFlzqEyDiwIzoJemdYuVK3g+LJsku2z2E7SogHSdX67EfDQyxju5ia7aOoaMr6qRBsBbDNHJwFujgpBlLmn3dCpa0H5j+JMrCWzaTOnHtm/L/23d76Nwbwz9RD6r9CPc7JdEPKL62ByVWnQULLnPucAydqCVc67HhXQ8rfZGCkdGUeKzJQLfXYclMZLiBMKHJgn6mdXYFI0jLrWSEmp7Ew3fentqbvrplQfgm3DsN/TP5x+hPPq26hefw9nz2107YO03zgMkQZidBUddubkq9Idxn6EVDknEZLZA6mP3ADze88iT/psHEFnQ4XexvTYQjrKJqKqw+TFMsOoO5yFwmQPsLJkUoD3WNhamQLvWJNyr8dN4UDBrAwj8w0cvH3pc9dOpuc/90z+PoCTcsyM8HDsdRBlbs8Yic+HiSCxT8Gxh9UxERPB82axGPsrysgxlLqsuU4+8ByAfT8L5m7W7R04SXcAgneyVu6mXz3bHhwg+8kzFwAr6TfFCSZwHOIaijVbWniI90vzxilT576M/KoE3YszTCb9sIIQrMf99NBwOjV1TZ2WemfPS//qrf+DDlFBzzYv+lxKPdfeiVNH1kGsg8X1+w1V9EsHZexIshDWY7+uyl5YIUoYDYtjkDmrE9lr7GafaLDuq/bvvum+7160uHfGbzze4RdcMTXG9aL4hutP6P9xf/k1r2dLr7kdVv780O8f+W+V5xuF8r5slR7m+xhrQe8Ao9ixYn30OI/ny/v58tc8wJa30QoG2UriUgc5DfLRlj9Wvu/yfoJXdXD8e9l1NmRWMDetm61dMT1BaUKU8XtJUZuYnoo+OjoAPvyaHlHvFO26UhypDoNxcmws1bFh3YuijjjrgpVNgt3ImtPAtqh047aHNXYy9sxNN/w5e10PEeA3og6vYxgADPjNEeBcheFgAHziWqSGs3wGZmI/9zePDTI3OZH6CL7YHhNTOCtNFzx0fJR/r8QA+FnezpH6b9n4rbGm6mivc5+mj7mHK8y4MEVa4wYYS+7R/xs8VlpfnLfO33kCe3OwCAf6Brl/bTHG9TQipDrpH8UPA5TixhivMPF6+gdins7C4q2DMd3/ZtBviuovrFVdOJkXIsjClolTuWGQb9U9bOUGWhUAd2PUTJrzGvwyc3uz0rKR0D6UYC988hMBwk9Kg4ODAQJmef+O23+cvkP+7wP33pf6h0egDhv9y2Cuyoqu4Xz5hz+Q9h/YE8TVIwFgICbnrKaRzaek17z69Sw60G6lLwJGyij00QR+jnVMxJYbnucSAGePsJt2AOBF9CkCLSOTXB2fNaoYL13b05v/8N1pH0CpjYppCwNyEu7lPH1W51ojdy7AilFc8385Lg4A66lr61QDzBppwdjky5buCLqz1NGgYOe83AiYBfXZ12wA+rsGx60hxdoAjHrMwAlGuzDS+gQUGG/ijnmAlIrcberYgeOUNA1xZSNYYsq58Sno231pap81e8GGRJ5vvuWW9PjzHh+iMebMLdBOAnAjhlXuYQ58NodRPdo1D2t4Jk0AJuYiOTNHdrBYoU5iBDNhq0RAjYo2KA3UgF6aATA31VDoRgDMJk0UCMuUixIAF22NA6YzADDOE0C2ImrB3Q7FYQFwN2PKvE4jz1mF2gh03JxKVjN7uV9yVQHAGsRN6v82erjoAeJ+0qDJYtzYsQkADDVxEqPNwDGCQIR/EoHtAMBS7qlslWZRu672M2JOoszV1moahy+9r/UA1Ngp2M2WghJ8cx1RbJnrFAD7b+7BIqJZqdoor0CFHE2okU0M/04i4F04TSylUneTDeEn/gZ0dRsRpqnss2BPu5uFoZ8tQuFjaQBH7qNR3kDHAjWZBRhIqpBbRsu5JzDWj+PnjLVpwMZ8zEnU2wtwbPvlaDGfQXXu64UhMTMZhr5AduL730nD5P9PTo7js8iOkbaGauQAW6pLh1bBQw4QwkWHJHoRAsyXGQ/BbbmA5ah+BsDl/A+avEBZZ4D54dLBec9UhC7+3Q94MwLssxfgUgfAVGc5j+1F+8zzdJHUDjeKH/nBRJ0R8A4AHCB9aiydAeD9/972ppR23sfvJ2h/HBYIwJENHGuA9Z8VgjKK7D1OQ/03R7Ya0eFjXW0O/14GwNmreRAALo2TRcP5UABcoMnI42YNwNFSwxk0w6Ssm2oxd3faxvJ0w7XPQZvhllQZGkvzlC27v6cv/RB2zPd3TqZbGN93kAz9IPWWJ6EdNzH6KnU2IAEwkXadEYqZOW/bDfqa3OjNAOHT6YrH9nem7eQAn4VD6GRzgNmkh1jv+rks6wFXQ0Gb9gmF83xvBWu4aITi+nX4yWQwChrtWOSMOLxp80rlrPSlz9+ennEJmd+sGTq8mmyOC4hWwdTOid7FnMjzopgPy4SlIrJougQTKfAY56wB1ihSjOOQSC9Out04AQXA93G8HbBkjAKbA7yP8SQAHoclM8n4meI5gVHSMBdfRyVrXJRC4ph1Sx8xLn1GGSQcYcM4CDoBUf06WWAUdc1sSdWprVDrz07//m0fRW2Lxpw3LcMrKxZ5xlQnC72R88DFKsaHQwsnlWkCy5wlIRC2jvG3uvFwdACsgJk2Qo1GmMXRd9VVH8UonUtDaGnsJ4ovrf2IALgY3xp+S96c8kaWn3Ol85fz4WjXt/q8NF1KRpkPbRrtm7LyhfZGmQJ2+JEy5IqSWwc9jgMAHwX8ZljLY1U68pHOt3RNpXCp9+m96Zzwng4cOJBGRkYAFwVLZ/WmekR+I+95Kz8Eh4qhjqNXUabxqVWjKGr088wsYqpDaXR6D8zBUZaGO9PFTzkbY3wmPfjgXNo9PgwApg4w61OFPaaTtfJgAOy5V+jzn0GLef/eizax41gwMQbgLyu2lGN7pUsJ0dQT+Ij5f9hjafzaZ+W8tC87Q6gTVg14Y9++fTg2VFp49D5WG7/OVSvaKOor2Lc97O/eIiip8+7R/Jhn/jkPxY7uGVM4bcrUVdcr79l71XT0s9/6rd+Kz31vDCZbZxgBa59/qwJggdc8J+xhYvkoKcP+u0lUaKCvKz31KRekX3raL8Wku+66L6dv3vStMFIVwpLKVoFuXFPkxrqaGMcKP11FGaTRsX2ZpnuECHBpAG8YpmzRzwgAZyB8CAAuI8BhdZQAGBtKAFzBc99zdnrHH78nIgR7SBhpISDThLbaINLaA3CMKjeBb/mP9GXFWELBWQozhqJKzubbaUwdAoCNnJnnHJGmHBiIyG8AZlRvWmGRA2gRdgEvhfiN3zH6aimYXmnromz2uHmMtibX2KH6D8ZdB4adAdUO/83njSk8ogAPGNocspK+++1vp7PPOQdcyoJPtPf/Z+884DQty3P/TO9lZ2d32YWFXZogJaCoGKNRsWOPvWCiwSSmaeoxiRo18eREY06MHhIrQQVEwY5GY8TYkKZ06Wwvszs7vX7ffOf/v5/3nZldtsCuSDjHj98wOzNfectT7uu+rvu6BUuyiAaPOlDXwwDOEPxifI0DMlkapMG7AKhjyH7nwilX92lMszCxkf2VBa5SH1uFJ64AJHPAJ8OB+RX9d5Vd1jURLAEMtcaOSk2ZHg14SJhEKyVk0BUPOoqZBdAaKxEo2lJFFjOk9MAw5akhO4bOnRqgHHkEVhDnYp5fRbI+17oi1QIAr+KW9qeldcvSmilaIMGI1QDAVSxga4OMhfCwgklnw5xpAyAC9BuwvW1a1ZqGu2GN6nbimjtED1ok1zLcsh9h2qXrNaCB47bHYKBUa8fVqsPw1oGmW2mb0tbQw/deWCODewKvaFkDIPSekKgIpa1kWFGr7b+9BX4Fq8qX9bPlI1jbcMjObErUkQsqQ7rt+Cq+57Lp+NJLjI8LuDqrgzALqjJ2v1c4gFnPQXE37r/Njlvm8OhNNwYLbGsuXyNzPKfkmeeZ6BI4ZwQq65uZ4PmHP5dIKJJqBQMcQNlklMfvmcRB54xOUQed3aGtEScQAWw1cr1MErSjvOhiYnQC2jpgMjH0DJdoW5TJYqo8N5jNU9BrSxLHqWN1MsmilpnxdBTz8QOvfhnFn1uilc/U6K40TkA/10FihgulDLoB8OzrrLGdNpnFWNOA62cHQMrNbG+b2iIA7MVUIstVahEUkRnWjVilR6MFrtNb0pHLR9MXPv0b9OH9IeULgPplwNgljeku5uyNI5Pphq21dAfj+w4A3zauyShJgSpjsA5FQriyK8t3dAkaoxf3CE7cE2k1t+A4lr3jO9vTWrIIx8GcHKYbdFu7tluROGgiqK5Xg27bpBiwMdULHFSM11Ly6rgMgyw/04GtyoP5xyWoME+a6g5PX/vq3empT19KRhhGf/sO/B04R+6Z/dfpcpWB8zwD7Hvxi1JZYI28Y9KEIufinwIA28AYEF9Fyj1E4kep8yYSJ+tJXm7i39sAwQGAuT7BAAOQ8QsDAPNlUgUFQp2MkteeN9XInOnBmktChg29UzaRCdtBrQnm+QBhPnOa7PXOlrSi40SSBcent77+0yndS0JnmpZscVncX+yZzTrAZwuAsxgpmjll93meV/a1zgzw7tNrYaL9fP7VxJycnBhLHV3taXxoR/rS1y+nzeBLIk4Is8wwkyjmdhySYzvvD45hmd/7BjDF+L8fE+tQwz+NNAWHrpkGm/7bbhEvfelLQ2227yR7kcDxlIpz2f8V3xfSKK7FgW7Xvhjk3eS3e0eDBovjsEU+gpVn3zDoPP/889OrXvmaA33yw/rvxqQXXXQRPjK/FuPR8y8Bo0oqFQyTKEsa8TOo1Q2nJYQgN/z4Y5AXHemYY15Bz3AZYI3q8FRgPcoAGAVI0Qe4PvqrPXSPEiB4PwUInus555wT41gwXHrjPHRHeKBPXjwv7jt+y/LJBmIN759A3/t36aWXple+8pXsfYe6Ahzo+B7av1944YXp13/91+M+lsksj8h7G8a9D/NHOW5doy644IK4p+W4LZN20yQ+ZIMdC5/4xCfSb/3Wb0G+jJHwoYXmg80Am3EpEbkHu2rVqnTsscfGAjoLszVHjWcbGeCTTz0F46vV6afInu+68x6Y4Lm0efM2+ubekTOPkckRDWaJ28UXXcCERZoaKfv7SqBLANzV3f/gA+DYojNLEU7FOeqIAFDerjRtMfrwJpi1knWcbaCetPHI9Kw/+Gskhv3UhvF8JIjWOU4ZxxFUthIIlQDYXsDRF1hQS8AdcmfXT2mlAMCyxMb3Ur7ZLTla04gL5gGwCNUvYzyOlWC9AQCsmlhsK8hRImHQZ+2mtZIaDVkbV5UZI7CrB/HYCqkGCK4BGIJM5edJHLsMZGenZ9K1V/8oPeWsJ6ZhpOzhTg3Qrnh8oU7liuiSTQA8QY1h6tNQBjIDpnUI1rPC8Xmu1t0aCDciE8wmVrk2thr1sUUtL2Y9daD3OSXQXrsWa6pzAB4Bko7EYYTlWAOQIGsGbvM3kaF3yKx25lYNE713kZUPw6wMgOtmSLRMk4jRMba5h2TBcgDwmiyBph/n8tSf1o4TwAN+Z3HFqRD10sqXC+Jw5TOIbGe6uB+9ACBYtLk+DHKaJ9JAdSdtcSZhxjmuMLwCKHCMjXx2A4GxNabBjlLvTW+XcLquRwjZAuDvnOvkX12pG4ONJuqLFEBHZAuLKd6PWkaLV21jxVwSzEVJpmy3ruxRF6nL7aIVUOmQ4zXkxWLJrBDIYDe7jM8JBLh/mq75Wm5jPDcSJ8bzAmLu8wzU06xsOv8epzXQNPdgcnos9RIhbP3B99KaJz6Z1jmbWInZlEQrYX4lUnfGCHxl4Tn2ovdxjmXllUtmo9jsFgW5YegVEmg3RWtuC0ZMQ7Co3xYA5zZJuu42+DPjhOp8mEd6BTMWeghQbJMUvYKVQhvAKPkvmELHeo1FM0rymc9NMPdLxELTI+ljL31RfGp10zrADOMWDwGdgr1AOkELgEs5qtfHh2vB/YjT97NNLb6BDwwAMyMjsdQou89Vb2lvAYTsTL0tg+lbl74FB+sfYUR1G5K4odR0WGsaQ7p/R8M40udKuoXS+Lupn74bJnU7t2tEwYZjwySURbIxWBiL3L96gG8LY3wpl/4YsOeJPQ3p+K62dBRKj2MAwMv5fQf3SMjcQMa2ngseMuWS5s8kd1G2IMvvgMzEX/gbRAWvbUb8rWZxqil0iNYArT998xsb07POXpsGt25MfcuRgA0OpgprVzv9lWqUbQT+EPMKgkO3qjlN/tBQfRTKhCgrKfCWpoH11IcnDP2GuI4C4M0A3fV838ghbOHLGuBdrOm7GCO7+Dw6ooUbNCkuSilggO1H73jmHviZTiUsGfjCDIvAupW9ro9LSW8EfAa4Rjy7bW5pWsKeMTrQlD745h/xQVyWiRVRky4yt9THdU8AHDms4hpGeUF8FedQjKiHGgB7zU1sd9M/Rm+Nz1xyUXru2c/Gd4M13X0lrsqeGfoCBMf8KRywBXgHkAMvTCJfnyXQh/Yg2UcM0tKlD4P96U281KVLLrkkve51rwtAEa3e4nF/Pmw/TMTeAOxuqo8Dncm+3ntvACDHLyYa3CNkV9wz9EJxp6yieJimN/UXL/8aQJ+k3yEwKAc66gf37+W57x34+9meu/fz1a9+dcRuM3i7dPUtjd/P8dXMPJ4mmaYJVnPLMN4tKV1z5flRA3z6o16ZdlJFpQmW7nnRBkkXaN53QQLtWnbwDNShXR+iZP1qKFGqITm008m//du/kYB6WcTnpdnrvj+jHNMP1fF7ZPsfv6Unj+c5OjiAKosELYvepz91UZynbUwfuut/aHdv4dz3PX5Nxr3gOaynSIO9nyUDHOQY5+68fjifv/dV5aQAv1x3J4aHINlaoquQrL/naHLS8//c5z6Xnv/85xexbxEjHsL8OyADrJS1nEge0BOe8IT0mMc8JvfiFTDqwow2cpxJ6KLSDCXdANs1iqT2XiTQn7/si3GD3CTN4rQB2FxwPvXJ84Mds+Z0fwC4o7Pv5wqAFzbhPLhlkKJerZQqOlbnAfDS9Jvv/jiuyEelgRFkebBTo4CXWepEdOyNrT+CgAJgy0AEg0tYE62QgoYKcjDX9/pz7vE7D4ClFgoALJBR/uyXIBjyEzzLdYWF15goWsXqehvAJ/dLNkBRLS0jVoPd0NxW1lcAXPVn+tuKUWbHplNnG8w1J3D3nXelo49aE7VCUSvKScgAe2zZqCtnkmdbkLx3EHr3IVUghtgFwzsIyJ3AMjbY6UDZskEwwDCIAWL5ew2QTDMRo9Woe0WQynWR+VUCbZ9eaxBVHPBByt7ZsOt4D92d7UE6Z3sh5cWOPy5e1ABzTyIZFPWj9gWVNRYAb4FhQQY9Q2GvD3oAV5U+d64BlMICY4i1orY8HTPamtppHTy1g8k4SI3BCEH0NDWjvK+M6GQfk/AILi59X0Zbp9Ou2kgaqRsDKFL3rEQUkx7NtuqRXdcLgEMOzcWnxcsM0mYakPKVGd/eut7UR6VkN87TTSMkKQqDaH2yakgKJc+ilTIvt7eo5tFVzcwAveEjJbRgM1f+okJANFeCsMwAW4ebQXDE1YJbwY0JDBMyXiIk93pRWT8arW40W7MkWzM1vlccWz4fh/ERGPQ2GB7bYG3fuSV1A4I3XH1l6sERetR2XCFxDpo1ALBpI8FwvUyegytY33w9ojbY21RIozMgzptgWbNZguAoP4jB78CWDRYIZzCsMZbyaCzuYP+RnTKObI/USTKlg/nXwhiPfsES0WJx230VICnMl0IOzXokWJ4YAZRU0pE86e+e+wJaI1HjO41k2Jp1bX55tJIZEGyEk3Do0Itj3iczk4fbgR9l8LFnILDnz3sGKYAk7n8byN62cDvGmBNIbg/vo9aUsfi5f3lKOqJnI3P/ntS2hAAY1cIEAPhOxuv1AOCbd9YD9prSuqlp5L7MXU3DnOvUXFeV93INwyyM0oEOklk9rRV6/GYA/IjuunQ8zPhq1CurUaL0cL204JJNt84inJjjhjr28ji0nCQXpzsm87l4hlGfrQlW1L/7kgwmY8jAhM5R29GAWuLrX1mfzn7uGgJ3+s2zWbYZ+JgcMvmiaqe8JSb7+DlMlQTCek9E3V+gyaJ+NnIoIFPgwJI2yjdggJlfm1kPN/C1nkThJpYXqiAwwKpPQ/xNADzMockAT/E+lWjXZT0+ox1vCyetH2FpMRUpob5pYwL38Yt2ErytHN8SNvXGaRJ+Ey3pyMNOTvXbVqW3/donU+PoCs7XxV2Akvt8l8xHqfAoE7Sl/Hm+BvyQx9+BR+j+nuEalSXDrIFcx49//GPpN899fXRhGCZR0dRSrOOLj3Mx8HMTi4dj4kBzoHjqbozrQj38Az8Txi0qLQOwKQw72zraMb+cSF/88pfTCwiyBPGlCeh9pcj503aDxfu9F3sHGfvu43r/QMneTahygsDr6fifBsh399FSjPMcH0KWjny0nsVfduklv/aKB37Z/ju9Yp482fdBXXzxxZHQkC2VjBlB/m3LTJPIGn9WSNQ3UtrU0DAQqouf3vzx1Eoi8LjjXpqwSikAcNkHOMdEswRS5tjCBfohnIOzEAvKgQUQjtXPf/7zJKDOTm0wajKlucZ7P4+Hugf5fUoIyp0hj1/XbuOCCufSvaSXc9LAthGgf0F6xSsYuw/18R/qXDjA+BXwvepVr4rrMEmrWeu7vacjrK0tsMBZYfPwfVgO65ychM3+yle/ml70IkgIa33ZUyxb8N+yw87dqdGR9IWvXp5eyNrczv4yodS/HczwYAJgB2HZUshJdvzxx6fly5enTZs2pXFqAO3Nai2wwY0B7gzSW+WJTchYR0bG0s4du9IRRxwZNaFb6LMpY9wMCP4smeLJScDCAQBwa1vPgwyACwnmfCAuYl3YiCOYKgNxs85RsyR7hnkG7XRe8/YPp22iP2pYm9p60xjBE9AzgqEpesh2kBwoAbDurCUArmMS576/AAZjAIFEAYCVlgpU5MuC7ePN/F2stbK+iwEwQLgRmbI4KMA02HGK500IOAStPJpZqSlFS7QIzcyYWCWAAe8LAFbh2GidJOCrgaDyJuq3H/voM8JsoJTcVQlkBealU3UwKxz3LAA4ddsTF6CEZHaQGr4R6nx1hDYgz4loATCy4AgUAcAyuciYbZnjBiTQqWLAkxoBiQJgmeAAwPZiFb8BqWuJ4AAAIABJREFUspVA01JpzjY10daIg/ZESBDUcS+UokpPa+eVHbQLADy9GSZwe4Dg6IELCK3J/HYeHQC4rnk5ALg/HTfSltp4yvh25L7YvtaNw10Aotq411O4Kk0exjVei5v4Unxr5oZgzIZhSzGBCsdnjoXzSrPIrGFL7S8bQBSwNkNSpLGljwm9nOC4P3XPLUntBPXtuO62jGPchOxaprlC4D1LDaJMrwZOug7LOIofwoi9KNWaxxFiTpktT9slQGKtkD/7Pe68Ab+suADZWk7HtQkVxof7ogC4QVZJth6gF6qEqFHPQFg2eEYZZz9sPx8yRgucToDwwNC2dDcGaat/9QnIwLnSAkJ1xgX7W1+2e/I6FO7fURNemGWVy3XIa/37XijUCPBlVzXDmrdLF7kLgEkwAX41S6s54MMiDCdkAES7Mmhk5u1cmHaNsRScmCsJY6zIudhGNjaUJt6/DWDDNpJqEzvTcpyuP/r6N6a0EXd6+7j2tmOiZX/weuqLeT3Pn5YhD5fssvbyUDeggwXA3DuOwVpTs6RNXX0EbazHYxvS5Z98Veqfu45+tPek7i4SZL2c9GEc+9JWWh9V0y3jlXTDrlq6d7ohbdD9mGszwPnh+ZZoo8y1kX30elIvyIVTvnsYU/JIvo4RBGNvfDQt0VZxLZYzTihgCLAsoxLT3hscix7/Y51TV2P+Ifh/r71jkvcOxYatkFRwMLA1ias3cVewoTXl5dzZykxj+tbl29Iznn4kNXsbUbbI4JOswwQrG2yZHAocHAnHkgXOh+GakCfPfMcSMblJRz3oeq3zppyBeScDvAFFzHrGxGaWqh28bIg1gHxB2sn8LAEwS2YGwIUDfSymkWFh9eHkyUeSNGDM8JulKCQaXfvQUi4HGfe3L01TuywLoWZ68hHp/ef8Z2oa7kehIMMkAHb9ykklmetwe+e8spJ8IVkceVjn/EMYfHunI0mHDn0KEzY7BVx22aXp6U9/KvPHEiAlmE46R8TiebJoj50PYPecR3uC4XLV2P33kUw52GtgopT1x8R8mXzzu9Lg3/md3wmZ3YHe+77Xf1/rwd5+n1n9vT/u37oSbuj7fA/GtyZIuvs7Nzk3SQyB0gSg+JLPXooE+px9fP7D5NcBIBYA/0IiJQMo58/55388veEN58Y+M0misHtJD+NSIx2SyJqFEj9NktBODTvSUta4227+LGV/c+mXfunlaVD/R/ZsMsGZASYznAEwyfyYf8Z69+9ePRhX1Fi6ggJlZhwjLM7rIx8hAfWbr+d3Jgez/8u+r4+LyEMr4Y5j28/4FQB53wIQkbhoA/i43n/sYx9DGvx61voDAPwH46L/LN/zAOP3wgsvBv/8WmrvkAGuY6+HCOK+irHEBrN2onkYP+pt8cr99Xw++tEPp3PPRd68aydMf0cQeK5bluC6ua884oh03nnnpZe85CVFJyDjx0M7+QMywDK3Pmosmk0g9ZNPPpnaiGOiMHv7ti0E7VNpy+b1sLo4XpKJmoIBcNAu7V+BB9Iszz0urVx5eNq+dUu65tqr0tjITrJTTelzn70YidEwAYPMwL4l0I0wgw9mDXC5AMRGVEzEclMx6AgAXNYn2ppJZkGuwv6/AJpXvfNjaRgX4QYMnIapox3FNdTsmzhDRm9eAKY8NDSsXMxwgJZ+89+yuX7PAFin6ACaAeL8bB20OTSRUMigCYrK5ys1JhDVGyg+x9+DGyd5/iDgQysjFw4dnjsIcpsZR9ZHKg2tWB8pAwylNQNQ7yETPrBpOPW196Sbb7gxHXn46tS3rBdjE2o8rastALDSWXm8kKuq1iPKq1A/U0GGPc1nD1PfuzONpnGpN6XdcRFtpgdDMjuGPJIdxVZYIa10MgP6DLoBwCG/bFJWriuqAFhra+vEdPGVxkP+jBlPAGDAsCeiJNtAuxGJkgGzZmn+bDsirJy5CZvRdm7DwXaA1wHoAcCpBQDcsTbVtR1BSemKtAIR9Am72lIrLYNHB6hrHiIRMEkoCoBqVEJGz9Op1dzvI8m8Ufu7ozqQJgC7NbLAM9RGKhGtt2kwwD6AujJs2B6Z7Dmlzs0rU3/jytRVWUKbHgxugizm7o6w+ZKtiCSEtSxFPYMbqqJQ94Y5NrIyeHQY+uUG7JYb7Lz1gbERLwDgeZa4cFgIman3q3htBsCZCY6xZ+25fxdMO/ZCps/hkA635LYBpmzWllQmaAAfPSCib3zj2+kRjz0dD5+GNMbvDbLm7CMcTC+8XoDhfH9lg01i2MLKFkmi0AAtJoQ0OJOxnmd/Fq1otkYKC9Yiu5N1tDH3THo48GsNRCx8j3kSNahNsPYtSKLbqFnF7VRsb1vqsuy8IKqV2FoP3IwTercO7CRWuocH06d+83dTGzLiCpJ5W0RB2cd96MyK/TTumHcqmpmOvefQgp/se1uAm93W8v2v7OJLb+8M5mTdJAknALL9HTtSL2Pxy+c/HnC6iXPeSEUBc6Kb6467aQ2t8k5a8tzJnL6ecod7kD+vYyxusw6YKcqQJHGWWVIlxIhYUzfjYCnnfDhTUwB8LFNyDWPiSBQsfYyPHtat3LDO25o3Y9kl165ZmVwWKy/dtPJDNu5qBGYLJ6rTsc3AmkiGCB6bCjCsG7otZ8LlEwOa739rKD31qceihliPky1mRdZstnWTuGAtcN3moMUCGmoFexpzyTkRfsLxb1s7hUNxyUw7RXubUXMgAw8APAcATvFlaygZ4B1eF4Gw3zkUGeBpxmM1DNkci3x3jAuAqf13mQ4WGFDVAZBVEt0DCGll3DezW6tUaLeXNaqQnsnj0/te/j2M91jzWDytMQwAzNtWmRv+lxd7E5R5jBDuxs+5DvjQxt5uw+2AP+zjs7jeAuBx5o58/le/8Y2otwyJqUkm/D/2B4DL8X/gc9lzPpTr4qFdgzbAzzCxTD2xjYZBJpOsL1RemWWGJUO99wu07/KH+wOEBcBl7FO+f/m6/H3h+pR/X7gOkWOKYb7vtSLYX3S9ntcsgWQrgeUU/+7p7U2f/OQn00vwVzkQyD/g0HionsC8n08AlBL6Pb7bHvPCiz6VXoiyp707S91nYXyrlhRx3K3s0/qKTM0N83eSOE0kB6+7IADwYx/762mE+KhSwwSLhNW8BJoLP0NSPO+7bpqHNgYP+vJx/jP2rqf9XGtLO3vAGKWFl6Rz3/iGNLRzKNqABnlTKib2/O74OpQE0kEfePHCuH/7H7+x/vM8MUVpSDeBKe8XUGnIjFbC1v8huv4/k/MvcMc+xu9nL7k0vfacV6fhXSOYPrZAqpHs5r6aXJQFbkYa/XA+fzPiMxArvZglf+Sj/5pe8fJXAfZbo+zWbkOq20qTLMfAhz/84fRa7ntTlNgwfgoPmYO9FQcEwAYMeSPDwIPBqKPeGWeckY466ihabTSkXTt3xKa/acvmnAXu7iHp30JNUF/q6+uPwPTee+9N11x1NQzwhpBAK9u46MJPFqY6BNbFph7cQIDQ0gTH3q6tDy4ADp1o6cK6eGLmeuBwh5ZZs/6XUK3Cgqdkt2af0qZl6VXv/kTagqytRlBDMpEbBuhhUk+S8W+jP2aYGMVGZiKBcysAsAxwoFalwtEKybqy+wJgXx0ssK+LGmGeIwMsI0xsNINrlTXDbtONBOuSqOP8fgeARIdfzaoQEaZO6klR7ibahIIbAawGokSmLUjvJocMKHONYxXTp+uuujad+dgzQ0Lj65XaCoAbtToVhAcwl93hONpx/wTo1jCTqYEtR6gL3gFQHcEMq4pEck4np+gpK80pCwxY5Ht84SirHDrWMKSXc0ig65AoQ8twntQCEwSHLDDaVIhcZI+HmTPDBIv2OyULK9Dm4jSg23WD0iVYxlAAXKshgZ6lThUW2FrgYCltXQXobeg4Gl+LIwIMr5xbkR4xhCkVAHh4ALArAIbqUyIbDs7LqOle25jGVyKF7BhD6r0LwMpx1MbJpmsbTf9YF2pAvn1woXy5p50wCz2pu/UI6nz7CXZ7UwMSa3yzUj2FhBw6oNmBYiaasWWAG8xtbt+S6xplxnaPcysG9wWCEDjOG+IU8lLbc5USaH8VnR+8vkGSZdYt3r8AwHO25QoZtBLpQuIefaa9JzCA3N9pzku01UI032q9OQN6HKngdXfckladcUoA4Bnuj/XO9kI2eFc+nBNbfs/3LypVo5crqRnbi5gUCjO0Qha9FxDsLMwKjFwfHLNJ87NCCl2Hg3YdYMK+yiGZZn626A6NbFYQ3G1LGYZetEhyLopVwlRMp2JAlLiFJF4XNr3tO7ani193LsgHKcD0KA7XGL2RqHH8mUDyMeZE4xAaADMC0PsGqA9sKT4UAOwn2calxjxValsZvSd976Lnpt7Zn6TGkY1pST9olZZl1U6A2XJOGhVDtas/receXD85kO5kDAqAMTtNWzg/hn14MNe4htZHt5NcWcLa1M/8XknsuAaL57Wwv2uQxa/kUnfK1no7Fl2FfK90BmfccN0mNS3h79M6ckfiI18fx6BMryy8ALqZMSIAjq9oCaa0XQdv+wgLDlekr335jvSsZ5DOM7lFz25N/VQwlAA43ljg6wIc8yd/juPeR1bWGPRJFZvAYy5QAywDvI0E1GbetqwB3sw12WEf4ML8KgBwIYGeYdOtOv7CCdoknZ/HWsZXPQkdzwF/LUzu6lIXrRrqkO314ZPR08ymDfho5ZiayZD2ThyT/uXXb4Ze5vwmehibJE59Ty7hLOqZDIAF2FwrlTAsErFXmpCMDgU/z8Bv75/lPLK7Q/gJMFY0KXnZy15aKJeKNoJl3cz81HCPz/ftvvzFnp/jzyXA2xvQO7RrEKVZRZvGUCWY6CfWEcBnw6j9z+e9SpD3GZDveaycfzjmexUWB/ILIHjh+iy6Dosk4AcCwVEjirywjaDSuVCaI1nfbJxWliPExNgXUPpv/PuyH/i+7pJBtISE93NxSYQxVciD2YeUYc5hcNneSXIdtcZdt11MLNScTjr5xZQ+KIEmjg0AjArM+iAeM5R5aUoXyjMfD9H1Mz4ox633VznpONJQJe8qGA4kgX6o7/9CAmnvEy3XiBor5Dr2UhId43qcDiEY7T6U1/9Q7/uBxq/nJu7SGMo5qxzY+x1zWmlwSYE+ROPvUM/fOLATQ03BfAcu0GIOz69U5ThvVa2MKYdmXf7KV74SyUnHtsD4QWeApdvdEEo3udKJTVvuE084Pp104glYdPekri7a2USwARPISWzYuCWtW7ch3XzzrWFXbr/f7BKLmxkB8yVIoGWEop3rfgCwYPPBZICjVsxFpKiZCfajAL7BWhEsOunaqWWqUTg2Oky/zV7oFADbDO6AL0ICPYoUeg4qclYTLNsKFcSnQCG3scgbfsAPs16wv/UuvgDXJoLJim2NjN1ticTPIXMu2DsBQCzWRTskNX5KoEMSzfOn+XcjQS5EcAanxGMVgtVB/j0I6NTwqIssfK9vbZkgal0xadX7gdTPOtc6TJYakPrNjE2lG6+5IT3+jDMZYEww6rm9NjNKhUwE2HOY6M5DN7i0H3O1hXODIax1EYjzuXhJURc6k3YphUbbG/uDxmdRiMn9FgRTV2ifqJp9emtjIfULh2TRe5jwAH4BwDrS1qIVim2OWAQBz/EaWNfajN9hf0gySIs2s2G5Qc3ZJoWDngN81dUhl57ZEK64aWpb1n0jra6n7reuDVl+y+FIxo9Ky6uHpZMnOlMjTx3axtEgTa4iE221NhGANtXDGDipLW3rnUwDjYMkHah3H9/F+8NIz2GwRUA+B6OmgVU7Mvh66n3rOYduwHVv/cpUt4P3AVy3DJGoGGO8jTMOBL8GskWNi1LwSCoUwVMw7MbpBSNXMr9lDWBpAFPPWMrS53xPss2tLJx9OIvf5R0i7mXItgqwbCukWTWjfkg0qxYk8H6W24bawJZXzk57IcMIYho0jayhjVpxU7ffve7K9LjnPB4JLUkD7u8497dKEmZMTT3tkcZh/DMANgmi9tVabr9MiDgmRKS5f3AcvM+JYNBAv2TwZK4XsyFB3/GlPBY23UFHkmyO5EwVEGxxZ30YMrVSH2ubpFYSEM2pg49qNUFVKCDmNBnTXIx2YKGeoEagi/q4L7z2DTZQ5F4qszdLwbEEAM4b9FjU52fcHnLbYOIO/rGv1+8ZGCx8zEKgkDsZ4zpMEqhjbH1axbF+9cOnAoBv164/5v7cElps9QMyl6C1J0GVli1L46CzmytbkELjAk2OaBOy382sBUPmY7zyHBTNxRJeV2kZgH85BayrAL+rmOerWDyWMV5YAVOH48SEQDH2ogTcH5GmwzkDfmkXxQaml9sM49o1ZM4yhJy/izvYpEyd47bFlsbM+qQHE4wRl077dejXm+u66GjWnb7xtQ3puc8jgYXaokYhbmZfBBB+MG/oblhmexw+MYSCpokbFDjVH2Oc8yFWWADoh/n7Ts55w1Q13Q3Fu5X33aIZFmoeWd8RXiQTNEyrqAmSJlMmHaxBZg/QvCu/Ockvk3Ik6QTzdllqj7ZILo8ocGyPxLyTVW8mcWDrqp7Jo9Infu8uaoFJmm5tR2ywNJzNJ/HIqGEuNmd/pSjM5/4FADbFo/TSxJfMTq4Vjl6mBPoqtCKJJkMddRP5UTr/zuDW3Nu/PGqrDCDd11phE8rgomydUhqORK28go1CBSWYUIqnfNb62CiD0exMVl2nbdYJTVte/vLMnsq+K1GURfV5Jbj0+bkjhPsYQ3VkiJ6efRHo+ZoZSkE8Bp9vAl2ALSNg+YWBjzWAHqtxhkYwpRNsKZkrPUv8XraHmVTOzHXR0d+gqjwWDaEibolzNRijjSEAoqEwESqvY1NTvrZ+ZphTRm0lDDEBjCxrO+q3sk2JoLk8fu+F1y/YZNamsoWj96KrbwlB7Ug4kk9j5ubE6F3an4YG8ZLg/eO6lW1OigA3r/uZJMjS+AMlAA6A4OdHSQmwH27fD37tdVlosg80BpZzZELrGranXpaXG398YQDgR57yEvqjZwbYwKoe8CsA9h5UcIHOAHghWVHel5/v94M//91f+VDc9/tz7L8Yv/fnKmWarVTFPFy+7+3M9rzfhdq0IH7y/vLySIgslKbevyu0t2cdkAFW2ijojSJ7Fv86NqYcnGdd/pzucxiiKB8ykFVaYpAzC8NonUVLc0fetKJ/lzVfACACts997jPIhO0TuX8ALKh8sAGwF0YAXAKEkNzqsBqgaxbWGukBvYyb2tDht/RidMV5YBb12+/7aNrcuBoA3BcbfZVjnSNAirJmgbQbVI6O4qsEwAHorAGWVQUw5FpgV+NsbBUsr669IYPOwKiUQYdxFsCk3lpNvs+qmGMDjR6tshtKklnEd/Gew2Q2Z7jm7ch8aOVOuxeCy6KLUI1gTiJFEyzrXHcN4MhNLHnPT+9Op530S2lo1xhARwCsuVQGwOq67UscElo+Tik0zS/D9VkQjNoXtgn8gDHOIIHrECB4hvMKR2iBkIOWILFuBhY4ADAReBIAWz/HO+KSHNLnqAeGEZEFjv6vgBqD5zBUUj9M3S2S1SQYJnPro6kAwCZMAkZF0AtQrgB8BcCTW4OBjjZE9AKub12d6tqPQKV8dOqHXTpxHOC6rpZGthMcAYBr4wQsBrAwnrP9gOATG9Nm+v5urW3DJIrPjbYSfMkum8Cxv7K+zs3LAAbLUaLD+tYvJ7DlFAZJGuzg/ewzjDJAZ2l3USXF1tlagxui52BvF+rRPK9w+TM5X4DXQrAwP5cXMyjBeBV/8fmBcwspaAa+xR8LZ/KoZQrdqAmDiA/j31lt4L9N1ni/YcS5703InW1Kb99PnYdvueu2tOakYyHs+T3n4dcYr9s6sYskAaCYxIc9n6MwNCTsXidUBVErKrDMvZuDCQoL3+JLlrqYM+VaU4JgF71o7eT1kqkE4CpDnbMpOgFjBiYkQxg31gR3CIALJrjN8U+eIkCw90AWmABGtfrOocG0kmvxS2Oz6a9f8CI+X9k2JlgauDFuNcvyeo2H6Rjv4WGL2X+uAHjPzYG5x/F3VHam1bTwuOwfX5iOqP4AEyyyLUpnUeNMiSZJ4LT04KzYyev7YEP6m9O61uH0U9axG5ge65Hhb7HVD+czYUJQ9pcr3MMJrupooi2UDHB9AOFl/G4JgHUpF6GV9cs1aI7vrnkV1hQTgbYIkvHVdH6cfWOW+6XZ1axj0eSgAJf3bxQQCnAYZ63MBQUm5rOElPbEdqlpRGo4xyRpri5PV/9wY3rM6YiIXQNF1dy/XNidQWB8DzmJ/y7G+iK9dWDicpzbfsnkDuc3xLHR9YzrAADG9WYrc3kzCcHNJMEG+YwxHMCHGS8jsMQTnNcs69Gc0t5YlwpJAON7jlo8W6A5bppZ9+jaFNeolYnVDrD1Z0YoOU4AHott9+Tq1LPhtPSRN3+RdWFVahzvTp0kWkfHh5BYsjZaTIyc3zKQRvaWRh3xAcCubTMW8FsiAOhvRYIsUJ2egV1WCgmo6gDIKYmsJ8A3WPD3As6JYaT+S5eESaXgN7crkvEU1OX7GIwLYFSjoFyHj5xb6SzPFZBm4Ik6QtAdwHAxAL4kBygFAC5NvcLV27663OTsTJwT4TXWiKc/46xgNjrau3jvWRRj69LVP/pRnIOg8rnPew5qsj7AYs76G5OUwNLJ+IMf/ICSrJ3pSU96Igo1VWeW+HCt9IdgsE1M4Hz+k+vTwMD2dNppp0e3Cn/vefplfLJ58+Z0ww03xKDR5POERzwy2NIy4V+6r65fvzHdeuvN9FodjXWwb0l3OvHEE8MXxWPymvz0pz9Nt99+B//OAD2As70r4xqSBA4pPvOEtfC000/mmE7j+H6Sbrjx5rgPzSxInrcMbbF8F4PZvsPzS3/8IwOw/YHg+wsgdn/f/x9+cv1WQVPdCwCuxyBABngxADbB3owzffTjDgBMjHjA6///w5U8lHP8WSVwDuUYfvHah+4K3FcVs/ux7AcAB+tzaDXsBwTAZmrNZs5nMdn4ykyrG2ELm0y06inc5mbQAc/K7rBVNyP58p9ups3o1wWBczoBwxZ9/tKLYRit/jLY3XcN8CRR1M8PABeCJlZGg16/6sgQa9DSRJ/acY5l1l5D3VgBY77zpnf877ShtoxesABgAgUd2UJlW+w5gcFiw0J+E306c1Y+S5pxL9Z8wyy/ajpinai7JLIW5GYmLrMxUWtinaQbZ7SwMeiUGOC5AOg6MuQGizJ2AtEqJOoYl3tEf+LCxbsTVsyqWvFivV2EzLLDajTyNUftsrVzN193U3rE0SfgNjeeeruWEgCwgQMmbKWTWfKIuSKwCOmN8lqOuZJ7yqD7YzDz2VPEhrsAPkMg7DHOZ5ZgT0ZWxF3Hpl+nIzSuoWEcBQCeQwqd6U7rdy06JViDDa6XAabGs84aT8aT48Zau3CE1khLBhgG2SDYtiHcJZ5niAkwCDceP2M750qUPwEIBngTsXOsSA7bV9Ht5QhaYDwi9c2uTMeNkeVdX02jWy30Y7xTDCnIa+lhhK6mT+pxyEUbB9JO3i+KeAHAdTUYZgyxkueDq3MbwLerflVaWlsBu7MktZCFqGyRQmJc2T8FwKFbtZcrpKvc5xl0uVXonQZ+LgFwtrbPEz+YWR9xD/JYyL8rgiHHXbBqOeIPy7VFhWkLNez+tXjP/Hb5ERFVOcYyQIjEi3J71QoAvkaSHN5rQbA9f3Ucb2LcDeNKuGHjXemUM06FWG9ME1zaUe73Tu7nFNbj41iPmxypqACQIbMGmPWk3j7VRuwcjyZYMkfZzbcEwKZ9REoyegsQP859niGXARQY0CpHQMJ8qmi4ZM1egBM5TMz4Kk14tHWkXgoBNLJqUQ7NMEKkEMT0DGPfgKYNg6I6yjhOAQC9/9zfpj/rnaKX6FvuOgAGjOsxEW5zMnK5/dG+TWyK63uAbwtJt92fuOgW5vuWb1bxpAXxqwqTrgrGVx98fTps4tq0bPo2zpn5hOTRet6Gw5akShtJyi7ASycMZTe/PLwlDfTQB5jo+qotOB9PNcEAz6QhrvWk6BQQidUI6oVaOqqzOS3l5Je11agFrkvdrGNM8fhqNogvZPgCHOuxwMCwvxjH8fMUQGeKcakcOkBVUTft2iEutwen80Aw2IbMmssdJdcuia32xPY5rBmyoh0NK6On+eVfvDs9+xm42HLhKqwh4fNX9pbeEwA7dMrxY3KwmDthusabV3lxBZA5yOt3Ang3kAS4a6KStrJGbAZgb2ZsDPJ9jHsd9b/8e9IaQvvDAk7qtZJ2AeSNNdSp8T5zJvgAqU220SJRIOht4Zq2kZAQ7DOVWKtLALwiHVv51fSB112YuuqOT6P3TpCe60id3W1ptH5XmraXORJ/DpR7ypwLCfQCAJ5TumufdG8Z11tANjGRAe0k37t7utivSDEBNmcxT+lCqTWOWc4c123J8sPSru1bUyvKLYHaHPt2Cy7IAscepGgCueyai0s2ZU5kPsPYyppK15RsruSeVtRVhxlZFQYYAPyKl2YVVDD4ylCUMbrPm0AV+KmqYk5xw5/xzF8FaJyQNm3cHN0jurooG+nqTd/97nfTFVd8Jww4n/Oc56RealabSXI9/pcfB1i8Lm3ZsiX+ptGmz5U1/oM//D3Oezpt2rwhvAPcq1wvTARcd+1P0i5q+60xW7Z8Kb4l20JS6PuWY/N73/telGtZW3jiiY9MN954Y6zBpXzW59177/p01VVXUns5ndYee3R66lm/GuBXlZuAWWWcr7n9tjvTt6/4VjZ54z7JQHdyXcfGbK3UQEIBz5DhnelP/vgPMVs6NV1zzbXpwx/9eNy3Nur0p20n5j5QrHe7J9oWgHCW4B4MAP5/BRgfCEDtewEOABxqCWqCYYDrFzHADwwA37+1/sF51sGffxEAPDiHdb/e9UDJm8V73p5v+Ivx+9Dfv/t1k/fzpL3d/30wwIXZ5TwDXChmgJCJAAAgAElEQVQnH3QArPwoakFZKAS+bopV62P4d66h0PBGya4LfQbC4fQZ55EXcP9uD7pwpSsA8GWfuyh14pB5IAZ4dGzmQQPALoACEh/WVFVLimwPANxCH1edY8eRS7YuOYIsrqxYR3rFn/8NpkjH0Cu0l2DYa2GgF0RnfkTUWrC/ReuUXIeC+E93u3DkBWwje45SLzt7FC2E7LNrbW8AYCVUDICQtUa7I2vZ2AR9T6NG/YBk8TQz8meiU8qSOS6wF4BDA6NWAphO7hl+TrThEBtyT5Rs0+e3GYajgmHZdT+8Jp3xS2dEW6R6DaWUEhO41GQaBNhBMebWCs3RFikTMUqBrEtuQE6YOggYoI8E4KNY8O4guzoJGKoQ5NYApTIk4QZN+5UwtQLE1sJpNyKmjLABL/U4QQuAlUIrNbTmM8YUrGENEFxT3i2DbKsjQmwD4qifjYvBfRDIUWhbR41ubZr6XxjgGsZGYWcMSGrsWM7xrkbWe1LqrR6ejh7HiXU9JmabYBcmYHY4JOXe9Uu4X0c3pp1HYQ7csDmN1HgvdOT1tM6p0fe4sZFAkaC5mXrwnqbVqXt2RVoy2Z9atjWkmXtpITNtDWBmx4LF5BwN9Brjfnm/qfQDAGe5Z5YvBvAtZZsl5AmWdEHGnBUFeU6GfC/mGyxOgGfzCSoxZEoMkLIkxvlXKOvz8GTsKwErHaYzGCtMguIa8jpAuhJ7E92C4qij9BIzBmXsfnDFN9JTn/ZkWGCAhO1ElMPjCm4d+i7u0Rg13rmaUZCbgXCYYkVyiOAcOXyAXw/CvwcQFjKVvwsUM39OmZ7OD4XxDQBcz9GafHuzCoSjxw1JjjrrKVEGdDCeugTAyNe6ZmhPw0cJgCEXI3E0OGhw2po6CVKXrduWPv6630S5wslh2GcNqsZDTV5jnjutMsPrzgXJ5RN5fh/Mowxqg31fwPnFvVn8josBcDEHHcZcp15q7psIpH94/gtT09YfpKUNJGcwlaiYLAEApSWtHDPyUZ2ge1gLOhiMR9SnEX5/Kw691+2gHRJy4k0E9Lu8f1pScQ+WMB6XcgkOR8rex9ztoxa8G2QKERx+A7YHM2kTza04FtndWdhSPBABvZa2ZwBccRwVEtA5xp/3XYDbBkvcZCsuwG0jc6CDALQEwBkEw7YoixZwN2CuyJIxS+nADdeMpGc+Yw1zeZguBBjXMDZjzLiuOQn8HmMoX79SQRpLe4Bg/hfTECDLWJ6hdnonLKou2OsxBbsH2XMAYJQxm5nXw0zSURjhUSTRMsAzLNIVOhygN46EnfX7OpXXsV7GPujiyZivIzEneG8iQ2Hqt4X/Wnm+TtfKnxsByF1TS9KS7cekL/3V91LavgQGeFnUrcPvYry1JbX2Y0KIGZ89yVpMVgqAWdNMOM66HvJeHQDRseFdGKS0h7nRkXhz/PZv/zbGkytjDfgRTKqtNPy3DK5mSDK0j3/84wGQHemrtJ649rqr044BSjuKVioveMEL0qMe9ehgXX/4wx/CsF6Z1q9fn0tROFefV/ZmlLEMBjgClEr6LMquYIALABwA2VZ3fG8I8zrZ2UqUVPT0dqR3/PWfpS99+fPptp/eGdLszs5ezM6eGgzsu9/9buTZo6mvvz9es3btmvTbv/PGdMEF5wcIlpUWoO/cuStA6Fve8pb07//+73HOJRtb1kXK8gp23/CGN8S5fPOb34zroXLt8MMPT095ylMo2VqXvnPFd9Ozn/PMYMy/+MUvxnPKukNZatuw7Ny2Na04/Ij0tKedlY45dm0A4ltvvS2Y5MMOOwzzpMemNWvWhMmU75nrcC0doWyKaxf17+7FnW3pfX//t2njxvUA5/70rnf+Tbi8TrtXMH5zC8YiARoKtXKdyWtRlkD/AgAfzNqb97/dAXAddUpLYAmUQKvsOOnk3SXQmQFeLIFmf1UhscfafbDHc3Cv+wUAPrjr9t/lVQ/n+3eo1/BAADivdyqXyraA9wXA9yeJsu/jPCADbDw9IwAuXNgEwLa7qGcBNwtcH+xTlZaMuR1FvcG9/WejP2J2Mc71L2ZSkf9Y8weTd+lnL0w93e0HZICHR6YeVABsQGZAuwCAg1LwNxH4ylbaLL25hYwtwVGtDaDUQjEdjp1vfPc/pvWzyAyp94xaHOXPgQgXLnhmPrO5V5SnmZk2mSDwCCMiDgAATIwOAIZFgRG0h+7eALB7oQA4ZKkMCt2ZGykyC7ZORtiaPKNHFnGVoTNEXsMg9wmAkLihE2kV+DRMgZpgugTAc+MwLBoDwX5c+Z0r05mPPjNqXaYxw2qgLlcAHFI7g0kBWABxgJPJDiLhKe8/n0uehJ8Jhvj8Kh8yS+w9AQjfDAgSAE8D8mYJ+uwbHYZYMA51SpkxtKIJMQesDLqoASU4btQQq9k6YNoWKY2mJlD+IzMtXCPZESXQmGJREBjBrzVyAfgIDA28DSRTlfYGsztpQ7Kdkk6cSglA/Ht9xxIMno4kcAQA145KR03Ri3MdDPBGwPQon09T1EaCY/wvUsPxDWnTism0tWErBDKAGtA+h0xxjjoub2pzrTP14Srdm1am5kF6/Q4yXpA+T24YhRTPbUw0OLOXci0aemvyU7gy67gcaDCzs7lpVrE7e81LJ+diSGWGNgdGAZi57iYmwi25SE741AyKrYPOtWo5kWJmaoEtlvW3gVCDJlyRZMmP8jOUWkbQFQ7l1h063mw95CigxRfX585bfpKOf8Sa1N7XQ3IANpdWKDVyFphdIxCv0SBqGil0Nsea5e8yyHMwwrm9GMk06jlVgIRbdAAYJe1mkHLdsHBzca/g3V3Zc9LDi+CZGF3XyCTVBMGMGWv2HaSN/E5naPsE9yBta2euaorVACM/h+TZcWNv8j7WtROoh/3Ai1/OzWN87dqB8sMo00Anz9+5qEdm7JfmJ4cMgEs2J2+Eui/H7Z9fQjLALhlgr0cJuNuphe+aGqXu99zUPfSfHP/G1EBpRls379HVmWaZd/XWbVOO0N7LDemtpvFukkercb4FHN9KcvHGoTncoEnuwF6NyN4GO9uA71t9fB3GmtQLO9uF2V47iNR13LVL5smrL8NbEfwCImdY76f9zvtMAIxUKFuCUW5eGqEZrrtECYCbneeoO5pI3LU30YeVzwFnA4S5P0qj/Tds2Ryo2iTTkUuPSt/+93XpSU84MvUg5x4bGwgVUZRWxOLKBwu8AhAXUanzoLiWJhyjx26sx3g2cGzTsKYDAN/tJMY2YHi1jiTnJgDvFi7EFgzqRllUR1nXRxgrMsFomVhnGVeCYI4/Go5FDQsgz4xWSP1VtrDucN31vLC6hbNkmWe2+WUik32we6orHTl9fPrSO69I6S7MI8cPI1FD8o/5sWNqHVYIGAPOuZgzflEeKYHWzlwAPOUYd/KP0A8SJtS9eNWqVel//I//AXN6Rbr22mvTihUrolfmPffck/7ne94TybenPe1p6dnPfnb6j//4j0hsP+fsZ6XLL/9KuvrqawOcaXApAL37rnsDKPr862mLp8x4mNpY15FwZnWsFgxlDlDc/+cKAAwDbCJC1Y4MqE7ZzhmTMo6XMDZpoVNEV3rv378rveMdf5U2bKBdnX/nGq5duzY985nPTh+lpYuMtkl417Mjj1qd/vAPfz/967+el+6487Y4Dut/jTeOoEXG7//+7+MtcknIiQWbMrwl2PTcllH/bj/Ym2++OX3ta1+bd30++uijk6BfVvmb3/xWOvvsZ/P6jnTRRRfNA2Bf7+fkeKaSTj31tPS8552drrv+J+nrX/96HIfybB9e93POOSeun++RzXuKOuDC1KcCsP5VEofnvuGc9C/nfSi98dzfSef9y4eRYd+UDSpZB6L9W7EeZ5a3NAktR3ROwuW/lY99JeP2/vt5E6RF7/Bw+uehgM/7B4CzCZY1wIsBcBAVsS8cWgB+qNf6UM5/YWwd6lEc/OvvW8P+i/H7QK7moZZgPZDPejCeu3D/97zvCz8vAGD2l7IGeJ4Bjlq9gz60AwLgAK2FS2IE6MW/3ZCihoaMaABeM/2wjYLJ2BjZ6HOwKpOYA5IqoKVFOSVhxOcu+TT1M6CkaJeybwn0rqGJBx0AewErBQPshhCuwwUAbiPYH8V2vXfJCrL/OOwNEQKtPiHNYAv6ine8Nw01HQYABqwpbSVAChKrKEsTkMjclgCnBMCxKYseBY22PgrNH0GEbY1CVScALoBuMHeZAQ7QEzJoQWlmgZt0efVzlE+7/3J9IREA6uA+ftaGaIyDQoyaWgDyXQRtGgJpiNUMq9HIxj07hgSIAPOmH9+cHnPqY1H3CihzXVi9tYTlRlwAYIF4k4ZD/MmqWrG8rIY1Xf5ujrZIVdqvTKPe28rnjhDYTgKAo1+s9b4aj2CmpJOzbsrJtkbKiJXImnRwnAXL0sU1IdlAPXANQFyLsUTIyelXZZFlgJVA0xLJ94u+wl5TXVoZp+G8HX+DqZ0ZSNXJnTjHEphai0oD7SbqgFtaT4XpOi6tgQWuKIFexzFoVkUvqSatXFfymcdTG909knY2buX9RxnzvBcS6BouhPU4ji3rODKtaFtLT19c7O7lFAG/rYDoBlrTtES9NudNTWxV5t4giuC19H0Sr5c+GvWL6hUDqHKimQFwHOm+zM8CaqeXuM+cS/y1IIwXrQMl6CgZhPLnEgBHssrNmySIx1JupCGlLmXXLivWecrc61Ku6y/jrQ5gNIXyox0kMzm+Iw3u2ppWrjky1VPmUA+rMcH4nLKOnetnEmaSYH+K12qUBb+BqRpMZMn4kgQRVpjUCAftgiEOGYVGZoI/3YMLJcXCSpehYGmT3RBu4Z6LUk1AcCNMGmOo4rUGAGuL1cL3rrp2vmDUePsmVBBN6ISXkESK6gTqCFey3nziVa+jMS6uhICvyrRAhvrOkhmPvlsF6PHzf64A2ISAjwyKu2nHtZZrdtkHng17/RNaam1JLb3daXxgBKk2Ca9+zpmyBOuwGzGxqiJ7nsC9qnJ4Z9qJN8MtzPObR2boB4zsl7E6IuvEeGxj7qwAdPi1HHDayX1oBwA3hQFY0QrO9YGj0eXZrwoAUhZY8Dut8zPzVBWGgguvkfewiS+XqDCG4toqc7bdUQtjpa0ZIyEyce2MPQGysmHhZQ3w2wGwWE496I6BXWlF93Hpv751a3riE3tSfxc1kvgMhM+zew1zJrNiOQPpmM4y3QyGy70p1mGPjbk1yfjYPjGTtmJytomvddDXG0libgVwbgUMD6PqGWVdHwMQT/K9QqayqsQ+kius+bHOCIBddNnzrIGxsXcNd3hX36prlIkNBPmOQ/YQAbAS/66ptrRidEW68l3Xg5UPT7V7qROGYerBmXpXbSt11PatozSj0loAYO47ZR0BgK11N0nA2t6uRwWA6sUvfnHU0l5wwQXzNbpPeMIT6Av6mwEOvRZvfetb049//GPamH2DxMUMLYteFHWuMqfbt29Pr3nNObF/f+HzX4r3POusswI4Kke+6667MpNbJMODzTRlVwJgRsRnP1swwAUAtjTIMppQExkGRNxA+zcSD70YtP3j+98DuP5+SIA3YZy5Y8dgPO+wFSsBpNsCLPsQXK5hjXnT7/5O+sAH/nfaRgtG2excE0xt+rIV6bd+61wY7a8B2H8cidDJST0mVMlkJdWKFcvSq1/92mBcL7vsCwB+6rVZ10444YQA/Z7f1XRAUHItgP7IRz5SsNUC3ywh8Hi8Xo973OPSs571rHTeh/813XP3unh+mZzzOa961avTcccdC7j/63lVj9erFWNJYyrP8S1Itpf2daZ/+If3pbe//R3pzjvvTuf9n48wz/RcYa4wziQW/NwYwUUivUyA5TH+MwLAD1MX2UMBgPMAmHlWRcm1wAB/inXEGmAZYAGwJlgoiuYZYNY6nv/fwQX6UM4/1sQy0/pQ3H/Hb8zuxY+DBMAPxfFHEGcwdvDfH9b37xDOe76Ubf7WL77vi/5t7BCJ07yPLwDggtwp47H7jKP794sDAmAX27IPU+lgmN0akcThfNih6QZM2AStRHKQUQQdSuki8ynjKXVi5ncyAHDJAPcvxYzoADXAAztGHmQA7MUWAOM6GQxSzrQ2EFjIAHciRXajncLQq6GtD6knEmjYwdS5PL3yj/86DTYuhWGRySbQJliS8LU1xLxcdT8AOOp6Bb2ZIuCL1ymHjt7A0r1e0QVUk5kL/gbQtEa43j6tSlL5TtwEM80LeH1EmTqcEqfRLSSNMnhGw9GWewar28M5Ug4IE0xATcTaRiB69feuTicccwKYEslhaxdNxwEmSvx0mnWVYqJHC52Q4Yk7uI8yz3ymAaUtOuo5eXFxDSl0lZrQya66tEsWmhrCUUEQxhGZ2YN1I1C0DVJ1xrZG1NMiha23fs52ImHMRDBpH13aIskC19EaaU7TmbCd9RbBJDKe4GZCilw3LRurVN8YnXsZvUhlhBB1IrVunN0BA7yDmk/6EPE5RBfIzgHAbadh7nNSWttwFACYZMedvOcgQTgy98Zuao/p/VsFAN/eOpiGGrdR2zeapoY3hTKgCXOejrqVaUUL7O/40jS7HrOTDca+BKYgiRYSG03UTta32o5KEMVkts5ZgBbBecaa5R32e47Vvc4LjGxRbBoRfQDgAoMJgpWXCpStZXIkl8F+Of3nJXSFhFqAsPAcVRo6tZYTNwMFgUR8d6gBemZnae0C8zurIzpv0Ew5g2tAI45FDbhD/fCq76fH/DLKAeZKHSB42g8BxdCaOc04BjlO64MnUQCMA3bpSBmi6DlaJXnPo0+0ChLrgU2CFL2DlUhrlBUBX6FlXXx+Jt2CXnN8akKGdLUxJNEmlxg7jPUZgQKtaur5dwNMXVv0CG6BBTYRhIEU06IO9/MqBkK9gK2V1H1+4mWvYdCOp7bCqK0GAK4ES++1IeCPVmi5LCBqlQ9JAv1AGODdAfBSnJy//y/nAJz+I63F5n1qaEsC06a+wxn/zMEK2nvanEZ5xRxlCbNLuQer29N4X3cAvVvoLXgbksuNJLqUAKOEjrWjA6Y0ADDAYSlzusMevapL+JpROgwQnOaLNFkaUWGi0zPEp2DXL0GwsKXG+2TztexX7dJk0worJdpZ37wXzXy18Pd2MnJtqF9UqPi8vIzVpZ72bpIQ46w3ldQFq9/ZuDZ9++s3pbOe1sf8GYQJ1h+AzVCQ6ZeQjB/8HjOpkF/n9bhgIQsmcpYJxKqDadt02sL12Mw1WMf128LBb0YJsN3WR/xb5ncMQDyjwRdrkuNJlYGlIWEcJQDWARDZZB6fZBcFwHUm2wBhghiYZFu16U6udN8ET+ckioSBlnTHJ9aldGd3ahk/IrVStzJNqcZMy67Uxn0aJ5NRBwBum0VZ5ZrXwOxhLE7rmu/4R+5uXbGf+2//9m/pn/7pn5DkXhUgzX07G1Xlel0T1X/5l38Z0t5bbrkl7dq1CyD3mPS855+dPv7xjwcAfttfvQM2+Gqe8+VIcJ9yyinR1/frX/9Guu666yJi9ve+tzWvDYC1HKC4O+wNAHO5SEZlF2gVOvlYHRPWAD/nWWelMx5zekjSB+ldunHjVhIdOwGxNwJyB4KlFYj7OPHERwQD/Pfv/V+A403BYBtX+PlHHrkGCfQfAmLvgXm9NwBw7AV8X7funnTHHXcFEH7Zy16R+vv7SAJcH8xyKyqW/v6l8TkmBe64485IJMiEy5KXCX8/X6n1HXfcEVLnRz3qUenJTzkrvfcf/pG1kJaDXAvbqTViHOl7PeEJT0xPf/pZMPJ/sUjG7Hqhl0UlHb5qdXrbX/45iYcvp8u//KVIPJz2qDPS3/zN/0y7cIG2lEAX6EqxFmeg4lqXk18lcDlwAL0vQOH75XKO/Mhxz8Pte2mWWJzEA/rmJc0mWPsGwHSIDABcX90PAJ5PQvz8r9+hnP9/h/ufV+n9jdFfjN99D+r/F+bvnvd/d/DrX3cHwGWCVWCsv8SDzABH3SA7Sa7byaB2msW+l37Auhee8ehHp9tv/Wm67bZb09DoSGy4bgYzRELRwwt6yw3YiTqDCVEzzOYcrI9tkFYs7wtJXO4Xmk+87AOsrAwYmrZvG0ovfdmrA4jNQimEARcBRdT9FZn+B7TqLXqym4eshOzaLFFitTAfCjCnlQt/00TETdBao0lYgKqmJC196U3v+WAaqLaTqUdqyO/CDZDjWwyA86219jOztXF+UTOWpZvxcfZhtRBaZ1MNrWCCcyskXlsE3SHZjSuYZWbe99iYAwsSWAACqsEiC4D5jW2V+FlGWFdmOFZ611KLyXXrwrylD/BHa9DUQE1dM9FqA4HJf379ivT0pz4zCItxWj2100d1ColkSAbFH+YwisK6YKIJYogLIWm5L2b7w9UXhhAZdD3HUcH9ZVIAhEPwsOWUgN9xaglnNe6KzJHSU5g/5M81HJ0DxCpphrG1P2x8LrW/UQMM+PWrrp5NiOMP+3OklnOck66o1VnrfGWSYYMMfglOBcsBWWAUG6nJa6zC/k5uoY5wMwdFLbA2tM1Iltsfm1Z0nEJv02MCAI/dxjkPZADctKQlVaj/ncMA63YMsMYbdmCGRO3hEAAYcKG10oracalv+jAKCDFIuhdQPIrBVsUAGYkn176eZEaT1wTJlOPVJEv0rfV+qmgs8xwChSKIj7ua8RbsScR48XN8FfFKzH2DSRlvVd/l7720xkkBPDLIlr2cd2aLBSW/dz6GglPMcVVmgg0qA0z4b6Tr0Yeujdq0GcAN8kUMlqJFCWO3qbOWvv3d/0jPPPvsNDKFwY6tk9oxoLIdEmtBSx9tXbjWSqInUAKMc/9lhGdkVfUG1hSN+z1XmGRlBlhTNBMkSuazMVawwP67YGJzMsgLVJxMJJ80p8rtkertKy0AVqbayvxsBrjwN0GyzGMXQAZP94QiOPpj10YncTZuSO0En2soB3jP814MI7wjtVJj66QWdOgRIPi1Pl75eFxDzuVgAXC8vqzrK9wMXXfyvcmu9Pkxf2PivqCtoMXTaFqO6uGydz8qPbJrMA2uuxcmFfB6WFcaGBpNLbTTbusxK4aJIUKbir4AePfNrF2RdrS3pRu3j6afDAylexkg27jfo6rjFXXwki7Wo6WAhX6+97Iu2bpHpYJjd5KBN0E9KoKR6BlsicUYY4JcQYxTr4brQdQo6nHgmXDQ5vMoDw+XZ42h2tkHWngvoF04Jbc34ZJrLTDP9fPCLCpo2lpaiWvx+Ogu/k7yrmlNuuKbt6Wzn3ME45h2MYyVBiTDro+RD+EYs3lWBrt+lSZHEfBFgjOvZ/p8C263oOTYhgO0zs8mBgTCW1nrtyN7HuJ3kyQ9xhlbFTMJ1pYrr9d4jeOPBKRZA/vPxWbMwybfGOQx6lmzSOjZfg2fBRfMMC2KuUbikRYrvdSJHD64Ov3of/4Y5N0XJm2tXKhJAPAMDG3CYLFutg3FAgA6EoPjkYyZjj7YJto0sJoOCfAHPvCB9Hd/93fIh58Zda0CWsHst7/97diTlUi/853vTP/8z/8cYNb+i6sOPyy9+c1vTh/60IfCyOlP/+TP06WXXppuuumWAJjWtP7u7/4uv/t8MMfN1D4rLRZgBzvr/LoPAC4k0LF3yMAiGw9/jAycXauiZRB3oLO9Ka1Ze2Rau+aYdNRRa6k77ke9352+8x1NsK4I067chWIKkHtk+uM/fkv6wD//E0B5I39jnMOS+r7WPL/pTW8KsKxUO0q1GNuC0euvv57zuSlqhpU6r0Vifeutt4YM22KOpYwvn68sesOGDenJT35y1AQrlQ7FUQGklUibXPA6yQCf9bRncD3fTTxCiQ9KOE25vGZ+pomD17/+9bDSvxXXRzWVvy/9VHz9n/7RW2CI38rn3Ijz9OPSH/7BW9KHzvuXdOUPr474xrikTI8W28H8Oh4/h7KiXCP29f3BAxB7fnYZu0Vbu0WPBX+DhWR++ec665zd1wqAn78XScHifeZfX25+BWhfAH9licju12BPX4U9HbT9ewN7QUVPEXwS6klwd7NOXv+TCwnHchukUbKC1bncBkkGuEGpnakeDCTCJDLaduR0m7figX4/0N0r/753qavnvb/7e+B3fyC9xOe3o0Vv6+sXe1iUY2Lxc8shGjFkGXsU8U6saaHyymMgfy8NJv057/O7/90DWDSW9nP983psUMTzi+/zGGM/CZ/S3+NA3w81YfRwT2D8bM5/8TgtxvOiNeQhBcBmTTXXaC56DJYbi5vJEatXpaf86pPTccccHdnVu8ie3nbbbbGJDOzYBWCcJoMNe9Qq40XQiySpu6cT2eRQ+tT5H0snn4SUmMbjeZAvnHhMygDAuJNuGgAAv2Y3AJyZ6AyAD8WF1ckX5jaElBO23lF6S0DVGF+INJmIFcBtVbOgqFO0FhJ2BVbyde/9dNpW7U6Ts/ZEzT0RY35Ft5fMAJcGW7GkLw5mnb6ag1lT6XpKdGiP3QCvrqeCYr9HzGTwa3C3sNNlAG39J6G+IJe4C58UpHkiep5uiRogeo7305F5gt8PATymit5ZHUjSbAnapREQjs8N1ONee/0t6dGn/3IaHqCVBvKfegoCOwluqjDCAirz+1HPx2cK6AMAm8lXEisIM+CNexhZBUp2CX4I5GY8LjaVSeJDLIXSTurjpgUNhYS3gfsvC1gFWNb4msNVWZOreLho4QJtX+D6si2SDtGC20B53LuQTsMCY4ZVU0ptDV6ACRu5wCEFqISp4NNrM5tRWt/LwQCCdblqXsHXaWlZ16PSShjgloHONPNT/gyQ7SB70LayK02ewNhYjUdN8yCwg3q7sUECrM0wapW0pHFVOrV2Rpq4AVbm7sHUjt63CZBuz9Mq86UFB13zGtnxNndt0ZV7NhBtRFUZxMZYKQBwsRaUDFaFeyPbr3NoCXrjKQX4nWEMa0TUoKw+zMkKVbBjznjZ53FvvH8BGiO48A/8MjaOSPx3ASoAACAASURBVEHlfcJL7jCTqbH22/tL4Bbfi9rhYPR8U1GGzCBy9x9c98N08qNP55Ln1l6ttJYxN2mLo1bA8BRjewr3pEluyQTjcUwhNMyYMuqKbKobIyxwLYBvNhGyZ3OY/hCYNiiNBmQZMCvDnrN9iocdCL/YCOP65XkRyRPu/ZyZAWTQNWSrddQF1ANg6vluTWKjhkS8ST/zuR13967RWoDhBsodDscR+bznv5CsEfeU45HlndbDILTnTkzcwcE01g7bR/ng1yAVAUX9tu1umJ9NVE7rPC3DN2ftPQAzzPDkVB0vzlvmyYrJifTV//PK1Dd5XWodXxdy/BhrKDIa2jl3EOQsqoNmzK+GbUMG+G09tjMNwipej7HQtdvG0h2UQNwJKJtwEdLpmnHRxvFYLtzDgO3QoI9xYBKmxkJj+58RznsQsDhK3ewoSajZFphAXqsLrwxfmXyJ3uWOLtco7wb3TWlzSJwBjc3W+RZZG+t8O1kzOrmWHbZE8jhcDrm/guR2kn22pNNxb0nb8nTV9zekx5yxDPCD+RwKkEbKK/QGdEg6JAIE8xm6TAuCfAQDGYZNsrZZPqxb9SDnsZOExzYSgduRnW7kMlsLvJWhqL3eIGOCtBZzFsaXPaLOchcAcAOqn6qJtnivokzEyexYtfQinBD9BJUN7h0aAJpyykGdhmBNPK0JecTqXUekn/7pD1Ld9v6QQNchrxxvgkHWWGGGNA1lFnXIq03M1qFAcTarWIolMroUVAGPR6UPfvCDAewuv/zyYHfXrFmTnvGMZwST+YUvfCEde+yxYRQlALZVj49jjzs66lUvvPDCALSvfc3rQg591VXXBFgTSGsc9a1vfTsA4Qjtf0pTqEhGF9uSt9KWYZ/5jDWv3od8nVWEm0R+zavPyW7IxBIx1pAMt6IkOfboNenuu++k3H4grV6zNqTMT4FZ9Vjf/va3B3Ave+8KKt/4xjfGed59991x/MqJlX1rcKXM+1vf+la4N/swVhFwD9Hf2z1TUy8dnksTLBPzPpRWW+tsK6TLLrssvehFLwow6zUra5DD5ZzrI8D2uwyxzLiM+7Zt2wqgvFDnrBHYMccck/72b/82PqNk4D1/Y6ff+73fS2ee+dj0GcxAPUdl5rLGGo599StfI3kxEMaJjVFXXAb79wWQh5J8iwObf/jezpX7/z0UQsX9z6aTpOhDRWfMUryx67Lv6vPmAWyOh+zc0KByh9+rYqqx7lX1iNHMs4glGpnY7oE1BprJlxk8Szq6e2krxbgPYsYSPAET8YlqBxaBpZAz20hWtLe2xf03YaNEfRiCptl+8cSPTcSkbiIqekyudHTZ7nETsepMuvW2S1G01KVTTnoxVhCsPABgO3hb4iAIjhjHHpLGH5FAzp0dSiB4v78XSc7F8D0UkWWGmnduZH11/DeR3Zzm/Gp6mKi0Kkxo9Udo4Rwn2bdaGbO+dpLzLU3xmoq69N3vdflTLrWbGsNLAvdyx2HVxBzjcxK3chNPLugSXm2899QEySiNJi0r4asJtcMkiS1XtXIsOB7KRH4JWsuSE8cIecRF2NX9hTRPxGiLr9/i65kh4p6jsvyNe7D3YV/X3zPNhEuOt3MS9MDj/EDAd8EA8/7Pl73Pr73fmQf+20M9jofm9ZZSTtq2DzXxOCaI7XQlmGAst3d1RCnPHOMxvKYkXu06xJ7xwhe+MMa5JSKaE++WDHmAF+6AEmglXk6Aeg7CDa9sLj/DRqAsssZiopvh8UevTaeffnp65CNOiMXlrjvXpetvvindfsfdsfCM0Oy+QXMiWOAl3Z3pUxd8PK1auTwCJAfGYgDsYM11VU1p3YatSKCRJBJ4aqpVjyNzKcX+2QBgu9k2EQQCtFyUqSk1qy4ANsOvw7Oci78LIxyCqtnmpemV/3AJALiXBdiA2PrDDB6CATbQYWHw+7yp0V5vTO6zqqOu8Yyg1xrgEghLFmSTxzzJfUSdIz/aQzNYPl9X9AOWCZaV86sBBlgAPAvdMgPtMkx0LFNjTVEzALibYATVZFpKsHfNf303nXDaGQRNk2l5b38aGyAAxX2UpGi45brgaRjjWj9XsCoeR7hCR11rBloFfRjGXsFOY5pTgf0ESacZLu8Qzxuqz62RpgXT1rQqpw9ncFhgHZsrygaznDlTuLktUr1GY7LAwb7oCl0EBkZYNZyE53aweGcWOG4Emk9bIsnYhRGNlkzVrZjp3Au+WsfzkELL5jefkJZ2n5YOwwyrdUd/qt7I/V0nEwXLt5zaulMIoFbU0nD7LjbIXWlqw+0E3gA6QNDq9uNSx+1sjncySbeT3IHZbe3oxvCL82XDMgmh47Z5CcujFfNOEvzNErSGFNk67ggcMuOa72+ucY6Fu6CB6wIAm2jIACiSmb4uWLnswO54CKbCRETx93mmNzKvGQArYc5AOC8c4V5uFt57K9D1145f6ynji2cV1F6uRc/MZMiPAWXNsLqjOGJvGx5MRz7iWFQHMOEYW/XjYGtf0hY26yqb7CRmTFPUo2qMphR+hkSIiYBJXWV5J3tBz8GchXGZpmb2C4YBa6D0QCbYtkmyxLb+qhIg5d7SHqusW0D3/HNcxBDCxhoi2+7aUU9iIorjTVbpMh59ZuvTEuZCF8HO0jFcacOYfAIAPJU+evYLQD/bcY4mQQPwmLIeWH2/E45r0gp4NIFW4ca6sR/cQ0d1a5+BiHMkeZSp1mHUBrswCQCuSbsC2lq4ftOUCjQx7qKFytiO9JMLfj+1DfwotUzfjaBhB/MIjytc9a1NrZAUqlB33tjXmMbauYarGYtrlqQh2PibMPe6Ginn7aPUvHIvN3H9dLZutpaUeWsnM6oXkBpTs0pg6QY1y4AbY+0d5pyxPoDZp8WVhlAGWwwGe4Rn0zWTK7k9fQn0BLcNjLfm+KpGv/IWQTFf5vw6aNkj0O3gs9oZm+0soG08t1UmmK/cNog2QrouwwbT2AoPvdm0af0ECTsUHMiM62m3FYb6Wb5QMMG5TKO+nASqkBcDYM5JSfMu3nMXQeR2APw2qOvNgI5NnOc25c+83QgB+jTjZ84G64BeFSn1DYBSa4H9vSqVcK6PCRtzJ8CvSh1Dw6hfz/J+x6hlNbnnNcfp/OLzVw+uSne/5bupYRMMsCUJAPvJRsaBc36GMqFqri82EdNQB6tszXxIWHLiyLZH9qIVABo0XHPNNRHwDw4ORj2rdcDvwQRLYPBnf/Zn4a48MICPAXv3SSedlM594xvSeeedF7+TAf785z+PidaPI8hYvXp1+o3f+I30pS99JdjPevZEQYXBSLjZ0+pwjPZC7Ziqqdz5yEf+Nf3BH/wevhnjkXSQFe+E0R0d3EWbpa74TPsPCzqWL1+W/ujNfxCmVoLIIUB7O89RWSboftvb3hZsa1nnq7nUW9/6l9TM/kMAYGMRwaj1xP04Rcu2Ct417PJzSvnyJPFLK9fD17/kJS8JACzbW7Kxvvb5z39+gNuvfOUrIYE2+P/whz8c1yD2P0s+CgWc1/3UU0+Na6vhltJp10Y/0+cInmV/ZaJ9D99LcCFQ9++2mXrXu96VNuMmPbBz63xMtXbtMXGuf/WXb4/2Tvk6ux4uRg1lws9FPrNnD9XD6dZUJCBN1LsOGiPESryYwQmAU7ol5+P3OdHGLtbvDFLco+ZYDzWXij3RvYr1qpEyO8sGWmhFaTJllvnpClNl7+/oIhHlvsAc1qy0AkCcpu3Vku6lkXgaGhtKve09hWow92mW+Z9WY86jQgKsi3VzfHx76lnC/kOZzvXXf4J9rT2ddsrLAYJOVWJAg6mI8wjGmbtECVnVx2Ybqi6HuvHYA/ye3dLzNQhSwzNbBIBHaVnWZt04b7xrcjQtXbYc0oWEo8lj43K8HFxzenv7mO87Qm3RBXjYNbAjdfRA0FDisr/ERi3Ul7nG3vc0njfpklm3bNwWPcABv861ZpNGgFZByRhjtKG9I4whjW/KREcA4EWDMmgRx4YAuBDJ5PWS66gKrihvyi9Z/Mq9JHwKKjyXH0kcLKQPFkUA+a0cU4uOY2//3JNZP7CiYvd32Tszf4AP/cWf56+AccAUCRsBsOtxAFuTVqN0eGAdzesqMTPrrwqaCz55fhgZRscCYpIGVGEPKgCusFGZEXLhHiWT6sNsUEggWaBccNqRRHaQqRKlH0l7gKfQHuCUk08nXkFet31nuu4nPw4p1gZqcyoEx3K7F194QTqOFgIHAsB33bMRAPyqAgALFksAnAHCwbMvgl0Z4JxNn5JpvA8ABhgDvNzEmwBRdQbhLrJN/QDgiwMAz1HoGFnAIMoI/jJhFkxwlYVCNmLfD55cSFjttxqsb8ECl1LmiBIFiuXMLKhkgXX8TglowQBbS2xv2TpqiaOvsLV/MLEV6BRrgUcYSJPIWAUv7dSxURKYVvMWl1/y+XT2i1+Utu1ATojjaKNu1mDJelxQ2Q+CSYwg13PxHPlPtinivUB39ib2LFkwBVduXjxBV2rPCb0pJXJZEj3C7wTA5BoxyhHICFQstAHEwuLW4epcN6PTMuZVsIBRjxr1wNwfWODsCt0FsPF+Uddp8TOMYQBgWN45QHQwiJF2tDdwR2y+St3ra8PIoDexmAOApyjWlV3ExGxJ9yPTsqVnpq6RY1PdNe1p9h7MSmwztawxTZ3WmkZXwl43YcjSMJDGNt6M8Lk9LW86IXWOHpa2XTOW2gZbUu8kZkponlvYTCnXi5pXF0cTCMSzlrMG4NMRuRqS3rxAm2DyPsrgyqwvnsyZGfX6sv0DJAJ0xvNksnLW3IyL72GwV0qM/K46QAI07oov89bFUHSn4j6V4JprdJ9FvDATcmMNv2o/pnAx1bIuXKdlrc3OEXwsw8zmiiu+lx79hDPTFAWeg8ja23B4NaPv8Ag5P7L4GVjgafZrb5mDZ4ZsP3cEEMwCh6S8EmZTMMExHpxABNls9vX2si6coqsgvTmeJxCOhzh4EbMQv4tsjDutgNXsjCBYoELiJL7bw5UaSQIPTeF6OKCl9MJd4n0anaEOeCJ97FnP46ZvS+32nQ4GWDWIk7VkgDMAzgzwwe1oApkGJbKuIRUGGcFVEwC4yqSbtsWcfXI5v0bB0/TOtAIAO8IxnUI89oW/eVJqH76J3wOUAk/ZXgdgH32Q+QW67slW6q1hfpsesTyNrulPN5FU+A51lTcikR7gXEdd001AcT9aAaB+ycyqVgiBgFCLtWCKr3HNoDiMcaS4pAeLJBQrgax0MZZibJrUcXyoNAhTs+zqbV236z7pEF7jeAfCMQ96maHt/LuNz21n/epkAaUsM7401qsDRLVbS899UnbeRuJraXdfuvxL69Ozn7WcWGwnl4mgTQAsWPb2c+yqLsytGqNGzOV8M9gyNeKYYMygcMb4q4HxWsV1ucI1Yb9ivbMe2OszTHA/wQJWiSQK641rDuC3PhjgLIOuFAB4vuaYNT+c8ktpn8qLmO+C1kgfxd+VQDt/VNgfsWNZuu3N306NG6gD1pmfconJBgEwc2+2lzVZg6XFAFg9R/ZeqDPI49rKbsrs/smf/EnagJmTWvYWAoZHPvKR6S/+4i/SueeeG8HFe9/7XgDnvwYDLHu2du3aCCisAd60aRPg+G/Tl7/85fSD718Zwa/Sahnib3zjm9ESyQDb4FdAZ0AyC3NelWkF1Hosl1722fTcZzwN+f2SeH0z+8zo0EjqX74yamen+Gogi68RVm9vT3rnu94RbYuUaQt2ZbKf9KQnRY3s+9///mDvSgZAlvd//a+/p072b9IdKM0aKeWJdYgxqFTbcxSke5yCWQOpYPs4Xt+nC3ZBYOp5KvMu1QH+XjbX6yP41yXb6/mJT3xiHtg6hASyBmK2a5IZP/PMM9PJJ58coNl2R56fMu1HUxZmYuHiiy+OWmuTEf6tJBBMSLz61a9O/+e8D6Z71t0dwNjjPfaY40Nu/qEPnRdJjHoVDEWeb2Ff2DOeOFCIf3Br0/151WKgkxngvO2W020xILqv22/BxLEH+N/ua2gGlJaVOa9aCHLHSEyG+VoLY444ppmSNEsEKrRCs+d5BCk57aYoN3W1dUUQ3QlAc3xMsaZ7v73Wg8M7UmcbiSz2kObStR0VmVzjCqqZfvC9fwx3+jMf9aY0g+CiXpZaCTRrgWaLuosIgIHixDEkc/VkyTvrA/oeCiyOKdr5Gc/xn/tt+ZN/0QayRsw7YgIGYLtjYjyNs662QiIFyzBDbEN8ZMLJOKCHeTcNaBb4mhiKJNQ+jsx75bg77IjVMfdm+XcvyaAxPqOi6hM9+AzznDeOtqdhbsv6Fn2xOe6ebjqgjKFYKmBm3P9i4Cy+n/veH/Oz95TML4y9+8bO95W1LzwnJ16KV8d3g9T882JWuhyX+RmLS432Per3BYwPdu+/P/Pr/4fn1NwvWcNdI53fI5AO1AxGP/VdA9sY4hiWsu4KgmfGx9K//+e3I/EYew4KD1vFPagA2M07+v3ymGFSNBbmGkp5mmD4ViDd6Vvam0595Imx8Pcv6UsbNm9K115zfbrl9tvo9bc0PfbMx8UG8DEyvfWa1rDxfv3yLwGAj2YDNUNlxq8YsIVcIRhgFoPb79iwAICVZlpPtMhM41ABsDJLzhCGB52unwibKNtrwE1YRYWpv4cBJiiPPsZKEwMAXwgABpARGJE4I4DNk9nly3lnKWOF4KApHIv29cjsnWBRAGz0pvw5aoBNbASjm4FOZOS8NkXLmgyAM8gxgagyRzAaoBPH4YjTlVIrhRYE837W7I0SBFt9qfYaPhUX2fp09X98J53ymMenNgyMtm0eR45IwoPbUqVGuIo8UCbbddTNuBE0Yw/UFts9eec0whJjyGR76oIrNzQ2hYr9gdE9KoWuIYudBfzg+0Itre1xkFBqhcQiraw1DKyQxTbAdKXZIYA3yRbqgauaJHnuMmIEoLUCBMsGNyhHlB1RYohgUVMcA2LbFCXqgwMcUWPI0cJwaUBDEqOyDUXDxjQ9dicHMkT+oIPzPiotP+LJ6bD0qNRwFe18bhjm+Ww9q2gH9Us4Ox+NLHJ2Hcc5gGHSZoBHazqt9ay05dqxNEiv3z6u5DKYxS7vIddimvsxxvXSDIhbwTHyXnypNaiqESpWcTcOa+K9l9H/V61pgNw8ZrJsudhUgtrN13zBCIrra42zICQkydl5d86EhHPWtymAr9g68JuBilnTwlwlWkvF2Np9jC5sGJmR9s8lweV4MCHSYLaY+dtNUPLjq69jDD0KlperzC3ZBXhtx0SswSRDtPpiDNLjZhaAbL9r8zp4iKURJdEA2kmMSGbscSq4BRDPRWDCfdWp1c8KV+jcA1qQLNuUgcSChHtef+uphPa7YGxtw2L9JvdIICwDXAdTanKqjQnUDQDtJ8BZKkAaraRVGGCd/8znUgO8FeFblrHORKY/S6t9tMgmej+LwG8/k3zffzJ5wQozx2SvzVG0y3G44tgvm3bF8Wgiy9nKdWiqDDGKBxnNlfStT74prRr5LsmV9amylTrYyEsp9S5k8s1sFu3TaZj51ve4VWnjkuZ0A9f8hyQwf8y5bWRgjrOOKF+d8x7ytxYSmEqKooWYiRr+OMOkn6Let0riYJZrZg3snMkEfg4XZLJejQRDERyEmiGPUceXoCxcvZ3b0f85JzQyO5pru00+tiFvtMFZk6wv4yR/wRSzJjaZGOKtuyklqJG4M+m2qm8FpliwNFcNIoMmEUbtcB0JA8GuU0Dg69jyK1TyLnX+rYgDg2WJgmbqNvnbOMB6JwB4kHVukHPejvnVAAzTTg5znHs9g/qkpnrAEhnAb537BOuQiZRouaUplnLfQs4d8uCYW2V9nkFYNohaDIpNDjRw/q2CzIEl6Zbf//fUsIFGXayrns9EI+sgqL6BNnt1UV8stM8MsNfUENxHIyc3y5ou2BPcyo5a++vDLLlg0ppgwaSgVYBsi6QvfelLAcisiT2K9kIXX4yiCRb2j/7oj6K+9r++8714H19/yimnBkC1jla2yvUi5Ggwcta2yjgNj+h6XU2XfPbi9MpXvjzY4elJPABaO1hrOWbWb0snynphS6Fkge2l++SnPIm6yxvz+sR5CWYFsdbuGqCHBJSgSDD+53/+5yE7FsB7/D6Uyfk3wa1AV4Bb9irODHFrAGMZccG+JVqfAZzKCgtoBbvPe97z4v2Ui//Kr/xK1PAqpS5ZiVL5JtD197kv8dp4rsy6MusgBbg2AnWPz/ZIpVpNEO5rHB+y8AZ173vf+5hruaXUJO2eltHLWJfuzZu3RJJiFAa50TkZjzLQ/+8DgD2qkvHcGxCIxGnJBhZJythHivMxiVkxQ2wy079Ty2VLvvBZCFmNOyOgl2vnOLCsIa8xtubUIR3lSLCceE8wlhpZyNpRJFhyMTg4kPoFg0p5KSWYwp+iifHnmj9H8iVk0js3xhrRhu/Ke975F2nZChjjoavSC1/0FPpAd6TPfIpWWfXHc1yovCAGlEE3INFzP6K4a36dDlnvQTwCrhd+GxEWeLYB+rME2PXcMsJ2wMAAY8FI+W3veTcqHFhhenjvlCUjfjGh3tPRE2NteIrYxf+YL6VqYV+HZozd3LGUhIC9Qlg7UW6qEFRpJgs8yTUORo7fTzCvDB6cB641sygTKpQ0tpipNNlZ7IP72g8joVGMhzIE8jXVYP33foS71WzvZYDlX/ni4g0WxzCLFAh5kcifsScQvr810L8AwAcxwO/HS1Rp+ZjWV6IgWsfpsOL66NhzHS8xqOo3jR5f+9rXFvsIt/XBBsDu68qd68IIKh/UJGC2lYN99BmnpxciHRIAD2zZnL7//e+nW2+6OW3Zvo0FnQCVieQG+NznPy9kPxdf9OmoE51gs/wCmeKj1+LCSxZ3fwD4p7et2wsAzsZch8oAG8BaA6yEZTpqgM06AvKRlRlw27QD/pvfA4AN6KTjyUbWcH5+1ftlgAmIWIBU01SRz2VCNgNg/Uvc8IJtcIoWmajdx8QiAOziHiA4A+BwhY76YOP4hbqQOOeSveNeNJUuSsZ0OkoT+VUJgGtKoO0DqobQ1lO8p8zbOG89QgA6AUBtJXg5DmfSW354TXrk6Y9mMJmRxPBlJ5lADTso+FNyJPA1KK7BAul8rCFLO/u256sEVAwigI8YMIJxmWDAs+yYIFzjM/sVwwDOsp9P83ydgceJoQcJdqc9vwBUgGCY4PoZjbEG+d0Inw8bHJuN78sLDD6butkMocHqkSLSJkSjlXopd5IXVUDwLExysr9wyKOlYmG1CSBldRtlgWF/J8buovvSAL1glUkuST1HPT4dv+Qpqf1GNsYfAnTHMbk6qjvNnEagdkxDWje3ns1oZ2rBLOmo6aNS391r0/orB6ImZgmyvX42WRd2jLW5xjjjAtZmi9pV87hxmywVhAmtI3EUrG3kPHKWO3qUKnEWQJjDDqCqDCwvECa4477Hhsn1NQkkw+ITYwzzLVyA2P4JnGNz4aW+p7FylO3yuyJ+KDaEAmDP18TkLH7eVop/hESLXywav/lY+OL8GpUHsh5sWLcxHXfyicjtYWVITo8AJppk7jRhMsFTSPKr1Ixbd6Rnm226JrmNw0yOCRIdE8y2aa8bZmml4dscm30YYsmqaVYS7L4A2H/LAheC21JGFedSoMeYe2Zn4sLHly2RSgbYudnImO8EzCypcQ9lG3CDOhITuPOfdjYAeDv3x7Ug+wFYElHUJDDeMgN9KBng8rUh+YMJMfhprACoCACrtC7S3bgBsKqYX8Dd2cScQEFzxedekZYOXpWGbr879XM9J8e5PgQlbT1t9OUeo4UPNw1CufFkXnn6Men7SKa/uXNH+jHzebOgz/XJ5BBzuJmB0yQgVEpkcpFkgdLgKebLrHK/VlQuliCouoD5nIvryD021cfAUMYrmBXi5UeR1Q/FDHPaJFiUM0RGkH8zl1V2aDTIc6zt9e91LJgaWtXzd1Zjfu/fdLHGKMvkGvcXYUvqt8RgZCINbJpJxx3dTiDooEYiL1gO8CvDa0pTtjmnUUNEU6zB7humnMw8K7gf5b4Oc22HlHdb3wzgHwKEjpBJnPJc6UVe4/yhXwoGWObFryKhEj3KUT8V8yXmaGHOWPiyz9cA+7NzKdcAc29tB8T3I7Z3pVt+94upbgN1scjxbSc3Xq9RH+vELOtdyC+ZLJEwMSGYk7Y+KnRgaC9AgD1/H/OYx6RPf/rTtNS5M9hfQeGVV14ZNb6CCJlH62sFetYJKwm++ZYb03eu+G4kqW17dNxxxwF2bw6Zse95773r4/lKpEtAUrZBFBALUCapI2zpaAZIX5R+/TfOoVYYFQgAc4pazU7umYyUUkpfp3mVtZ0CYF/7xCf+CgB2dTDCO3cOho+ItcxjHJ89jqcD/DSHhFlA/l//l703gbOsqs72d1Xdmqeuqp67mcEgCIiI84CKifMsqGhM/BKjXxxiRI0KMmgUFY3+nWIMSRyiYVDjHI1fVDQ4Mw+KgAjd9Nw1D/fWvVXf86x9TlV1201DYyLfP15+xa26fe895+yz99rrXetd77r00shYGUQoqffSmK13tjPF0raNAmIfgn6BseMjEC6VsgUJZoDN5HouqjxbuyulvMwYlq20BFr+uwJioxy/k895XBWhvVa/RyAswBa8u/+XTpz/5vgLUsyo33rrrQh9fSfsc2SimTdm2R72sIfRGmlF+t73vhdg3v333vzI1OW8Y5Q+Tga+ed8qg6clS8dXyyxhHTtfb7c7BTaALKv1wG2q+NtjHFuozVVV3iSApWIyVWagNPfR6m0cH3Kof1naiZCfjLRutCYi0IwzNkeLxF4AYFuwTFjjsztgbPWld7/jbez74+EzyX5oxTedQSNiHJV50wNnnnMGmhYpXXn9+zCFPem44/9EHURjZRb7hD8Yrc4izmdAC7NAq42FnvB380b5PY5Bubnqj8og1H4EWOTvbvywl6p6fwAAIABJREFUkZkd2PnBdP673hlrto3yKuf4HJmXCuNvksVAjXNf2r1zzb/POOOMmG97eyj8OoF6/RwBzW7n7hg6LJyTjE/LFjWoAmLX7RjZN79XQDIzM0kAYWWaYNzcr4NmsxR8Lj1gcbNlMnlNBjG9Rn933hg82DVzXIBZXixBdeyzhU9UfvU+992ILhTv3t33Lv7OYLik5t/Nm/e7t/9GRsC92ICKe4/+QQ/BQ+3hFCwbhT2ce7azc992/hn8lOnjoxoJWfDZQnDw7p/SPmuANRSeoAvOzcJHXVVYNqbj7n8MGeCV6fobrkk3/+zGiOAOQIuYJNomAHaDqJtFMMsbVCUNh7VP9gH+DDTpI/Wi/ca9ZoCvu/6W/1IAbDQvDK1ZDR4tKgaHQrGvW/9Gmp0BVgTLgZ6lpUNqHUqnRQZYAAxltgDA+j5l9K6B5W6osHynAFgjkFWdNfAhYAWIFawKgqPjjxldAaaASGOxGwCOTScyfjkZJuit8x111aQBlq0CLp6bAV3qQk1yjBFW/g4zWxjQg2uVdN33f5ge/uhHp8kJnBXqyWYofmsgNkGFFwaPzCUO4qy7AHSbNvi9nXymU8EgX8KiWYPsOWQA5/lwvtYEcXJeXwPrZ7skeY1zZIPNRpvQqHI+t0svDT41I2f0EUd4HhDcgJKkkuosQBiXietmo9RRcBeEdigNcb6pF+rdev6d2qpwQc0QmjUGOAOE56kzJVQZltAN1S2sQ4XWBoJWU7dDn9qa6i40rqt5xX3S0WtPTmu2HJM2fxcQvQGl8wOWp5YTlqXpg5vSls7tacfoVoSyptOxLUen2z43TM1wVxpYsSz1AEJs7TLN5jDKpjDJplAl9VvnurrpQ9MsECQIUeH6W1A9bebeZjocy39JXa/zL/Y/73UBMsM3EoSqem0NPOvJrF2Tv6ssatE4SgA1AxR+AU5ctJ8x5yQ48fsFKiUIdhYXG4NzKvpUFw7M0s1FOlacTxk5LcBzfjEDYG+1Y1qFXmbG46hjj2PuAchwTHsGpEmSfeF2NVPzKy3fYEhD8I8za9baeVBFjW2CeTsNoJ1kTk6R3Z0xM+DccWP1/kXNpKDJOWBmn/tatMsKKngEhAQeeg3OkeICo1jaxWPgjsAVC6opaoA9KWjQAL9WXocfkHpSXxrkvb0TjXTYeDV94vFkgMmIVTiWdLeccXMBFlmnUHU36LWf4f84Y7OrnqNqdFD++a9VwEMmxFo4RY8q9sH16Cilr+2fSpd8+i/S9MZvp2WjN1ELTCCS988D3mqM27SlBZbKou3WdSytO445NH1j28b0PRSUfzA8k27jmJMKFwWQd5nCiiAiZXajDohrKC4nywLQF9LRBAUrXSigCvgEwQJCHUAzM5EJ1Gl3/BUzc/gFtX61gad8z+aNBEYNt1R2dRTMDJvdj0kddPY57us893ku2qDln3lbZHGPg2o4M576yVC3SpdC7Guwsyfd+rOd6X5HDUagYB5dgRDSN+DKpakdJQg28CThSGAcqtBBvc596t1kXTMTPE9wK9muQhF6FAd8ogC/cwqmdULldW+wF3lkggW/ZsDN/NoP2MBpFumIONGCfc7CLCXduexjncUMM+2roqI6175uc3u6/uUX04MJuhcAvIJTPEm/cU+8MksQQwAcUJ4TpQ9w5obk0gWvbU5KIl87NDRIP9vHQcM9IB166GGAsWGA2NVQjH9AVndj0MhWwfF88pOfxHsOIjNKCyaEK7/znW8DyH6FTYTNwn7+3Oc+N6jI0kVvuOHnAaBvvPHGXAvLnua1RoeHYGJh081mW8s1PZYuvPiidNoLn092iNIofAGBr8yCKnXbBfqPQHoVENxFFjjX1+bar9weKa/dTF9GgCeyv7ne2X/3dYFoVobOAlhSPrVT1na6X3k+ZqYdL2sjdaD8W9q1mekcU2Qvn6FrALYoZxigtnINNdgFFSZQG5lEP1/l74ZCS9SgdwGyLHOy7aOfl2I6g2Cex/P9Ptvn138vx8XXo98w35+vE7CGor7nE4mEQrioPF//3fd3duL4IQZTAQDdWx/OvxDp5KEdDLBb/JQCoAu4aDc7mT+Lb4HNco1UQiHdkg81O2TaFIrt+CNTtPpSGLAdIDwDa2sZlOcaQLaF9TvY0YcVIyzEvXS1OVPsi/3Wc84KB1ll/C7m+eT4CH5rNb33/HdBJ0YUK4ox0PfgE22wOCpt7NmN7amPkpFvXfbhYJwdd/z/SrhB2DY7fVBrzE7hEUJPA5vjOVeoLVPZvcyE351nM59qcuQxzKUT8TBwGKwnPBsSRLaDm0FDpx9nf975yTu7AfgzlBrJAJmuU1aI7Z7Ebva39aLRwNrCPzrr7DOjB3fsibEX7vbMOJvAedMZ56SdlI6t7l2TxhFXnIZRIk+wAztnpnnL2NZ00NpDInAUKud0EVCYzADiDKJiIQ6528P7vst84O+yTrjMwuqX6WOHRdwDgF4MEJchk9i28qPQMYmyvLvwiEzvQqDf73MvX8xK34Wv+N1b/gtGQLthkCbqzAkQzmLT21jz7gPa9uFh6tqx/7mVXz2Cu6ecckrsP75WRY/knjz2CYDdHMp+gg1OrheE7glPsbm2QX1SeGBicjR1Y+hV6BobxtBE1AiCrYXytDGwL6ubSyvO0hSGqA/RrM9dcmG6zxGHsASc0nsHwFddfWMBgN1wrTXdvQZ4/y8/Im4LANiIvotUJ80InAYJ2qZOjo4pf1uPUYcenKBAn/beT6Wt9BaRemid3JyhysiGCLb4WyVogMliJHTPCzUEUQIAc5gCBJv9NXMb9bOC4iLxpG+wmGkp7UBRQ8r4qieh6JSZ4FkAmJnjdjxCnS7VYW2yaR3udgDrVh1HDO1K6t1+8Z8/Sic++iTogxgk/CsStWlyK2rQAIYAwDoi9jaBl9kOv7edFK5tlLQntlqS3FuIIWaPLMCW9YCCOanQOMRGcAHjDTYxks5RljmHj72TDXDGzLU5G8Yueoni+PpTRy+4TjFyw5YikdE1+5dTzy0gugb086bOg/l7INSXBVVmRwXB9Xno0GSQG2RtiRtHysv7qsIs0iI41WM4adtwMoAF9hDmhFavfHQ6cv5JaeRHRKCuhgreN5D6TliZmo9sSRtB/Fu23pbWy9v9Oa02vl9NB3celvpwUJxHdYIJkwD3SeiLdWm+/UByxrtneZ9CxPjJOF4IkkWNtxlvxkO6evwIREvMtiRaGfbaAGsWlAUn4VTLKtW5Y34hFpuauReC4ajTjl662ZHUwOushVK3VHlBsO203AcKMJtLurMwVrDQCyDsxiMYiwh1GS0tzi/yrTo5HoF5YUMnKWU/vQIK9HH08+S+OGf6e6nRInvRpKIncrfz9AtuGBSw1p013ILTISOhTp/kWeZsjTlge6RxAJGUaEXSFHXLlNmiltRe1tDimwVJQacVmHomAorCEYsQQv49Wt7oZRS9lyN4ojvB34oY+SwVuoWF1jbXnQYBNQNTjXQkGdVPn0wNMEyWJpwMM8A6ZTlanGuGrPsKAML3740etS/LFE6g568qOkGTJjOXhTdgVsHsagVHYzl0i35Ekf75Y69MQ+2/TJWxm1LtV79MPZZnTdF3FCdktLEtoV2XaJOb+k5ck0bWr0rX8F2XXPOz9AvO/Q7W8gQOVBWnvRZFstxJ6uqboNhSZcuxDexR29o6AFuV9nT2UQrgy4+9a1XQDjqK+Za4+6HGXRP8Sk0Pb6V05DQM9nkm42vmnklsDayBT2uBAwCbBRXcsl4aZogDKJvt96dQAzfYwToFLUWNcDOB1TrCKyt7etPtl1+fDj/uiDRWHca+CCxUq84q6LmSwNZIWstMj46aeO1G1LPlNWJwNmwbk3yGoAP5SOqCAWc2YoqWawQ47WUm2EULYh4n2Nfj79YlWWACKrHGYq2UAZnFFjWLLbwMpZbzlXNhHLq41jWbmtMN//vTKd3CbSED3GKrMAMinGuFAEUzADh6DYcSOHY7nD/3E+qmce4noEI6/TsBaAKu9evXxr+N87rAahu1VBGa5SNSQtcAkFetWhNAa+fOkRDPaQXgCRBnqCUcgIorLVgnQ8Br+5+4MmspAXyOXYwjPzPs7y0Mui2VpglUXHLJxZE1NliuBobno1iJAL6s1xWoem5mgX2fjk60VNLcFRlZM1k671H3WfQxFvDWmQPN9B4uPxO0YuvLeW8N0b0m2VrMbTPV+iMT49R+Mrdkopk5m5zgfKXOdpGRBVj5OUWUVBU2SNiB4FKd90dtM0CgpzeL+UW8RlEmKbray9ivFAUC3PPvfbxvBGct6jr5fv+WFt6smCLf6xhE5o65MjVGNwEoqyH2AuDIyQV9pgyMq2TTuwvgHnWX99LHUgDsKQpwmoPCq/EtAkJFdmZpbXB5Oa4EGXgZNBZ8CdZRiGn5j0FyYK6T0eUuwYDBAnHP6vTJPmLF2jSybStAdi6944xzUy90Z/e/KezlFPPEGtk/f91fMLadsIsAz90kKrhrwwRerGntob51fMRuH530Eu9LYxObuZfMOZb3jbd8jq2iMx148BOZ04rlDXEUEySFQxZlSiaDZHFka3h3gG/srwv7am4z6R68NOO5cMsBBV3YbZleVUSwVrQh6MV8y4U47EP8MkzZWDfA1wCN67MM9Dh2ZWAlAF/Y58XnduzuR849k+jzWIBaVaYj49tLWR/3JTxgAtqvofWYPp6Pfmqnxw0o8Xd/37q0GfHIWcuKyutZMlcjLF34Npmhtujr5Pngi1nEKD4fDo9rK+8jwZiJ4+bfI+Cc4XL85MQVegIhepkBd+iSFfdjKetSoByCoQbM9XkKQFyC9CWnHb/uM8NcfGB/9/7dj/c/9e8K909diAqBQ/eFaI+nPgx70zy/S4vWzkbdOT9fRrzQAG38u0lVAlX35LFPABx1nUUaqHSka5xwP7W/T3ji7+Po9lFP9IW0lbpfxbCUT193wEFQeR5BdmxF+tuPfozFRbZOJVUMexfgdxZpvYsv/DQ1XPffJwC+/IrrAcCnBUKMiPMCAC4p0Pt/+S60UHaOhZQjZbZcEShlM6GjlAGwAi7WAM4KgNtWpOef/0n6APM7zpIspRAbcJPUmBe/R8auoFgsbYm09IyNakh7tYY26M8YeTO/ZgnDXw8KdH72pHYHwB5TYKOTF2JDvE8wYXbN2uKoMVV9VRoRwGycy9lBRnYbfVykzPaSPbrtu5elox91ErV31pzxPWTBhnAiJnfgWAqsAL9VkOk8zlllpoK+TmvqzsylUK3G5MZ5xaYl3lC8RcBb/B1q3QIG6dmAGoF6M84Jwcc0T7KpStZ61nvA+8HjxQ89ZxVGktZsJhgqdAbBRt8JUkQ/YeAXIlapZRCnpp/sTw/jbUQfw08d8BxVxrPVbQwETjQZNLOH0iFtl6z6dB2xremp2/C5qZkbRxij74R0Qt8LU/Xq3jR82XbqQzvS0DGDaS11lDcDqu/YdHt66JrD01c+8oV0ePvx6cC+w8KJqrJBT9anoXVzTv1kD1b2ps7V3fQRxulz+sig9Frti8z4qKht3XODmxaq0IWPExujQJWdPzJWvGDrGIXITFwjDkwmsATEzFU+WKfYuIWBz6WVCLqhZjvP/Qo6rQwGXguKdVEE7FyJe5T958jeG34QAPtYiKjqiLj2jev4kdigdNoFF9nZjyARRskAy7XXXJGOPvK+OM2oK+NUzkxQu9RLpN6MvpR8RJnmAMCz1rQr1ASTIqjxqoQbGJAaz9xVFIu7RiABiREBVtlWRpAkICLa3UStuAA4hIVCcClvklHbvAQAm02RKh4U6Fjf9gg2ukQwIuj0tpwB1BCRaeYEhpg/A0zAoyfn02cf/7TIAMPvjkysAkyOaYsRS+cpczbsRWQs9t8GzcdikO5lS6QMhLPAGPXTRkZZXZ1zm1Ivx7z6Oy9PO3/xrbTzxp+ltZx/G0yM6hRziIDBCEGG2XWA34euT7X7HpK+SRu6z119U9rYMpQm2gYJjPURFIPOb1s7PPK6aVICSK30R2pH6b6tg/XTNoCTTjCJ+npV1wXGVElzXraNKg2QwRb7kTuHAUxQAdUB8BGifAojMhkbQU9VcM/sZI7gxN/cN1sAzfls5sfacLK9DdaPtPYQtIsMv8Eu1jqUb3tpNwEU5miXgAQVWeDJNP7zm9PK+xwEaJ1gPVFHHa2GvP9ZcEvGiKrh0okV3YrAjxlgFagVlNP3yj0Ugg4u7ZvwGPcWlxqgG2JXgNwmsiCqzhsMcK7MK37Fs3TwhFKscyfXNhRrzLVYMBHKbGZkNnX0FzyyHKARAHezPtZsnks3/Nk/pvRLaqGxxxW8uOkms4g4/GboVQkXcGmMCwCs0xeOYylIQ4mRKsq2PQlgiuMcbUy0lmRtlnZw8HfBZAliPb/yPQLLcTKPmb5sIMKaSWq1ed3PlJTnkt7bjnM+Q/ZtFue8s6+7iNDbB1iFc9tQOb0V0Fk8r3mpbpyvmVl9BsU1Wwkkliwzz8e9swvnR4comGe8Zs2u7/E8/F6P4f302Ws1M2y979JrLgVWvCbvh9cV32nLnKhltMWMbRqz4m2ZiS6Vp32v92Hp3+W4lWPgczm+Zd2lr/m5UL0u+v96juV9KVs7tZDJ87OZ5m02PavuTpBta+FcF8Qv99/E/Jd9ctcMcN4j1AdZCATFkbO9LIFQscvEk+9tk33lGuQ+KigYQBB7kn0z1jJzpU9FekskmGddlg7x2ltpkaXwKrt9zInX/NXpOWGBRYNozuLK6g1V1oltCbEu+FTMYTa0duay9fDNBC8IHxIEHyEgwkcq2/lYNV15zYVBPDr+AacSxKXGljZIc8EEzNQ1AZQU6Ng0LbPaz0dgfMrK9C9jLAMkcuXhDxROQTDvYFMCEFoMfNOCLhf25M+MY+d6B5cFXb6ch6Ua+b5qgDuxsSuxsbb6M4BpoqXGMbw+A1eTJAbOPettBIE4NvbfQJvMBEsYurp60mvf8EZ2agOoCvTlR/ns7+4KWlhHSKqzuhY+lz9meGS3RCeKeATRmee8ty4Fw+W8KctK/Fv/pGarwCKsWALgssY4RrYoMC4BbTkPM6W6CNguPenyTPbw2p5u8z3Z+/dz2vz/6mN19ruSWp/3IFmRuUSw1EyI1cAUKZX5LSEJ3RNt9sLc2b9h2ScAljbiRuHGMUZU1n7AnrAR2hec9rw0uGyA3nmfRbFra4g/TEApHQL4PvWpTyebNx8A2LPXkPtdRucln3z6Ux9Pj3j4g4l+5SWSJ2gx8SPL4hW2ph/+6CrqlBTVcPMjQq9Dz9W7Cdp+qaxFKulQJU3bDavcbMpNNPPJpZBlipXy2+1EzaLGQ5U9DKOZCNs1KatvCLJO1q0PIa/JUUQuNJ7rjsDprKTn/c0n0zAU3CoGfM5epn5J+OFaMReeIIGbiLhKzg5kg1aKDy2Vuo8eeEanXMEgNCmzAYCtm3Qz4NlAh19RNNXI2SdBUvalcubTyFbUAEszNsvI+QJEgxLo5sLr1d6WNAHo3AYYGSPCPXrNdekARE7qZO36MLK0w0stapYg+dopp9oaYK6lhmLMDJmxlmk2I2jQXW5c4TjiDIfaTAZMYWCcsExkJ6n3W9GkqOn03zkHa3rMyDQAES3dnJfnCu2BcpoAiNP8EHgFAFNLyqZXBfRWAb+NOiBYeWpaVWVJL06Ac841ef3EDga51iFMG06qIQsyUBAcmTOAYHoAJxWiAdUK7gQdh39v0A6pNnE72T4UdSdXpGN7/zAd1/6Y9KN/+A5ZN3qQrplJx510XPoF871B9rf6q/F07XduTo88/rnULQDY6HO0BYXe7tWAiJU4yQgO9R8EJXol+MkMHVnuSY43w0ZVJxs6Kz1akSfvOT/A8AXnOa+BPE/K+tRWaWEY8VYiG11ERIBFoQwcpUNS771XRYbYxJnK3U1skoJj708DddsiPspxFEnyBisqlo2Km8xSAOzxIxKtC8K/TyKE0dsvhTFHYTuk0CKAMQcVqwt61ExkRTgGtL9boEHbwmQCPmmHrU88j4giywAgYofkrXW/DaLKZtFCIwBhrPmg/QNAuJWKpI1zitapT7AxR7usaNVglpABBQD7Y/1oUN4LAKxCe7SbCbEsveMC0XuRJRU6VKEFwCrWCwDJaiJ2Ukf4qLd3LSRoMjCbd6QHAYC+9ITnwM/fwPdgs+hVHRl3Bk2VTkl7AYAFVNSt7e8mKKAmlxU17DIfZgCB7QNG4gnwSMxmrrQ3EF1j3l//3dPT7O3fSXO33IAIG/VY891pZPNk2sG9moKlXDuEIX7QYWnTwSvS52+/LX1lw3Aa7zsI1sFhnO1y5hBzk1Y+cwDnulk5HJkKa+agzkNTB4G8drKd7VKf6wT0WICzFuoL7s2Ya4sNggSzIw9nBOMEu2bpzeqHbdKB5Y3eT95LRTdjRdbO+S4TJGY7aw7g18DRNxPcKu2Utk2z/MwzkZugFtbp212nfAGpLuyWQnwow2OXW1WwRyCjCcGgfkDFtuuvSl1HrOY7Bc+5TtxsqyDY+2aP3AZOXjhN0q0F5XyPgC6sVBF4tLVd0OTN7EoBB/A2MwcMsDWrHB5t2PhbAEwG2JrgEOWDRaASdAxGjJELJ3bm/BOGufSkFsFVuIZSoJnDnYzBQTtb07UvOj+Rpk89ZJQmaI3DYo9avDkDXNjhRlGIP8f4LPRbNVTGV+3v/MsneFcfhUO+29s7ARV3BoCDCmygVLBTqDJbVhUgj4C4Ss53/tjzcRc/U2yAd/Uy7nXvKxfUbidWbuwLL9/7rnMRAOeAq/PQvSpHVgt1XfbQKoGOJhhBMs4i2uRbmM8oMGA/Bf/QiWFI6a/M1qj3Y2224ZvYqrGFfaXfbD6vvfcd7wrRMHf1Gdby6885k0CRgfPSXzQ/yHzzbwNGsZdlNQCdlBxE8t/iBFhHspMMxk1iC22ltpXsZ6Js4F+CFXQsfYBnJvlsnZZKAOAM2PJ8ldWiTZtlD9vfNniuXcs6MqjLrmOmfpe/52cfS8WalmKz3AZo/+aGAex2ywKiZEX7VWRGswcX5+XalUkhUXFOIUJLBgD9Z511TpTLtdHWtEFGuoeewI2i5l0A81dv/qsImirIOYXfL5+v2UCQiTBLBmA7TKCz0t7CnsM+E+Ad+2AWvw2sMa7qtwEOlH5HKbEyADdNICBsp762wT3VZ3PGCR8DBgt+SQVRwwrHD/9dBoraFsw7Kdv2hfc1A/jt7IEzZBHtYmpmuHzsnvndWya4TAr899jee53R+o2d0L0eAIvEjSgJEI1Q+rvCGdKcQoWRybcDgZVBKCURQXVjZyJv2bI9/ds3/z194YtfDUdjdwD8mX/+RHrkIx6yDwBcSd//wZXp1FNfgAGy5UHEBaOPYBRNhx01oq+6JJFhDG0njvfSmpuytsdMmJlII1fWDPm6NTwC+T7EN8xySs+2JmdGWpL1gS4qhZ+gYNkTc4SaxoSYwp+d/9G0k9rTascKeqAyNqE45FBkEBz1MGHnrTPKtcN3BoCjFrPIntjGqFnxE+uAy+xv1u3JGV6+TQ1QF2bQo4qYgY5fKLBqr+3Naz9ggw38tGJpA4hacwnCnZF6DNgcZyvZfPVVaRWKl7PWGhLN78VIqEvRDuDpUYjCVkhY+FkCATUAjepVbQDBNvoEazfN9uj0ej5lFDM2COnI3ht9ywDrXqNZdJ1jzDkgyGttpVZZgE+6lfPjOJy/Ksr637M856wwG15jHIAwSoRyJOp7G2aDcZQjRap3Th0j+S+GYDlU++UcfyBqPZusiZ7jM/VNGHAoanxHgBrrd8icVVqpeRm5Jc2P3JzSxtl02MyD0iNXnpz+4YVv5vvM7NhmhrkGJS2RGeSm8/dQevofvRm12Kb0c2qUV0LFXHb4mlQB9EIOyABOCmA7NZnU7E1ynlWzXNKBzZgFFcfTdlvLYkJB7ImdLYtgCYAlm6pdLa1M9e02NuB2ftQkNxOpYma0ySl+7NvcrFjjFFs+96/C4M15/6TkWzssoUgHwPUYBfkciXOIIy4U4SwCYAFOVx89pFFGjqyk56fYRiflDpybQhk11mI7wZVVrK3Lv/+f6Yij75u6V65Nd0ywyUGLlF3eyr+3mrkiS1njXjdkCNg+xrKITuatGT4AsGK3Dq81wWOcF0R22tBAywqVUOtGzQoCaKRC85PptK4vgU8GOIYUlkaOI5AWw1oU0wt+o47cqA1j2aGwRzF/mNNHrjow9dy0If3kOX8EGgd0I8vfbGSSrxUAe7/M3v+mAHAT9sEatrbuAaEiKu0MmPRkDt3EnBnqmiTmsy1d/o1Xp8q2n6TZX1yRVrO+h2+nLp4k5PYB7ufvrU/tD7hv+jHz+oIbrkvXQ9udO+jYtHN+gAz9CpwsRN5QMu1uooEXWd52hK1aqe3taOpLjW1MHiZsg7nSjDPajEfQIFTf5O9EQEJskOEJYfKceghqosERgZh0UoNZvhbJDF9nKYLjCGDx77BOpPlHZsfWaMHcyBWxOlwhSEOv5dnIFgOQmSczBDqmCXLRDAhbQTXaLPV+ikZJnSbT2ES2rA8HaOv1V6bWw1ZyXNugZaq8DqG1v9FGi/ET8MqAyTT6TMu212U8IttkNMnAiIyATG+2Xrw5ekYrbpXp31IiBcb5B4p0qNJTAR8CDsVPybTQ+S8BcGSDSy/W37nyEiDrVZJNuc9EW7rxz95PaYXq85wLjpmKXzKtOsg4yx7K7ToMMDjHuTzvhzbgtwyArfW9Mwq0DnNJgQ4BMn5i3x0hw1n0Ns83Y2+P3wHgPDL7B3LufGzv2b/uDoDdp9yXjOM7Xw2I2y2gb6gfPwtRN8STiDSmToDNNPff/r519ok+6PZjYzvUb4y9pML8BxYhCDeb+viu97/z/LR18+agOf/l2W/Gb1FTpDNts/YbKnu97PenH1BG5/ICj79NRIQ3tuTfdLeiBpmg7By2pklfoJmPPW+QAAAgAElEQVTeuRz46is/ha0HAB91Cq1XjKUu53+sezOdAOCgzUb5hm3w8ImdonuqsY21noHlnp6zCKvfteu9XfQFso2NnEoJisNvKN4fAHpRfOzu3s1dwZsXkYFv3L2gsBu0E0wyNoxxO6UOc/jJk9jjg1cenEa2bqD1o1oyU6HSPllFq6FzWXrd608na9wXytuauk78gHG7xgCY5wGnO7n3bznnnKwlwPfWAL9dsJOcM6M4DKptqx8wAgieEetyj6W2O1/8fCSiAMlVkm69A2i04LfLpPC1sZ2UvNkTj/2hE19/esR+spQqwvaZphxikBssaX10cmfqhfWk7shSAOwY3hUQ/DsAfHdn257ff6+nQEeNKo+g6dj6gIm1khohm72fdNJJKDx20rLgsjSyfVvQSlYgL++E3rBhExN4PCJyJbUzFpKgDIdEAPzoRz0sOyZ7zQBX0mXfvwLO9/OY9C7IiPEv1AQNQv148IMfHC08zDLeSNul66+/IcQ+2qgTUmDo/vc/Pt3nPkcEwLuCOsXrUWfsQVbev6uc74NRXbSFgk6zLQ4U85mAxu3imZVOygoOGpMZY70/6uPO+KfPpWtJJk61DuK4SbM0HZJpW2UWWHVZDcysoDH2r+wERWZ4IStQBLDin3IG2IyvKrmCwgCGguCgRPNefvfbQjShCCp4e5bWOqgAbPbFQGWzQNP4p/6+wANQXKcutUZP3in8uykc0l9c/uO0+vjj6A9M1s5MPwfq5Du78R/RJ0IpOQNgS28b0BWaSNH60wz2bHBtXkvDOurIJOZrnMdoBizldetyFWrwvjsPpLQKAEuadCUUHoOxBAhiMyIiG3WxjIGCSjp6M4Jg63vUCYayM0UWeGaW+t5CKCtqfD2ejmsL8WIywSmtZMjpy9uBYVVkKFHzSwa4PrMNLMWuZvE8G99AN3MaenVj86bUfseONHjbdLr6776U0mYjBOTn6Dtsw3nbHhiRnHJwoy6yNz3wtBeldU97MjXCq9MEQYUdzOMtM9vJilKLBmIanoaSSMZ9xrpGgZkbV+w6xZyQkgvvV4XqUH8Wh5UFutanKq7DjzC42dYQ9iEULuGYq9zrfypA6qaLI9HxAPjmnzbujx0m5gDtzcxLg6VGWY3R5GBFDlBExkzmajgIOXiTHRvPxXsCa4APD/RbsMuQ7KBOis2kj/UV7ZfYFCfuuD0dASi7CUCy+sjD0gRBqO1dy6lNaoNeJWjnfLxsMnxVggJzCoDp7WgLglXGeNi/hqxXXRDMoSb4twnmr1lg8oNkSL2HKiNbo29LHfvneoG5FksAlMWXinEuVJoXN3URg0AFJ4axMwPMNsrxIRkDNts7l6cB1vM06q6/RwTmcVD93/GIx/HVHG9mEQA7Zh6pRu16BBCsASuSfXmh3/WHoK6Pa20HQO4cHWMcKLGwFy7BxCnaFfVIQ2MDX9fXjEM4ks4/4+lpTeuv0rYNV6buofbUevCaNHUEPRyp5/zqzzelb28BHB55YhrpX5c20Yi6d/lB1M2tRCitP/UCgntqAN8pKH2I3M2OEBiizZl9v6swO6pk7V0mSq60gmBbBPsxTgypa9fSBWv1vZH+XgRPuJ0wKpg72p0iAKfEtwB51gxL1Lr7maKkQ6zprXDuGJhjfoUDWWBQRXFmAMFVojl1nKsxsr8zlDPYY7aJjLiCWLY86cFWbb32p6n1fgdwHIXRMsDN/XVtO6biNDeW+2cdmWMdbKOoP9ZuxaSPLHXuv+N8FPRmyndQ5O35GWJprD/b3/GaKtg+C37nGZ/cmzuLgoUNisLFHEQKW/hruKXIDgcIhuLOPV+xYSI96o7u9IkXvCpqChujbC6slXbSUQazzK4tUiSXAGBn9D2oQb/rM3Vv78yBun2JYHWqtkugx7WTBaNQYSBY3buslxrLbLuz472nx/8AAHynN+LeB3zL082Zynx+uTwkP/soAbCBrWZYdgaipMjPoCY8jx9J1DFaajaxf8yiJ2P7zCq07+WsqQ7WqTvsOW98U3yX4Oev/+Z9qco6HObfGrC+Jl1YSDZXsdW5WVrxCGO8WAoTwd0iS7pQRxoANtfcWgpS5xxbKKNoofe2APjKqz7Bv7cDgE9NamvNNdC9iWrjQo09sg6KcuSg8uL8XQSQJZC882eNq4HZ4juKjSS39syZjUhslPVJZbYjQmBuP+rN4CfcQxroUuC7OwC2B3OVhJDB3zbGahpQ28P4y650vx3o6SCTS3ADv6Gb+zuMknSH95W/Z8gOd1nqRDDS2uGp6dEI6n/s/R+OeTJBd4IWHMkOOoSMoj1Qpe7+PNq47ZyhJpQSHEsO7Se+CVDb1b0ccS5KbvDbWskKV2EsLiMr3EQQvp39R1/R0rJpkwvU2lcdQ9meJLekkCeyyJVe9C0s54Ol2oOQog8TOLsD3nLF7Sn7u/tr+7v33+mS/x/0j/d6EaxcM4V4hDU0RF+sZ5Fu3MCI2XrDDJI1Yb1QIBS2EERZQK+z2cprTtQSAIdsu/iBhXPhZz6VTnr0w8M5uTMA/L3Lfpye8fTnBpDuIOonDUKqxeo1uSXCEUccHu0ZSoXIiy++OEvFcx42o7c1wna07M1OC9wvuOCCaFUgmLdNxNOf/ow0OkyWD+Oi8MeFF16cbkMxs5kM8SQRqC56nAqAFROq4yyngfXpxX/1jqAXTkKHmwVpzgkQFSICVGdAavYk90+dhToctOdCnEgDsMtD+xaApNhMFNgwI4axiWd7AvMc7YxwlnUs9wSASwGFADWFAJU+marbgl/9uTmyrXUdToCGdGNbEv308h+lQ088Djq0NcEqE6PyzDn24kuSXKIdEL6pbTy9Phtn2qeS1kHzZr4BwLbxsf45gJVOnbQlia/+rogPd7jC+QjC9XFmrc/VoLtP4gS3cJ36nyFWSIawSRTndasuiFNdZWCkQ0s1UnioStRWSFQFVEqVrE1x76kJbQBm69JipSRKY6Q37zxGtEKUL0TYzKxbX4lQVd2atSk2sNmd9FfdhKL1cFqPY3skztwlz/tTZLIJAHBltc208ME/M0orUHGvGgf4NTpoAUCrqHTQIekvvvnldB2b5xXbb0nNawBT0H2ncNjbAXVVMlk1C3ejtjGoAVy0ji9PEcm1DxCAQ0mLAMAFncoBERmGQqL9M3XEc0YqItAh4pTvlV/Zxvu7+LdOFMk6SMO1c38oZQpAbIzAGuIGta0Gfea5j1FHboDGicffIRlTRO4z8akEwLmN1izgwlNSCG6wi0DQTnoSjo6nPs65k39bSw3ve15yCuPJwVC9fvGHPpqmVt833bKDwFHLQKwDy9v1jWpSzgDLqgcvBcDS4gM4wUJV2GOay59hzAlbRBZ4hjGU/Gbtt9R1FYOzcFIhrCQV3yxiAYLDrhTOWSkKlmmqTsQM7uYdX8Yr2mqRaZNdbUurtaOz6TFTzemDT34Wc4Ge1CjYhuBYBCdyBtjsQay1KHXYvx1LhePq1FbuHxFwFMIbXCPxlqDWK3o2yB7tapwZY8wIHq6jZdRbz3hCWnNIe1p+zAFpA2P1SWqvr2WBNJYflZpWH5d2zK2k1n8d2ZKVls8SM2BMJ3EQhlmzw9ilEfpkjuLMIF4SrHKdB2vLirrxNsanzfkWAZLCNpnBjRZrBLpsawagFdQ6byqUeFivHoyPAMo+K4CXHcycLZaNktkp5fvidQMt2jS+uxW7JP6kFTK1yrwu0QKBtFGYHxLoiLoYdggBmAZ195Z2bLj2x6n1hMPJwjjRBbcFwFUl3ZrBAMRWAgqIVYi3dtQQanYwVaqfJZAS1AbnhVHGItIoQZNQawC8TJeXDZKVY2PeSO8LTrgXqRHXrisdV2aDiyAT9iuW+5KgZ+i1hylQ1K6eDidY8cgNzemCF7+awBvgF1tsqzTV3dspmBNYhFtf7BP2V4+ggcP7WwXA+aTurA3S1BSMEQShJhHL0ncwCCf4bYM5EnWy9iuPx/9UAFzajr1d//8bADhUnI0pFaVeGQArgMleuqwnTWxHT4E12NbdA6uBN+IXyuDpoIxtGrGwAbQjKpQ22IXjA2e/O7c0Iqt3+lugOeN/juJLCIDbYGJt3U62uNPwvAbHPVBas4vMscqlYFEG4asLvweHogCUi9ov86x3EyaVZo5dZICvvOpTfB7/8X6nqL/HFpkBsCrQZiMCoEZQvQj5s8Yj6836vDvPMecxikHLLnF0md0tQXCZHVZHgN+zknJWmI9Am77WXtfOvvelPYG8cj/zlMyctkorNpFhX+LxCTDlMtpQjVHySHszAoyz2NoaNsuSDUvi7BksZTkE7Di3CYT2+qi3HiQwPoGvLXssN46jFKKjQZun7Wmga1l6+zvemUbEGezNVY9LAHjn8Gj6/z70IZJpUOMVuMMfj3ZiXHV/ey9B/pylnsK2y2jsIgG3GRBuu8VWknM1gy3YmV5aqM0ggDe7jVaWnH8Hx6jBXlnQN9LGlvegGLa9AeGl79vfvX/fd+Z/xjvu/W2Q7MPJ5O+lx5i0Yye19cACSEGmALhKnaBOeDsUh1b+fQcAtNvefzjcKm2q7httepYA4Iv+5Z/T4x77KFcYd3pvNcCV9K3vXJae9cznsuppV8KCsDG4D/v2nXrqqbRo+D4Ru8tjE7aZ/W233RYN6J3YL3/5ywOsf+lLZPR42D/q2muvTV/4whdi833VK/8iomhf+eqX8aNn0rOf/ex0K+D3q//27yxEsn4sig4QezS4B2zMmKZEbOlNn/5SunorWalOxGXg6ep32Qd4XgGB8LtxDWXWCe9NUNm+QxaeRqwQSxEUh/CAP4VjoyMVYjhBNczZX0sWBQYBEPw9QHDu32oWI2jXGqqobcmOVggpFc6rLT5FH3MdUoxtSaQNz+2RxF2XXfnDdMzDToAuieayGVpbb7DRdAPq+/m72+ScSbXAcVxHlWPKS6bh7Rw02xZ2uABVgmBOytxvZI4UH4o6t0x/D7p2XJdiWUWLJE24NDg3jkjCKFpjT1Per1iS9HuBL5+vcx9m7X2nyJdBAK5W6a0GAZFabYw6ky1EB7fiDMM64BgKLc1DW4x2LtTvVfCuW9lk26AvmtFusAG3zI6kye3XpNaRjWkdNbM3vOlcHFBaT4xT9+o0Y+pv23g24BwVVAx9fXJ5GjzwfLJ0TWlg9dFpEzVs6eCe9PsXvCfV1nWnmyY2pTEy1HMqiSGeNOXuyZhbnxjZKa5TNUftbIjY6Ehb+CpV29li+6JwqnNEYJ75ZrapmWcFeMxMla18dMojK8XtrzDe5FkhDgGXGKBOosKdZPbMClsuDYuUe2UAg1HzR4Vy708EaaRS24IqziA7E7IeCufF+s12QK+1mlWirT1MrA4OuprNrA312A/8EQJ1Yxu4jwSZEO4B+TPm/enlH/xc2j6/EpbE+miTEERls8r2+DVbGD2vc+DD5oAtgOII0pAubkBrrwmAWW6U25MFRhmaAmcVh+cMYlh/xf1QUMlarGi3k4uUAiRFtr1wgKRGx/qIXasAOgVIsba1qweVV+5zKznWVsa4nTnTvXlneujoXPrMCwmGbIICjRMfAJjPOR9lMOSerEat9hP9xtlQdgDwrcFKWNYDY2CUVkXb30C0e0uqjW4neHBIWrvqA3a2Yi4AhLnecTb8S2+8JP3tpV9Nt/fQq/aQdamy+jDW3gHc11VkRg9NjbGWNH4HCrSs0SbUbWdhAUzR33huHLYBGeBOWuv01mQW2Lorq99GnTjXovJ0MJqdnwbjDHBibwxaCFSllwWlWRskfVkhNNdv0FsLdosMD+dSLOyytU2ugS1LIyIb6Am4PgzwyXrBRqkqb6lG6AsSAJAWX5Om7LHtG0qtsOq87ZzPlVf/KHU98AgcZCnw2lODINmxjsCIQZDoBc58icxvzv7mtGymRTcb3NGWRLss15xG16y+dqkIcIRNzSDYXumNKKAXzcdKLhxv/92ZtpDiztGD8Ir9B9d7HpMy/hXzkozKOgIcJ948nf71z14Pp52Ai/YTG1MnyNRhsKsY40yDZma7jor2M79tAOxw9tINQsVjx+Kii/8lPf/5anag14GDqfpylUByLHSDojFP+AzZIsV0cuBgT4+7CojvvQBxLxe2h5fLzOFd/8S94Z2ZKZTHvwTACxlg/02/Rj0S6vYriJ21e+OnYEfhLy5XhZvMYYNCl4EIN8+n897ythBV/fPXvZrPtuGTzKZxAuQz1Ik3LFOw5yd0sD7KVloI6CrK1GaCQJqwa6lYblklPS+9WGO7AJtFe63vRSFcBJyUzmpp2UYNcB278i8BgI+xBphAaCmC1TAIBuCOK4alEoGvAnzeHeC7lD6r9F6co9YqxixTx3Ppjr/kdWCgtcywR6AhWCEEGPA1ynuwP3Mii0HtZQUWQ9Uq+3Pa8QHQFsyxKvcxXDrs9gy+syrbobmvepi1u6hK18joa/M6ye5PEzQnG5ZWDCxP43SKGey17FD1dQJjZG+rfIeg2JIYHepVQ8vS5h0b00fe/b4I/ra4t/P6MnRHqojoCshf88Y3ckTmDqKNU2SZ5wgabq/ik5k8oG55J/5ZG5T7ZpIp05Q6qhejyJ8A3eAiKJsp1ZdLFosAxtL5srtl2VOwYH/G/HefWRyB8DN4VNVjIoASyVbshUxj90rxW25Th/4KGODjH/94etGLXpT3Ue9Z3JS97RX7Hul9imC5uQ1vRW4eAOxBBZmCza9//evpoQ99aHr+807JipGAYzPAPUwwufh1nOz/uPS76e8v+Mc4yVDAZAKHIieGzT7Ajz/50QvR+KW0jyygkKNjX/v6f6QXPP9FGKFMFXGxSr8+hrrVZz3rmend578z2jQ4YCeffHI0pT/vvPPiPT5/5CMfoZfhDeHUP+EJT0gPetCD0rnnnhvg/W1ve1v63EWfT9+/7D8jY/CYxz46nfS4P0jv++CH0+atO4KmKV3HGyDtokbbkFRZlt7wz19KV2yx/gR5fChritjIvLTtQ6jZaNMiM8QPGaaF1zVkuwHgLFC01EhjzEPlyMsHQAIGbGtkjWTZGikAnpuLjqYgpzCcYZcNevIs8Iwsh22HABiqQs915NZIKqN2maklu/ejK36AyNND0jbes4MvG9cfkVbL+VsDPMhtkBKtjpGJTLNG89KHjbwBHMwQizdmA1B5MpkSGr3x4jx0TDl/xZKsF4w2ONYLWg+7OB5RKsNrvk/fUkGMKMuDzlIXAOukqvipsmgA4Lz96G96aLPBVbsbz+2gfhBAjIiOggvzbURuA/Xn3p2dZPHbVd40v0PmuKdpNA1hUDtu3ZG+/dqzUrplc+rn880jtXTHLW9m7v4f5vemiITWmw7hK55G/8rXxXXWBpDdPaQ1PfjcV9DCcxIaNOJIZHzrtCVo5Tql9kwgsFHWqbpQ2y2ODPU6zp9rMYfueBvdnI8oAPMpsmkZ7MoNb4JGFKqz1icKggXxjgPRkRbqFs1ItfG79cLWCbexSXfRn7pdMMxuKhXa+mABPU16cboZF+5fbtXFsd1cub9lBD/Xant+WaQL6Soo0D3cS0XQaMtAQGh6x8705b98ObzvWzjFHWzCI+lzP7owPev3T82M9NoB6a2X/DRdM9yRRglCWNftd7a6kfG9CmHZEskuY8E+jdp3PkeGeB4gNMu8r/Jc42eMgnqp0FEPbM1O1PuavgS88bpAJ7K/RbukAMEFFVr1XbMACwA4gIiTvMjUTcykZWsOgnKsK2C/1/a0ho8/HMfnU08h8LZtlLpqMsAGgVi7MhEcnxZVbg1AlbWe+7a1e3gH65K5t2LVLCyUUZgnr6du+iewTu5A8RugN0MAofaQdOBhHwhg2OhYTmCgkf76ogvSrcsraWNfe/olAcHW/jXEZ/pSdRiRNGjOLTQDbh3HNWANTmyhPsqyBdLp8wjYpSm+iIxj0yQbiG21WJOyfILJwxxX4ET70MZmI605xk4gF6BX8TSBsetQ6nLO8JTK9KFc7sYUINTftYXZjSgzoC3ObUMHAYAB20zrOYNe1oVj4yz3MAtsyzY0u4IRYBmEsccI5kXAA8eF93/3mh+ntSceBYlCQ1Jkf0IUzZZS/M08q5EGZ+Xyo7gWwRd+j4KNkBFG1wIF92hTZEbXcp04SAarPiIoVNhsX29Yjxu2VQBskE+jWELaPLe8PtdkPMJH9v28Xugi7DIe2OGhzaPpWdy/Dz31BYjxASQRmPP41s9WEAgSAPvIaroEYO5lALiB02tG1zH/7OcuTk/5/ZODumgQuo2A0jj0xlUr14RSbQhT4pwKfkND5B4B4P/Xwe+ezn//nbn9MkH34ENLAXB0HeBydgXA+AgEqmowrqTFyiduI/HQT3CkHbvQzrzuYX9/y5vfFHorE5Sa/BX9e2vMia0EPHuG1qTtqsULfqXKE0wB6WCbUPImEzkEiJqepQXY7gC4CBQFYyKCni7R3cc1l6hZ7qHSdCUo0FuoXQUAX3UhH2kHAD+DLhEyc2CT4T+4V5d9gAnRlos724v9eGh39ADC/hTsrwyES/+3AMFFYDr7VbmWWd9yPjolsJ+GSOT+PorsefHx3cGwtq+N8de/l90XLA6CpvrbMh4FwFWTA/gEzgfFrSyBnGdfagIEC1zqlPE0wQYNlijZYJlUMiunyMh2dyFeynumoSjrg/eiLzI6iaYQdsNuLHN071DpewD/W+beDGVwgwSD33LGm5lbZO/b6VaAjzfO+bkXn/u2v06TgOoujjUmBZpjVaU5M+daoeJb6iejzQy1961GQieruC4+dg+cLF2lvwPB+zvP9vw5E3ilUr9zZQzNFVL/aYAy1WHa98kydq7J0qhRPvH1//hWetKTnoTrB5uEOfFfDoDr1FtFwTmTSQr0YYcdFsJRInNBZi8F7p54j/1QmWztROxGo+UAURcWyM233BpZ4FCcXQKAP0uk+Pcf/6hsOnQkl9Q9LALglvSlr/x7etEL/wgRo4yv/CIVJI866r4hxnXe298WapJGdk444YSgPL/pTW+i7vc+6cwzz0yvfvWrg/LsIJ944onpla98ZTrttNOCDv2BD3woveH1b6Ld52YcqrmoBX7Zn786vRUqxuatRCdZ1LSvD/upEZ7rHkqNZevTaW96J3WOqwHECG6ZEY1ikuL8wj8r6oGLDcHsqM5m2QcxMiEFXsyZkjw5woUTtJk1EdhJMyTCaauhsjdwE8BAEBtOqLVtfoafIPzogJqkkZYmQtSpdQOy9lKxKTEgH7AGu4uVbLLuRz+9LD3w8Y9M27tb0hbGYBvH1ck3E9TBtUBgjUyw5qJk82JRyAibXSInRtq4mYywujJ1HOgoyYxG7ta2GqksrkzQEyA4sGNkcqVFBlAJCqE6j/wdtYGFs8t7K2QEs7CR41JkYjT+0baEazNbxHcFxVrWIHRSa4THoDdPAj7rOPgC4dzxxBNiCzPTTJ1uO8dugd56DArA90Ua+6MnPxvK6zig+Jfpyu/873TI2l8Ayn7Bp3ZyP5anDcNjBIKOYPxOSquWvQNBsYNTWl9ND3vHq9KGXgwrdZk72ZCBh7Gxj4xupdOMLTacFNlJrgiAHau4Vu+aqUX/zTtZRrN0DAXG9qxVjdbBygA+ere6OfCaKrVNrSvi2axRS9QMS6lWLZpsN0iivw3AzyE6rO+0lZL9m61rUpyN+zaL8FOzQhqwF5pUSCyivgFwmA8CYOdir1lgjRBR3UECYCuJ4H/gJfTKnbshfeTL705bD9yZ7pi6PR2ImnD3zt70FyefSWZ4bTr1gn9LW6GMT+Hs+t29CkpxP6pG9m2DRB9T50Sbc53jNTlxDfqY+SOAUO0im8kkmmCcFKxALimUQKPvr1k+gLCU6ADA/IQw1gIALuo+49bvClKyKAlUfwQyxndMpbXLD+XW+/3N6Uh6mK+8+tb07Vf/FQGRO1JlgvliAEjwYQsd1522jN9yrmH/Hq7gTgM88zcBfv+cufYDMrjVtG3zLWnt6oPTFL2424eOSeONY9OqA9/GVYECOwfSc887M43efyhtIwM8RFuuMTK9Ok0V6t0b3PMa0YbZSeYHmeDKMI7mOPd4J1nQEcYOVeE5pbj5Lrg8wQxgpcY1GWn3isQlOjZG+EvbZLY8A8Gsrrr0UdLIrEeP1gTSXoyq+wULj4Jyz99lKy5vQc0WRtCbo40MtDXt3bx9XJnqtsaaEbRCva4QCFFLoAW6s0FUswaXXfGTdORDT6Q1XT6WgQlp9jqGBsmMmc5Ala/BGrBlUx1gH8rVfGewCWQOAJDnpBSHVoXf4dorTzozV7zPC69w0jLGMwCWdWAAxnWM3YrUjgEune7cGzgCL46d31JkyMtgQAQx2V+PYs2s/fa16ZtQP9Mvbs2fN2NqdsQShd8qAL5zkNmB8zkxQo1ePyKYjOfHPvbR9KpXvSJAb+x7ME66AMNT1Ljb69GHrY/GEMKRMjmbB/NOHncFXOzrO/Zvff63faqkvYaduquZ7/+2s9vrgXYHwO71CyJYRYDevbyd9TyNCNZyAFEvH5qm9pN0Svro+R9Km3ZQwoQNfN3ZAF/Ki4bxK7sGl9NWkJAVrDoTCeq5CJpmYCDZGkvRU4VM9UFNZLj2FkCLQ1gKH/L7oq0qNS7y5YQwlsw0A84IKlbYFJvJAPf2zgGAP50zwPd7DgDYGB5Mv9ChNkiGDgAXGswjPRYcGdki+/OITHVx7/XbYvf3WTdlweDk38ryh5zpzq+VO9r+HDuPQR6dksYbGfTiy0qgV3e/BpQGELa8EfBbdloJNX1+VqxZgxDuDnyK6dRJUKKF98oWDZC8WwvVKHuwvzh4oheQMz6M7aCTjKrNLZxIjSBIFyJ5szw3s5csp4Z3+44t9IHPNGyZpjJJLbWcJjgyRXR/bHI0rR9alc56PRnhCXAJtrfb8jA0a0x2nH3uOdSOw17FT5qU9QNW2TpD5w50PybUXCiClaWV3xNz4HfZ4P2dZXf+udm7AY0AACAASURBVAoYwG483SRYZRWX82ySZGoX+DJrMNE/Qo0i7tsnPvlP6cUvfnEuw3VvNNu/nwGoWAOVrkP34cEtInRbHHVDKQgOvg3sOcFWjFEXTqz1AWZily9HXZS+vzu27+SCBBpM9qAQG2nyb5wxHNh/vfDC9IQ/eOSi37/7ai7O6otf+2Y65dTTuFjrRYk+hZrtfDrufkenP3nJH6fPfvbidPnlPwlQfMopp6Rjjz2WDfhVUd8r5fkNb3hDtD7yx+zw61//+vTSl740rVu3Lr3xjW9O55zz1nTzL34RrYLuf/9j05++/BVEkd6etkBFc/ArNgTXGOtAE61KfWvSS9/392kzwjJVmpLL+Cixe4iLkgHOmTVBsXVyKqzm+uCgnBZZgAUAHNmB/MjioJl2OK9isD4WWVopy9Kgm6m1lCYYIBLLpdumg7rQFmMhQoixKgCf9WJV+6lCNWyG9hyCWDrevFfQ/+MfXpoe9oTHptG+StpCpnk73z0pbckMF2OtA9aPs9nL56RCt7AhNCPN1wwdms42gCpbGWSmoS2flDV3DBQBa3Fz4ffsSPOdAG9rgKV3N5PtsTZ51sLLsPpuMJxZcLcXAbBc8ibQh0quFfsUYwibzTIzlsZgp3GOIwdTiDeFuK80cYBEA+NYAxyFPBKApUabmWqNWuH6GMeipoRMVRfRxKbbJtJ9hnvSt895F61vfgFwu4ls2avYqL9A0HlnZJenQNlNqusaj6w/DIrOJVDgkXxeP51O+6cz09XVm9M40eMW6p3GbQ1A5gZPnZZOuWVDNqC5pdG8NeNsnLmWqGio7HwvOVzxXm++kQCpg95w/869R1voRZ1FeWhrQw9ka57t02f9YhPZYcXABDc2j+imzUA7nNJuwG4H96jDckoDo0TSpbXP0kvWAHKzAQ0AcAv3O2fnjDBjnFizqrbWUWfsg4rW47VQYzMECP67V5AhbVyezvuP96QbD9icdlBPfRitddaOrEynn3A6maz7pOd89Ktpc9cqetECuLjc5dR5tQKQarbHYHxmBcAsPgGwNe8twXbg/jHX61KhUQcHy6EKDUWfc6GqOtSSY+4ztgqaNRe1v4sgWCCnSElBPV9cXHEPwvAFIBGssKkyB5qrBPksP6c/6dp6azpq80T66ktemdKtRCHZVM0AOx6zZkUFidG+4p4D4GjFNXcH7b6eyRl9P/oKu568F/ZKniD1W29/cBoY+idsjyyA3vScvzknXdEN3R5xrBlqyLv6CczZS9vp0of6ubR/XMxeWoINzQ+lrimYAGSEm0YJhI3VECtkTiK3Pm+h7QzOJevJzG8dACxl3Jp9q8uMzip+krO56hp47XZEz+PmXwqczUedh8E1UWcWDSyDfVH+EQErDZWfMDtauHfxdTIC7DAg24W1RXYwBPyc8jzPOElhxFSwgyrxC35t6daJ7fjhT3+U7vegB+e2WvxbMEOK5KykD5cQYtZRI2wLsgYZZ0FwDVtSY85oG5wnEb9kzjek6pcUxJgktgExm5wzwRGclIW04Hpy8dYQh8p04T1mha8IrjjLHLcQypIUvpBJ1nnNYyDwXz06nR61rZ7++TkvggINhQ9qHmozLH0y+TqGgQMy1dxZ520onbTSYY4vW3jsDqLuKUDc++eju4FMJJ7qOKQXXviZwt7by9HSDluczMHiemE4wzo5IXEguyqy9eUjr6vszOTnvdXXFdhl10vew1/l+xazNrtex+LOu/jh8nz2nOlRlChf78Jjr4B1n6eX37D0u/x7n9+Xqa9lV4m7eJS9vi3XkufxViwqj/uS6yyvd8lzBm2Zjl/S8vMBsiRUKLGb3eT+ttkiD9DTyboygCqL6G/Oezcxzua0g6DIWee9PY3pH+K/jfM8ZQAcv6MNm1aj3VsXgdZp3tfOXtFBxH50YoQuI9gi7ET0YZbLVez9MXx7dIYX55LAd5ewnIFeOwtYA0wGuFSBFgDf7+hTZGxHDfAcmeIQwYo2Sy53EyMy8O4BAObbSvpyCX5j3CKQsPSWlRlimVn5/ls37CNng+9KkOjXp0BkoANsZwp5jJ/3dMnCqLDPB9jAf4q+2QxIFxgg1rFBR0bB8J59tZcPLU8jBMj1l5dBZZfxIX3az/m7TKHefsSwxA9FxriTYJj/Jot0GnzRDGAVWAt2LBOcJuu3Zu2atPmOzQhX4atxrbNknI054uqEWGJPL99B33uB7wC+0RznOER9sJRr5+R5bz2PY9L5BWq2LbRMiHT29aRXvAaqvSw8h6+YQ15PbFURVHGH9zl35ijnVn79rj3yWOb7V66zWD+72JEsROpjTzapPFLpIsY36iPHZ/ZuJ/d0hrvbtd92DbP15dMkMC2xHTfAxdyaIoHq88cBu+4ZrezvzjWDXgZVnvHMp2WgDB4UF/6XAmCNTCle4YA6cY0EichXr1qRToY2fMzRR6WvfeUr6cprr0nHHP+A9MxnPytdefmV6atf+FKaHp5g8eAgYbwsmNcvaOd/n/34J9MToEBLeYvbGKGtWIJ5Ghhc59q+/N1/T8+GZl2foRYK579heoINdR2Uqmc85Ympf1lXuuOODbGhHnrooZE6f81rXhNA2OyvGV8XsADYHqUC4Je97GVp7dq18fuZRB43btwUg2nW+E/+9CXpne96F0y0YQSWOF8KTjulfXCCNZx4uo6nl7znY2krrXCayAjzlshMh0iUeCZ8bn6xNCwc2VwXa8AwgLA3lEXnxKtbc2dtnVfN+8vsW7hYYeQyhTlqgQG+TQphhQ5Drpc0E2yNZqhGh1y9Wb1Mk1F8IO6XuR1+1fnTQQyQwRBKe2zBKbzu6h+mEx7ygFSjD9/sMjYYvneUf0cXGefbNkE6McA+Vk43zvAgE06F6HbVhhHCUgwrVIy5/hqgb47ssBlFr7uJ9wZYjfu62OqnFHCZI4NS6TECZ0/QILJm46Oj6GAw5jrGtk2Jdj3xk02ERldDNKUhta6soFXmbIkU41xb7ngHjgxDTBQxRHp8LbMOxlEcbNo+ng4cbkoXveIVqXP0Z6l19Ja0fecfc16Xghi3RRuWXmq/m1CVnhyzm+nD0uDaz6V5ggZpRT097NXUUA9uSNtRkUz9g9BVMb6kr1o7+gAl1LfIHqC+1BomA0H2E26qEd3iJtZMLYZDk+9/dkLY6LguMypNnQBE10SW4uXfQi2M66UHqZlfsqvzZoXJGLVwjDlBcvQp5RwQdmrhnFsAwF389DFH+vn6TrE5daHz1nHTbyoElsmEg4oAX1J7HX9bFuC8RhaP84GSO9RFZJWMWfPkWFpJVP+DL3kSp3NT+uD3P5ou7/k5YHUmDSoktXUgnfOoNzMXKVP4u68hqL0qjTH2buwrqAvsjM2P+cIcnJYFoEPjHI5+stLWOSRzXXwmFbbK3/6MM0BKIpHXBxjlBdZE7ZA06Kj/jd6vBfiNPkJFfWYuwA9w5k9JJQtngmvs6CbCT/1tGzzbOrZtOXP7ROplv/Dc/0UzZ6iaQYG2ly0ZS3l+PFpw0uw9vHcK5562n11fM3PYRm3BzMwdtIZ4KiyaawguSWPghnQzz6B8NWi1tmPyKNgpX0ytq4aiXdBT3vnadEvnrWlmEGqaPa9RtLSuuk6AogUPrk5UdI5McIUi2lZS6b30Kx9ooQUS77Xv5hxBjwa84gZ14pPQoe1xax1cXWVPmAGuddtrNBHkagCWbY/URADIcg/r4BpFHZxD0UpGoLXQNvDqBIdG6HNLPB1Ex1y30XZCZlA8bi5bcDY7J5o1lBWojrZpg6amAJQSCFEjzHSW1WEJQjsboXQ539+M0NwNP78u/R42fU4bRS21NV8trJdWMxYGn6SHs++0BGsm1xqrNl5ljhEeC6HBqWkcajLPah/I3JcxMsl91UkK26uLZ49pflQwXgQsrhMNbBRnZCp8/PCZKGXIoDeLrWmScm29vy4IYrmmGdsD0R84dttY+uKpLwwA3AEAnqPGUQGXSqgD5rHMGSP+NLhYqu0WAdBdnIDdHeIFkFW6uYsALjvPS0R4dpmii+/bEyCMrFUER7RQjkE9ffbiC9HmeG7eCyM6WwQE3I/K8yoixpmiWjrvxVjHe0pAtuc1tOj8xUrcy0LLImza00WHflcA7JHK7HrsGoXz7/tLdeM2AnRV1kWzWXz3UexXm440nQFsmSjr6c6cYYNCvrcTh841od80hy+yDFGeEcQ5Qwk5pk7+ll9zUAUZfE7HbxrHsJX+3bPaPAWhCj9sTwOwN8d2qYMd10n2dT4AhWvD6DcZOOos6+wH+gh1AqNOZ7Mtbbw34nI8KxDa00MdJzW52tFZAuzqXqRuBok9u431UoExtYJEQD/rnTBeet8735dGyBiMEih5zdlnskVClzXAZyuhABm5BjYzMdz+c4FYvpacrYw76DpYuOi7Av52fc/SsZH9IgCeI5rfXCED3DOXrqUNkh0X7nfsKYltgX/PFOgm7GULdLwImEmH85zuAQDd/X4vgKAApUsfRX/euO48CmUQ8Z4CmD19fs/Bn70ss91e3v37Fu7Zkvfd1e9f+K4CMGZ5zkX7kAMu2d9b8J2LL88BBewtE7bTXuMGYlk3Ai5t+TlnnQlLjzI/wuq4NSG2Zeulv3z9G5iplKp1DaQxhFI7u/vTFvyd7o5B5ip2Fx2ZSYG19dBmxO2soT/jPTHgoy4Sa9aOOP7uHZu2vhlKtn76FAkACqn5vJRFgD6JoBlUrtthotmVphuWjGVCNQKgft5kYwvnb/nMNH6BtdYzaidYUhB7LPvhEgO0O5DePaC3NLtd1j7vbwDlrs2Ivb9rXwyEBXYEFxUYgT35oks+E9pP/i7z4p4EoMKU7CsDrPGNyH7x8Ib7tzf5hAfcPz2WVkZXXfFTmodfk27fdIeh3fQHT3lyOuG4B6SfX3Nd+uYXv5KdeW+02SOMKmzc9MWPUwN80iMoSdT649zoUOorucnAXWvBcFr79bXL/y2d9pI/xNDiPGF8GtQOzBv5w1G7z6GHpMec/EgmIS0zbKTNsa0NPuOMM9IBBxwQANefpRRos8NSoFesWJHe/8EPpDed8cZ08023RLrhyPveN51++mvS2W8FFG8i84MH1kV2zU1gmuxhImqUDjwk/enZ70nDTetRTkakiN1BvBvlh4xViGAVIDhKMwC9UlP9vcH3+O+VEFnRCeR/9ux1obJwo2ytGOdYUL7g0JcAGEdOJ5EIQmRIpEbXmnCSAMQKVwm6BaLh9xcOVwBPDhYTP+jH/JJ1XqLW75prfphOfMhxQUNq6iVSJ9DgZycZpVEcz2njDYXZ7WKxLSe1MsC1dLOOSbLiELBBFsdVCMwWSV5zA2plA0dOeaYmnendnDJ9I4HwXAhWZaphsA/DoZOmGCns3GKzXNWFXyk4DudK0F+s6Pi7UNvWMJS1BWbevXTvTYNsTih6Fz8GD0am6QfHfRncMJx++L53ppaRn6XlldvT1T97bVq28noA7PXEHMg90hO2OtGRlg08iEzhCWnVQW+FxsvGv2wu/cNXX5XGl12XNtZuTpuoZdlBxnAMqukEKblhQOU0ocopIpLzXUj7O38BJC1zZI+dW7an0oE04CNzoKwplS7uoo9QcOG4xZPUSoVxzCzRYqBNtWszwowzdcLzgOB5sr5zAHZ0/zkGlCQKKduIYHdzL/q5hz06JGTqW1EIRhQboMNcIHgxj3NX8R66qVvvhJGeZmz6CIw4DWdH6Y89sSP1My9WEYH/yOv/hInyk/Q3/3peGj5wPO1obEvrEMBaPrsuvfQRZIDHD0jP+tuvpG3tK8jiZrXkZQpPaAeMvHNjbHFlBtiofrTaifmegUoEewDBIYQUbbsIzODQjlEfNsP4GEBJ0NwjA2yQrXie59+DWp4jUDm6FAOcAXBQ9exxrbPFhjLPWHQC0OqcW8+K5alz22Q6hpbRX3/FGfRmJbhGL+UMgAmC7QKARQB7c8DvwvbA+fVArRgdvRmH8o2AzUtTTwvtIBBTa1/RRm/MGmDtIBztx1Gy8Y4EK4zoQlP6y/NelX6247LUvr49bcGhbBkcYB7hlGpT2EAFxA026pgLOG5mL5oZxBbF4GAN2NrHDMc8rzco47COXJsuY6Od97Tz7606e/QEnhlho5llLtCbqsZ8meHHrhI6A60qjhs0Yc6E7SuEW0KYz75b9F7vpk4rxNcY43lsR/xg31X/lXUTJAjsi+0wFOqr4RSHVoDDJz6k5tle3p092H+u3yzBqiH6fbdMpO/+56Xp6Ps/KPUvX562wkpQ9XPGWgdLOPhsJ+UHswjuVKwtZu6YJacvR+4zroMtuwYoXAE8y0aYYa3VCCRMMJempNLDUjBTnAXWNOrSAHKAKkBpIJec7QoYFGuXMw/btBTY6aPlvyO4VATrDA62E6Q6BDbHmhtvTV9/5WtSuvxaVN9CnptsiQHWosY4NpMcFHXutlkU7pqUBVFk5OKFBTtbQp3CBSppSqUtKZzKOwfAfmG2PXtzWgOk7BUAG7QrADDnVQJXryHc2DITUux6ezvGnTn5WXU4Igy7LLgy87J47nsA/96PAPH5o+XxMzDPj/oUitVkJ4K6KUOA+9ECjUrGmUH1xceujnnpqLcZNGcMVcF2DnVDEZ0hsGWAoJtgT5X1s9SxV0hyaVZ4qVK22isVnOEsDMMeiXNcgYK+p8e+gJFnq/2t69cQMHLOtpl9s8uGwnhCC/ZJfap2uyiwXqdQ4vVZEN/HmIwAcPvosuDcn2hG0Xc57Ykmd/BVzFFaYK4VDCCO9unzP0Y7xWraCYB/03vfnarUi29hMU/hxDTZ3WA/KcR7vPC78aJjZAcGAbBssabKltTfvSsAHmYrMQPcjCqfdOcKdjH8E8UcDcQplndnEZC7cT6/e+vdG4EIZMtEct9bCF5lO1OCJ4t7LO0Rc3Yxj5soOanWxtMhKw+MPsb9lMJNYOPXAEBf9wZKnkqxwwjIsKcSCFpOsOqVr34t5TRC4wxw3etqRnKZwwpBzvHTQYZ6hD713Yi0uZ6sRXa9NvvDsUehe/eSJR8neNQhkLUvNntLGwk219g4TAf3B2uu9VPcU00+CoIF0nUFgLUBtn0VQysKG/7a4riVv5e7T2n1cmJJm1vYusJqlkGmuzfyv7l3Lz33hUBxnGNx5sU+G+wrXrs4ALABVvcQ9xeF6favBMGj7BMAB3W1AJfl737QiORTn/KktHKwL33pC5+nBmAYRyVnjIxYPOHkP0irBobSp/7uggw+iOobVXeiEp9PX/qnz6STHvywAEFO4NYQSwlviHuPg2Qyk+v6+pXfSC94yQvZeNDpI1I+j1F1UvSTsT2K/r5XXHsFTvp0AFqzvoccckj68Ic/nIaQQ38XmdwPfOADofzs4ylPeUp6yEMeks4666yIrpwH/cY0+7XXXo9j2BE1wg9/5EPTR/7uw2kb1yPIaEzhnEUBPTUHziom6ukXfi3dQLFsU+9Kjp2zGeFjG0V1hgUNmokZPpPSKiwAfSiBIX9Hpi+ogPntPkccvtiMYztfiPizuBR5MeuLgyj4ncdxM4BkpkwKSCvgtU01ZYF44euH8BY/UbNXZA5ighVCNqH1Qgb4qut+lE540LFMBGioXTiMWArYoGmUPXGMY+wQBEeNHEEKjE0/YzIASumXTitGLXCG1Gcd3Wa5h1xnfZJoN+lxRZlUXY4MvwqzRduOsj6woaMJGHIxh+1xTguMCxfE44Y7YrqlCHWFoFaRCfbe+PDaDCjoWERfYh1y/pYyrUPuZu48nkf92WeLgpXWkl49e/uv0kPInH2SwEna9EtoyrdBkRlPN93MPGn/GnP9Nqg8OB6zB6XhHQ9LRx3+rmiNpG9KSWb6/nXnppnuH6POtons5ASy/mNpnL6qO+HU3rpzPG3Ex/glokMbajRgh9872zbEPTuQbBU0L9VeLQ8ggGHFuRm2upTUEIHzh3MNDJzBW1mHaU1m1K7YkzhaJFkIDZUXEDwnBRZ6fqIFUaLFj2pCrfPdBJ7aqcECCPO5Lr47VKIJJpJ8Q9CMe4exN+vnXNWo2IevHhkt5p51/Kyzld1UF1Mzte3mG9M33kjblukNHOeO9Mn/uCC1Ej1/3kP+MBekEyB64wX/J900vyKNVAYCdLi2Oxn7OcZ8RsqqrZ8sE2BOOv/CjgXbWxVwghtl20WFkkhS2hoJLUcAMM6TNZ0CAkjRZp6adgHBgoZiYgYTQOCSAXBkrbwWN003MgCak6eVTFwbQYSaTIedM+mxUIc/98w/ZgGwiQmAjfTynwrgPiqWOHhPlpQwxD/cjUeULtDXtg8ttTE2xy0b35y6mr9LzdxmHM8O5tAKmBuPTqtWvyVUqHsZmw4y7G/5y0elY4+EAzA0mZbf/6DUGOhI23Gqr9+8Id0Cc2Uj0eNNBDS2c52zsBAmmE9TrMM5qfOoXrbYG5vvt4q5g3lPRQOjxZfz7zloAsBs4of4eF/XWuY6meR5etIaiQAMz6n8jg1oU1mPfsJNGMZZNA4arHNft6US3gJBSmwGBk6ALFjO9e/MW8Ew5yR7SbEzDWU3bAdLHATyoYQeaxrg20/kG2fZsuUZBMPWd/bSSmNLqlYm0m0wfw5af0wEghSNa8ORV5+PxByZbcXSFN/BVlL6YSCpDhBuADpq2FKS4EGha4JiXeHfZ+1xyWu24JrAbgiCZc3UcHrCflpfbsY/aNDajRyY0k1ayN6VdeZF9jdqgHMcbyFQEvoPMoB4ljljdn1wZCo9cLKW/pV+9zS9pP1cG8KTO3GoejFTOetLFCKOVwLgCgDYPWMRAJcTr3B99pgFLvbYOB8XfxmYXMw3LYLQ0nXK33vnALigh7POLr74onTq83BQDMLGOBQGvaAQluymcHwKMF9+f5ydtr8EoCWGLy+txPLF33m/vLPzXJr93fs1eC6ZfWNmPT9HEJDXurp6ULgeD5G2oGcGZbbYYwiotmsbF/QF4qIcrYXnGVp2mcXvpv1PnaDQFPTMTubpXDi42NyY6/n9oWuwG5j3uIJQKacCYMGzAVz1V2I/KwOmd8PuxO0vjhp7L37bdCFyVGF9eJ5mpiOzFXsB5weA7wQkGNRqVxSJ6+iGbdFOecLOsa1piOzZDp71y6wL68e+vAux0R5YNQLlt51HeRHBuV/S8ma+GftDlnkCMBKB+9/S43cA+Lc08L+hw2YAXNinoCpn27GUwq0mUc0+xqyxDtcR2dN+srHT7CVa79Z2ghus6/EJBHwjq8qaxL73WmM8BRuHz33gfe9FkAlxVFp2dYFtJsZps4q/esZbzmGvMJnbQ5YXITDp4DBGRgGs3dQuW1ZTw1hMWs6Cwz0IO3Aan3iataS/q4iT2hPCBjWWWsE1rnFbSrn2XPfaUJmdfZSVSi2vEwVvwxeNGmnWrZRuafSL7NE9D27sVgXWCHtbvC2b2F1t6G/o9uzza2Qz6INl3ndp9PPJhU32VctQI7hsxreBePKF6XmnnpJry+1CYRJsSc3/Pg+62xv2CYAFKkYcvTExVKbdi1qmpz/tKemIQw5IH//HC9JO1N1UCK1ilFesW5ue+8znRK83AbBGelZwTDZG1a42/v7qJy5MD77fA/g+xFswsqoCujlKNYZIEI4B7Mz0vVu/lZ5xGuJEOFv2Yaux6XQQfT3+vvdLz3rG09Jnv/j59KsNv4qM76Mf/ej0k5/8JF166aUhivUKKK0W53/+85+PqI106Ouuuy5dcsklMcFOP/10TrGaLrroIsBpcxRX34ET+aWvfhEBI6S4ARRS1CKrKnUusqft6c0XfyNdP4yz3EELFanN3ItMgxY8ZKfe2leRsZTg6CVZZPgExM5EN1nroesFfTDwgTe+2G/yfbLmgw9GCxL+jOwvG7P1wCEWk6k4OnitLPTYSgswHm2Joii5MBDWWznHrO8z2xpiU4105c9+nB7wwGODYizda55jNRDEmuHSxzjedjyCCfvvhuNH7QTnjQwFQAoQxVcLoqxZtBZaABy0Z9sk+TdZen+PGtNCHCt+5yqza8Tmi8MctWCCV6M9kQnmO4pscDhFsXCLLLbXuEDpW6RE5whXVC5mI8gLC/1fy7Et/L/IuFvDqZfGJrwOp3vF6M70kZcCeGaGoZkIkAF29R1E7d6axicvTx297bRZWp9WLT8/DOks9ZQHkoGbgjL2gx+/JPWuvJnsE7XktEfo6CZDS13pr2hlM8F7NzEfbgG4/JK621+hwryRVN2OqU4YBGTncLBmbRZP1LAJ2s0cBhmSHXUuRgFlBTAW3Mug6sU4ZYc4K8IaFNCLZyJEWxZumKrRgt52wC/ZPbPBqZmMc6JnHtnANlKq3QR7OgEMPYJg7pOZ/JZQiKZnqq1zDODYKopJV2NOV9ggFE20H20FOg9E67R+kIz2tjvSR/+YOmAovKmd5smIjyHxyrh1pleff3Eabz84DbetpV8220hYXCmgABNOe1qAy/lLuVY0I9KBBjaCV4vpIwvsXIyAD3XAoQbMnJzkMse5/+OAcBojRT9eVaqDpko9pkAlUoVRGS5gkapWZoBzu5wSCMec8X9QhisEJ7pQGZ1hXqyH2XH89ub02dP+PKU7RlIrANh2Oc5PKbJeigBYeq/34K5SunY3zn5O4acmBr+1spONejJtvPW1rOWNbHJQomrr0tCKs+lNTBs67lvn2FRayTp6z6vun0ZvvTKtP4g1yrh0riUby/2oUU/VRHa0aSXzaIANGAX/MZzV7VCntgKIt0G/2sFGu5XszDayOaNQrqQCj2LEBMkNszk91BMzd+agXreQuUd/k/MZpL3z8ujpbAa5Qr48xNZo4dXbvIr6aWwhdJ052B/S+6P3MAyQCs+NMQJ03AL1A9qMdsqEUYXckgmxMkJe3v5eHOs2wYX7hEE6BkcJtm6CctU6ZQroIDQRLOikTuiA1cu4ls3p2p/flB54/GOpJVSlfyiNaWuxhWMEcpqpLV6918OffQAAIABJREFUDiVQxDSabQGnaKC9dZnIYPgA1PYdbiCS1QwIFxzXsAMyDWzDPMI+Y72wmgVmenSMQl1asYMAvSK8XAduZDpm994A8AIgLuqAywywcnXsO2sB64/i+YInPg0AvD11geJVSO0gUHFnANhj6vws2kNf2QMAXsj+5j0lHr8xAOz9y+Ph+OwKgCOsy+sG8jIVfLGCOhtjMzjlWZVZiqjjLn+WLhoX3i4gOGffFx6RkfcgpXu3qzP8a+vPgxSsBYelbC+T2834NbnFSzd2oZV67GnYBBEQAbR2ksGJOkgzw4uH2/0QiCohskfm04B7lGLRxqsfWqVzZWIK+iWgsMyM70qmzl8a9ZdcozWSsUcWTKYOPle3VOIuPBYz77u+2fP2WnW0p7APKsLbx9sFOUv2CuQepTWqu/cAGoa3bYMu2gFQoF4TwNzLPledhsZNQLKLfVv9wm4A7dvPPjdnqNm3Tj/3DBz13rQVejS9J0LhuYVe6zOMW6tUcsbjt+WA/w4A34XJcy9+SwmSFq1aLuVYuhzVcJD2rCthK0frSwepQ55ElK17cAWtlhD5XcY+BztDlek2e9aTMe5WnwYA3GtZFmVffTzXeZbKb5z+7W89h98I4sruBBPULJsRqA4OQaN+Xdo+NZIGeofYw9HdYK73EWiWFl1lzQ71kfgAFNcJdI5h99uwB67rGTK86nA0A8TDNwBzqbU0DyOjLfwq/BeD+Px0q4qNzVWjZdeSkAJPLrlvewO/sQ38lsCvx85+rI5+8Ue8uBT85t8d72hnWQDg559yapQ4uqfn8on9n6T7BMAxuUw3L1H0NHqh8X/gCcenxz/uUWnjhtvS9ddcn2685WZS/EPpoY94eDpw7QHp+iuvTd/75rfi7FQWlg01Kyefi/q3T1yUjjn4vgAjSCjS6UJUhklorSoTq4XatZnW2fTDLZelJ7/g6fjEOPEo2o6yaehN/97hh6WnIofdTI3Xpi1bIius0f30pz8dz/59+OGHR+ujLfy7D1We//7v/z7+dmM5/gHHpSdRR7xxwyY2vNYA0Rd99sJ08y9vwvAT5YT22or6riIe1o02RAHQ0v747PPTzIqj0w7q7KIvpBHhotdvU/RY9YKN/vO75QKAmBZmaSShpAsykTMAJvPg2LLBiK1j/9avKkBxzoSyLYpscQClCy8CYLPh/Dt8cnWSVEgtkqIsiAwoSzGaDDBzT0sf0UPWiBljfdXPf5KOP+GYOHAoKkrJhhJoe1oYv2kSTGUm2GYi5GEis2onFOu4pUT3AdQEwfHNZhK9XkGuv5t4wxFWYThqpKWR2ivZ6wsngypFeNzWC0cAQaASmd4MgL3+yAgLaOPEFx2aTJW2jtqDF0GZqEfL11hi5FyLtmgUym5NwV7h/MS61W3b05puMk8jv0qXvI3WPjbOvR1Bt7W9afsdNwZl3OgCbONUG6GV0or1OMZbyXKPpJ9e/Wfp8DXbyNhcSm3rcFoBiBhDQbyNqGBLH1m23mbaAM2lLVzwZozs7aybX45U0607GmkjU3kr4GGEzNoEmdtG93IAyBpAAJRWqJG2bnKM7LFY8YS5R46RfWilpRsUiEEpU+dS66NXNZm+NrO/1J0BhuebaY1jVg8QjIZ6AOEOqK5dZKCGmHsdMmvU4gKYNAP2zN41BDHclwoOzwQ1sAbAzOLDIGVjmAQAou5KCwbcQgSxqunDz3sKSIzzAVy94bNfTmPdB6abd1oZOMRpm/0T35qzBVgYVMOxUlyiOagszAfbC3mvbYdU9MA2I6zqudRVRbHsDRsgmEueIHA1Oo+oGetChd8AKIJfnULAsTlNtrAFZeisGF0sMO2sDrvCLGRjZgH+3dCAJwl6uYGtmUbl+srN6btvfCfzYEcGwNaAMu4KTUX2jvXtGi7ZFftjgt187GdsfXXP8n6UMzew8XIPDBDgFw6ib1arD9FGYi6tZax7ESJ7y/MOTGuoNeeugvMnKc3gfIxE2U6aWEfrEL8sg/LcD0Dl91mmw3wX9qWHGlyCOC04rQ1F7hjjGvZk4+iOtI2DbQEEb+G7NpKdvQU17I1w052Xs63cv8ogm/Fy6FyD2AgAMQuho522WGT221pWMqcQ3sJONs1T16589ywUam6UNF0Vx0mn0oOYSaZmAEEybaMMGGuiDODpiPdgR1T5rBJoNDMcdk9AiQPRgRFdxn1d30VPSRRkz3v5H+Z0eBQTd6Y/fc8FBCdXUl/YSYenLq6dOaJDQV/qCrWJCmjNxxrhqAKJgmXQYmBF9VfmVk0A3An7giTXOMcfIQg0Q4BQtegoRSgAcHPUe8nK0MgXNOiYT7uhoEL4KpShs9XVKsValZUTmWCpzDhAh7O+D79pY/rcH72EG8BehRJ9qwGx6DucP61QWLaCuUTBWkSX/14B8K9NyBIo7gkA//rs3VtQZ/fXm213twQAX3QJGeCFGuDMYilbGmZHLWdlM+3XR35emrXZ/RgLtL4S/OokOSb+uDfE95bfFeTdhQvK2dnF4y2l3NUtX4o+bG6wxWfi7TKVckDea+uBWj+8dUs4oZ0AYftUSoEeH5skqclkK4MOvz6MC4q5cXZ8p58LQSCA9DLUb6cJepWYvbzuci55Rn19y6KES/GgMZ4VHrWUx31NALy0PG3p4ZeO4d4AcIgtUeJSsccmc60Fm6B677JlywK0+zwBLTOSHoyF/oFA2PNxlKmCgS1Fdpw6mg+947203iNpMWJ2qzWd9Q6ERGkz2Na3Im3iO5v6ELMiaGhbLOfv+AiBZujhc5zEPWvjs4dBv4sv/Q4A38WBuhe/bRcAF7Zm15MNAEWAx1ZcKg4bzMn7K11tbPfZM0BZT+4WYa2wvYnnKKnsIjgTVoG9WZ2HZay7KmtVIVVf76b0YAawOsPeNEDiwmxxN3P7bDrP2IJU9erxMfQlMIGumylwy2vOOp2AMekjjjM2M4p3ArbA39sMJbqToJI+1lyRDPK7TUjpC8v0UMRVIbLOXrLNdOFpVzWZdahGTNi3JdvPUhsX1qwYk6X1v+Uo5UDf/t/ge4A9Y2+I8OcubKVFNlJ5Vnl/yToTF4fGBAAYX9pknvnhe/LYJwAu1TwFU8E5xxgGJYc0/yD05/sd9Xvp6U97EhOLSQa4GVy9mvrH8fT1r/47YgJXpZHN1oRAqxWkEN0POWvuxDc+eXE6csUh9BTtA/zq5HsnvCifVfltpWVlI/1o5w/SE097KpMWpx4RrGqI3IgDmwC069JjHvfYUJWbJqJyxRWXp5t+9vNowi1FdJZJdNJJjwEIHxZiFVdddWX66U8vhz6kkAStMNhAHvSQE9PR9z2K7+tM1159TfrxlT8Obr61OtKV5uVhqmKI2BYdYzi39nTGZ76YbqoPpmEm8yzXErTbcMb4dxMEoqwAwIIswxz59WazkgUILnd8gWn0mowwDXNBPoSH0UFipQWYNTMGCMjtg3L2t1SHtmdqE1KsARqcOyWNmAMZIQqwKbgM36loeaPz6ZbGP1z7s5+m+z/gmKB3GkwIJA7KsR5P4SHYj0jNg4n43knOxVY0Ne6TVDVJeJ2ItfSRSunic5ZugoWgyvI1AiqTcABgOR62gcqCAYvAvAVPtwsPnYrv8GaWLlD9FoctAHCxRnI9cBHk15cMRzk/FqKBvLC7MupCYMDv9Dbpg3tvmK+d/NICMJtA6OrAte3pkKGZdN7Tn8gFgHa3juVMuSqRKEfNhdOrmBUX2LM9Pek1D0/3O+SG9KjjZtODl+NYz9yaukaIbAMe2gBUVdLizf0Ei5jHk9yzccDdCOe8jRPYBEV6E5zL60Edt0+0pA1khoepDZ7oXEk2aiWGbSURchAQASIL/e1b7DWGojWsAKFkAGBrE3P4gQdfTha42aywaojQo5s7uQ6upYnsXRMZYSRJeBdrCcDSRQBnOe/ttpaTr4l+wYphKY7F+aDQxWADVAvujGuoQyqgmU9bEVAW4Lh1UnO7HjXvn1/+w/SAhz4w3UZv3Vuhbwytuw/1rGZLzQA6uQmg+B+2Yo7vjQS291bjpjGL1ItZYF4PkAIYBpjUmfsKYs3TEkkQLDNkmntGM7Y0QdqhClAJg4hoG+otvBHxOsclnpmEgl+p9mV9QIxVzqRbruFEc/1PAjw6EZkZGp5NT5xfnT72B88HDXE/pfa7AWmCpWszEVtlNrjUi/KC/THCZvWHsEXaji04nAb2pHKvWE6EemJn9MasQp3vYUMG3qVznvOINDhxBXdwMg0uoycwdCpbUs3y7xOMv2WhgmFpvLa9hqASRAC7Z7X0svn3MMaqyNtRSzowwYW+1SsiGz/FOIyiwnwHhuIWHPSbuIebCILcvHMayjmZVOqBJ+sAauiLTW3QqBF6a6YnesP5BDBubx+Kv5ubB9n0l6XO5gGUX/vJCAEQNJxT/JgRhm9dh2YvUySX1KAUCgDsIOuudF8NI+KYBjuD8WnDme6HpbFmx9b04ZfRY3qQ+zp+K2pqoH3o3ql7JUO/Ir3s7H9EIG01tYhDBCaZc9RKT2OI5jBCtlayREAQrOBVbsWmmJFIirlh32ls3yxqKHV6vo3z7zuwWdOwC6SYGbTxXKKLQSFOVwLgJXHhX/Mk5Dssql8XALgIWGn1W5mAFbLWhxJwegp25bwTHhJ1FR1khI1qzsCgkX3hY08AOGZxzL9FwLdnMLYb+A2DmV+LGuDd6dIeby+ezdLXg7FkDeReAHCZXQ3F2oU6rSUAvFiHS9fOUtu99BR8fSlI3nW9Lb3+bAd3z8ouOnmLDpbUOSl0iijmnSRvwqHuqxIys1sHuBO/pVOfhzVqn9LVy4fSL2+7mUwSqrcEdmSy5HH3O379WXaW+14bDINpguoKMZrBzb2QM90/7nFcMEfVTxDY813T1AiXGWeFpzrInkqRLIP8URfoetnD+JR+7e5guDyegfkO5lmdc3J8vM4qBruXc9MHchxW9A2mLWN3pEGMiZTtEPFiXN7//vf/X/beA07Tsjz7vp6Z55netzdWOkhVQCOKCp/R2GPNq4nGEo3R14rRNxrFqLFFjfEznz+NJZbEApYYu7HEAkpVpMPCsmzf2Z3e2/f/n9d9z8wuIOwOBv29PDjOzsxT7nKV8ziP4zxOpM17MO5DHcTrXv2al5MGa4cdbku9EyiBiNd6WX/HUNeMu4Zb18jnGDhYrtCuuo53mmB9Lp2Q97+nv/2f7gPAv/1r/Nv/BOfposcBa1kkq1U4aJBY9DGeIi6zhNN41E41As9mGVYetnhtNNmv6RRzoAVgaoJI9tY6XcGsSaxIAhGzNLufkJAa4f3RRaUuFH0TJMjaGfdz4AsKCCFFutPbacVk2Yx7/RhuxmHixPu84o1vI/lM0kmiQtWEYJf/OvCLGeB9jDgt7THuCxMsVV04Y/u9TsxlBlxyK9giY6z8PXs7FKZpxe9Lr4hs8JfXwQDA98BNKtefg/keqx3rzoIHwkI8v3BIxrQFAOb6fOGCDIBnvH5lmeBvSEDe1andLQActSdkTGwebUG2gyMs0HHza8XQYOWK7rSsa1nqpOZ3B5LjfgxJxqlpGiF7aFGWN2qci14aODQTcH//sxekw9vWpZax9tRIkK9lfh2B/YwusEVx8yjNS385eWX6o+fCLsFGzFonyfs08pkTDAIHtgXoWStPDReGCzVs892Qoy+qLrOyuMUGZOa0kQE9TianjsBKC/ZxZJMyOTPDWV7QtaIz9ZG5cTDa/7iBWkqzovYn1QmR4tD02n/5t7Sn6whqOnWTIpgvAHCwtwR2Zf2vo1eQp4mWgFiTmWhpAfCK95IVXgSAI2aP31sXmY1cvLeaJMnWzpatkQhY62FKbI+kPNQkdtQEmwyJFiKCJOtgbeEhQNfJ1fYCymmzg6imWz79ql9dnE497RSwDu9P31WlgXPICJV8W87LXhXSa8v9lJ/2cwxDsBFjuqoyc2owRmZ+m5FENvMLPCSo82TS2m7HDiH2nvW8AEABgDm/mOSax/ABdVxDzWCcxCElNItXZMEiKAhptMA3d+MMNlcQ7Lzg51BslTt9QZdEnqL4dzhju5UXNcH+vpRG22i9KepRJ3DUbUqHHQ1AZCFr6N2d/u15fwlSVQzJBREkDe0F+/JBPC81j6bnfuMz6YpNF6SW8a+mU9dsTX94bEs6lmB7DUtVM7LomcFsiDZqs3gWyRqZugpyzmnumS7GewCO24kHtk42pc1QTrcMTKYttJTaBhDYO0uQ0yAIXs44kGHQQVdZDBlC5p39j+f7CNumpUwDhBbEC6KsFvMh2/swfmet60TGmmCWK7ZNkiokQGkECXXz1Q716v1r4XiVQ1fC3Zsll+TGNEC4ETMlFQ7Wr1cJZMyRzJA4mCHpMqVZFUHYRgb2j7/zzXTGQx+MWRWGDrSMaqRuBRIu2N8KTGcEUCFzQPoJWlPQEOYVkdtzJZQJth6YL5kBWyIpQQqlA8+NLz8zS5FHuZY7cfCSqVMSo5tpgODCFbpO+UUAYq5W9GKWLs1ugnkzYCywrtWzrlW4Bk2w3c6N1ai5H0yN/6ef8wqSILBxsJA5A8nnh0HTPQeAK3x+C3KmcYBYle8TSF9ViLSywQ0P7kqrqO9fPtGf3vvcJ6fZGy5O6yqDSLmQM7ORtrLZrgfd1lg4IpDkQtfBwmvoMmvrIICvLaU0eRYEKyqwnbQ/I6YJ4Occr9FGoq4buS3M8ShKCOv/d3N99jBHNyOb3smY2DIynbaRDNg1hrEbl3UIyfM4C05zB6oFXMiTpmskWuaqAGHY4gb6U9dIurQ1reY+U0MMGG5QhQBjO0VihdxkLpfQVNH66wnegxrhOe57lTnaoBSM8TLKPe1mPf5D7vVrXvhHJJ42pff8/PNpYGR3ut+yFelFDyRJoTnD6P3SX/zTNxl7h2NO15D26UngWMHkpE73Wr0AHLjKngXZ9HNrAgA3hRO/5TasfW2AAZIGgwGAkSFzTxyvyuxLAFyx7tJsZphi2Yor0nOxz5ZmffM1wRFZCP78h3IGM3j5ewmA4dHTscjvH7prJL338U9OFdQoVfZY25nNhMFUDlQOBMC596iMR2Q272KfP+DviwDzXTmAlkvrnbGcJQDONmCFBBoG2BxwtjLL7URKCfTCsS4ErvPeFzn/VdTj7n9KpbQxjBO9Hu4D3Ida1IYtBHRxTWJFtHKs+PwI8fLP2YfbrVf2wQ4GZR9nI8G8JqhEy218aOdCjDCMS2s7m3EX7O8E/g6ExFGN9K53vicNOO/K+3wHAFj1WFubYBejJdbqd7+bnuljfWkl5hGjY5jeRIhbwu84Ir707bC+z7IxagdXrk0379zGeCXZxBo1rlEVh2oLSlv5ZcC+fwI5xsyiS3hH7E9OfOTuEfYVaNWNX5OgmcF05PJ1aV8vpRi8C9tXxGYD9Lj/8Ps/SPDPXsgHvvHv3k7yEVMv9vQVyEj39lPfy/tVISpGraXkvIcinOdILKOjQ8cc8dgMiTsl08YmU8Ze90QEfhcz4I7+fB8APoSL9jv3kmLeqv4rji0nv/K6qVI11KGMtShDIHkkAI45xx7aBaPabyLV+U7c0qKBZFFWYQI6jO54bzGGK5yA2US1/ajDzG5mGMxRC2LA2ty9e6iDp3SlpkkWtccdjZhOMj+mwBkSRvLK0HWkjdvSW8+jPIAkbQMJWneEMUB2O14BHrM4623veHvMnYoMNmvTiMfNHBX8bsOjqK29i99BvLAalYD3NyXiyvZLCwA47wt3luw8mFsdYZ1r8kF9B0OE4czC+j1fyzy/eBUmiwUmOP/88wsGWKbLhq7igoWk5sEcs8+9WwDYgWPNRxs9ModlKni02a+JBdy+jDE0uMnW3c4gbRxmYBhQqlkPEySzKTynBqVv8XYLY+gHn/1S2ti4JrWPdgOAlXM5kKNA1MOKIHmoZSJdMXtVeuzzngQQaI9iZw2vQjrHYPDzIjNj8TqPAMSFLbnfBe6lJFYAZB2N8iOPx0kxTIZFrN1E9qcCa+cgHKcmrBEjiOhZCHCdBbg2It+ZgqnQuCJRI5doLfOcf/86QSLBnPJd6yULBtigLkugMwCqEmFO2RM2ADBMN6PEdkghq7bGUxmAwUIwk5kpNYDSCS7aauY9PEBwyN0AnoLTyByHSy4vJtATqFoKGr9jw4qeu4ABZU0BtAsvIINNg3zZaBnba+ileeppJxM4Ek7AsI0zGSsCYGW/Aly+VNVaL6cJ0T5+34cccwhaT2MjJSUuCPUEnE06lxJxd7DYKC3WXEk1MZ1eQhrteBBEhTSbf89qiEPP1TmTBJojhQ66kKmYZNlvYJssyIA4Fi8XBq+b9egRBOXJFyGOi1kphTZ5wPtORRuTzPrFmIiaWUINqM/ujV2pYTUdb+hiZF+rvus3pdZde9NDjzgurUHyef0VV6atWzfTomU8HfOYY9IVI5vT3IkbYMZuSH2bPp0Oq16VTu3cmx57dHs6hQC+W2luL0YgzBvPl5vBd48993Kup+5xipZB8MtpOwqDbVCat5GA2YyjwrX9U+nmgTnabMEgKzftWsvLkZZaywuKmSEwniVrb4AX1KWyX90orT332gTwz/L6OWXGGmTBRgt+U8NyvvslLQg7TGFtWzTHgQU2K68rLcdZVbaK7LkO9n4a4NPEYJgg02ivYR3MI0ejLI4xOMh9b2fMVPuHqV+9MW04+ghkb8h/eM4YILqTOVmnCRmBprZVYRSBlXkTpnYCYAMz3y+3/coYoc6sRujz8li3/pMCVGpTkaRG/SYBn869JH+2wD6P8kYzjPWoCyEpFzXAfBnIom/O6QJ7vuriq3rB9aoMdmX2oletwaQZ3I60fOdYuuFPcYQECKc9eAEI9k3POJV0wGdtaggZ7x2ZEN39JVgGWF+7CXoZN2OwMYBypo0N2Ppa99kGjrFlqh9X7b70jieclbr33EJXrm1pw9rutJMx5ubYwn3pZh10TdQ8zLlaof51mnXMNUMTWkvD40vSxZ8dEia8XTMExDDDFSTFELyp0sUNQM0w04nZB/d1L8e3mzG1nbVwO2zlLjTge7jnvTC5A/yul2TiONdtjHV+EqZ4nIB41q/qcsZfF0nE1Vz/DoKPlayzqBqQVFdA4n7pSl2n2zSFt3UAYN2mDWJqrAWtBPn1rBNKzu/HuXzm/zmLP9yW3n/DR9It1ZuZB+xHDP37jXSklz7qzZzExvRX7/xq2rwbRRHJSQhrAnaSLiw+9n/UZM48m+c+bTKzgSw6Y6mVOaLR0BhjbhLlC8KeNMTzeplaoXbhKs+QYAmwqxxapYGJxZBEF0B4HoCW7Gaxe7vYFL2mM/A1O2lLC/a7ggHuYB1aR8nELx/3bKTiZAu3b4M9JyFAXdjAPpIdAJ4AfyQdwwArvABMYGbpVw5e7gwA38Hv92OL85p5Z+A23n9+ON9xkJHbIAnB7gAAR6ZSMOceUUihF12rgKUqcdxqCuAbycvi33FmRVQbc8+34yv7H/i8aKq1SMJXPHledl1snhki5vOcl0kSELNGNM1S12fCrNhVyu++wqS89/2D731/JNxbiSemqY1d0d3D8jKVejGue+u73xFJ+TsLPEMBwHu56rz/Pe8FB+KCb0tI2VB+Z2/rMgDMzK+AMEv7VMoI2EeQaJ4H2LR/oSo7TatM8IcxVrA9+3/+gUzPgYHvYtdwhRaNjLEo8WC+NGlGyWb1FtvEwO5a7jQ2MkADDKSbBAMve/XLYIpJzvCcMY5vCFWRposTmnshE9V7Y4Ra6QpJqAnqp60jjiDCJZ1/zyjjBnRMagQkiUL2fikB7N1fbW//zPsA8FKu3u/Ga8sEYJnIK02xyp9L0m2KvSRqzpm/xvPzfYwBuE2QE+KBfkElGGd0BNdl4htNqiJJY/cW1gLr/gXEjeAFXx/NcYiDZ9wTwlhVGV0t5pNS6hY7ILCPaWsitGlizkZ7UuMNXqMNZSNRYC1qBcnNgmOmmOt6mrz33aw5YJ0KrxklhlG9pGrLLgcSBOe99W3MMyMqlH4hyl5YRxYA5Z2vSz7fnvcTMGdLMZFayijIMR/XNhLMZenKgnqn3JvCTFIijIu0GAC7VpZJzkM9jrsEwKUVtzWzZUskZTDBugIgero70jm0Mzr+qOPC8GE3MsLbtm1NP/3JRWnLrbdykzM41T3V+lGzIK3c7+9/5oK0aroztQ9hrkLNmEFqBPQlXc9Q6WsZS9e335oe/bwncqEEmzKd3DgGjwtzSBqX8AgXVkEQg08W2kmT7e3LjKouZfbUNNNv4MOH2WAbYPLnX/x6us2eRDLAADlZG2t+I6GrAZaFbAJaWDR7dQUzrGW5G74BfyGFlpVt8GSsRWXwR9ukqMnJ/f8CrBnrCGSLuljZYFVbM4Jh+qRqFFRfgGBbI80S4BkMe2JKowOE6cRszzCdtAlgK8peedsWFoZfXXlZOpJ66EnMrzS8qocJicyZfXN9e3u08v4GleOcPv5N9AqeS/1MXEHwJCM1zDT4GEGwRlnWB7cSsVgfrGK4gVOL1nl8Nk4AuRaav43B+syWvYKjjtoaai5OkSBwWgSwc2gE2F2o83XE2MfVjJ0buAGLOQDDhghUbXcEKKpaJ6GJGRdd0585zksbenvMWlNq1L2cFw7unE59u3Dq3D2cNhLkrIcRH7p2X9q5ZSvqTZallRPpqCcdln6y5Sdp1fEbYdIGUv+OC9Pcrv9OG2euTI85YjY9akM1bSR0biSDZ12twL9B6Tnja3rCCcu84XPr2qbSeBMskzW23Ik93PdbaHuzaXgax+iUbqDf8M1D/L2ZvsJtq5D/rgQMYGw0Z02v9cHSoVwUsxgCvLAizwYJGQQXwaBSHOk/GLq5GvQW9ZzBBlvQDBPcDDipkISgAgXZThPJC7KZ9pKGua0MAUKQq3rf6hgvGruFitiFx3pK/nMsT2nudd216eST7h+S0YoBHs/1fgliKrqIA8oiJ8b/zWKUVIMe8w1yAAAgAElEQVRJJI8yjw8isBVkGtBGj2qukTfTdV13FRb/Wa7XtHJWnYOV6HMZdvKefYBgzSXyZgjIFgQjCfYd6/h3nYBFNphAN/oMW8sefcv4uzJH5xkfZhlHA+d55HA1Xfms1wNG2IAGxrh/ynKdQjlArSeppWx3qQA4J/wIFiM7RVCr7NKeVABspcUV1xcC5fuRMz4h7UivPueM1Lp9E3L1falrDeOGrLKux6o/yhZiBqlNUDbRwhbA1qTxE2N3XoWazcJRJKAmIIEw1sI8aUN8zJg0TzLXTOJDY/EOzfCYb11ItNsxvSF5uJebtB05uPXCu0lk9rG5DyC/HqJGirL2hPqff9djIIWcWsk0bK/1w9Mkbyoww6l+OYGxDuiww8j762CJqyRBaxhptVVWcVttNcLxcataSLzUs8+MEWivwVDk/D96JGN2c3rzJe9OAyv3sHkPpurgRFo72JHWNj8gPecsHMnnTk7P+Sfabg0TSBA4VFnP7AVswtPkTZR6Bg51oWKAA2xr9iLl9zOsEVPIxPU8GODaDXLNVBaMM2Yi/eGYCsCbgbCL11yMKRd855tjz0VqATLm5Gt2zC6Br72/zbpWuGEGRI3cwJNZk3/8h8i7b90OE86Yg5GbErAzF6sFPTYtCLfnu2NEEFfUPk1T+tPWaYKWNm2s2SZ5o+1grnmZV2tF6RFBns8xOOsg0LPO05pW/+aeE+747EUmlEdoN9VIYkWgNRYtplB08PvhIVt3kOzUTIzXiUpDWUVBqPvxBV++ID3psY+BFSFZJ5DVJCZcS4kZyMZYtxqJasERG3onDMkcEnCDU4NL+7XL0ugJoKmms9V/x2tcz3VH5bnx2RbzqRbAnXgSYMUJRp/oKZiXRs7LMg3ldTP07WyjLGqC4Ldm3a9tfrglwLW0nLWgQaMcAteByYH0wXd9CHVVY5hgqgzwvg1zT970treFimBSxrVwg55iHphoXUgi/OaA8/aBqSOH+CFGife1+C4HHAw0iU1O8e/e9Ia0jBrgMRL2zZy7tYi2UNJR1npbCYrXvO61sR41sIaPsfbZftBxG8qpAqDPA2HLzKwj5zNqup3z3/vf8wGCa/Yk4pga7NYM9/1lr34N88VkqyyLx1lI+otEgsmpMdZ6uxjEnlPIT8ukvqFZqCJCdWPysYjvCtbbPSrWuCW0MVlC+BfX+742SEu5gvf+a+d7xRbL7gIAzsdW9kt2juXkWVEnXIRHLt2Llux4ze0dlXMicXG98bziYlHdcZQtmJxbRNyU7x2qy+K98zw3XlbBwhyO/b9Q8/B+ixlaicVuEkbjzPUZ9vsuVCBve8t5QTh2oNwaGdoR5lyWbrkO+z7GTq//m7/JayHrpR1iJNcmSJq3Ub7kOtRPK6hGjC53Iasbi8z4HT/KEtg8l3NHIH9Xeg/kfebOHxEDFqWzvk4cqYRchts9Ywz5t33Fq6wzrjImBn1N2f5piuP231PEGMb5X/rqV9IznokLNHuHrtmz7O8H3r+DGZV3CwCXDddL9+fSFGvN2hXpcY99dFqFBHrTdTfl7GY7DMrKFdyUufS97343bbnhlsgAWzsXAJhR0krc8IN//WJaNt6aVoytgk0RipkmMZjIg4FeP2lf61i6tvu29KjnIf8jUzgdpjwCYDYwawZl/u40+33Xl6EEwMqBWyic80IKgP29gzUavBuFO0DNUog3GEBTAODnf+kb6TZzOA5YdVmyXGGAVYA1ZG2a/xjPRjbKWEE3adnQHO0HMBUYVw2si58d2E4Vbaoy2WmEa92M+4sok+eGVNR9g9cDBrhUyCcFBjzd/SRAsMEMv2NFMGjQTVijizA0LQCwT6/CTl911ZXp+NNPzbW+luqQGVeCqeizUeMATw/gELWYsMSzHYBJXjwsG8yB5zZJgi/vR4R3hdxDIEygx7kpi4bACzfYDKgihsRVMy4dTDCbpFJTr1G0S/LQBes+0evlRCuDDWOwQgZMNi7ks4IZ3rBW1G6ZFTezZH9ZeKDM5DB26gjmGzGnUh5qVxY3cWuWK7eNpUma/m3fM52W01KLvA5mQ7DCPxpOA7ftTFM48Y6tGUvLH9ORrui9NC1b25PauzANGb0ljWz9WVrW/7P04O6d6Q83TKRTu2eQpiKnN0geJEgKgyk+g3rnWbS8BrOzLRihkB2Y03hHYxWSADJr2/najOrmOtigGwABN8EK7yBIGFVa2gHobkJkDQg2fKs26ARaumgWQYiSThd182UCYseWLsz2hFUKLRChZhOaNiSrVZg6g5AGmPs264Gh+lsZtw3EuQ22AKOUwTrFOus2GdPRvsOEhTJO5fsAxhau64U//UU686wHcz0wnyJwDDdvxw0Bb8XShkIyP6MbLIC7Os7fnVblRuRzHXEyO5YwKO9TBs3YCpNrJfkYGmngZB2rzr3j3MO9jMM+JcAAlJD929aKjQJnqcz8AtAqgmBZHllgxrEZVlvZOK+VUIazqkkngt0mlCBHUQT6y2e9Dkde+h5T42diJ/JZBaC5pwBwZEALc6NgwQxYGak52ERSTNlHK/LiNgDgqqlN6W1Pf2Jquu2XqbLz5rQcsAp2yyZX1v4W19FSO0FvMDm8i/PX+LSiu2VIyplDzgM2nWkkwJNkIytI+2soE+qaCLj5XdQMl8ZagOE5xv60IBhgba3wGHNqmA8c5Nr1Yu4xwMbbD6igdJrfRWekNMiaOAyQ38v1HELhM4ix2BCLxuQcwB4A3IThW2oG/HYewz1ZxTqxgkSgZlttgHecZsnkqR7SNPEkwOlHTj2eK7Q1vfMiAvW2XfRpvzGdeuSxqWFXLb347Ddzc3rSSz78Qz53PeCb+mT6Bg8CfHL/NXcU1/E8pupYx+oamTeaq3E+Gm/NUs8+zXmOsn72cQeGZH/ZCzTBmnHcBOhlTEUGKBbzGD8m2mIgu1gfIEeeB8CRoSfJC9ucU3TcGxKrtpMRAJ+KAuS/H0XXhFt3kYi18aiJRbMamonlGzsPgN0m+bkEwDqcCipVP8wQnDQAUq0xFUwaOIyheKo4FrhfgjwDmGc961np1FNPxcOjJ339a/+RfvCDH0SQMjQ4zB4+kZ7w5CfjnfHIMEG68MKfp4suuihde911cY41QGy5rgRLQoLNgGt4BDkvC89n//0z6SUveUnsOaqzBPqWG00DcmUIw9UYsO7+YpJ3rJdEBmdUU2XGeTQgm5WxH0GK67E26rasDNEm2LxnR89yzgnpob4cxBrDsDUxEYIZ11wyK9ImaWvSDci3LKqbzxoBxOvS2E1rKTseyFi2cp3e86Y3sywwx7k3TSZDCKxef94bGS94KcDgDAK0u1euSTfuRg5M8tvxMkwwpmpFUG6LrzLovuuIY/9nuNOXEr7MUXv8GfhWOZd6xxlr2bpl3XSz2EHOD88N5m7/JNJK/u3nz7KJ/S3t+xox5TGQHKOEopFSG9dnGdh5AGycUgDfAKR8mgF4I9exjRrDXfv2pX/4wAfoWz+R+v1czr+5ezl1iEq8SW5EWlnJYRTQ58SnYQ1qnFzXFZE/313J8q8i0I+FSa2KsV1W3oTPSwH79Xq5DwAf7Mi57/nlFTgQAJcgc+EK5QrTUNEIUANoxmabHwUAnjflK2uIQ1mx+DqXIHjR70K9KTu1gEKyIid3h/D7gb4Fi/0anCPVSGiqTMwMbj6+nBLzXVuJ8cZRhjXwOa0CWtaqDT2r0tZ9t1FxD5YiWzwzg9kc6+cwYLITU77X4kLdQVJQ13r3B0s4TYy69jaSvDN5KAh96eteFyUMkyH3vGMG2ZJRDbz8u6SbP/eP7ksbVm1MW3dtoeY/A+o7e72S8Y6ONt5DVp39if1jgoSiiVUBe7uqEfaRvlHazvJfZ1tX7F1jqL6akZJPcqzCKwHPOPvDf3zzG+kpT31asMH+LtyM9rtPBzc37hIALzbB8iKXDeH9mIc+7MHp2GOPSjfdeG365S8uC318Exf+qGOOSX/wkIelG66/Pn3/2/8VUa61VL6XZE4He5kAuLkXuejgMoyIYCO86QTKui9GNgRUt6d9LG07YjSd84InccIE+wUA9sLNCQTd8IrM6cGddjH2DZiVWfKRAmA3sslwJcybmgB4woiyAMAVQFpTjU2VovYXfuWb6VYyJ/azLCXQuQaYYWtvU5lWYyWkgtYYx54iK6b5i3jNWlTpG810Qt+VgXEQU/Mu0RlwRBbVKNZi8KJOMkyvBBUygLb0ULZsMGwyJ0BwNhPyuuZpJQBm45J5NsfA50mE1MPG/hpzsGNPOgmZMxl+gINi1Q6YH7PBDTJv8R4ABYNHfq5SJ6jP0jifO+IXnyO5O8HBj3Phom6uWHA8TJMeOg5bQtvCZwqEMfiWgMldaowfIwEAABCcR4sitlzrlefJlbzJlrW9JQBmiw+TkGiAFD2FeT0nKYDy/KcYU/ZwrvJlPWS0KXbj9u347HBAtlR98yALxmTaBxBYfSyBuJN9J8/73rY0sw1X5x5A6jqCgYc30Nv21jAi615D1q3Wn4Z3XII684dp4+RV6RErBtIj11fTAzpb0zruTw35mEZK1ADwgWramdSM38ka7rNF7Xb0d2ZhGCdQ7CNg3M75Xz+E+gF34qtBFDeg1L+N45xoWgfrvJH61xWctS7PyF8i3vD/TBoV/45EhAurzJUDSzm0LZKUQsP8+iUAxsU3VVfxIo0ecDjFPbqlMMcySYXvV2qin3MVU6x6wLgOvqFccDwX9esu00p3fn7Rxen0008Py3/Br9O4BmCajCDMVmA5gSEbNgtDqOw9ADC/ls+az57GBiJzxT+4l/UqGcQCUfMOA2y8FIkeZOSAtBEwfT/ryihJMZMcE9ZthlTVgcXBIh+qizp/wYvg0oDOgCyDGFuyCR6m2Vz8rxmW/piB+nT5n5wLAEZiSALAsTUpI1UUn1dwvm2kBjaCQOvyD5CV3t21KIBunIzzm4xDJP9yrWKueQ95RTaYo+3PBjTZb3jmQ1PjtutIuAynNQS6sxTZy2hGQsyEoAkrWV7JKyZPlS+XsHrbCIkBY13QVM/1g78LeCOBxvPNQ5pscFz6s4cmtggDMv7dzod0EFxTF2nbIL2tJgEJI1zDIa63TPAg17RfRpjNapAxshd1wChr5DD3fGSyETAMc438fZg64EHmwhDS6BnGYFNlJceCyqGD8dhi/XAnYwbmGHDYibPs2dQ7v+8xD2MgDKTPfeeTaXJod7RZ62ndkJ788OeSDzouvf38C9Nlm0dS/cr1tH6CESUJqFmgm+Us98v1w5lS7zUhmeIcdr2fYSzN4o6tGgQ/uugzPcxYsSXfpKoBA3g2ZBfnuqKW3M08FvWQzwq+yqA+f88wwGkJgxZZHdafaFkGM8mAFgw38rcG9oRTcRv88dnPSHVbdtI32Uw/AI6MuGOhZs8mR4ZyCcatyRjHXbSPcEYVSVL9HlRgDezrjcziC/7yL9MDHnBqeu9730uLwn0R9AiYTjvt9HT22Wena665Ju3YsSP96bP+V/qP//hKgNwBWM9zzjknnXnmmenmzbemm2++OYDwDTfckH74w/+O92kikCrNDEMF5hzgWgu6nbP/9u+fSk9/6lMDdFtDV2VwjSJ3bcPNeBhW2UxNB4y17PMckttWAGkw0Mhto6dluTlZ70ZHidQns0uduwMcFlmFkb2lNTCc8JpTbjEA4wvFDGBnb6ZNVhPHsqJHt1SMatjPrJOdpg1PNyzJ6899FWCRMaUbM+83Dag992/+lsCM4yRIE0hOsu+ZvZPpHYBh9242tXUS+MEsW6NnuY6gHfZzFvblwF7Ed3f+z6/bxQvK9yljGhlaFcQ62HpdbH1iktfrJRs/xu/V4XRwTENFaZe9zN0DByMY7ghSomR+S3VdyTD5/o1RAmJf4fa0j6TBLNfZRMUoCa1JYw8CVU3CcoyZ16WS6bUky1ZhQRiEwsz1fLGzK6+TqAgGOG/kZb1yGbTOM3J3/6LdY8+8jwG+xy7l78wb3RkhFvX/iwGwY9n5xTpfju44CZ6UQevCmM+g1r/lXsN53roOG4+SBIuSlLzm+z2P8YWEaMTPkkSaYEWS3o8pQK4xYTG3DgSSJsOc35ZdtAGEc8kUsazxkqSSJqQTQ/QZHg6yqoOEYB89iptR1Ti2x0gitoahHd9VdaigsRMLa8g/vu997CUoXwDP1djHzJK7j+3/fXhoNHX3oDwkYK6RWDfu8/uLX/HS1CVAVbV6B68r36eddXP74J7URWz5znf9PSoc4jP2ixqJU1uqzUGuVIkPqrynLeYmAOkqfCzziJpnyyZsi6hDNl5OPSuXp2c+5zk5xmT/nKKEyv30UB93CYBL/bWbnjW3SqiiIJyL+bSnPSWtXrMsfeHz/55G+3Q0rKZ++kt2YnbwmMc+Nq1ZtTZ9+IMfCgnTRLBRMIoEvu0E0j/8JL13bxlMK0ZoqUFhX+jADfkik2umEQDcNpH2npzSI14gAywARqqn5NU2ALbrWSIAjppaGabfBICNJmWSCD4qALQWZKPDOOs+/2sAYGnECOgPrAHmXAlcgxgA0Cl/mAPoStvXSTt6ioUEWklySKONgW0Fw2umC6ChXGs+2+4mE7WrPtF6Giadtb5cN/sCVwhIreeLrg7FVzDByvtkZ2PH0QDLQDmPWd+qBli/9OJL0nHHHYeUDuc57l8r4HdSyQRBbVWpZAG6jb5q9hHm82rRyoZzgwXFzDg78/JZqEcxyQKQAETCWMv7zu8bNBkSYDDBQhYtQBIIKxF24+ToBLtes0DTym0JRMJAq2wxVdS3xmAPJpLXGWC6oMS1YIExX2Fwb9DOrfP8g0zhVxAr8eUQ8/MwZ06T2/hh32RqAuQNwxY2HodEE3JKEnHg8tHU9gus7HePppaVANT7zaWB0zAH6t6b9o3tSD2H4YyJTHRy8MY0u+2/U/ueC9PJ1U3p7HVz6aHL29ORnNhqGL4ajAV9pCLZgc2sqQQCBx2m4zRsQ8sX44Ma+XGSTPt42mYWrZsB5DexBmziWK4hDtwyDDNSXZPqWtdxbiuYU7RJsldoyCo1gmMeua7GQlxkFSKgdMGV6rb4E0oP8FvBHCsk0ZUV/I6fYX6rfDUiQ8UfOnXACncwrhFhpBptbCoAwQosTm6JCiMocJTRt78qwdKmm25Jhx95FDjeQlLYQQKyZtqH2IfPAS8fGcfBhmHSaNog1jiTsR8lAREoLSxj4SzLV42xlgk0PqdI+MwK5kj4TNu/lVOQ2xnmfK3ZHFOpEO2WSgBMkChzx70NFphxmT20la8SSMr+8jXN4mqiiqqLdBwA+NJnnJsqO5A/27aHZ08EjWpWh3l3DwFgB+gchmd5MtJuBClCMIQyLFwvj0fH5E7q7+BzUt3A5rQeV7G/OvuotPzWLWG41kXtrkGypSFhlBfJH2VHbPkBfjV54vrLEjtMBLUuaSQUZEPBh1zjPDT8u8lgv0eNcKEo8fkm1uKLHIomWibZpkwatHYxllkjWI+mOYYxEgLDXNchNrkhwMc0GxmeavwMEyzoRf5Oa2AY4TmY+1q6rh8nb990sjWN4h7d37oijbeuAXSvCcO2FR2HpSYM5daCtn/4UkzJdL3djgmPy5nHITWP83OaWp5e+Kn/pHXbSkAsAJ0knY7SUwDKMDATAJtwsw6ftcsEgevjGNfGcTRnsobzHOaaDvGaMceJPaajtpwDtn48XMX9LiNcAuBYrAJ0xn10UixiD5TWmzCKbEJZjF2wwY38rsbxPwB2/MePfEaq3robJUaW50+473CAVTI+WZl0ewAcK7o1argJtwAq3aN1Gl61amX667/+63T44YeHYYgmL/WcsNfhLW/5u7R58+b05S9/OQ3Cij7pCY9L69atS1//+tfTzp0700tf+r/DJ+NLX/lq7PUCYNsD/vSnFwZoNvDw+oWHRSH/NSCaJNhqYq/4+Mf/Jb385S9Lg32D2TGYNUTHY8HwvM8D8ynYab1CeI8J3FatnYv+3543exkGIyQ16DnNgJzWhJJE8ioCvFHq9AgFMaVC6q17vzJ/6uf9rEmYBaXOQygmGtkcp5H8/fN7PxB1fxpGuZ90wAa/4fWvh+mkDyhlIH36EdDacNve7VZlp27MPHf170mdmLvZzaIbo7W+/kH2xtyOqBWgGIEk+2NWopWB7sLadTD/WmAv5lMmxfqd36VkpkoGR3bEOEzDHRn2GqqVYHYAxKXfiddCrxRbKIVk0f3AtfcODqyBdU+H3CgTYD57bnFvIDN8zwnM6DKbFdigiEHyOlhKm61YjrXc4y2SsMFnKzd1f/A7Yy8AsjGHy12xT02ZgCp/OJgLdw889z4AfA9cxN+xt4j5VCSkF4/7Ugq9GMRmgJkBsK+L+KMIQhZLmRe/1tNdYHUL/x6BsHPA0NzlwCAs9oAyGDNJlMHvQqI/qzAW6neL+V5MUo8nDsfOG8zHKlhANU9ZEiiTK8PbRFJPfxvXgLZokcb+S5tKAW+oekg0hmmxCTvew7XD/cDfdbPOtkzujaTrnT387FESjDXWmwn2dB8SBSZW41rchQTaPaSDlk26a7sGvPWtb43v0Q4OcI3mMJxhPMIwCSZ2cc3BWYRIiPIcrtAIsY96Ps2UP8e+9ezn/Fm0jx1BPmpHCiiuQx6FdwmAw+3ZAFHJEdnfEgC7yD71qX+c1m5Ymb7w7/+WBvf05fZIgJVVa9akh7Nx6m76qU98Mn4/znvYh0sA3EFQ94NPfCENX7klrRpugwHWJj/Lf3IWUWuL5rSrnUDkzLb0iL94imIA0D4mPWQk7YlFDMqA8jUOuEM7/xIAuzO0QWeayZmgqN3sTJY9+nMJgAlAyKYiSExDAOA///q30q0wcIRS2cxpvg8wx+JmkL2JgmWsF4VF3KTzcZY2l4xnlcBMl2iD3aoggNdOkxWRRfbaR+Pr2IAKk6BC/hx/s77XDyHQU9JYifpInloAYaXRwQrza8P40l05fGzdzLzWBDIXX3hROuP0BwcotOC/qRVWBy2+Qa11WLlvprGJBlUGXQDTcHG0lpB7RSBpfbCyaBnhAQNJVoIR5aic+nTB/gfIt/cln6QZgO2wWvmdPl4hwhDruDkWqsIoGfIYTRa4pri2FbfapUUGudXnBBOV+8OOWqfMl47Bqqs0EwIphoy32bHHj5Q9pjlUHVOwqxPoNcdgW5s8Ma5b29EE4x7zHs7jMnDCL8dTPRF742rkm0dwXidTF7ihP92y76epZV0bzrGwsXMDqdJ3cZrb9r20evyi9ODOSZjgajqBYziO3qvdZLYadVRGzpwm2vN9pperZmgmQ5SWRL0roG6WIHKMoKSX4G43Z3sTEr8tsEDXYI51NXH/DlyjxwAHc02rGJvUA9N+Zlr0IiphgXAxyGZYZjocgAbOWqkUdYOywGTj0BqGBDpqgnWaZixXMJqz3RjCWyR2fHEBOZXUCHivwmLXkSQwMTFDUCtJYp0270J98ywtyK5Mpz7gtBz0cPz2sdNcSIQfLb08JGtIzI8Wm4zGXWrgvefZBTpCqIVAjXlYMyhWtquaQcmqDr6AYlvbWA+MojaN8DFDTJwALwCFCRNbIS3IGQ8l0BWk4rLAiH6DBdaWJgBwUScuAPazW0fm0v376tMlz3hNqhMAm4jhOEzw5EJaTWKosGMtcmyGa/0hMsCRhgEEx0ZZN8pbK+NW5i/DjJMk4KcdkKRJ1uBcXzpqNSzazuvSeU85Mx2178bUuncPiaWMGwS44dguQeMc9XQExpEs42fmgs8RuFoDXA/yrXItq5xELHG+NpIMvJn/DvzlBsOb2S5IsGnZufjcdUVTLRNMXAclrjJ4KkhmZVxDZYHQ3PnPJJ7knCa5t6ROKa+ADWZtGyKZ0sf838Lc6KX11r69o2kHOGgLic4+zNpGGzF/s0aY/r5VmOJumOJVM23pZy95g2iQyQmbaH0zZlEv/taPUh/Fu7X21WnvcF3ahwu7dZwuDLZ2cV2vC7c1114TLfzbY+RcBlnoJ3WLZv5r1DjKgm1vx0ml6WbtrSVnDs3SW7piVsytmHGjL0TZbzq32TIHXxhlhawtL1QVLlLIRiOr4Bw1y0AqkJtQA6hXWCBPY9H66cP/JDVu2cX5AuR48VTcFAAwC1uwrNTQu6HYrsxHNkjioarKWllrOQO8NKTXIYG78cYb09nnPCICjt27d8+v/f/vB/8ZkPrxdPnlVxCEtKTTHnBKetSjzkmf+MS/IrPdC3h9OSUxVwXja/B08qkPSI8lmf397/8w/fznP4+5bBxQmk3aGkQA1YrMbYK+1F/44ufS0576FM4DxQ+sPWEXQJt6M70IPNZoMcJ8hW3sJOE6MomLKsdsj13bxk2Q9NPgUfdra3YJKFIPoBNTAS4Cbb9M3hGLNDGYJ3ElbjXhRb/ZN/3t30EUc02R6Lk2DSPlbWztSC8+96/S6q7D8CYh6OPahz0HV64ZRkV2tI57YUu17vYeFE8TIb2u43gmGJdT9hSPpJfGVdwrE+4AX91jm6ydti4tjFjuicf+ALh8R2MoExLufKUaz+862bbA9ORkhAl65hfJoQYCY5V6/ixADpm060Gsv/sfp8uvRpkV6onDxIdyqBbY5GnuwSTB9arlNF8bIvPKe5UmZLOyMa7TsRZyH1QWxH6zcBXcbcxLGT+pzgoAoXqLp1jT3qDvidOHt5lACqbS4t543AeA742rfs9+5v4u9hlg5kdheFoC2/idY3bBLbp8piP3jpnjPC4PmDbx3rH0Gteyx0UrOt87EGvxPT4rv9LyQ+N7h3nsRYFZ8nxfPPbLBFKAX8Mh/m4NrwSia00r66XdU0Y1mWONtIRkDhNMWd0W+nP7tzDGY40V6Pbh1r6sB6JE0tL1lO+TrBurl69Ke3r3RCvZGp1Lsv/SnT/K0lfXGtlk9aBVJczsgYLq3/Qo16yy7ZTvMWLCk0eNOLSG4mYQwL6MdmsaG/eN4W/CGt9MLCiSQtIAACAASURBVOG65+tlhMMMjPXtixfgMfGUP+YCka7k9+MqaW9/g37jMS3+410C4PLkzTC4sEY9qYEsC+ZDHvJg6v4elLZt3ZIu/dnFqR+JlBKhk045JZ3+oAcFs/hf3/lunID6bbOWBpSdgJEfffwLaceFV6ZVQ7RfgQUNJ8UCeMqwKHne2U6G9XFr08Nf+FR+JrvBqqpsLJpCBwDOmZtDfSwA4LoCAMtkLgBgN7dxjj1LEwnokdy1Q4MMCIC/SX2zUgOClIiFCOpCrhzgTcY31/fKBNe70lvOk2OYvBnxPdrK6CKtNNoNImjKKHXKgNlJUAZSxYkK+gNQOM/YjGR9oruGbK+HqmtuSwGEVb0Sc4UUmj/JPEZwXO611ovCSv+SYOjMP6B+c4CMElJceyrbJNweqVNs+tFzNuSoxecykzXuMvMf40FphIGvPVoJku0frCxaZtj+weMaSDE5LWLX6dJH1YwzB9Xsd4KKAL4CZEMm65v8N081xg3GfP46FDGJYJnrpGuxQ0e4M8o1GiYgGpcJdqM2duHatsAidPAcfKfosckToQzH94ylUc63Im0uOUoPoOUbSLJw7IKKvl/zntfyp+to32Bt9xrG3ZEEyScBnQ7fl27o/W6q6+H6tW+EfSMAGb8+TWKG1bT3h+mY+p3p4d3IDbuq6STqpTcALDoESwOApeFmWg55lntxEs2Z88g2Clxk8lusdSWRBJMzAijbTuB3M/Lj63GJ3jRajzSalkkg/SEY3NS6FiC8jiSDxlicB0H1DAFdME6RZSkyMFFb6q8cNAbiSqEF+iRwrAkGSCfMFXSanqMXcQ0XpDYqTGSBewhWZIEFwXW0RIrWSFyPGRg9ZepNBEvtBIff/vb30qMf95i0SyUIAVUDBgf2qKt5Yn42R8BUiMDIgwl5n+OcGzer8ZkAwoMMp6L8EFDU25qDwWCyR/ArCJ4T8SnzF+PgYOw4G2JMDjK5BgEQ4wymALhmn7wGsr9FLbB1gHOwbLMh+6EVPetYcMKqBjiAdtbm4/fVpYufeW6qYYLlvXedQLWbgz4A3D0HgPN5uvnWIsMDeK+plWduoRSo0XvMFkyh9ugE2O3dmtYiu1wz0ZfeeOaq1L13V2rmGorNVcwqY663RtokWRGjCoDdo/xSCREtogMEsy6p5JD9tTZYS2TLSgS48zJpJRqMI2XSqkqsOVZpUaw38T5mvw2Qnazh+KqDPKDY+8N1s3WbdccgDtYn9g8OiCGEFHqG+4XpBaqHfWx8A4CtrdSPbwIQbhmv0XqpFZMtvnDZa192JC1W6tOa5sNTR28trWtdlW65+YZ0xANPTzua6EwAk0foDq7sYp/BzbxrFQk6WGDkWS1kBRyDyqyUkwUAFkxwKzXw62fMTLJmTqlaAQwIfqcdH8HKMzIARALd6CdNP/A8pnQUN4Hi72QQWCFz7UqxcDuw80PQZc187lUnC2yyynpgWFEURHVkDh9I1vDCs56Zmrb2cq9hfzmW6YIBro82cfsD4GCElaby/tb96tA7CFCR/T3rrLPSKaecnH78kx+l18N0vvKVr8RYehv3vz6Y3jf97XnpQx/6EPLmW1jnR9ORh2+E9X1J+uQnPwVQHUwvetGL0je/+c109dXXRrCzbsNh6bnPfW76zne+ly699NLc7SDWkgxmZwm+rEFug1mdotzgs5/5VHr+859H3Rl1aWReplh/VxJwDcCiylbLSqh0GkWq3Ez7EJMzw8j2ZBVaGAsmgMcxaFnXQxuefXuCAbZGdQx5skHR377xzTGW22l3OEMt7PQAbUeQ5At8//r1/wczQaS/DcuiNc8I96OOa2yvXx3BO9uXww6bka4FA+GUmyUpPaPc17pe/rPnpoonA852WHXr3zzmKd1jGddTSqJJqlm7NkUCkNl5DwHg+REzP3b8h4ZdZQwW/UoJdK3T9vp24GY7yd+nNPHinJRkT7NejHOs1jO7BpiYdyUtovP57yaBjJ/qOV8TDya0BbESDLF38LpRAlAdq28HgGOd9m2JAyL/XvhNFIxXJNz98i0FwCY1XSfc01k/JRcsb/J5KhvuY4D3u+X3/XA3r0A2W1tIHC3uiX5nSekwUV30mlIaXYLavB/7WEjK7G9+tfB71VazAYBNfrrhxoqf44SAr/wi5IkSWbn9aD2DPtfH+/csiy4Z63h1GecW3wV5Mrz2DG+kxEUQm9krRTOoVwjuXSPC+NDEHslJycmy/ZP/noaMaOC54jfVepEoJYGnzHgcpUg+13w8B35X6WIbWdfKso1sJ+vibdu3puW0vdWc6zdJoD33UvI8PDFIWznKC22fCfEhu2t3hnH2oRb2ME0LvYRiC/sqq/aN2IIPb2TdM6H3tf/8Bh4VT+J89F8qkg+/TQAcCFxnRgBwKZPxgPxasWJZeuAZJ8MePjBqN60FZE+I7OltbLpfvuBLbHS6fAmAKcgm2mqE/e2SAf7Y59Mt//XztB7nJV2hlcKEJj+AEC6oyOJ2dGAl/pSjAcBPYUFlwyN6bigAcEjuYmG/48zp3ZlDdwyAc02LxxEAuHBRNTitA4x0YEzT34IJ1re/k25FfqCkUwZY8yYNsEL2PM8A5zrHEgAXHWuyUq6Il/Lfc5xubDGfDJW8EkwXDNp8j0lhrOO/SBFZe1WCYPtbKv9Vqhh1pbanwdjFoNYoObJNBscyu25yBKGCz224HHczmO2BptRinEywcgSzOxEkcLCRPbbdTNQyaEyUdfvhxG2ALVDReraos5V9peNSOKxSVgmjogIY/o33iXpwNz9zSZp0hZwwg2AXBgGwnx25OoFR1JsWAImsVW674e8ADmpOilrXaIsRp8h5cz+qgLQeAiNNuGgHmiZpczS+jz6r1CXKvEdegmNp7GYhAbB2rSQwt8sXTOvwpYMAYIxSdmPYpBHBOsbwUYyHk8mOr+tNW/p/iGR5FEnc2iynnNubJgeuStM7f5KWj96czmibTaf3YODTPZaOIpGzhsWmSeeUPgJfgG/jNJn1ICEBvEpdNcYKsME1UAKoqyoL1giLwDY0pJtZZ24GHFyJqdZVnMMWLuoQBlZ1rUcASgCxtKIQ1M4gYdZp1iU56+yVreRWIbGmOhikmwPRAIBtr6RDdBPgV3Ms2WBqL1vn2nHxbkorQJkIMRIdyagF5p0styOoVdropa9nQbbubvOt29LJDzwVUySMozjuZsbDDIBZ1t1hZyLEsSAAdii1skY4xzz/KeXsMiseobWvhTOWY6sqoArAxf026WXNbZBo9qrOeGKCaxY9qllSB0DV9qi2mUDZDxgbWLCMTJ6OgUVNZ5ZkBIMxqYGQYxeg0gZLf0JfJf3i6a9JDTvGCdQWAeAIEjkYsm/WAC+VAc4mWJwjLGoLgM8VbaxpT7B9rnd11M12stD30V9TTywD1PaJlnQ0Aesbzzomrdp7S2oYAjSxwcmQW67QAHsV10sptEkr5yqbtO3qAgQLlP0iYTXHOddjFmXipaokGilGfYBhk10MTr6iBZU5iYIlDnbXaSmrzHVnagSYdGzFnIzEE8kRj8HPQ01ilgNum/psnuP7IDmug32syG7x4qjD5bMGOVaFqFu5B9v2zaQdyKS3kXS8de9k6h2in0DzYdRCHcZ1b0qbNm9KR5x0RkorTyCfRZswzD/6MdxqAjjVtyyjlAMNUSMmb4xfYFYBgl04cwATyiYOctjyFTPsJjlk/VQIMH6iJznA1+RJzCFqgCsA4GiB5BgqTLFKQJz11UqhHVcLADgXXnOBQgIt+M1fZJ4DAFfYTx443JQuepgAeHfUaqs2CADMOKvXnJHjLSXQMsCLAXAwsIP7qLHtoGS2O73qVa9K7//H96XVq1emF7/4xek82tlYu6t5yfr16zGoemn6p3/6p3Qba751pUceeXh69atfmT784Q8HA3zuuX+dLiDLfskll8U627N8RXrZy15Gguvb6corrwyfD2MBH2b1DVqWLe9J22/bzP1pSP/5n19D2oxUj3NuJOgyUTaGiuXFL/7LiAV8T1sNLu/ophUO7XUcn9TvNocuKPe07SYB9zev/T+U96K2EnAKkg0CzZYhiz7vPW9PW2EwrC9rmGT/JaizpmxaE0SOaRCX5GXdK5Hs4ehvwOfw1cwFVrhqEobBakxjjTA0aowJX9dMIs9j1CW7HdZ5iOtR4fkC4BLwVwGhnn+wsCQIqrzvoSbhcy54MWuV7+3ih2xzybhP8HluWpqOGfw6L92rTQ6a3FGu79/bYOOn2Nt1i/a8Fwe2EXgvqtmzHZFmZxrlmMjwfJ0bHka7DD3XY/FjcawpeJgBeEfwH6qH3KbLexilbD4K+bQpWN8zfA9KoOA8LJ6//1n/z/x0HwP8P3Odf1uf4lgWVPrI0uIcu+efs2KyBLKuR5lZXVyjnl9z4CPPywVcccCUXHh6IXPeD38tAtcLT8zJnsWPMiVVyqSDrIlzyN/nH7JrrPFSJiYQTTi6To1TIjKtJJk1byWKW9fuGRNfeCKopBtnPtcJePm7hliuaSa0WiC4wkOAdUyptD27F+bjHQPhCHuChHIlJTYnJhMYm5DU3f83AWhd6l1X/N5KSVwvfZJV+7gfDQ0SaBMXd/d0pcGBPo5/FAPaVTxnR1q9YmX62Mc+RuzCOgsQUtE1xvrXBMH65D/+Y+IUCCmSfZoXLgUD3iUDHE6PNpBetOmVjaSVXXVjl3sUvT+7kKK1tWCcRHZSM41rr78hELvZVQGwBdnKc6pImrpB/z/66L+mG7/5g7Ri7wwAOGdCIkMYqyQXjYz+jvaZtPb5D0lnvfDpBChkO0MCzabKpqA0N6S1SwDAkalkAxY0NYLWNHDQ1MEb6nEYrE/AghrcREsCbrbMWB/Z57/61tfT5tZ2KPjsxFgJgyteKaNr7OS40MTJOFJg596kEa1gzHMsGGHdmOqVMvC8Ka6NEzVaK/DzpCZZBQCer6EspHbl5DbrG+7QfEUNYASwAqgMgOthg+drgmWCgzGGwTfo5940MzDHkQDfsOkmTIweECxwRxv26tTdmQW2d/G8m7CAVkmjrUGsL2QiBAtQ1CdHmWkEyywyMnYq/2CaLHsWDMseCYYNoJWi2Vpo0j5qHE9ZT1ZO/Nw/0f0zg9/5WgPZ01w0yr032LTHK1IMgEkjf5PtbebfJlVkh2f6OU6JG/ra2q5njoDMHtXT6ORGCHCb11JnRh1l1wqy++z1lGKmsZswaLkJOe3V9IUDmDQSXI6ubUijRxFwAIDHVu2kPeyljL9+mA8Khj1+6jdnRrekkZ0/Tw37rknHNwym05ZNAoAH07Htk+loWksttw06DsNzMu2wJapNZ0EFMkQZDOV7KLgIUzOz7ywWA1zUnZzLJgDBNYDKa0eRQw+MpJsHuQZtxxIwrwDAUo9sayPAbO6tmEfMbNH7Ni9SXjep5qLQMxxppQQBwc2AaOTUUU9ZgX1kpDfBAC+HHW5nLCqFbjBZqHScBJZVG8HSE1RedcWv0nHHnxAsfD2ZvJDWcYy2VtL923ltAsT5pAGZCcxmSyJsLyRBW9TQe4TRjbsImuL+FwmbYCJNwEh3GrMK2ATC9nXl5zH+3cdRlQB4wuxsOeEEMcEA810zLEEOYEVJdL0OuprkMJZNVHUBnE7YV59+/MzXpKadtlDKphUhgRaYu8EFAM4GbQKnQ5VAx+ss4wDottAHVxfYsaZeWGDbNWXpRh0bnnLvqekBzpdWNEONaQNryNrpW9MrSDh0Dd2GvJ5AXjaedVYJbBgSaVjnWLJHtOUl1gSbxBOU8kV+IhIJ04BmTa6qrBkNzFXdoBsEwGoUlViER5eylTxUnNthfKmMn+dEQkNA7Vx3QMsgzW/gRUu54p5xmrEWBAi2JpVrrkO5rL69t6ZwmB+m5miAa0z3KZjhlG6BgbttYBI2uDPduo+64cn2dM2tO9NhRx6D2Rb7EqZw1Z4NlPGTbFm+HoBEDfAopRWrjyKL7GFyXZWUWyMfwU+W5AtqrM8dd7CSEdBB3K6KYejjGmZ22XGjfN5xRLDhd+Xz0U86WiC54JtUcXEXGKssKBb5+cBKLbkZAhlgTIy4rxrS1RF4NKDAaMHJ7VSsp7//yD9LDVv3Rc37JBHHlDWxsX9Q4829jeSl97KIxnIfcG8Hzydw6OrqSM+kPcSe3t3pe9/7XlqzZhX1vm9BDv3aQgJdASAvS++hF+0//MM/wPBeHSzo2rUrYWyfnz73uc9Fjas1wNYDX3bZFaHyWrt+QwBgQfHll18eTF7IapkXAjITVNEbd2VPGkCS/6ULPp+eT43WNJ4BJjI1ZTIm0GW+gXMahbXtAfzuG+xN73vnu3MrHmvUAGxzgOvlgNpR4oc2JHznvulcVgMlOQ2pF6n0HMqSfubwENe5dXk3MmrkflOsMibFVXIU9ase26h1cDAmsieCsEmUKhXHHMki13Odpa0dDgbEcWutjL/roscvc24S0G5SwWDReCNaQ5EdrRHjTOnULeMqM8JzlwaAyyA8MzCZ0VoIRHWml0FRYdYEWJ9Raab0GOmgEsFG2ztxfZtJJnmu0/hNNHDtJgmAWwC2wRgteiw+VqepBpWNGs6QaLAX+SCBtZ8zQXCpW3cFoC1IdQEIJkzvhgC7ucZ3WglJyMTdW4zhMvgtgXC5lusFYi1wdATxg4Mlc2/I8de98SiT7dPM4dmqstJdqAlSuuqXn+UcG9KJJz+TWnGm/hwt22jpZreEqgaOXMTcLtP5mI3g7nv8z1+BO2OAy8TSYsl/WSpZsr8xz4y5YhAuGoDGlYsAcHlrF9f9Lp6fub3RwrydTzAtuhyRHC6AbQnMSwCcx352gc4A3j1UtFkkqpRt2RqvhuGu5Rms+2oq9A1y/TGOdy+eBp/10L1kH6UeMmct0c9YgKuHAsaQ7KuNrKMTzHPxnLF9TkrlfeTOTLCMx6ajowaEl8o7jsv+xG2UlwzjsF9DBZvrnb1ut/9uX2MTo9EBh33VHslDfb1pGf5Q/by+kbhjtH9f6mBvUlkTfZohf8ZZx0J9As7T96ABdZAJzi9Cqj7jT54ZicxxCMmqsewSMGClvvV+xT0uF6TyzhWZFcEFF9GgangfBdNkEzIlruwFalp5G48pLoAF07NcHGtrmmGULHwOT1Opdnv3spnVQEXt48PpFx/7ULrs376Q1lH/pCt0zgTmGzENiJkgMNpBX8YjXvQYAPCzYXUw4OK1ukqaVY4m6rGo7p9BPdhpWMobMpC2NUAGqL6v9aszLaJGmBeitok+2Gyy96NkLN7w3f9Im5Cq9sKiTbMwNkMw1QNmBHZWiumQKhBu4Icav6yL1kPGuxpd8W/3ZZCgMuhwi4Y6j7pfB34YBAn8dIBUv8+gL4Bovu4ZMIaUWUbMuWIQoYTR8SwLHGAB4M7xq3hVCp3JK+uFc49V43kzwM3ct4t++jNcQ08ju8SGivtwi+zjiFPE7HckeGPjKt2gA3Bzjcp+YFGTXLRr8o0d7H5eSLOLoNexGuNV/FX8PXpwCo74gEkuxCSbuNKI0kAj2F4+N5jw2DCVk8hoeq/o42jvRzN7LiReR1GYMQ1jqtG9H7mzLXzsNRnSENULvhGTa4YES/NRjCeuSTNjqw3wO3sTdYFXYcO+hUUDOWxVtN5O1n8tLraHs9A9uCntbbmF4O/6NDLdi2S5PRvQINubBIzUwf7O9V6eusduTCd0DqYHrZ5Nx2A1fXxbY9rINe1kA22gRrECSxJJEdc6lZPFGhyLZSgms7GZYKECWzZEIHkbQdoNtCa6EVbsGtokXadDdD+1ya3rAcIrcKTu5quHOdLF7bHlkuBaUM05BDXum/MJJmECSQpmYIs1c6M1jS2S6utWMq74rjEWc9Cx18PgWc516LYskvV1AnA7zZowg8S5izH7q4svS8efdDKJDRkBzBoICpXSO4bt6eonGSN5inZ1CWl/ccLBxPEemupIzchklMmQkL17r0zaBOOYJbomCepddwC+kNRIxll/rD/nOX0AlAEurD1cZzVgKZi5ivUHBM8VajrnwtQo9wduIHqZAehESxNaiKwEPJ061pK+9ISXpEYRGAPVsZidG/PxONYaOd6cJCsCuoNdeIrnZ9MMWXIVCUpfxyMZWBrPEP2GNHRsHGk5n9tFgmNmpI+x1Jie8oAj0gMbelNt180kJqbSetwa+7YPpA3ruf8c1xh1z46jUBbAKtfrIuzl5MtWyibPp8XZsMECL0Ew+xNAmLnFta7gVFcRBFMTUCncuMOxzjcQNGhK5jwublMkwKylNscS91lDrpzcMUnnc01c5kRZTtzVs4aaUAs3beT/czDS1sGHMzNzu5eNfTeKiZv2juP23Zb28PX1n9yS1hyzNu1hvR2C5R0g4TNhv/amnjRFImfaRE7jKtY4FA0kcuoBwaTHOB6OxXHmNbCAmcz6pDW6oRHPJRMhZQ4Jj/8zO8N1C8MGa8eVOhfy5yiL8e9ZFl3v2GJcRY25EuqYb7yJA561RTl7nZPZlmSAl1nWWVJraRXy51NGWtP5T3pJqts1ltqh1GXVdON3YbcNkiUZsfLyViZiYhwaePO7Zub2FDVhrm2f+cxn4porZfZx2GGHhdOzQOkd73hH/O5d73pX+shHPhIA2L3k/vc/Lj39GU9NF5z/5bRp06b0xje+MdoiyQD3YZZy6qkPTI95zGPSj6gJtgbYfpOCqmiNyDpscDNCPW+byVDm0/mf/lR65Yv+Ig1jJNWu2Rfz7wNv/8dgLHSp7sd4qx7lkKZtrIDpr857e7R8KgPUSIA7norvJSviml3KasvvsfHFYCtilfnEy/6T8UD2pfzrgTWxB8oP73hK50BvPmA8xHm//8sWAG+xSPPn/YHwgT/ngDNfpwO/H8whxXUuzme/fsF38vmldLMMOksX5/J+let6/vlAZJuP+UBgcjDHe+Bz968BPbh38hitjZxB2TFL0rFSvzt1YWrx6ysyAD7hxGfScur2AJgrTjJ/AQAf3Kfes89eyvl7JIeavL2nzmKpx3/gPLqzuV4+7+4kK37jexygoMg1xXc0f29/hRa/b1mXv3A8C+vK4nZl5TojOVcCTedVOQ8zc3z3M0j7n/8iZvoOzuuupM2L/35nAPg3/b5cH+aPifPIa/D+52NOYEbij6/zL/hCeibGju5d2ZHeYCSv/4fyuEsArNR2SmtqNjizoGdS96tjcBNB2RSZCWuh2tjY5sgUDpF17YQx1dRpio37mquuTf/9w+9F8DtpWwGtjwi8u7Hov+Rj70s/++hHaOdBDZOtaExwx2KOJE5dOAHNNpi5M177vPTQF/5ZAOBRNn3NQwTA0TaZC7IUE5rMOGcArctr4CKZHY5FJtgaMQo2wxyiB3Ax2Y+pRENr7pN3+Ir0J5/7VOptWU7muTm1yzZAbwb+4iV4sQS4aQwATL6eIM42SrM6Qgt0ow2MARLPs85QCajtj7wOxW7vdwGy4yHco+NR3OwCHMjw5Jo/QafBpYZBAuBsGFQPqxLmvwS2GlUZTdlDNbxYjGE9BCSVV1xxRToNwxMHrAmMGokGpd0m0MPjQjWtC2Z8rkxJac5lLBC8XWRr/GY8GZNdICfgDeDNdVYeyfcA6kY6fr7GTwbR/DtMkvm3rJLjOhziiw0z5NFFciK+86WLdBVWVGAg865kfIoCw1lY0npugg7TAmHZBa9t1HpaT9pK9p52LspKp5bbfANnatBT43aeew1A6nrMWPbgHmzCwkHSRZC8nj6mG7nvZzSmvbVbqG+9iV5lffQHbknNXciPCYSnh3chtb41Te29DDOlX6cjW3rTg1fOpWOhQU9ECno482cFb9dCUF03QS9LjjXXjJsM8eI6Zrjn3uLCwEx0b03tFJn23YyfWznPW5hfVw+OAoDJVvfXMMvqQiqNDJTaSJy5uP5djGu7xGn6kntwz5VZAgcl48020XGvrdtUxwpwTjDJ1YTpUP0y7hOyaObcLHOxk+LSFWiY+UtqUQKNK/SUjuVe+72Daefm29Kq9RtDSlqvQQ4303p45TFh2x/zbGF5KoNZx4gYIeoKvfnWq0UbDVmGHM1GsGRStJDcBnsou8kYCnAnAHZs84WZLjWdyKABwGMMksmo0TFh5ODNALgODfesYMX2KICZZjOMo4OAJGrFYa2OofTi4ue8KqWddalnCIBFxtQ1KRwbA8h53chq2qrLXEIwGoe2AOf1J2dVc0/yvJnlbLGzjS/momvtLGybItFO25/Qr5VK93Q8BnR/+ZCNqWn7dWmVm0H/SFpLomWG9WqE9Wb1BsykZC2ZKHMGeFyPIF8dXkUMb827SSkTzTLNmo5BVJJx5S4Utb+6SIfc3O8SvGXSVTBWznWnarDAGQCHKtK2TAJgh3YB6iNLHMm7fM6a9wkqo664MPCb9b7qKaDBHomJYZI0Y41tafPQeLplaCb9+Kq+tO7+69Mm6s338F69OkzzRSUR/bJR5WDsNktLpTmTOqzb9dUu1jPmAyemMmKOE1CSpYvXuAtPOIjlYKAMJqKthWPP0h9XCI0X+fKcIusePesFxtYFkKR0TBFIIz7L7tEmDnx9GN2xd2JkV49Jw6w1wcrQqL3sYvAePtiULn/d+1O6ck/qnkVp0jsKGclY7bZHd07KuM55DK6Lo2bhAxvxN9UJY0OUYbQEAH7EIx4RqiuvrfW+j370o9P5558fQPZXv/pVJLJf8YpXpC1btgTLa4L68Y9/bDrxpPunz3/ui2kbZUvWDAuarfn1vc466xHp6KOPThfRD1hzLPs3hvuwDDXXTPfnDo51tG8fxkaT6fv/+dV07SWXROlJC8kwx+zwwHD6h3e/h/7M1AEzAhWYKzWfhAXfjYTD9m+H8oh5YhLvToDv3XnPpQbgBxN83p3jOdjn/L4f/8Ge74HPX8r5BwA2uEYJNkOmtlLdnbohCzIAbgIAP30RAMYkks2nAWNCE5UC4KwePLS1f6nn31o3UAAAIABJREFUXb5+Kefve9w3fu+pO3Fo7/P7fv8O7awXXhXAfr/HAWC+iBfcdwMAn//F6GyQAXCOy36rANh6k1Lq5KZ3/+OPTUcdddQ8ALapvG1EZH6GKWZe090Z9tbValvavXNP+umPfxBM8QzZdgGwarKVBAu/+Jf3pG++751pZT822QT0IRNmJ/OEBMBjBCvbkY2e89bXpIe+4DkAYHrTEalpamG8bGNoTXJmCUQOdRK7ABpYRC2oDKaBoTWLBrb2gDS4s4TNHXbfeFqG+dWorWDWr0yjK1rSCz/7qbSF2stJGOBWaker6DshegMAlwywAE0ALBgLiXQBgKP/b8RQBv6CYL8MqAyYsgQ69wcmGAT4BLPJw16+peLIVjQGyWVQmXsEZxAscAqwSRBp2xhbF80Q9QqEgxUm5pBJa1KizIfLCJjYsOanu7uHmiCkVPaZlYgoAHAooEo3qkJSW9bmRmVFUZ9rWJKZWz6PgC1MLkwIyPJk4jGAZQ6K+VkCxkBZUFW4TAZYjsxPPu9cH1wwA8Gg66jNL3Ty5IkBHDnWGdtP8b2OwNPNaRYw4DUK9sn2OdREVzuR43VwHdnsgpFW0Yjr8+Qmnnk11YpbSOxQd6vYROVDZRmM1GHI9zYS/D6gPu2quylNjt5I8Ex/TSRxjdRcRUX6ODVjE1vSVO8vU63/srSusi2dsnw6ncDnnNxWTfeDdV5LULuMY6kio5tBlh1msx5ixNQqK5SnW+fKsZqkkKjiHs4BgoapB+4FjG7lvK8HAF87CBM8VEvXD1TSdtiwmTZaJLVvIDZeDqADBEP9G/DLcFlnGWuFk4fxpLmTF38qmLwCANd3E+DyWgEw/a7nANV1DJgOxngr43gFGthusSpj3b5wtkW67fKr08Y161LPqhUJhXkAxnHkqNb7N6H8kGyNWuFF61qYo3j/ufeR9GJMhTu64zxkBlkJESYuMf00s8lJGxGc48hxZbsUpl7UvM9wCrSZTQN8ENXbsEuYwUSiRg5YxYDyd8FKBir2CRYAzyK5aSc5Iaip392fjkVLfdlL/jala+mnh5ubVYn7AWCPWbMcxp9DN7vAHloQNA+APUff6w4AsGO8Fs1ACdBI5LQyflyfppE9wvfSG3gmvfrsE1MbhliJ9VaHc20LqszxZtrGRI2T7G9kgxhvHj+/KhMSUU8t+DTBwJelp9b21lQgMAYbYWXtMyz7Lusehlk+12O1n3CRhPX4lVZHOUCA4jxxK96nWMYKpU7M/cD8eV5r5mR2Nwy4ZKu5Xx5TqPMBwADhxmVdaY+JgHVr01d/fGXacPIRJDsaAcB9aRulBLsp5diNudEeEkr7yPLhScz+0c3Y7mbtQ1olCI7+19bIw75GT177mxa9ndhvAqgXLuT5wM0QcD00+QsEnxMpsecUZSixgAN+XZyrJBEr1gwz4JVGzlj74ns4z7ixVeo/6i2X4XNnrY1Fqt453ZqOHelOF//Fm2kz1pXmrtuBa3UHiQh6JRdmEDXmhGp0WQYB8HjIzB0sulszBknsuL+qxCk7NgiGT8GI8rzzzgvAa32YDwG1Jlknnnhiuvjii5FL70rPfvb/iuTnt771nUhEZROtU9KVv7oq2iU94QlPTNu3b482SFu3bs1GKiFb8ThYH2GEx5StcU/5S/rMJz6aXvbC54c8rpW1Y4Yahx5aC23v34HTPuuRBickzpWct1hawnpdyrnziDi4R56bh/64Y/fXu/9+hzr37/4n/OZn/r4f/1Kvw1LOPwNgGeA7B8CDVj8ggdbh804BcLmYLfVkDuH1Szl/P+6+8XsIF/0efMnv+/1b6qUoVTcL71MEiotY7VwGeS8BYD841wHjTIv0ySbySpkyXZXlYspva9QTjRGUNSpjhfmpETRrfjFDgKJUyqbyIW+GnVtLgHDRR9+Zzn/r36S1PKfTOuGojc01IlMEJKMA4G3UpDzunW9OZ77g+fsDYM2wFFd7bCCIewoAexPK2r4SAFda1a8jQ4T1mkNKS8VMGu0gcOqsT6/84ffTdSAotn+YMQJEGGAT/iUINk6AeAH8EsQCCoKIMuNhVC+w1EhIUOllLJhgjbRkwoyt5oKNViLKa8NkS6xYMsF5yAgkdYbOi5mXmCBVUwzZGdXbOrrqiquOLlyhkZEDqDTCmSPY1CRrHFmoiQ5NTs586INT377B6N3V30eNEfLXcE4N8J5jutnS4MJfzD8W0vAL8rXcyqmUS/vdQNe6zhK0R/2wyQeD/FKGGL0DPTdAnQEkjyCMBUu2m/JzBcDKeU0WBOPIMdpr2f6UBowBoKj9oo6pjiC6DlmnDsuVds4dab3AyTyBTFgFJnVkK6z99QCim8ZSPQY8VfTvsoINmvj0cF8Pg3k7nFrRU+rSznRDGhu+Hjl1PzWU9M+155qB/QzyvsntaWLvlbRFuhSzt5vS8RhgnUiJ7cnK+alb3QCQXUvP0WYA2Cwy5irFsdEyi0BwLrTgRX22yQvBiJfFljPMu2kkocMA7r0gjE1ICm8AQF8/1ogp1mS6sY86ybpOGGnk0LRIqqunPRP1u/UG/G7ynGzUXslikWjRJMyHEt7oi0N/a+uHK8qnYdDmasv4N3owTLU6kJk2IL3uokUNv020ogXowyYigb7yp5ekM049PTOhAQ1NwNC1Vtk5n9Fg2yDvXbmuFYzuvNlD0T7D+tswgrMWsBjnGQAXCR6BlWNWBt8pIBjjvk47rgFrymcpB4w2XEO8kSCY1SeSL1Z3hutzZEiyGVYJgKvhoGpPuRFk3nU48jan777w9fTj4XlbqMnU6E6Gt2BpQ7rkWZZzQAbqtwaA8/1q0Cndsc/6a9uyFlQ2Ouo3o6RZNTuQXnDOGal9+6Z0GOx3dWhflO5OaOBHkkKPhnr7d9cA/tD+Zaym5DpqYXW9FwA73wLAZkLU9SG80hyD/lw4TAdZGioT7zPX3utfgNpggJ0IgbKLOa6So7jnkSNzjheKlWyQ44v58nUqRWTAo0Td+828tvUV69U063Bdd1v6xkVb0yOfdAK/b023jO1JO2eH017qOndRVrALELyTRNBuzLB6kQUMzrawNnfCMFILiqR/CgA2bQuwSPhYu8SA4Tl1zBGBmQg+F1q4kPodWbjHp5S7QFnhRyCgZ2wFyI/6X5InGn0wp+cIpmeZ0DNKOvy7azkvqFlP4xi3fYQ1tNRrd061pdMn75e+/+K3pbSrPnVQ0jDeD9OP0cc4MvBpak5tN+EllpEOTwoBsJe3AMBNJIGGkRU3sDZ4bLa/sH2RSepzzz03vfnNbw6DI+tXvd7r6en7uMc9DvOrI2Ntvu76a9JPfvITXKFvjvHQ3NSanvKUpwTra+ufm266CTn0Jem66/D0QEptP+EAwe5lSsrRzNuntxEnZtscfBFV1J887WmxtnZjyNLb6xxiDeLKjnGdGnDzrGf9GyUBOEd5T3DEh8iilbV69wHgRdvwQf7zUNeug/yY39rTlwIgDg4A5xrgBQaY/du9oFDw/NZO8C7eeCnnn2PGQ0ve3lPn+/t+/Eu9Dv83n3/ssLdbvH/HALDxce4zlzXY9vKVCdZq37YAG8nKH3H0UakHJ7JdODNuueHatHrlauRVU+mKy36ZWnUK0yAEAGz/zxka2q9DInbhR96RvviW11IDPJC6kFGVDLD9DaegvUYJyrcRCDyBmqWHPf8F1PeRLZauq9kOSQaYLP48ALYe69AeDkDvQQABHosBsAHHjKltWzAgX2vjmJRg7zZIW9eVXnX+59ONBAwYlKcmKN86ghxVnAJgFIhGSalBABwsn6BNtjzLipU/R6lZUXJWAuD8My8OUy2AWy68LVhi7kEBXGRcPeTozFLo48vaGgFwlEYZoAIUpsKJi/fU74hgsp6vOuuEiaxmcYpq7sTgiaz81df8ir6PJ0Ut9yh9gGXsfaM5guVcp1wQIxIAsnYFIJ0vgg/H5gKoFkxx2cIhAuJgiEVD+bsBzLSRkj8LgmWGjBmLnH68tgBI8VmabNj3y6AyPiu7X3p9vC5KyeP6+BpeoNy5nkAy2kK1caGshQbnSfyoPq+DsGmCHKnY83cLAPhmnPO2U9c2ZtuUTJW1diFX7AHYHYZRyOEcGQB428z1OK9eiwS6H9kxINFG5dyIepoLz03tTLMD16XZ/suR1F6H7HkwncBnnkTO6HAA25Ecz3ok2J0Aszos5JVq1xGwU7qaWVB7SoexgcydJmTZvVdwIeM5TfJpCBnsDoL+WxlTVw/NputHZ9NVe8dol1RNfdVVJKvX89w1AN8O5ijmWCAYgUkMIzNpGlDZ/1YzhSjI1KFWIMC5ICFVNpoCAMOg4VLb0kRNMGY8HTDKPZxnG9etQ9YaR+qLf3RR+oMHPRT1B7+UVdMcBuDCcMI3iGvpwRen4/wK5jAYQW9bNk2xlsN2UKEoBbRFoqVggN2iw64hALAgRSm9yQEZYU1YHMNiGeYe93ecUxnm3g9QV2p/T03bTBBpepV7uergm9vXCFjgfgnsB1O1qyX14Ly08de96ZL//ZZA0g2oPuZ0pS4AcGmWISM9v3EFojy0ICKmQtQQ5eTV7Rlg1xAZyFnYs0j5haJBMKxLej1+C62cyxpWoBeefCQtgrakFay1VD0A+RmPoFZZvyrXq4aDWVUtrXX4ATxxIFaKPIdktsy2umZkHJh7BjvuSkBsyyPBr0ww98IWChWylpjvhsQ6ewC4HhUMpWBa1lfmtLhE8Xd/78+x+xUTPlC28y2PUVUgIXF3anuvUU9UWKNUsHzrov509pNxPyc5Otkym/Yy54a5HwMkBmSCdzEntpFk3UaSZhe3eS9thAaQtQ/MtfA82umwj8w22vaL8wcYz01gTMXvbd00x4mbgM0abz6fC5Dl+Pn+Rs1RXtajZCPY9TBIMIFLUgQQrKpgxi+TfNwF1yqXYd32XbMst1AtNQtN3zPemTZu7k5XvOXTKd2KORT1yiO2ZqO+e6KF2nzdL3l97I3OAi6RpQeLAbAlSJGQ4FrK/OY2Q5gAkpQ74ogjwrjKMVD2gPc++bdVq1bxfOqr6RHsQ6ORSFby5ia4BdJtbR3xe6XR1kyHgzNS/Pw8xhf3zaXW95/Ccdi2Rh/9yP9HL+GX0RKxF/OUOeTRPWkQ4NyMYaQAOGdps3kh8iNUJEuVkR7a3IuTnr+bCz8d/L+W+vkH/4n7v2JxEvpQ3uvePv5DOebFrzn0818KAJ6ud45bBpPN9e69x6Gffz7me/PYy9V0KVfv3j7+pRz7fedfumDf7irOM8C5ZKrcv/7HJdBKQP1wa32iDZL7Lwc0TR3jxg3r0tlnPTy10a5g2dr19Grcm37+o++nk044iWCzKf3iF5ekm2+4PjL+M/aDk0kkcF5TGQsA/LV3/Z+0drQ3XKHd5N0c3R8nQgLdmLa3dqVH/d07AcAvAQBnCfRiAKwcTcORQJGH9MgyRgMZgbcPAfBCQErwBmNqm4XqEA6V7T1pDy0nwkrmgSekl374g2k7tt39RIFVGOA6W9ooYeVcAqcab4byECAGKg4vFSXNwQSL/niOQKIAl/F9Hvwa7eQa0QC7Mq/82/5ZMgolAPaYo4GM7EImXrIEUUdomRaAgn0tlUTLmGUHXft/8iRq/OZa+VC/QxvduOn6dPTxR+b7xbtqeDIppR0FuRm4B5Nn3FewElG3HPM4D9Lye5DSAtYIIh0zOdVTukIGu8vxjsnxGVAXzEu8h8/zPAzQ4739UINlzzP/sSTgBLwGpiGx9fMEVNbzaXTneVq/G0Y/vE3RilOjH0urazC/09fxQdupIdyKUmE3bNsA6gLAnu1jfNNWpO5TtDOauB+9KzfynifMpK0T1wYAnpjDLRoAXAFoBABA/liZ3kWbpVvS3OCVqX7wqrQ27UjHgSntB3wkbWaOxOHusFZk0CQfvPT1uG3X2xg1ALCJBsaHRmfBjFuHyPXNZFSAl4RD9xQunbRFTVQcpyth6W+BPb66byr9um82bZkh0GxZD2uGOBYpcw0ZqL2OK5pdxVgRDBZyziIgl1qtL3oKyayFK3QD7taVHj4W9reh29FAz+YWzOCoBWYsLAPgDm3ZnbZsui2dcsKptBwRaAJ8MejS4KjCmAkMFMoGvodIgfOx9lPwELcr3y8fdbJJoX4wMeRgzyedzbMcePyjqP91UCiB9pCn7AusygG5bLDA3GvNsEIGTZA9wQFMC4KVO0ebGsGvJlhARP+NGZkMaVMP5n637k6P2F6XvvLSN6V09RaAwrJwQ3UGLpi/CCCVVud1Q1nroT5KAFy+/o4AcAPKiEmSC7ZAaBTcOO8Exa4jKG7aYOOWTQ2kl5x5YjoKNrh++/Ww9baPEsDlWtcqc7uBLFwDYy4YdNjjGZQdVRNMMyR9BPRuMhxQYGNBb8EGR3lCUSMcZZ+2P2NPEPTkNknW+SrBzSZ8Mb8D6BbfzVzFl+A69zAv6dRQeXj5ZI6ZwyZI5zTzC421x2PNMdeeev0JjpMsZLocd/aHPLo7DUwMpNaVMLrNk/Tuhl3UpJE9Zh9jahcqgtuGJ+mhPZfoZEVv2Cotler4fX3qJ1uiumhKV0AUDfXR9ksbbE+OJEpRG2ytayQAS5ONSMh4MQqbn0KlEhlIxnBVoAsDWpEF1mE/VlC+8zulytYQuz6VpnRzHO+ykZ70gN5j03+96VOoDWgRtBc35zY8JbiAYYJlSytM0DT7U3EQApEiUVsPA+zvdAi2vYQmcrabUEFhKywv+CS9I9t7lsMADwJoAdf83ED9sXu5f/d1zkeB8zitzGwKbfIz935kDy5A8QyKrkZVLqHsIDFaMve8SwuJhEklzRjJNcLsfuaznwxZte/bQB3wDNdviDZMoOOQE1RQssgiT8MA19tBAEO9pbkALzUAvg9AHOr69bvxukO/f/sBYBQydXW9tzPBWpBAywCjvKE+w08sAXBe/5c6BpdyJQ/9/POn3pvHnmOCpT3u7eNf2tH/337+v/MA2E3VTdFNM/rhEc3mtgAN6ZEPfxjB74np0isuTeuOOIqkemP6HiYYh60/DHfJ06OO9ILPfy42ugk3fzdyNveVM0Ppwo++Lf3gn/8+bcA4qJNALgCwQTFfEzBWGQB3p4e89u/Tmc9/KeYf2QSrgoTNfsCEdaJFAqayD9WhDMT8oVEnSNBl7GeD9pAb8m8zfNMhcZtLq1q6YK8NFGtp0LpoaJa3U9/8Szb0fViU19nk0viaDd9YJ3r6FvWdVeslC5Abtap8rEZe0RIp2iXxZVJcRrjsJVzgehngSIYYhwucQ4osE+rR5uVrviyXf5fgPQxdiuBTo7AsGc3u0IJj471oUdRMHXAn54SzbFt3S7pu0zXpxNNOTEM4dbe2t2HI4sXIQV+FxV4WI9L+ggLZWAKu+FRPKhjaDPBDmuxfPCefvShLWsoeMqORGZ8AvL5fgOZ498w0KHkO/b9+or6xDFMGvcFIEJDpCB7mPpxjzRYwAn1ksTN+WeanOs/a0QJDiaWmhrmQe4CD1xCU78AIaTc/41xWo6+kcvyQenJtGnpgN1bBrhzOnw/jdYdPpFtHrsQI5iauIwwhjq5zPLkKwIz2OpP0bJ2kx+YIhjH9V6WO8c20QFIGXUnHwEQfwfsexthZ00pbEsZcDRlzPfJiClYJoGVLOeaiqXm0yBFk5ZxA4V7E+WB0NI6UepCa4huRNmqKdc3gTLqSbjjXIIneBZc03ogUuhFDLJydZXbrZXllgbm+cR1NIjh2wl1bxttaYQJSsgNzDYCC2nJie5qWI6WWSVYeXYM6b4Rh2wATvAJ7zJsvvTIdvvE4jhHFBnJGe1PWM3drNjoPbEm7EuS6jgcD9AB8pSQ+3MwVYOXESdlOIiT2DqVIEhWAOSZKHruBqnUPtj9wIYmeCpMnZdCcA9d1nN8PozIZZtyPAnQzC5xl0KUDtHJNAXCDNcHM8zHarKym/+wTe1vSvzzmzzhgTNHsRx7Mnb4AzrS8XmhypGmTPxsA3V7GU9yvu/i2HwCONci1KI/TsqyjEVBi2zmTcD4alcRGsiUnSmxJ1TY3mO6H3fkLTj0qnUSj2NlttyKtZ+yaqPTucj9qXLsGvmxlMKuLP++rHLkOE6eqNdYhTS5Wj5hffFjGe/k7yy0l6AF0BaUC4DonCnXF4tUSAM8/37ZLBYvrOlQXSo/MFMe6JDz0GjIsLdWIT3Z8ACidS6pOphk4Ndu82IqI511902g67oEkazBHNOlh66TGTr9z7TDTmgL4jQHChkkaCIJ3kbzYyfqlLHrLyDT9tOdgiesK0yxBJmt9I4ZZDCRZ2Rkdv6PuwBOymbp7ghS3a41KgNB4c/xeENF7eYHyum27omyWZYd6F2zGicfOOLFFUpQfqFyJa1uXVg6vTGfsPiF94yUfYM1pZT1A+jw2Qwso2FgcvWfDuTy3lBHshmKmAMBVAHCeTy7H3D+7BDCv7YcrKLZ0JFrSMW6nMMpq6cAhm983OL953ig+He7Xgl97zTayx9tv1lZIrgeyxJpdRWcHhr1tEMv2UeWwtpRiirZGzaxDXV2dae++XekrX/lSesITHx8lNAP4STRjGlnHMTUJlLkf0dLCFhaoFxznVdaMpcgw8y64lEeR0T2kt8hM+L37+H0//qVevUM//4j3wgWa5Gi0QSoA8OWFC/RJz0yDRRskMsq/wwD4UEHkfeN3qaNv6a8/9PGb1557e/1Z2hWYB8CLan73f8d7mQE2g+3GOEr2uGZTeK63m6EA+ImPf3xavXxZ+urXvpYeeOaD05r1a9JXPvdZ6pZq6ZxzHs/r2tMnPvbx6Oc0zi4aAQ2BwwrcIC/86NvThR9/T1o7vAMJdAbALkiBBfmQUQDwtpYV6bSXvz099M9fDgBGljsPgMVzFrgKgANtHeJduCMAnE1mfE8ZHuvRGpRoUl8mI6uscAzp5VQnGW2+/vTb30q7kayFyWxopjMADuY2GF6CFwCw/9bkx4x4OBYH00UcFNbH+cQXA+BsiayRUwbW8RXsT/4uwJb9VP4Wv5+PShYAcQTTwbDK+hDWAAwF9QKgetueKBtFVthAQCkriro8/fCiH6cHnXVGauluTn3D1KDZ7sagtdAtRtnbYpY2ZNGL2N8ArMa6BbARCMueFIywTHWAaE+Z71MhFeRRAmuBdEzrzCYZrMVzi/ZFwXJHnaFfnBOMqv+sco52YKlq0gPTOkfNrwywALsiIFa5wLFak41DUhrZjfPsDkDbVgLcnTzPfsHafitD5jPBtanWyYs6GQNrCK6PhvFcC9O0ZjhtHrgCpnMz11MnSIuJyQwT6OmyOz1Bn6CprZhoXZtm+65KteHrkD1P0BKpko6l3vpIWLiNXOt1XPPVZCFakAnXU0tbR3AeruAEtgavtoXyUUFaOZ9jNqDVlA2gN4Mz9Dgyyd0AuJuoB76Gdk9Xc16/GqpLN442p4GGdanSdj+AIU64lQ7mJMwu4LRkLsMd2Q+QQZfrEpASMU/bb86BoCt0/XIC6pW4nPMz7WXsQ9uAtv+opva0fO9U+tX3f5r+4Myz04hS7gALtECiN6fjscZ1cR45XmJuyO5aS1kE8GVv5+iBXSROvElx3wXB1gMrdQ/5iwCYYy1a6ET7nGCAzWgIpBjj2shrFtZGP2eu7xDnJwgegknTDXqKL1lgNK/5K1ygcanmd6ND/Th5t6QV24bSlme/IaGhpc4519vmMgDV6HmjyckyGYB8f6IPYJmgKOfg3fy+GAAvbudW3qMASgBf+3p6LaeiD6DMepb7e1FMpK1GUr9sYmdaNjmY/uKkDWn1OOwoiZF61iuHlAC2CiissVY0BIA1OeSk4T1g7sJYOPZSJ0mxlpb7qr8q3iPUwfxbdjgDYBUm3FON2nj/8B7wdYsY4XBMtm1VAaIDdKtQEbjxexNUwQAX1zDem4SSCa9JeyADkGodgDGY+iuvH01nPAw1ArXMk9y3lmUWx8NcOidUeKCsmIMtViExyAXrY9zs4xrtBgxvR7GwDdO23ayrvYzhvbQU62Ou9zEUbKFkosA2XhTjMHxp0cT+M6cyQkVE9Onm56IoPwBwCX4tkC4UOhqWRbu2SNhFNpPpZXskAXHOcFp+4HrouF89tDJtfd1/pdS7IrVRoju5b4QkUhvjlTGPs7MqKxd6AbTDLTuE5xsjAI6yEP5PECtQHRsaSB0wvgLXaaTKmkyFwzqPso/6lAyu7sz2guQxYysw/i0wdf76cL8foZVSI+NuAsm9XR6UPjsXve/+22R4yOvd8ogRxkyYwih/9rOfTn/6Z8/KiiTuoUoQvRm8HCbIphnPLSQqjCHqSI6FAmgJKHYJL/WqFF93c8Le4dPuzSD09/34l3LdY1Qv6f45dogeYo7Ohgt0yQB/mvnWlO5/AAC2jVlNBph5OK3Te7hA35sM8NLOP1/9+8bvUkfhob/+9/3+HfqZ51dmUiQev6sAOEg4NlE3dDc9GbZR2ic0d7Sns2m7cPL9j08/vfDCtPaIjQGAv/3VL6UVy1am0/9/9t4EztK6uvM+d6t9r+qq6p2mGxpZBVEwURSDW1RcEFTEJRGXmHHmTTSJySRv4mtckk8m70x8J+4R1CDuo4Ig44Iz4qhsQgtNr/RCd1V37du9dff3+zv/56mqbroprIspKnq1qOqquzzP81+e8zu/3/mdC5+NAca4fY3GxXq9sKGXUBHQt+dH7O7rP2T3feGfrX/miHVgK6vsuYMr8WhQDTkCqkONq+2MN/21/dab/qO7fgoAU8TqADLj5gOSQMcb4VIGI3Im9fqqwABLWhYYtwgAc4OW03U9d2kFu2rxkiOQrCBFNdxJr7n5f9gI1yJPUCUGTSeaJ4vfDBor0LJDJkDOkopJdZAbGGD9KiEjmsgdWgFCcAxVdC3QHACbQFHcM9ilx/66eZYsrpGNo4hHBeMKNHXZJclj05a7cloyRkW9US9VBaAiCHMw84+MHrTR2kooAAAgAElEQVQtZ22CkMxb66p2B2JlsapyaXVMrhpNfQVpaAAAYqMCMI5Z3NAeAHAj8O/Rbqjn9fP0+l0n8sIW7BF2YIDd3lzAyYNtglLVn0e9RCUB9FphWHeBXxnmGLJX1QnKyCgFI5V092RJYnlDXldS0Ma4iDBKyv+IkrfcIb4OgxaHCS6HYJymSGCgsHT5rbfywXkW2XKiDWZkVcrGKHotnwFzspkgOnWIvqQ7Of4BhmnKFQmqC08JCGsecQ2rGGGVcw9Zgl7A9VM7rQtZ9NkdCTsDALxFMmhAWn9dyXo5jT7mehoAjF7X1bnK5wh0FdRGCABQR5ApEOxdVSK5qFxyKwDgErWR09R3HyaBtIcA/4GZhN0FC/yLiZQdxrlytoFa4MwaEgCrXAqtgN57njKefu2UedH4kLHR+tPaK4uxrePkeT40FMrFdYBaPriL9wJlYANi/chI93/7h3b5JS+gVhzjHpqdq/WZj7nmtM9j5pjAK8ct8Ks9IGAs1a7P13S487tLocWyBiVA6I0cXiOgoIfkuc5Qip10oMXcYswTjJUwiNhhGWLFtcCTnN8YyYEcAFk9gYssIrVe8fpDXWg1d4edIxS3Ism9dmpK1w3O2LZX/bHZI8wNauCbkG3mSWC5VE7tmXRsHvw8gQA42rY0GmEvC9+PBwVxUs6TSb4RuO+6l5S0wXqmizSXL4zaO55+jm2YOmKraDbfyD6CL5/Xq+p1GdZBI9ctrQReE9cBoJr2N55PIM7X6OtgQv2uluf8VwC5LvlXWYW3N5sHxkrIORCOGN8MCSolKfWaqiT9AsDsPc5cMi50FVFHHzdNCu8bgXGXZCOV5fDqW1rsRz8Zs2c9r9dmitTZM5btvR02OT1ibR18eD2TDECvNV8ioVdGaVEmKVBs5D5CrbIY4SGechijrEFYyBHm/DDjO8jcHeJCzwC4Z1hjM2zKtD5nrrAfsJ6L1FGU5H/g5QEwoc4MSxrilLcnlHxR6r4U7XGhu1tI2gj0ljFdqydRJSbYSxskaWYjUxu/jdn1tv2Pvk0CrsvqUB80IFPRZ6kjwawuiNcYKwkz3x9RANiFPVy0eD7G8yaaSjV8i7Mej+MtIkWPPrus/YMko875hhs+720qxJjXw/yW1P6PCaJ7gN8roqBHxy4lRYE92/teLvGx1ORT/HG6t0vurV7Jut/oZ3meyPiygQRAnEA42eHVwl4v8ZSPedliJjpap5Ktq6ZbiRK1tBSRoYf+LQZ+JT8WO3/dW5QMamAPia+FxlRJH31vpiRgcnLIUniEJNIjtorb3k9+9ElrogvCmWfCAHOLLFUoBSJTl0ARJACsfbHAfXe+DdIvsW6e4IstlYjicp2LxngaZ/wUyTC1LFVSy0tVHuPxZJ+/2jN1fkqY6bvOS7+bxXgvzXkGULFyH4vNX61Rbzmn9RqtXf1bSU5di4gvWrEXoMz9sJGEtfaoMuu0hS5COrd4Tmv9enKX3+nxndtuc5PG7AzjL2PlOVORpV2CRfsAC+joQksCrQNsbIXpcsONgq3p77dLfuuZ1tPba6vWE2gTEB3Zv9eam1rtyOCk3fmzn9vOh3bAvISg0dkBsuEd+aN2z/V/Z9u++jFbmx9CAs3JuDxajq0EZ2KACdIHGtbYhiv/yp71xj+GASZLrbst1JzYD5dAiwGuKQU8D4ArUQ2wALDeUpIzZ2XElvLfjIJzfi8Tq1nVf9HH0brb7A/pc3wAQFmGGZ4kW55FatdS30zFJJgGmahb13hdbwDB1YghdjMsgq+0JM5xnaRY4og9TkT1v2KCneSOJNL6OUhEA6B22XHEtnrTaQcTMm6JJoTYFiUWOHgxCJI/hzmjAQm/TyOFJubD8AlMmJuwQ8MH7cynncl5coOUGYuYtijO02vmWthoHgB+FNz4Z0Qy95gl9uNBJjcnIfWE17x8OwALBb86uMC8egJAgZ8CZQENIWVJdwW+FZArwJYBD38TeyyDK/W4TRJMJ7kphV6lfAncE6iqF24CCaQ7F6sbyACvO0RoikNOArBYAeskqA+kLF0XhVY6vD+kj3xyku0Azx6kkl15K56OhG89NYWVh22UfkmJ6iBB7QyfCTuHXDItt2wlGQh4y8UB1spO3nM3BNVDuL0OwgAnAcBVO4166y04UQsA93PcqwEjDbDAUCFemuotkbQGuA5FrpVqo9XyyeWVGi/GocxrqhjOeH06E22YMoV9BPMPsUfcQ03x/ZMp2z3bTI9U2hk1bkASTnsktYRBR6okjWpAKzJK02Rz12yUGQAATRm1K6vSFzhBAFBJEg1UcYVu6ifRgBSaFjNNsMDG2i7uOGjPOfdiavlIWCHDragdlVzNpWv13qcALbG7UbLGGUsGXEGIf7TPFzG9QQodG4kIBHuSxIFz1IJG09zrUzWmwWzJQbQYTMZLCY+47VcF0COzsyz3jHHQ4STzYhagrJZIDoC98bZ0bVps8H0woFSSWh0S7lOOztqdV7/XGgepB+ffbv7H9dD8zgBaQtD+xDHAGumFAfxCAKy/LQTB8Xpe+HwBijoSGjPZcWuF+ewqTdvm7Ki98exTbQstuZpnJnDbDUtKCzgNaGJkLSOQSO1smesmU8O4jXFQXCjJFDYPgWEt2Rj8ht+F5FRou8Mv3OEpSKb17+AQLQAslBaYek9U6HWMm7CjiMYMT3ZliiTQPE9Mogs7InI1lHBIls/+yRjc98C0nXleq5ektOFsnc9Tu82+lVINstq8qaSX96qQYKpgjqV9oST3aOZHCYfiWRI7Y8yzUe4Zo7C/R5DnHkR1cZjDmWTvn+RGPK66dqaFKmRlZDhLwFuUIgOJf0kyae46SpSq37XM0YJNu0wVvADD2fk0P/s8VZJQ2Qm1dWLeVZD8CjBnlBAFZadgo3uHu+3gB+5kPXWEfvHB/prPArS4JF0bvRJi2mN9RvjeoDkQ949eqBzwQVvy45cM4rVfC/xqmCWrxwQLxz278Ys32O/9Hl0bkFjrjwmSg2705mZBfsvhe3Svl5oi6tW91MOuDQAzRio3YawU48Ts9q233movfvGL/fea54/1WF4AETxMHuuhAFpy9EmAkRZh96pVNkpNts71G9/4hl3+8lcu9dI/CV63+Plr/L6JQvEFl16KuzqeJoDCRsCwq9i4ryoAr9Mekc5boQwZw/10764bdZO1TZte5e0sS5UOQpLYBVoqKgAwjLHfk9RfcdlkqMxP9lHdp9yIjrHWub7uda/zuvtGxl1/W8nzN+4Zr+85QG8d6pQCyarbfvADu/zyy91ob+U+Fp+/WqMvf/nLfRy7urpsZAjHVuZuW2cniRvMO1d0Agviinmb4zxaObcvfOELjOlL55KQsXmjvgsgS5n0iU98wt70pjfxHM13xaxOqyx5CiwKgEuzNL3ngxUMKQvTwE1OC62MC3Q3wLcDd8ezzzvbOvpXhbYZmFvMTOds2/27bd/Dh5wZcvmqzLTUv5PotrNwxO787N/a7puvszWFIWsjcBMADnpwAWAFsABg6hhXvfgv7FlveI/NcsJZtnvVE4lR8j7AcT3Vkk//xABYbxcyMwEACwxnnKUMBldFfq7gYGmdrfbOW2+ynWyI6R5axxBkjYxRv4UZVgbEj3gvtC9S5l9MkkAAhiwKDIoKICIJtNc7SorqZkHhuzPAUn66rDoQVzE4dk8oZ5MlhdTxCRkFIOxMq8D6gqS6AukgcQyAV1GVOy3zpEZA1ORMgbGsw4eJY8Us594d99jTL7mQmwKBioCWAEZkoOV9fKMg1gFqtL/GgCYGwrFMOqSoArMXR/Rz9cACdVzQYIClA5REXAG5IiUdtL4HoO7EeASMBW4dDCqoVomeB84yvxIQluQynLxuTilAG2bNVjrCew9wjQDAqv1NjPLeBMBebwvLnmHMpKEuwNJaGwkPpM8CwNUOmMPVBMSbaS/SnaW2cK9NFQ86AC7TTzYp92TaqqQw1PEETgUAXAIcz+4B1AKUp7Zb6+whOx1S9XSA2RZYytMBwKsJ3FdzXdcyjZoYe+6/DoJlhhVajOjGqzrrAIAVC3tgremjZATjBp1HCyYMvBi3QYDoHsyPfoEZ2320U7kPM689WVji1k3UAq8BiPQAJnC9VVsk2fnKBE3vx1pOCmgCgMXAq0VLQvWPsMDVJBmRNP1J3RWaL8GnIiZeLb22/3s/sd+++FIuNSBFhKqk3Jqz6m8t9OCMKeOkcXNkHRZppFwP5JbOkf0hTtpooPWaSLIQKQ2iunBff4r85T4bGETNxRIS3BTsn4BVRdkUgpkK2fxZ5sUM82EEuXOWfScH21QU+NVCEhBGXqq+rWn+3YyJT9PIpJ3BPPn+1TDAe+ipy1pube+gFh65J+cyB4AV9AsER6xVCO6XvAGdEADH7+Zr9TEcRrUvNQEQ6xuRwiPjbiL5cnppyn6f5NWmsQPWmSPoDduYt19LwTA26jvOfNVG9ZpmeMWeax35HqH/RNc5OggfG0ct4SsSa0RMreZjAL9zADdqkeT1p8788scIIHutsMQbKsfgTVXKILmzSgdSeq7uD54R47V8Sb4taXITN8f/fceInf901pmSHkwmOQ5LBi1jO415ksSSVCxigxOYZRngGH07AJi3Ijkg1+g8RmlS74zDmgxnp5FFY5bFB9E4CvBbsFHW34SsAHg5f5IogxZxJHgAtQWAa55rV1BNrbtVS0WhmnrdhySZVnlQA3OzPgLASh7IfFC5S+n51ZwckEWZRWqmYt3U1PePdNs9f/49Sw3Ts5skXVrvxWfJDEy1vt4nXYtENdoLALB+DgqbsC/WlgReevDge6zLosUyIqHmwL7yta/Yq171KleTpCgNCoofbVgBqoWuvdrMYvnb0tlf//ylLz1/ZVxiUWCdq5WUHh//+MftbW97m4PfWDp+8o+p7frVePjRyx/7GmoOuX8L3/OUNTXSnkox3Gc+8xl7y1ve+sQcwrK+y2Of/8c+9jGcyd/l8Wts7qaYrIH5qQR+PfePbBmjuLYpayFhde9d/2J5YoPLLnuLDbCFlqrc+44DwEVcoN1kVIqnZTz3AsxYHWqwOHlzww032GtRYDQD8h8PA1wLeHjiTvuxx6+gsg32QwEgzVux9x/5yEfsHe94h+8oK/9x8vP/9Kc/7QlFn7e0u6tvafU9y8kBvxmv7PMXsG+kU9AMyY0bv/hFDBSvdsZXv9fcFvbUz1qvHYD+z33uc/ayF70I0o5SPY9NaitBWBQAx+69YoLF3nRBUevCD9PyKBO5khYk0aRPYxOBRhnWIQftUCJQBqbCUACYlfEFwHJKxO8l64QR+9n177dDt99ovfzcViSTIamX14aGus0c5zVQf4q1PefP7NnXvNfrbrEccrbNAbAy4ZLM6pa65B3oWAAcvFlCpjoGwKrn0g3bPU808QQSxGyReangfv3u733HRvs6bT81agX9jojH2xdhsuSAVA9ncGUYBdDh5FQWV4qZLge6HIcDWiUQnPb054tRU2ucuFWSVMdigL2sy5/P67ztD7+P5MULQbDARFEGXM6chQB34ZrRdVOCW/f9Seo4RWY0YYh17/Z77fyLz7cJ5IbNXc1IYnliDIClOpAKSGSFv+d8AObmPREYiJd0bF8eb1IxSx0zWnItnav3jS6X99d0OkiGMRwzQauONQBgBfDhuPVwoik+joCVA6jlxpYoEMDI6XkUuRLgtzxIgD0CEzbB1xTvyfXMY46kjG4Dba7Q7NksmK8MAG7o4PUdzONWpLIbkGBsrLMheiYNzz5MPfshDm2Ez4H1gPlNYQqVEhDWUACAq6Uh5Cq7afGxDzfoh6wxe8A2Y/l8GiyVAPDm1qSthYVbQ9C+mmsvH58mt8TmfCXTdjO1wK54fTVjLQlukKeSPAEEqDdqght3goC/TD3+NAH6QVqKbKcl0jYO6256GW+bSFALvJqa2LXUK69hzGCEAetlgnTS3gG1iOV0FphNRsmHuO8NtY9V+gAnG7o4DhVEdzO4mGBVW6yrrssG7ttlF5x7Ef/mGBTbC8ADZtVaSuqFKsDBlQFiFf26hPFyllDjHGJgb3sU3MOjvzvgmwfBJRI8czXnei+93lu9cDgCSUrScB3VekkJNg1jheRAWW7QnOIw0tNpEiJZFlFBBypIpZpMOfa6ARQqjZFx2zybtKdm0/bZF15tbaAqtXlT+sv7GnN4jSSu9J0ptUCyGeo5f7WPABmOhaXxtUJZk2ON0q4my/5K1ag1AXzP4/s7LtxqDUceNooz3IW+grmbXMYdX1JDi/uXr+H4/hFcn5VYCPMsJBfD3hEArtbg/I3an6cAUCxxBJ71b2eAfT0KwDE2DoSDesHdpF3BEdQBsdOyZKhpElf6Cn2Jtf6l8OCNmafKp+x8eNbOOLOZzjkkQrnHtHZjhlhkrWms2Z9SUnxwTlWUFdwcfC+TwZZqg9XdK0Fiy/sJ00qsyPOzzIFR5vsBTknfR9n/6HpleMnRRzr6rsoE/j3LGOdU2sLvsw6ClcDUFsx7ubCH77qYKQCwUHgky/OaXS64cph6uIvsbMYaZlCAYE6X2IFq4x/utPQopnPq+a57DwBYSUDPbC8AwP76SPquufBkAMChPReJAYywBIKzzMVbb7vFXnTZZVYHyJIxV0F2+0oNehYlysaEbGjYv8Wg1bCGlnzr90+XczZrBuloDI7ENNx8883Ouhx/7zrxOv9Vr//H2l0WTx7o/LxvMxuwQJLL8CUL5ve3ISd88Ytf8qvdvn6l7774+SsWEKP/spe9LEi+uQYxCG6hxMXDO2KA6dIY12lSnIbtePCLGDiW7ayzrub3CsdYn7EJFgl1xSIxAE66TGe55kAYU42lnxPM6A9++EO79LnPde8W7cFP7gTO4uMnZYYksTH4jc/1W9/6lr0IIKQuByv3sfj533LLLfaCF7zAxzlmw3UNNLbas2QYuXIfweRUc7TE2vzB7bd7WW0jSo14rcpvoqOjwxlgJQBu+s5tvpbVqk9/k+lwLY9FAXAd9ZaOxmGClSF95sXPYGM4ywYHB+zhPXts7OgI/X+Pes/VNK67CaRp2hAyKWq0pvLcINXCgoUKuCgQcKagiToLAODP/I2N3vVN66kestbSOABYhk/hZqmAIce8PpLZZOkL3wMA/gsY4IUAGGGrMy9BolcrAJaMTC60/oi+h1qlINVSbZN3uxDzq9smH6iFV0QObuv77WXXfdKq6/psiicVuaEXSAC0Qq9UkIa6LFhgVa6cRHIpImgxu3E7JAHW4BAtEAwbioR0rvb3OGm09+GNALBvbBGwdsDu8mlFZRwom7LXknKcFUVq0cPP0wPcyKxG58Sf8/lZW9XfYBMzMGIKJmFKfrFjm51x3lMAQJyH6moJHFVjp3ZCkhp6WRyXzMFwDIL5Hq5TIHsFIFS3GQfOMZBZKHnVtQysk+oNIzOtmIny4wuSbR2zpNcC8d6phL8pmK9TKWN0iq5q4t8FpmBJkSxMS3EEwCOp8whPHuP60981RZ/f5KyCV9hduWLx/k2KmjHRmREA7kAS18YbAYCtkzB3I22HcII+DH08PnsA4HuEazvE2anHFUgL8JuBAQ7y7lwEgPcCCvcjd9wJ2N5vpyA53YIs0wFwcyoAYFiqfliqLs6tlXmXdNoJABCMx4NMWMBYDrOaJ7oGYh85Xjlce90jDGhGbVCQXwzCwu4hkH+QPqh3TkgKDZk522SztERKoKZINPaj1uzAwAkWOK5lFABW8sQTKWo7JYpOfYNhzuWMxnXJtPVBGHcga0zYhr6ttu8Hd1r/037bWuvaIMtxJZbbOZdRPT0pHfd5LqLVwbuSRQsSIwoVHOJyckrQKJnjczksLLd48gf/9vGMGOI4seKt2BYwwGqBI+VJ2ntfCwApOcAeQm24egKPMucnAbkyxJIhU4XvDoDdYIgeuMigV/MZWzFF+97L38jngpb2IxMQnqLMQe27TwSAnQD2Eolag5/4JhjeZ55Nnn9fZ2i9RODYh3YjyF8ASAGzIslFaDEHyOucPmpvPv80eqwPWx/lJS3IuRO4H3vCzLOm3EC1aKL1Grc9klzZa7SjvrLe51bHFMvPY0Amfk/AOPr3PIMcklHeBskp5WB+pXuU1qvnVvSF0kIMcFK9jGWWpjpMJC9if6XgkJJDbYLkzJwm433P/cO25QzV2nO+zPsMc74s48RW5o/IRbV88jINzo+yAgf2AsDao1SLEptk8bNKBtRXuEptch4VxDAXYYzrOJaHAaaEZZzLqK8x9lOxwWwhgF6+SOhkWYeznCx5Kq/R9w52zHHJzGe4aZUBv26e5RIZJUqYi2KA5eAsnUu53jqQU9ZTolBHZ6ADN/7c7H7Ymwl6dcuRWlJq7hselGudaCv3UY9kNs6aBim+z4coT7T0+59/ynGz6vh/njxIkzt1PodZFuuxo0Oy9Fn71Kc/YW+FPVXZ0+QkbGNzu6+ReWdzJZ09s+fAN4GfgO5Ty/UIBmKhBk1AUf/+/Oc/76xLCDAfu4YypKaW+3H8zjB/PIrd5Og9hbu3JlQv/Z+PHjnidcBil6699t8DA3zy89d+p/FUXbpAYlEBdXe3u503qA6YDJaczJs6tVkcsUaW4F0//Zi10QLv7LOv5H6/kAEmgXVCALx846/5mQUYNAIINIevv/56Vy+oZrKJcV9MAv1kn7+6slqHAkHjIyOYtdIGkjX6RdjCa665hvvMYvvX8o3N4//kk8/fT33qU6g03uL1v/HaFZvQyvWQb0Fa7VxW8MPnL/W8jSQhY3mz169j4ikTR3W8iTsQKAkihcOVV17p87qs/bmBeK2Gx6IAWLfg2ARLmdLzzj3bLrjgAjZV5JBsLtmJaRs4Omh7Du2zhw/uttL0OAOTcwCconevUuV5qEuZoeSL6rkJA1wYsJ9+5q8tt/0W66rSbxONapqgNChXAwDOE8wMZk6z8pl/BAD+S8sLADvwhPomWBcD7OCSVyz9/qmbsWp9FauF0ByoHgKMCADrJu+NY5x9k/FSAGmqQS5yDWzTOnvrTV+3PaWcjfGctq5uGavCGHEO00KhURZONb3IQzOqR+XXkrc6xafYJmJzXfosF2LFsnKBdoAbmOGYBdbv4jZLDpjjWmCBDYEYmWY5AI6iIwXwwhf+Fc41DmgdUMnxGBOdEq1WWtqVbcMMBDCxfceDdt6F5yP34xoruIRhC7LCAIAhO7z0Td+VxHeQKkAshsxZn4DF3SNGAOgkcYIk5R6IR6A5DqY9rohZXr1viKfDdz1ff+Z6ZQC7kotLik03AwIyLhn3+uIYYIh62ApuxRkYlwQuq17rCxBQXbWM1CRNLOPkLFDdTKLGJCdG7VQC9GbakUvBAqd6uK5rMzbYPmuHcHfOUt9rFVodVajF8P7KpIxVB0x2ILjAwhyWh0g8wP7m9xE577LkxMO2gZYtpwGAN3OfPYXruBbmdi0grZ+AvptAv4sLlRaIAcCKalI1gANAJT2k6tYciK6jymzdCEvOt3IpR32R4vjHuZkfoGfnQ7mi/YzzvZ9rsw1X6PFMP2MICKamPlnXDStFbZDOV2hFSDtkKxypeH9RBraKVrUEuxPssFusFTl0BUTZwnsd2fGI9V34LOoZFdCnrZnjoyRKVJmD+KBi0HxzIeQx4x/qFwPQ04oLPbFD8iZuk+bqgCjuVgIn1JaHm0ScBY2BVVHgBtmaK7oF6tg3ylzfIsxgnuUJ2U+DINygYUKxu/IEQgKKvYoktVokIQdl3TM+Y5fMNNiXryQYPDptnVybLMF7nqQflCMHR4IEBlXHnNd85iODYkX1wLUoULQuIpAZsWAnAsBhf18AiMOV4P/sS6Ws1/iVoL5zM1nrxCE8MzFop9IT+Jrzn2IbxketK0fykrpXtbArcP4Cth7W+16wAJg6sx5qeEMZQpSA8sSTQEw4Vh2zVBvxIc3VDEfA19leqTYihvhRQFsscKSFjyXQdWz+SdUCY4okIzoVBZegjGeZF7v25+yc83qp90KqTmsyoycwtxMHuEoGScrtZbjCj9orHADHteHheZ68i1qiqcY/QaRbJlFSaW2wGc5vioU2ziYyiuJgRF8sQ4QjVCUkkETzRSZEYFgtuwWAyfWoWsHUJnqCH1Q7LHF9iZqMAs/3vZZ9pSjzQNaZG2nl66yr3IlDd4M1jWdsx0eo/x1osMQMDJPYX917GEdXAunyc43cvDDqcx/MsOJEyfIDYB1Ph2SJJCPGp0atlzKgj3/8Y75eVa82PS2DBSTdYQJH91olOnVjCxu/AHDotbxcDwwuCbgEiNzVmi9J8GLX68WParkB8MmDZx173Ls5NveKzWXc0FSAkDq6lf147PPXOlTgrO9uxsoa17m7iRDnnyaL30DScCI7QrKGOWC77OKnb7HpiaLt2HGU5NeGOQm0SkjS3Hi1/xUJPioq2/BShOWbAxVuoAIIOsdgMIkSg3NT0kNzOO66cPIxXr5jj3aFx5x+Gi8BXmEPjZ/WZ/CfQJXjfcqXc+94IlbOY8/fsEZlphhMiONroN+5CdYKd8HS/NV+KzCvMQ4Gu7SljNrlKcGh+R2b+GlOKyEwqwQPMv/CAoJvKaPxuAGwmGBdfLlAKxuzenW/bd60ydb1rYHdRfaLNG0UN70iN8KdO3fZwKFpG6UetoDzpgBwA0Ykubza6gQG+CfX/d9W2fd966jutqYKmR0ZTjjbQuDDnFZHmsHMVstuepdd8vq/OhYAA2AEgIUQ5GZbKwAOF25xACxpngJe3bsdANOjkj5QdtVX/tUOEXCV29utqaOFzZPrBG3QxOSldXAI8AmgVCOZwZZVwE3Az4N/yUYBY14D7PWeHIoD4ACEPfbR72KgrPfiy4GRrpc0eAIwDqJ5nrtHsxFGMYYCamcSI0ASy7piZrYBoDBNC4sGJJQpydioEWpra7G9e/fZ2lM2uJRGIKsKAPZYRQwwcuikWg2JeRMoBkrUF1kAACAASURBVHgknYXhuPVc4Sp9lwRS0tSY9tOQRWDXb846tQjYxQDYibUI6Lkhjt5esbb26egc9aOba4l1nCTABPRCPmBwwefOMH9gPqtqawQITE0QVCNvVY1tFWZSploqnVdCo6jja1L7pACAacNpEyh9C2KAYX/T1ADX97IAexO2r37cDudxd3bwy1fpKEBBjCMAGJopEQFgsYpWHiY7tY834mt2L3TSHluPNHMzADsAYKYNTPBamODVMOs9AM1uZlQjcwFLZU6GwYoSG8fMAV00Tl4JIpf6MhYCZPJBaICxzZN9GOL8dsIE/wzt1s85lLtpj3Sk2o0EuI8nrWOt9nuf3wqZiypUupfdew15cDnLCAAzMprnJS58HcxOIcv6rbZZe12fHXlo2Naf80zaL2WshT7dvRxIG/OXvJYl+DwB4LQWsE5BjKMCBL19dJ914Kvab9Xz66Pj5IybYfELua3HEmidrwNkgeCQwPHX+Y2ef6sG2BMwAGDJbEnUJLmuFZIKBYKaWa7zNNdmXCwwTG/eJRSSSgAGvf8p0k3o687BMfud4Tq78Zp3AoAp+srS8oX/NcKsZxUg8tkNSKCFCbUv6aH9Sv8W1l/6/rMQAIf3nTcDiwHvPPB1tV30YSGpRPKKJEpueIQ6NmYQa3V6etR6YDjrpw7aWTz97Zs32erpCQD8jAu6JQfX/K9TaUUETeKkkjPrsYuzr9Nwc9a+F+qDQ2ZCx6Exmuvv64wwf4rWtieoojXvJRLxmndgHBJYej+ZYGkP0d+VwJAxfTDCktJB7dfqbN/haeteTQ9qFET1SN0bkTnPZidsVS/GVCR7XAEXgWFNYe9Kwj6WYN9xdQrnW2VOuBw6AsCqG06qZVYD+3QbbDDvO6trxySb4MBHGdsx9oox5u80bzrFWpwkEJMc0lt283f1tfefxRZLOq2EJ8ddYD1kQcUF9ifvc66e2Bos3OJthn65+TZrnW62DdU+u+Ofv4+2GwCclUN7MFeQu7MnvJTsjRKUUi2ERwDAYVgiAOwqhKU+4o154etPzvg++lPYI1grLTBqBTKPBe4dzR0YlbEZl1XbRfKsEGc4xWV7AkWJgfiGFvYdr/tf4kOqoJoejKXWTVwjqwArdgl+PBLSX+Zq1XScJ3nx/O5w4icE8qLqAWQsh9Y5zhlWLmLy9as45ifyPRc7fzcyZB3F9dyhfCbUQ/v4yikflUyFmt5M/ZS7QN/9s38htmqwpz71aiOEdQm0XKDVBunEAPiJPKNf7r1a1KoM5tfrJFW2En0JHMXn/ljv+GSfv1qb3hlE5YfMZe8mocRgNK+Tiyo0frnr+W/97MXmb3y+On8BxViVoiSHq7BW+PrVfI1NrkK5VfjS7zSHBYyDC3ZIKsePFsDvKIZgv3IGOA6CxAzMgsqFskRXq0ehGODutk7rpBfw6eeeYc3tjdaHQ2eTbKtJl99z9zb78R13Ec/TTqYVE5LZKcosyRqXB+xH1/2VJQdvt87kLmsGANfFmQyXdgE6HACfYSP919olV/81GTck1Nwok7hKViIA7DXANQJglzFK4uftLqJozS+3gtF5CXQ5MmaSb5sPGiivRNbN1q+1N1/3CduzqsFGsfNON7VZo/T6gC+UeiGAVxAgsyodt/qSEHwKt3orIGd4g/FVDGS97VEUq5cIxEJ/WI8dAiiOwLNLp1XjG/3eGeCof7DOR3FGVMIcwIX+vWCTdEZHveyIPMV2tdJ7UqZVmmgZrvdDO3cgPdzqckS5BpdVeyo5tBgiAL8CSzHAcuOVojZJFKvfuyOvGCAAYgZ22QNdN8MJbFMccGsy+3WOmCgdogMdxdpR0Kx6WAXF3gdTtbFcywqgRF9Y+wKAAWsArzzzTQC4quJxGN/0NIuI3wsEq+RR5Z8CZAUurPCZnK3LcpBlCFU/2CwUCZYNDDAAARYYW11Lr0LyCBN8IDFM+6NDHCGIEoBrecSTrMuK+iUhg9bNUbW0AQBTH1zYDwDmKycAvIt63zIAuGqn8jEbuUZ9XK91BOGrYaFWca26yEQ3MZZpzHicVorbZinJ4XMjulh8i3u7KpCXp5qk6PXIShOqBcYtfTcZs7soP7iPQ/nJcMUO0Md3rNxF/SO1wNQDJ+q7GBPGGrmmpJfurOUBuG7woXbXXbc1CGxCddQDJ2GvuptW26H/s9N6n/l8y7d0cz0ztgrZZ7tYYNUBi41Hfq33UB9Q1ayX4hp0rRuNs2djJH9WCB+ZWTlYlkN6AMEC4J7ciZM3nsCJDIE4yhgAew0w81FOspp/qgPOeGuvBIZHTA/GNstponwHAFNDIjde1XwzkSolEg0wwBmo601k+y/aMWOfo92a4V6bljGYEiQKKoTKuB4ytdN1cVUD76e2wxqUXxUAjulVryt37BnGJH74WhEIZtjqGPskfYs9U8x6a2C9tSJDWZMbtXeeeYatn6G/Jf2p05h+5by+l/MRoFd7KpedRF6K8ggQQHWGNl6rfJLmmEon4uJt3xsFclUnHDlFLwC5c+s7lj5znEF5Eq1rB8CMuf7N+Ag4+xoXCPY9Qu7PAQBv3zVpT33aBi9DyeXHmecl9imejOKGEr5wmZSU0D2Sn8W6ikF2F3j5FChxx2tUmlv1VknsH2KMSZIk+VngV0vBSAQWSeTOcK5THOgEE3FKMl7WtNjdCTbsKeagjLHEAOe4dlS4MKMAzCQ3KbnHGZbyFxJI07Q1myGZ5YbuJAtHVIrBBagvtVBR0YPhWjNjssZ++F9uY3JSc0GZQijGZhznADD/crMt9cnVYgg3/9g7IZ4foVPBUh9x+LUwDHv8IXGoU4aFYN5J1q77pcZRqpJCbtYDGA18WPdRsicGwZ7p1SNkTubneTzfH9/3sDEu/ZEhI5PFgKWee3ncbiVm0vSuc2aOJ/iIhetx6UdQ2yvn58PJ3ycYzZDMI2jW+SiQ9mBS3RUWBJW1HcnyvHqx83cvAlcQBRAVkoTTc61ldMNR+UwlLRO0Me+IsGfn51ludUigrwoSaLVBItuc5Ev9txfWALvh6NIXYM0XrUTphtZZfI76WQkO7+U9Bx5O/DErYf7O9S9njxHo0T0uTl4opvx1mL+e+Gcex6oUJbOc/Ya0WukPjafUCjof7UtK5sRlmjI/a4iMzzwqjMB+nOzxJE+NLuCLMsAKVALdTkAicyGKLENWRhYgqhgEgLCJdPR1WR91sGdt3WLPfdZvuT37D2//kX3pSzeREVe7GkWr3ChZsF2Aie/e8CfWkrvLeirbAcBD7kTrN3WiWrUkUr/So+mtdrDrtfa8178PZSjMUkMr+AzWSvVSzmCIKEPSQpC6UNqz8AK58yEXsqr31+bPxY5/p3hOrIjX/nBccquur2/y7MMMgbA2Ea+hWBBkLGSySgpa6sjsb11vz/jK/2cPtzXw/l02Q9pwU1ebg+BGAqdUQWxTAMAZTLAq6Pbycs8V26U+wM7cqoUOO2kEfgPzF0mZ3QlaACG4OwfDrAg0S1rtLJlqiPVzqCH21+vfolci9thfKwAcPT9eWHFgpSrD0H83MHRicB/asYP2I+cEIzPYStVzp9TzUQBJOj2Yzapq9+TsKmbYTbIUfAoA6/e8u9hhBekhxguxWxQwxzXDcyBYgbWC/jlQH4I+P0fVxiIP1qYv1+EqcuYEbscJ5KlKFKi7DTQo9b0ch8Avz/f6VAFnAXsJCr1FEsfPMRYBpVXqCMUMyd1cEu+y1IhdPH8VbwUQNmp/h1KYX1HzOyPZc5FeSgWkUvT7FS1d8p656BHkBgktn0SmaSUAcP4Rjo+v7G5anhy07uq4nSITLL7W8dmrqa1ezbXaiGPtKq5jF2Y/LVzUDFJVQzUR9JSKwEKixCXsGneFjBGQ0DUEgwrHOgAs4VycRalxmLHbBiB6AIrqbhjwByaTdiCPaVAzLZFaNrK+CLqTbfgLdVDbz/A0tzH3maNyyeRc/GYqZ2qOqcTca23psSlqiiuHJqz7vGfBesF4tyKlprgyTQahO9FMHS0YQr2UZeTFccq9V8fLhPGx83pglRA4iOKS6XcaV/3Tzy/UIbvUWRJ+5q2e6u+hc9ZaF2DzfUI1v+w8nLvcmCtkmtTuRg7D8Gne57rEmObEAPPFFAHMFHEAplZW7p2CJqDzNH2CM6gfzqTo8+4XvZ2EHLWyYoBgs1IAohTv4zfcqM5Ia6leZkWam8pJObCrRYGy+O0rAAddq0dLrbVKy0huVdPchNub2uXktQBZZGLyu1HcnG3jduU5G6xn5qCtZu4XJgp8YXSuOnDl5Vi/zsi5FCAAU11H93GKElbaQkJCSj21xdyHNmuhLj8we8H0ypF6xAarL/q8Q7S/r9iXuJ5Yg66TiyTL/je1RNBND+a9AXXNvdtGMb7C9ZIEm5IbqgFOkcBQDXNKbc+0jzAHpOZPAz51LJ5BFvBV4iLqUSw3aO1JJbIWSpqkuBclSRSYmOFmkga6ZALI6ilOQqogZQXPU7u7ScZfrtACwbIVmGbQvSZYgJd5WuI+NE5y8yhrmDbcsNKcA7Ifd5Lm3+TokE9rfaKkoBwhjTN7x9hqu++D96KxRm6SpXyB2uDwCEDUez3PBdXHzq/jg+0ayNPFJ9+izwjJobmH1ygf+6LjgW3467GgdR4gx0D58X9f9BAXecITAV6WcwwebcJ3koRAlEB51OU4wb5S6zX9t3x9LePnuTMpnVAHCQCnUsPWTji37d7PsxIjAMytuFTt8fp9geAMCSpd4RL3ETcJnJO3/Vue9YIl9wSA79/M3+UZu7DX1/7Zyzl+tR59redf67kvCoDF/ObVCkSyMklJPBhS5rCMUUCrbVy7wbp6emzT1tPo5UQtGkxiFaQyMrjf7r1nm+3eP4LERH0ZiUoAwA3IOzuSQ3bLl95jLcW7rbe63ZqqRwkCggutzELUCkL6taHUVtte91L73d/7e7TeisBgrETfkXVu4O8C4nmkfaUoSlbzerEHsUTCj1Nsjmo9CK4U2DuIJ9AX3VAnZ2raNonJqEeuFWpEQoANFAnnedL8urZBAS++baYf8u032J1pZLOtPdZGE9nKVAGJK87YsGIZBdEK3AGrMsEqE0QX1PJCBKxMg8Rqir3VR0ffYxAbu0C77lUA2evLeJ4/V7Lq4BIsm3BdBjfn0b+F2/Ucyaqj9/TaYu8ZHACyZ0XdnSTIIZXB9xpL/aygm+uy78ABW3/KOpsio79mbaeNTaHP56S7ehr4XWg9UomCUSUiQvApExuxvlxrRUAKpAFmcn+N+7gGo5wAfALoXkBvORASoOf41QdZ58B3GVxVZYrEfNLPujYVuTnrGggsyjmbeeLteHRd9Ry/DkEeJKZQYNzrmQHzJQBwBQvmClLIBtj7FO7MVfBsiR7AZRTDJdrfjjfiDpsYghE6So4C55oiWWK5ltP7R9b8BdhRoU/J+BLUlaaoyTRM3UqFw0TRj9Af82EA8AHrQja9gaduBpCtI1GwBuOVNVwnAeAe0GC3ALBuuwDgRE4y6GiMBVJiABwRQbpxK5egYN59c1TOq3pI3jcPC3yU49qBmdaDROn3AO5khrUXNJhtXAtK3cB4EXin2kn80LqLgsg0ZlezrIMqvb2TasgqZQVjUE9va2nZ63GCNlooTW7fb90XPQ/2iywzgUB9c4/XPAoAb0SL3eoMcGDa83oPkQxyhWbe+lixlwgAuyLU56YCkGOTMhpHjVVKTJij3ggk60d+jqVPATAJVJPUgAUuAHIk4VU35gzJFpmEFTj8LNcc/A8DTA0nbO9MKs+S4KD4oHrOuS2ftd7tA/bA7/8/ltk9zD4Ag0rv6+GRASTxsEKSWumzdV34oYnzlPlaQTIsFlvYgGtjoZZ6E5HZUpmCfDnVN5JgSQLyizCnFU0IvlphuNdTj37FeRsYn0esa2aKllwIG0CMpSlJAakbRrcuFjiWQ+tY5nrxaq+XrDhKuAhwpgWCXb4e1qtY4bg2WAkhyaIdBHvv7uD+rKxdkDZxxGp/pG1A3/V3SYRJRshgUXOwsamFOVX2pOUEe03/OtYla1ZeH2n1+3ZnabVLCr2GJX9Ps56DWRGfo79rn9E610BpExS45d9SsIgxT/F8qVUMI7oq7uwyyUqolIMafSXDKkqEMaeKnJskzKxol0EL/E7yNYWqYYZFiQJbbwz7W7JBjkP2j5U8ZS+sYQ7dEKEgoWYPUXsztN4JlBizI6g/ZrbYHX97v/f/TRVQjsQGjEudCMv4ulpd0GsNYGo99eUOwGo//gUJCH+zk+1FJ/59nNyr9TiW6/W1jZ/aW84D4AQAuDMGwJQ0nX3Oq20cxV6JjLgk0HJxz5Bx1r4mAKz9X/epOHG1HNegtvMPydXlfDzuBM5J5vWv9/xd/vGrde7UPn9ri70WBcDaUAP1DHsAcOzp7rRTTjnF1q1ba1s2bUbujGU1AcA0VNLBwwdtxwMP2OFD+3Hbm8IcQ4irHUVnYIAFEBr4XStuurd95c8AwtuQQ2+DeBsgVonbnYSovkJgMZw8y3YkX2YvvObDAF0ZsyA1hXFSlWBpinBD7G/Uo1gBkI5PwbMo9dg5LJa+iE5PRvUfQVNOEEvApVZOuRnYE4LB4AIZGOEMUmtJZVInlRnowosd67Ixgu/n/s/P28ENPTbT0IZD9oit6ewDGCStXZhLwb6cpGEpk1ACFUCa3ENd0uwMcAAckh+rflcgeL72V6wvv1OwpecL3ArASrmoyxv/3msoRUF4vDnXV9g1mzG4dnOsiG1bUGPq7WpAGg6AnWJUrZmAadUZmYEjg7Zp86leP5sEqGUlV1DBump9IwllqEcQ6OVL+lDhKLWlEYIRUywGWPMoCpIT0EweRKvHbex2pcvkDDWvj8C+2n24E3LUWse/OxsuJo6bE5JhvyaRi3FCNayqoZMZmH6n83CQHdgfSRITaiEkFlv4rlU1o0i1W7i5AXxRKVoBEFwB/BogeAA2dwwAPIVMv1JRX9Up3hcJFUke9SDLywU6BsBQ0Cm1ZqGlQol6YeOrmt9PDfIBZMJDgF2zU/nMtYDVtfQ+Ux/g9Xx2L4F6FwmYNq5NvdpC4Ubr+kqNlQDhcQA4Is5CrXRUA+n1jgL1zfU2BlrY7WZYFfs5kfi9WNpun8zYRKqP9kDrwbT07E53ctjUHqZI1khxoT6l8q9Vv25df65zHQBYaoUMRl/TJLLqTjkTUNCCEqPbmrv7bRyTtxQMeBfgeGOxztoJ9AV4lZzICThy/TNi6SMA7FMxSnaoDt6xUQSAhbKc3VU9vPsBBADs6s/oJi1ALRbY17Rku04rMsMANwLAkqQLAPs54GRelEScgAasZ9P8fjJZsCmSVEUAcIKDbGbPWo3525aBrN1yxf9lBsCvq6fOBvlwBnMkbwck9YiWlWs7wVKoDcQAq0Z6+QGwjkEZELh4zNeA/aoS9SQi1cHWwJj2FMZsS3LaXn56t22gR/AG1t3kI1O+durrMTCiuVzIlEXZ6DggEt7XzyoN96RnAMaqx0+rFCVicpUwCVK6kAwIADgA41ipwFWcu08q4aH3UbIiAGASnrwmz30hzfxNIeEXe7v/wIytWcfcg6kV8ysAHFyig1mWAHDK3aK1/ELNkANgfpd2AMw/Vf+rjGCkSpFixQ36pJhw2SOfL5dorwkWCOZ1EQBWj23V2CfxrsgzCXOMtwNh5u0U94gpyhSySqzx5qO02jrK32SSlSg0Wo61o17DVBaSOGNOtq2yRw6MsQ12WGK6w1pH1tm33/cjs4NqnwbDLcOEFfqoPYBZ3hNf+cd/PACOr+fjY4Jrd7Ff2eO3OABW+BQDYBjgEwLg5bsGv5m/J5v/yzcmv8wnr/Tx+2XO9UTPXe7zXxQAlyPJc4FgUcDwkmf/tj3jGc8AKNJaBIA4NDhsu/busZ17druOuxFpZ4oApYK1vGrNSpUmMvxss3LlFAAmyG2m9dF3vv6n1tv0EGWX24g/Djt7IeZRAZyieskrxxPn2fbCS+z5V/0tgLaOIEccWeToR5/OTnoSz/C9QD2f3EQVLavmsIHeIDkkzA0wOAUY54wkkdHvZwFMZYCvg0ysRF/1ilfYM3/rIljuov30pz+1H/7wf9nEKEwfkVIDNQcxu/zowQsAWCYgcoJ+7XdusAe7m+wwzJ56snaBphoIlloBYNgnhBo3Bf1i9mTIJHbSgaqAbADAc7JmOUFzvO7k7KiB1wjkiQ1zABsBYX6W+VBsFBTqhPUavs8xyYEhnpNF67D1+qh/sMBl5G3jTJJo5BADh6BVYGIP7a7Wrl+Hi3fBmlsxUOJvOWTIkikGhjzU+DpgkCRSIJjg0yWJC2TP3hM2CrD1XTWgqqlZWMcTalnCeQi4urTYWWxdK7HCXA9nskPAXlYtOsfsp+vgX4kFvUZsuZim4GgrpslrAr32DzCuQNdljzLC4j0BvmXAUlnsbxcZ3k4SPjhBH8GwbcpGCXZHBKF4ES7ZAN20BhC5cFFFjA6AeR+pCegNXEUmXcoPOgC2wgEA8CMYRQ3ZegFgvjCVpgVSZg4A9xCI9wC82kkQNHGOSa8D5gQFfnXewoURa+9l24FUD+AxKt91NlitkWjNNYWcez9B+k6sarfh3HMvjtj3o9w+UumkNnY94LAfsEgf0kwnx68mqawd1V+CTKRiLSHZVz1zBlpZ3YLa2vtt5Kf3WRPsb7KpB8jE70lENdAeqcj4tVWbbS12zF2A3QyHrqROXv0/NT+RrHtvaq/VCA7vnizRGC6YZ0HZ4MgymF0p6SNWPQLAASiHue8y6YhVFDArcT3zAjAkXprEMgoAw/JJFk3bYqTPquuUGVaB5ABe0EyeDHO5ld7d7QMDtvc9f0Ox9H5rxCU8CQNcZJ8qAGo0oRok7dWSFajiUS8ArLmm+sw5+XNtWcil3kRcAu0Uq8hOkgaRM3WQZ7O2mDzp3IRtBLpdc+5m20Lypmti2BoB9a20+Tg6gPOpeklH2fWFoYTn7PQVExxRPa9qdPU8EeJaf1pXQQqtcdUvAgvsYJh/S0HkrZe07vkSAF5YC8zG7SC4qEkudhkZv3owj1NhsB63OE+CkEFMaw27FXpQp3j3BwFpgVSxw/Jd8KSIPA30nmEP0mB5SQZzwVuIzZe7B6Au7wJv7abncN3cMZrXYFhXhQlOcS9Ri78Sa0pssGqopznWKRJVMsNSVwC5Rw8xv8k3cd+jhUMpTQulso3zvFHUPwW5qyfo1TyqlmEb7at/fhf9yVBfJ9fgXcBJeBZrZT6WO4Cp9aqt/OM/EQB4fOA33OV/vQGEhCIlbliSQB/DAB8jgY4AMOs0wwahq+sMsJQosqFfxmv4m/n76z1/l5vBX+n776IAWOYjAr556uLEuJz/1HNtw4YNuATvsf3799PrL7h0uZI2Yu+KBJYq2GxEIl1COlJS5EpwmkA22ggArq8M2K3f+GNb37OXIOAXkHKHYBbkvKqaVW3KOHzSsHGi+lTbNnKZveiKDzuTnDRZuwdXvw2re+z5z7/MnnLO2c5QN+KIMjR0lKbn37F7772H36Xt1a++Aie/82GNqHPzflJ5u+OOH9uPf3wHhhA5e/azn2WveOXl1Cl/yZqbWu3SSy+1r33t63b33XdTE9rigP7kE0x2WMRMyAmnu0FNrVV79s1ftb3drTbTKMdPJJYAMXXtaJTcWq5mPF8AQQpM1acKEFeciZ2XQHtfYNjLuKVRqAkOjtCu9I7YwPD7AC4EDsWMeZmPWGQ3IJp3lI7rir22cgGAdiAZGyw5pggoK3wPbHBsoLFz504YmbUEnjA0ikBB9AVYkIwK8HQlon0oBL8hSHXXTwWcHsWGIDk2FQkAWMdDsKrPjgCOm3VFdaDen3YBQPc7T8SKxsZQSUBNVe1odBkFkHhjQXi51OrzBIbmwK+zpGJ7SEiI/Y1aOiXE+AKU8o3Mkx6ej/NzrnkWu6thm0D2nIP9zZUpnKxqXstpS4X6YpWpi5e7q/rmMjgCwFaSSdY4daQCwJhmFQ9aKnsQBngUtpdcScQAryag7seAZ10j8mcHwHXWgdqgWaypXKClr3TQ70Ph9eLBAC0ykIpINW8zFcnJ3aFbSR8kvIcJzvcQpG+nDlgA+OdDZdtPHfBUZrVVmtYR9K8i7sYMCxa4wvF7TS3XrKx6dcCzs3z8Jg0LPLVv0JpOPYvnU+LAV7WhnQCgmeSGerO2U8PfaP1IPztBonSV8u5QAs4uDpDqQSoFsfaSoUf1tAKRARiFcZKEPNTABwDsoFkPx0XyZA4PB2VKkkRhhxIc4A0HwFVMzeoFgMTsybVeSTdADJjV5aijHNioADDzso4D7CKBdyYJrNte8xarw9essBsGWK7XGkf2u2YSYKaEGa+dDUaEJJwCA6zZu+wAWEBXWTSVMMAi6pqmvW5ARm86SMywYHnTo4fsTAS6V599mq2eGrQGWjxpvfUogTg6MZ9QEX6N5pXn0fiK8hBziSwBX4HYGMgGMBu1NXJ6N6oL9jESWxvWtj/PwXNIlPlYalAlV+e7VDtjE5Mk2Brs0KFZW7sB0xnOQXJ2ua0rqaraX99qeE8B4LgPuWrBnVEWM8wxiBF2gzplWfSZEQOssgydT+hhHtzp/Vh8X1BNMIyu3NUlp0cOLdMs7RfaJ2hoDyOskgfYajHCTExVk+c5sWnmK8b/ML/MRRK1WebICPvvuJISHY02Mpm10aOz3Os2WWV8k330P37P2ootNrkfZjtNOcJKBsA1yv+j6VZrHLXk18f7ylLfYNmPf2ENdnwSJ6v3PcFYrXgAvNSBi15Hods8AE4jgSaffUwNMHGam2BJAh0DYBEtLoFmn3AAvHyP38zfFQ6Aa5w6y73/1Hj4c3HdUt+n1v1rUQDs0jd30qMuC0CYUS0n/87TLzaNC1eo4QwtkhT8NMJkSR7nfTaJcEr0KXFOkfZHapDbRFCSKg3arTf9B9u09jDg8H5cSw8Rp9BxMVrNj5+AHwAAIABJREFUAkFlijEnS0+1Bw+/0J5/+QfIzrEJUWuYp+9EkvfYumW9veGNr7ftD+203Q/vpZnyrLXTgmFw4CjyuYedEX73e/7Idjy0yw4+st8Z4Lb2Ftu/76Dt3PWQA7e/+M/vtQcffNB+9KMfuVz7JS95CQFXnd1222126JEj4bxPusMEAKwMYlbR/oVn2fM/9v/aT1qoESOIXtXeR09kgJLiK8B4k/oLEgFSduYgmNLSAIDdBToA4ISkpy6BJjATGPCfFYnqOdH3CAAHIyzew18fvpweEyB2ibDi4NAOKWaOdf+LTbSCqZbAiqLc6PdOr4l1FfgNyQgHwIzpEJbjcpFcuxYmGKm5N6umVjXjNq6R06cuyNx+FCTUpcjBLvQxmn+EmsAA8PSIA+/YpdprQzS3HGwE4B7AcXS+eh0nkPQ3AACLGHZWTnhAcmwCYtUJRsyvFAjeL3TOAZaXCbuLOQQAF0lgFNsYh1UE3D04wKYnbBQQm8PxeRbwW6S3UrUiEaQGR1kMfoQBNiTBkuyrt2yCPteJItQVoDkAYOyoqAVOwgALAG/gswSA+wnOVxNw9wGA1wKAe4i9u1EjdBPVtyhnIBdoALAk8+7B5kkLXSzNgdB+Z+56eVF+uNbOcDdTW97UYEcZvINcv+3QUr+YqtpdR2GEp6hXTPZakVrgZONqAGI3paI9TC+cnpmjPg8BwGnmaQPUmurKJ7fvtuT6U23V6lPtKHXtmdZerlkXyQ+Os6Ofy9AC6MUhmlrGLpwzm0j6UGaLygImVkkYtarSELH+HLjGAFjjqIRZNF6esNA89GSO5qHOV+MfGEYh35hF1IyYA8BaMjIskoE5pkYZAGGaZJvXeMp8DdBSYpzpjmU0abMRFp9aYMmcrheacf3uffb9P/krS+2fsvLgUWvqpWXUxCivxzdA5RBKPPDxMwJJHHvK3aB9xvpRxH18l7qB1/a60FMVmMW1pF4ZdCdlgsywSmwuOkyZxfUit2+nLRICdnvDmeutbRaFC0lKeUC5SZwnv1wxHJlyhH3PtxwNgzelZSxYS2JiNYQ6+4Ug2FsouSRdr42SHdr5nRUOSgy5S4da/zAX9BkS3jeqZyXJSRktHh3mHsM87l/dQvcA9he1YPKa3+hz9V7ufB3WcgxovX+xs//IpgHAMs7StdE24jk61TKLbBUgFnjWxu17khYcT5IvACUJmEvwxXfVBLM+/d/6LpWIWt1x0Yqys2Ce4WeIyRW1wFzxLBcqp/XKL6ehmUdJBo2SFDs0nrU1p/TZwb1j1pLcarODp9v7/8NXkWNw/DOUE1CKoITvSn0srB1fyjksdwD37wpA/BLANx6rWgPIpYz5E/maWscvAOBggpVIjwYA/PPPst3V4wL9Ght3AEzpAkleN8ESA7wQAEceKk/kOf0y71Xr+S/7+jvORO/E534SRYNCwGVk33+ZcTrZc1f6+NV6DWo//9oSII8LABcAPop25NKplht65On1J2ZYDtApIorQp4sAgABa9aQuWcNKtIwEOsjiiIRhz2h9SkA/YDff/E47fTNyvNR9JN8FgGecVdPD5az0HZ0uXGgP7HmuvfAlHyIQCwBY7VXSBEWnbFxlb3zD1fbRj33S7d6np7POFsxSP1kBFK1a1Wcf/vAH+fp7O3JkAMm2eohR8cbf9bxWpLwf+chH7B//23+FMb6XQ0w7A3zppc+zf/qnf7LBg4eRQMN4xTa0jxppAWCarBOtTerG09dj1970FfserqKTq1fRC1haZxg02usoMKzn+tRzPZoAS00AmlY2VrFlgSkjIJyrAQ6MbmB9uRACqJJERzWu7gSs6+OML0HlnJQ6BJ1zRlf+fgSlEWA8sQRaBlIBYDnzHjGMYjO9blZnwOvHxsZsTX+v/eIXO6y3t9fdseWOmwYklTGJSLhl7LGPhYFu3NsrsL9hwsbMkHpEz7spzr+HH4/mlmoaxUbKVMl1mTrv0NpAcbkMrpxF9L6ikcmS2rbIkItAWLJHMUCpiM3xFk3OAiuw5feAX9WPltt5Ls7PRfyeZhqmbALTKsme88VRQOgkzKhqzgV8w/G6C5XrL2GAOf8U6oaqALCAcnEYIEmEi3zaco8ggR6wNhuzjSyFU/jc1QTnvQLA6gWMCVY379XlALjOJfN1UT9gb92kBMeCxIUDQq6FxkW3hQoX0sG+BtFrGjmvlgab5Pz5dOqAMcOid8vdQ0XbNpa0gXI37YHWwQL3A4B7IJ96OP4mmDNRZlwbgGoTcxarJ5uenLTSgUPWcc55NoWcunPNJhseYi/o6LOm7nUkROQITv9ZEGYngUE3uvJWMfZOkgNGqNsXaecMMIA4tCwI4x+P70IA7NNDjt3O/IfxV316/Hx9X5iQ0vgriSRZq1oeydXbnYJhDDX27kwOUpIh1jTPEQAepiG0pPgt1FivH5u2584U7L8+83neULkLA6bRGeq8MURTn1+xvwyPY/EZ9bPmu+aeA8a5qXrym/OjFsUT/gvtQYA87b3I0KVXTgdTAX6neSqmE9+EmZz143jdh5P5teefaV3ZQeTeQ3gwMI+iRFysEgnkrPvBeyJJMFog06XEAo/6rr1dzxK2FRjWxVBCyyXIjnYD0JUaxJMeguhBGu17QXTP0mcIADe0NNsErHQrrfIOHcqhMFJWSlJmJT4ojYnqfh14qw6ZqSrTdvV9Lnh5gxjgYIoVALBUH6o8xpU9AsqqSQ6t7AJwVg2w16U48ucgtJ7Vws0BcAC7bt6gumBlLQWK1fscMOy9iwWC+Y7hPMEziTeufQ5zPtUyz/DzKOthTPsxTPLIJO2nJqkpz51u+YFz7E+u/awhLrEWElF5TBFlZrZSHwEAL30NLLeE79dKQnoCQ0/tHSv5Uev4eQ0wasXHB4AjCTSXbI4BDgYIy/ao9fyXf/2dCMCcbD95NFz/dZ+/yz1+tU782uav4pRfMQBWVl0sYAO1vfpewjRGkmfJTkOQgyyMmjLvlUmqXYG0gxtCm5yknNjSuCAVd5wkmbZGAtRKZdBu+s67bOvpw9bW8CDs0yPETATWXiAr4Ry1lTDAucLT7c6fXmiveMU/kp3vBXTLQZnAobXezjpjo739HdfanXfeZZtO2Wzj4+P2k5/8xO666y4HZwJqf/d3f0dN7w+tv7/fGcsf/OAH/hx3s0aW/M///M/23v/8l3bw4EGAfYOdcsop9s53/qH9wz/8gw0cHoqklifLkQUAnCGIyuJ8bTCj1sFxfes6G+im7+pk3jr7Vts0xyJFr3cMEgAmImsn49/OeTQIGHi8yoL3NkiBAUu6CRaghi8xxHJBrjiAIKDy9kk8X27OwjxeHxvVzTpzFkyM3ExL7yfQ6O/LWMWxijOKUT1tJIF2ZljsrwyLXIIcAGYBJlLOrUpsqDfwzp277aynbHXGvR5mOIfENrhLxexRWBJei6u42cFZ+J0AjjPT+rt+xyEWQXllz1wHl/FHLYhIOqs2Ul7b7K+NWrEwAo1Ev/p3iQBXp+w9h53NiRgiGXoRzKrOL2jQuTYEuQkFubCxaToCTcMwlTqZv2tgcmCBh4oDNgaAraanOe8Jrj0WSgBgtZtxkx8+ryqGUQCYaNpJLgEP2N9EcZy7I6BZDHBhABB1GJAxYJ3VSVsPRtkEk9THGuhDSdFLgL0WUNxBsL4KANxJQglTapygCdxncStWzsjrmsMYhgTFsQBYlfPqB5dioL1GUnLNlnpauSRxg07gBp23Hbh130U/4J9TB7wP6WW2YR31zmsI4PuQeq5RGgeJPoyv2gzBGNfLXR3QVD58GNPoTfT3bncAXARMpVv6KGEHoNS1cA0BzzDAaYxBOvjgLiTRbUpQyfUW+9sUr8lobsi4zGXQwajNpe/653EMcDw/ql7rHWpHNff0+wCYwxR2QjhaUxKWiNlTv98iGSUB4ARSaDF8AQCzXhoB82CMo3B1IxTN6/WdHOMpwxP24yteb5mJWSs+fBhXa8zzBG74sCTsb4pyC1nuaSrnSCh4y+SoRc08CF568B9m89If2n9STAoBSXygWUeqpw+gWH9zFpeDTzGu7VywNdWsdZN8fNszzrSmo7uQ4dJbUaAyUpEo+eBsveC9qylY96rv90yD9nrNsVDPGws6VBqtpexl2fp9bHCl2t6oT6P7Anh2Q6xsBJq9bRL3Beb8VC5rbW1t7MMT1tvHXGbPEBuc4PP8XPS5fsGZU/qMCAAryVHW8QgMuwxbDuAw91rvOmaOPqMaZ7VkkwGW13yE1yd8/XpGQxssATA/CnBrX9D+4eZyzBW17xMQFgs8J4fmJfIPcCM9PRcPAK59nvujWOsZrvkYAHiC8x2nLVoWVjif7WY+nWuvvey7fKcfPImoUk4Hzrqr8Sa+9BlU6yuDCuo3ALjW67j01z9+F90TxzG/7gAiAGAxwJhazjHA17GPNs4zwNV24ijiWHeBjhngUug/7656y/eoDUAcm1BejrP4zfyt7ar/egNgRRS1JY8XZYAlfQ59f0uAIdqGtLfa1NQUvwvAQ6YlOVrkpIkqFKMowBVoBlLgqIoBFgV4MqJqpBi2kJ9wAGyZIfvaTe+0p56ftaa6AIATNM1NopcM3VobiMWoxRMAvv1cu+rK/2Yz2LmWSbnX4TpNvGGXPOtp9tqrrrDvfe/7dnRwyLq7u+3CCy+073//+/atb37TLn3e8+wtb3mLffe737VRTK3ETDznOc9xo6tv8vc1a9bYBz/0IXv3n/6ZHaTVTwYAfOaZZ9o73vEH9oEPfACmi1Y20p8eJ92dn66BlpNUuEKwV5Yu77R19pSP/q2NbgSs1zVhnIMZl4IsKIsUAZJYO51+E3UjvchFve1NBFAFgJ369lY+ep5YRQIsmQoJBLpJFqEGwMBbwUQAVwBYZlkCtBW1cFKU7kBW3wObHNf+xiAqdpKO5dBxbbE+R1Jjl546iFbfTeTtYnsJVouAsh3bd9oF55/H9RklaO1gfCVHpOZtZApH8AZMdXAbnsj666QQmFNlHYcTtHGLWSpDEaqtwPGPE+V11HR+/hHVwgoAql0VwauCWJn2iJ3h8jqrw7BGv+eaIXFMEMgmCVqTOEGrtq/YwDmu4tNgfqeg+4aSI177K/a3Qi2vladJSCBll9mW4Jd62XItKmKQPLEjxKRetzxHDtG0SarAAJfzR7l+RykbPoiUdgRH8Clbx2epDlgS6D6C936Oow8X6E7uoV0wwp3ME3A4dfJ8DPLyKgBSl0ZJn1ALraQI5yOnaIFhXpfXvEKZkXGAwGDAcEtmUQT0TfGeu6h13wkTe99Y1e4ZrdpOGuMeTfZYpXk92BUgbJ0AxXaveUevYDmaljLzLP/wPmvZvNnXvRrulmGnK5jQlXhulTZfxnfZZieTtHJBGgaEtnZQQRsXvpH5W0dOSFL/CueQFupRBQTSbgF4zSUti5ISOkyQUAOsEY+SNJrnLoXmPKPkyoluE8I4MppTbicrFp89JiEZq0Cuxhl0puNv7m2yQebzERQoxRb8DGgH1A8A3jqStVtf/hpLDI7RD5jXMKZ5gSCpClhL9RyT1qeOj/aunmCJ4KGbdNUa/Nd269PVIlWopIIOmXlQkpt35KguUywdbh1zapZ9W8m3biZNO+2Q3nTBU2wL5mzNk5hgaUpzDevUd5kv7SV52vigSLZGrpUc/qWuEIOqDcxN7VTbGy1Fx48RqBUADgxvYIID2A3lM85Gq3WUGGXVxnqtLsemfQ0GdeBQ3k49tRVGVNkTEieAUK//ldO/lA1e2x2RtsKuvLfLmaXykEyaAxIzrHuVjlGssSTQdbxPQpuuWGk/fsmjebHWr9aM+nHpnCSRFuiVK7UDYP6m2mL9jtpgTyypu5S+yzlay16tx9xwi/ns1LRareWxHKOEgk0ITRMJlbQdYe3lZvohkC+2F150g5UnMoxLH+fW5H3sV+6DtU0ieVYJYB4N7P+6Z2oOuEKHvwXVx8kfyx3AqR1XfIw6biXKp0ZHrKGVPY5H3Hf8ZGew3Me/GAAqspCbSOzpPOTzMIPvQYb7ssZKyrmku6ev3Mdi56/9IDsxYRm6Vuj8464gIkn0NyX7iySpktyb88UhW4sK7Kc//iQxaSsA+LU2ofvWkxgAa3+XV00T56e1l5+esuaOTh9QjW/c8WSlzl8lQ+OxckUY9xCdZxFVahOJ+YJi9BX8WGz+at3KH0P38CJ1Z/Il0flrb80yvmm8Y1byQ8Sazs/n6/iY1be0+jpVuaWUphpztUQMMYM8aUK5rX6vuV2KvWKWeBEWBcACs/rwMqYwol1OPX0L8uJVLDjaBFEHrL/pQBqdQSLOZWOpBwTlSjlqcQ/Z0SNZWGNOEtatWAA4E4xUM0fsize9w047c4rOLfdzEz3ETXM6BPAKjIlg4CZgo55u++95tr3qpX9PvVUHuIwLQqBRBWz09rbY6v5V9vCufQTvBOBcrMsuu8y2bNliH/zgBx18bd261QZweRXD29fXhynWqwmyTrX3vOc9zvb+zfveZ3/653/h7PHMtKR3G+wv//KvnDnezft6+6dFAHCjbphjAOzuVRgppeyK2zHRgs0e5waTZ2BzBEecNO8jZBYkyc0gtU6irTbQWoMCT8mZI5mvt0oS7naTLAIJaQS1xuOaXbHBAruKK/i7aoAVoateUwDaGdaIKfT2RkjyEnyeS6P9NYH99de48ZBAtd4jsL7BcVkMs94HswdAb2sz9XgAshLOz+2trbDyP8Nc7KngBCU1BF5hbAD7JV5X5DlJsbICh3obPzfNziAdjU2wfL7yBLG/AQAdO4OP6Qvszw3ySf8xqiPU6zRGAoJVwI7Ar4Ng7QnO4ChAFrPDgXjBowJYgWDAJABR6vwyEugyWK5AKe9kZspGcHyW63NJPX/L1PPS1zcpcAsgcgDMh3nCw2UO+uJcoemTsGsJnp+gBZLkz+XCED8PW3X6EETSKAB4xtbhOE1b0zkA3Mdx9HLj7eI4BYC7iLZjAJxCqq/6TV3DUCeuaxQSGkqGuExeNYiCqzKwigCwQIL6mZZhrgSA95Oh2DWLERb9WO5FdvnAdB3lh11eB2wtaxnybmvvXG+zOVJWyO3bmrq8F/bUgw9Y42mnaWJ4jX+JNV4GAFdom1StIzjMQJ0DghOJdoATbcNIBLQCgDtACC0A7iZiYpLqVpZM2qn+AIAFsASANYRSNLiJk2bHnNQ51AKr17PXBLv+9sSPGADrHRYC4CrMnSSs3hYJQzB2KZuB6hzBBGuIFlbNnN8ZDP7mwxP2uRe/EgOsMT5PADiFyZHQpBIaSsNxbbXu+BXik+BgHR3KkwEAu+mV6vU5v2AXIBAc+srq9y7j1s3CSwPYn3NTRnGGbbVxe8NTemx1YZQkRdFBfiNzz9Un8X4i9l2t5Uj8CAC7nDmqNRdDLsPCMG7zAFggNF6fAsHBLC8YZCmt6fsOAU0IREsuGW7r6rAsN/YD+7O2cSPHyOfWi70X4Gaz0rx28yzmSQDWYdlpa/bKCyW+uBAZMcBROySBVu8RzAnVY16lbJGe6z3K9V0g2BOTAQAH4Bslz6RYEWgWta3nSTHCBZL0mZbLQUXitcHaB7TvhL7zXoNP4kVGbEV+T5dwm+WaT7CfT5eps6+cZtNjT7EXXPxR7vSwvzQbT8qJT45xNUiIT7o4/k3+oK4LRVeHKQZQkPbFL37RY4B2glMlnnVffqzHcgPI3AzdIrhX66HWiQLAwfQz74HWSgcQWpM6DwWUOjetSZ2Typp6enr+3QMIgUORI5OU82hviU09Nb7e9hLypqunw8ZmjpDwmyARuMuefsFmmxqfJXactSNTHSRq6ZjgNcBPTgl0PFc1jwUmJgD8cVvQeG6fbA0u9/pbDABKaRqvS42lu/0zh6UYGhkhUQXwX8mPxc5fa3V4GHO2Tjp2sK/GgFAJD8W+ZdXHreBHnvWndah1qXuGkja6j+jctF/pnHWuih30t2uvvdb/rt9NgdvSDQTuNTwWBcDK3jvTS9a8hezDMy9+hrdB6u7usvHJCZeqCdxUVFtLoKwDThIUlLix3//AQ3bjDd90gyfK6rhZwgwScBTSA3bDTX9ga049CnjdATY8BM4EYEfBQBlZaZ66RMteYOMPXGqvesEH3KynlKDmFNBHUh2mkQCDgE5sVRO1e9rgn/70p9tVV11l7373u0M9LF8F5HUt7R1+8c4++2x773vfa+9617t8Ab0PAPyhv/87b/MjcHrBBRfY619/jb3//e+3ocNHCM56kDeLkTjRIzDAJQLE1jYkotQgWz+Zt/UtdtZHPmxTvZ02QvCVJTioirJ26kS0BQEg7G470VMLGyriufBFZCbSwTt9ABykBk+oFVIkSwxSZslfeQsB4AjkmgComyOF38eGV5JNO8glyBQr7JLkmG0W2PW+OjKA0PsKYAlp6ZT0ugCwhECaYGnGnd3F8Zd5IIC7Z9duW79+rTXSuzbBeY2PTVpXFy12YPpn6M/cQu20wHGF41d98Nwi1+cqdHY5pD5LYxQFzTEAihFGdMkDqxRkqc4sKADW70Rwq7evM738ImKAY+CrOr/QIkgBLK+NWJsy9XySQKeaAAvaO2F+Z4l/ZlIkLRITOI/T8ggO2NTzt0TdL9lh1RmnvPg6irxBmQIbjoZEvOIKnVB7JMyykoBdgV8r0BmUjHKFesuGygTAFgMxwO4cAIb9XcUxqg44AGBaZwkAE5g3SbbKda7ASsau1/HYxwDYmXouAmrKwEDpWPijmwVRB1xBaj3D/JMb9G6A9M/H6QcMpt82mbRHCL6zjWtoabQONmANb4AoH3BbVu9dZmMG5+eJ+++31rPPwvwLJlrGRs4CA4DTAGA1TBYATrbxuWQPgIqSYTcT0HeQpOqgrrGF5VAnVTj1x6ko0aK5qOMX66KHWmjFTsqSQgWVawDAUkIocJuTSMVmGZGkQNMmzbym7NendR5QUhFI4XpWGG+x/WqHo0+p0ON5miTjUSTqdc0k0TC52jCYtTte83v8ctLqCBiqbuInJQEsJT9LrSF5nEoC9OCUXFwRJ2oWu3HVsCc/7pcGAKxrxjkyIYoEu0XX5nLzABGnAZl1SmCqRrWxlYwxAJgNpTG7x96yeY09jYmXHB2CRQcoqu5XCTTqnlWvK+m5eqKnvdg2JAE0Vj7hfSfT2g1LQqDUpdBxrYNPzWiN89m6mTlLLTDO7z2LyyAX1RFAsnO+HzmM87MWB4/Qel2vV4lJML9Sjbu+x+s/BsBxG7A05y7g6wGSmFuXbcNQqu+3M8haJwFMOyh3Flg9pDmmBQDYF5KYZ3kICCD7ROC1XgfMa9wlWmA7qE4Seq72Ji1I9PhSIcSAugRirtb32tA0xmqVs+388z+nhtQkhSg7KKGk0N1L7QCC7nwFPhgfrncuS1KJ2EAZ/G/ecqvfgxWkKIBZlAFeZvl3C/uBYocYGOrnL3/5y3bllVf6XDomYXuCEVpu+fpxt0tfM8c/FCzOzDDxNPUjVl5B53XXXWeve/3rw6JaoY/FTNg0hl/4whfsiiuu8Pmo848BozP+ZMiz+UnaneERQ+K7h4T4/fdehy9Ni23e/Grv/f1kNsFSSaLGV+OpGFfn+sY3vtHntMCwwONjPZ7s8zeO40NZDPE/9wqN31e/+lV73ete5/eQf8/z94YbbrA3v/nNPo6uoNL58tDYaoyXe/xq3TbqAXOat5rDn/3sZ31M43kbJ+1kvlwfscGf+cxn7O1vf7u34HXF0a+aAXb5mgMWgiz1j6R1huTDinU800QtVZ3YIdqJdLSQLSOYKmAq0L66w8Ynpm3vLmopOUgINw4WMEFAUaw/bNff9J+sefVeAosdBBoDEl16ICBJsViMPIY66ZlzLbHnxfa6F3+IrLqof1EB9dbNMWw9fZOtXdNrX/vy1wAceeta1WsvfelLCTLOdwnzueeeywa22W688UafOLrIl19+uW+Ef/iHf2jjZKc/8t//u910y7ddJt2AXPv5z3++bdp0Kq2UbrXRkUk7cggDo5NmmMKNRmYqRc65oohMQdd5m+xlH/0Huxc2MLP1FDvMseXdLVhRlqhK3WxSsMAEqc7UBPBbD10Vu0SL1VVclFb9r77E9ukrcsd1t14HswRebpKlr1AHHJtdhT65oZ+wS6FlpKXfSTKpPUMJAmeBxfoGhtH7r3JMen93XRaLBDUioFrmfWaR06a5lq30mr3rZ3faGaedYW1IFkZGkBipLlwfpTY+mCiJDda/0xHw9znkADgYWMUGR94PdgH7G8fQXvMpcCegq7t8FGh7vCQWh+9+2gI8zvYqoNX38OVuz/5vDsLZGzLhBLECSarbSyATRoGI/TLMb3IWlmaSViYTlK6OwTvR71fsb5nbH4W4AsCSSgUAznkCgCs+ngLxQf5sVST8apUkA6wi0uc8LuICwzIcon1SD25Da5A7ryHL0U+c3wtD2cNbqBVSLIHuJvLvIgBvlHwQ0IomK/QBdtY3JD+OB8BFHZNaPakSVDVJwuUCgwD8WWTeR7iQe3ivbZMAYKSY940n7WEsk7P0Aq4CgOvrYYKpSicjwIYCqCVoH/v5L6z9qeexvscpOeB8xexxvhWeU07xXECwAHAiBsAA3yrjXw/j1UWmvBMKrI28UT3dhMqwz56IEdGlHscAW5+XIT8z56IcA92UKxwCy+217HFwFqeqI+Spf+q5UrBqahXd3IxfwsBVlEly5l/sY8ImYeebNrQAgPM2OTtu7ZM5+51kt33sJVcaFvGWod7Z537k6OQyOWc2mSdRskZzzU2wFszVWjf/Wl+vY9H01sRQyx/1pC155oc9mfUuFjjNhMmyP1WbAVws8oZijlrgKduKOuF3Nq2y9fRka0bdI6ZbPY9TKEbkjNpI4kuBhoCsTlkJKD18zCRFC7mskwLg+EI528pxKUmjRxE5g7YxJVTrGxtscFhSJ7nNm63qafN2e1Wc3xR61CHJAAAgAElEQVTwSALtG5Oky3EiLNoHfJ6zVgSoNWzpuObbwa2AaWCNBYD1ev3O65d1C/F/Uy/Nc8pibaN9w8snxABLBSBwq2SSv19QjTj4VXJFHgLab/SZdbDWYphdR563ovYUAXHtW2wwE3kUFXVn2XDpLLvwGf9oBaoqUuWNHEO3V72otRp3kFqnwrK9vsrmJHNJJZQVnIkBfindFOoJTmK56WMd3HIHcEWAYT0mbD63lUBmbqst4pve9CaPGQSgnszHvxgA1jkpJtM+GDPADiKQyn7j27faq698zbLNnSfig8P5n5wF07lrPF8P0HdChPFu7ZICAz8bdbgg2ZvD30MmWJmGEQfAd//0805LXHDBVTZEDtwZ4CdpGyRPQOVmIDoAwhA9119/vSegBIgF9r2M7zEey73+Fpu/7gPCOcrcUKUJdagRdT/513/9V87zNcQ7K1sCvNj8VTLu5b/7YpcGeyJ5gSTYk71Slq7gh+av7h8C+PG+myXuTHBflXpIrL/iMOELnf9XvvIVx3EhXgOr1JhAXZQBVnAR9NbIA5VNimqCZ2FGdYAtbc22rr8PigTDEVCJNtd63DzXb91AX8SK3fTN2wFpnIAkcGo4LuDS+Ihdf8ufWqFtGzWYOwlYj4BpMCHgOZJClolS8kQn9dPnWOfBy+3Nr/gw7Wg4WbEaDW3WRp/di55xgb3gst+xb3zjGy5zFii/5JJLXO6sTMLFF1/sm54u6o4dO5DXbbSXvexl9C/ea8qqaGPQTW7Tlk2+mNQ2SRvH3XffY9/61reQxsCmqYZVxWYnfIRNVwF6EZlpBufdcnszG2ne3njDJ+1nySkbaBfSWYWBTp0VPCKLNHicrWruBC7l4JNmIN0gC8RWL/ZGmI3gSKVnaiOj2CoVyZsDwIW58J6pAsgRkohY3NBLVao/GUpJAh0AR1wLHEupA/ANQNQBSgSKXXLqDHGIdivuUB2YuCbAkGSsimBzZJ+ODh6hl2iXdbR1ko2adTa3gaLbMq8R86vWUo5cFec5uxcB7whU6P3TRJ2Rr1S4ynqegl39uCDonQO+iqMVBPOdaeUBrACwB9pRUCoqXQY5VbG/IATJnuX8LDdg7mOkz/hMYh5JoLONszZZQQIPO5gF9BaQ4pcFfqnnBb3xpUJWgKVjdxUhRgA4YjG9Ly+JHatMcpMcY66PcM2P8rIIACOtakbdsIqC2H4GVQB4NXt2L4F5D8emWuBOAmyXQAOAJYFuFvgSAJaj+hwAVqIgJDGU1PAEh4ZeJQF+nSJ5qA5URBoSzUIz8hmu016Y+V9Mlew+ZND3jKZsdxbZft0qmOL11OmvJRAH/Db3MN+RLe4+aC2nIteEya9rVgszQJAYYDLlFWlAYYurgOCkM8Ad3Jha+Te1/mTy6pjjndQDd5cbrJPAoU6XJWwZDmqDI3SoL9fGdTIA7MxiVAMcA+AYeC6UbHk9MafqeSGBFHd+FgOnL4ETLoVKL/g+ikFWCYYujw/BVibDt3/rcqh/PoibalJ1p6qlF/MZiZz1OTKI0ZEufMSJmSfLPWehC6+uaZV5qWvmLY183bHvqn6f65mRsRTB0hopPmcO2Pl8u/qCTdY5OwlTj3KDerIMa70Ce9fIXFTNUZyQOq78HsVOEEHLXEqg0s2pPGFwbDCqMfZaXuaQ7g1ikZPRjbzIwI2Ta6KqgoCNkpCWJq8nLaveXngTVYRn+qKkl9+LIgAsQK1/y+VP9cQC1KG+NxyPkl9eO6x/ey2vZMqahGGdhFph9gUY4ISM8yIJtBcXOwAOjLHAsP4eegUHYOz9tt1ES89l/QkAs5YrDQUrqA6d12oPt0o7CqKNuNw90zY/4+N2hPxYig2oNItSiK4GGqEUUh95ba/UhwBwLBnWveRf/uVfXKYmtdgESeZMJC8+2fnVGsDUdt0qXj6lean7mWplVVf3Te7/CrLEMCxaA1xjAFbb8WsGnRz86b011/OcU1tXl5+LWPpGFGtaq4qDrnj1VXP36FqP5d/+9bEJ22N/skgQxXpensd4TyL/VgtPj2sZvyJJbjHASfoAZ9i/HvrFddaAyePpp7+axLgqy47rA8zHuQu02rN5H+DlYtBDCYKST4rNNb5f//rXPQHVCHGjBKaX8T3GY3nX3+LzV6UybnLKubQhA9Y5ae8W0H/ta18bAaDluv61zvjF568A39VXX+2AL4fiVvXdGtNJ9lappxT7rNyHiDzwolqqsv/edPPN9spXvtLPT/cUlS3oZ7HDWruzU5P2P27+tr2CvbmJ+4tq+9Oof2t5LAqAlV3TIlNNli+myMa3SBukLVu32Ate+ELbtH6drUYuXM+mKulTmsB7JD9u3/nu7fbtm24nWAe9e+EyARDBRLFpwD5z658SnN9p2ZZd9OkcAmCQpWTzkfGT+rkWxYhOP8U2DV9lb3vFB23aXYy5GPXtMJEYpqxbZ8++5Ldt6xlnENwV/GKpJuCOO+6wXbt2eZ3y7/7u73odsOhyaegffvhh+9rXvuY1v1pEukm/6spX+XPVJ1jPu/HGLzqzTaWMX1f1pzzxI7BTznASCOVyRHJNvAYnaFvTZpd+8u/tcHe9jRJUzggAw5KV3MVF0ScBqhxb1b9TITfnq+SBag4b+dwm3lfmNChmvY7S63wXsMBiWWPDq7Q24Eje7HIzAEZwew7mWAISiVg6LdAkAC2A4W2U9APnIQARAV7fzPV6B8QY4iDt7u5usuHBYKjQ1VZHTUKQnuvmu5c+seedcw7BMgYMMJZif/Veac47S4uZkEGPQXAAE3MSaEWzLsXmWCOwq78vUFL6S50EjJnf+H7jZDrsg+TPArpeax0Fq/oOGJKLq8ywnLVp5logCy5RCyrmV2Y2tKi2kcpRbnJjtN2dCv0AYWTKyJld/qwCbPX3jVphKeMkVFXls7yfrZIIjEUScyWDQVb/3wSyZ8mfZYRlAsM5nM5xQO+BmezneNYQcPfFDLDaIXGsXQC2TuZIl34GrFDxEAAw604u4a7yEXh0KTHnpQSD/u3txRgFHYcukRv78IOCdQE/TIzGAQb7SEQ8kI0AME7QOyeRrad7uSZrGJ9+LnindfdutAM/vtfaL3wW1wJzJTbXqfERAgMBbLno+pvycxvXmgCKvtySQKeRQ1fTjZj9SIZdZx0A4F5Y4G4uXyZqm6zjF4st0O59qwFZ3hvcMx3ziSR3Z9dcdAY4MDKB/p9nXo+vWWKkg2RawEYAWLJ45ZXUCodDVk/ZItc7D3E9U8JzAEDfeeCo/c9XvxP2F5m6l11I4h7q81UqrkdZdbO61BHyjnvk6vLqKctdOxWOcmEfYvaRKMmkilv/q46f37W2UwMH0qxnLTbLdG5m0po55z6M3t5+1gY7jcRMgb2vibnUwHosTFELp/WlUowoforTADET60oRPrBKEOisapQ4iKXR8fMkQFEdthIJWRzlM4DIJhg37bWYjBvd6ly1kOGDHMSGqxs2qVhu7axtSHJpLvrPrEUxuZooep2/VscstljPj4Cv/yxG1vv+SsodZNAC5b41RYBZhlpBTs3nah1JQSCmOJJHk90J6hIxynovGWVpnml6evJFqosq/aiDCkPmbFbEUSd1AcqSs2310/6LJ98KU5QIdG6irASWO6ONCFXUCgfACmB035d0TffX5+PFkSAWUIL8yS7BFIB3H4nopqPvkgb/wR/8gc/RxR7LDiBciXHyKFjzPGaBdW4aE68JBhR/6cvISK++ZrFTfFL/fbEEQDyeb8EQVT/nGFMBKc1LV6IRt9QTt+VQb1UTw9ZNMm7ng1/G8DNh5573asMnkT20MzDA3gcYJRR7SGiDpHh1eRk4SUhddakEJuf1yU9+0hNQ+p3O78leguC318eYv6G/O4VZAkQkLhqJ2XVen/70p5EG/z6xz6M55Cf1hD3u4Babv0pSXUU5hpJz2qfEiMasuJJYBZcRrdyHdyJkfIUTPvWpT9lb3/pWvDLGPP7U73xuc29RPLAazPfRj37UvZyUnBQorjUBsCgAVgbRM/fRjcLdNyVTJkv/vN95rl100UVkzLZZVyMsErT1nr27rbmr2eo6G+x//5+f2iMHJgC/AQDr4WYtTYP2iVveAzP1Qxtu2k7LFgJtSR0UICvIJyQoEOA0T51mF1XeZte+9G8QiSE7JUKppxdwfpqbLUCru6eTFi0t1kE9si7U7t27bYzMSDqiy5UZk9GDwK8e+/bt84LycD60e8FBTe8hqbTqWGUMcXDfftgwXNdggDXBYuneo6dYAMBqN1TXUE+tCOBJBbxyLGITveK7X7D7McOabm2xaY5HALgIO1pBcpNQ32TpeOUm7FQDbAbnneGriUiM8nYAsL5gA4XvVAcc2nvO9fUViBAjnorBrQOGCOAK6Irs4EsEpggMz1tEf/f6YW08/hxJooPhkAOsyBzL2V+eJw+ZqSmMTmA+FTCO4o7d1kbrG7HVnMID9zyAGVm/NTVSHxpJnP3cxOnDPMotfOHDmbUFpJr6LMftj/z7XCASQIa3HVLg6oF21EvUQbBMedgYXXoegl+XPkff9bNLYVV7Dh1TbSax0kKoScKoIEDEPMxR9ztWPmwzANciPXyFNhOA4KqDX9p2qQkMFOac7FVsq1CVs65KyIj9VcIBFqckx2jQpeTP+ioMw3iOUEI8CrgtUO9b8bZHAsBr+PweZNhdIMI+AukuAu0uAHAHQbYAcItYNLHnMMBSR/rS8TGdB8DOAAt06DpE8U9w6tV14Dv9S8vNdTZN7cFe3mv7TMm20ZrorqGqPThetbEE2u/mDTA0awAm9YCktTa266B1nHcRoLfZRsb/f/bOA06yskr7p6urq6uqc5rMzDDEkRGUJNkhCoqCCqIirGl1F3MWwwKrYvp01/Qp7oeICgqIIKKSg6jkjMCQGSaHzqny93/Oe293zTAw4zTuDNI1v/rVdMV73/ve957nPM95DvXMMhYTAncTJAEe6TuRP2OEVZto52mMfOqaAJtigJUQqaXdU9aYDdZJTqBOJdTMS1dhKRHDdrozNIu28jQuOY5a5CgZFAPgcQb4+QGwQ6So1Y4Y8FqvNw1uv3LylRpYJaz9HMMC1HqZOmwbWGsHZtrsv3c6yJoGCzbgGSapJORhhAET55SmXEGlDYxlMZqPSc4R7zsd8jVbBQiWg7ZacQQpAOkzjS/7Kq9lBWdF1QxJOp8lSYHZRB1rdisAbniw39KoNlr7l9tCzNlet2Mba69cr0vMQYA0yc0GHU8WjxzroG4+xXTM/K/AlXuuTCZSbIdSeVWY1TFkbILldYe8XpRsyQ2oVJJSYI6ZzZ6JqkQSTUFfJnI9cy4pVlVMtLwONKX1UwK9rkRQwOOTh++XGzUy56j2VwdOUvAY9HqZvpZZT4Toi0Its4ZLtgx1+i0Zsvn6IgDMPPAuBTqHIiZZeR+dU3qM7/46T3ryTe7zmm8kdkmojcIAaxObNWz56QzQHjZUv6/N2vdzlssgvWTiFwsw7XXtlh+m3lrj8aI1wdKhCBn8IZLKOi6/v+pqLzPSMY0NMp997Rx/JgDILcXg4HGRqbdeYoJa9kFBlQJM1RdKDabt3zQJ9Jbb/ucsyYhARcz+ar8KBJJpap5H+X9La6v9/OfnRRLoLbX9zzczNuW1YAD4fDetPQIRx6L+y0pqws0D57iWkmtXnlKnHAA40wSIJFF9310/wzvGbO9XnWz9lPOMMcBugrUhALylxg+DKBQzsau3aibFdgtEqMQvxXx+lpnoeoO1pc+/jc1fHSvddByDIV3ZhulCcykqjbeTvCm6R8eWGv9NmaPP956Nz19JoE866STrY31Nk7walbO3uq3wf7HAqQbN6Rfv/uv6IYDbikJFyRux+mJ8Y9drYbnYJEtz4Mc//rGdBCOuMfASmwlKwDcKgFVkn3K5SKgFdlGgasC4yr/5uDcCMNvtV784z3aFiV0w/2V2xdVXubPvnrQpKgBuLr3kSuIHLFbQq0oWWyQwK6SX2XeRQD84dK2taX4C9gjQKoDNXBYTowMqk6HGge1sYfJ99q4jTkVWBi+G3LeGBSgNiMwQDA3AVGSR8/RhatNASx7Vj4mBDKYczV4bod+US+VQHzWaBHcZgntpzl1CrLpmtlEXvlHcjl0W5wGvehuLWUCf/pwuawqI2Se5NsMI5iSvFXDS52cBLtJDdtivf2qLQK/dGVzOJCEFAIstK8tcQ7Wkiuo8gxhAopjgtOr3xAAL7BP9tbHNqHwdAHuCQPGuAJEzu6EGWDGws2YxUIoeNZ4qT/VrYczqRkA4AF4BZtXq6h4hU8lsNTRy/OG9JWkneW8jNaUjgzCDYh2VrCAAHWBMk2zDmuWrPdEg8yvV/iYkYYcNFmPqF5qojjNIXscXhFDbG9Cw1wkyu4IcOrRS8R8WExdJFxWgSkGgoLbsjrTEpETHLoVkPii4dhZHr6sUUi1xVF8oECxn5CZADRhuqLZoA8ibhzGnypH1HaV3bwW3Z6dbnc0l4wTyrFV/UOZKuAmsObUUALAXQMqxWwwxn8H9WQxwpRgxwEigBYoTIz3Whvy2i22ZygGcBgCeJvdngEgbgXMXgbQAcAfb2848amFnGuPjAgAWc+oEEfXvwaFbbKoOeEgW6HSRgZPXgipQl+GRjJyocZYreQEEuIRz+OEhLuz9Fbt1LY/dNbR7aocJn8PFczq71G4Djyyx6fsfat2AZJHPGeqJiiRzCgXGwsea+eo2uCy4DoCDCVYiQUaW+vmikCZztxVt+VSAcqfaIHH3Nl4a1igho9p2yeiVufUWOVFz5xgAx4c9gP5QB+yAK0qaVM8fnyHMDw9UZSnEHBAALsm5V5JX5SoYnyztivs4OZKwbTM4eX5x8JFmTw9ZC4m0fjn8qo2O4LuYb+a9/u/gV8m6FzEAzgsw0rtZteT11EpVCJbqYUzrcfBfO0yvdMzbdimutHfv9TLaV4XkQKuY9Bx1uZIp63OaUwL9Wl805d0uWWt56K07ltnQ2/Q+3cPpOMYCDslIkHUjQ/At5qWvD/aEN1HWFDnDq5Wa2lvI9CrIk8t+vdG1RsGPTju1O4uSD2NrCBJGtsEBsptR6XWBZq3Jei7cJV7w/wuwazb5bwgEs7a6I3lYU7xkQrJoHv26GrVCWgcAO/gVgo7unGdigIucw0Ue5SKu5ahBSdbCbFaRg23BgefaIMqgVSOs/5xPmWbKYkbwuKjFkI21ZutjgMM5F41W1WO0FFY9aC2qI1kS12mdc87ZDh5dDq85sjGGJvIDiBNL/5uP2o0Sa5zWjNCuS8Z7odxLc1HPu7rkeW7rMsDxuFV/YEPB6fN96d8XzK5fcjD2yxEAVgwjeaEksToewRwpQwJKsRJr+hZNQDz/2G781eDV8HwMoso4tO8xI+qO9JHfQ60WBeZvkQR2uY4a2kZ1fRi1xxed750N5u9ynNEiHgDcSayFg/Y6DLD6AMszJZScbJmb2lSGa6gbRnJ8PRmFglGSdykYnlcCHZ17WxJAbcr8jQmr+NhpvU5yPdO8TqaCovLFedv4/NV+KQkgdU1sFqV1ys9pSCe1KXwx77+uH41NWQfzDbhAS+Ku/YtVObFr+6Dk0KxXl19+OdcXShNQpgoYT5gBTmbnRqHl+pMo/C2XZ/WOS5MpHWXQU4C5cLKZHfOGo23W9Gn2+8svszYMsHbfcy+74+77bNXa1fbqA/amvUqTnf3TcyxHL9AUMkv1sE0ABHINy+07155m1zz5a1vbsoQgHT07SC0ZgU11sKxQaNU8MM+Oaf+wve81n2NLpFklCCKaqWFCEDo4KJdhVjAC29AF+7ku5NXPb+jU2bQTSmRBO9uzeqjHEtM6qLUBBOGM7NRrV6Md/z/fsju3SdryZlWaMI5It+uacNxVrdEgYLmeQlRvWhtRHM5GEJTxT4CgjgWqHiZY0uhGIjSVr6o22BlhKbMJ2L1X8BhY4DnV6zo4FpPFfrgkWsyh0LCASMyqBaar5AWUwY3ZwYbwqphmRxcBXPsC78BZct/IOEskjIJdGRXx0t/uu9/mz5+PQzeBNttQgOWLs6wCws6Syxk0K+c2yRQTNigLdBIWusXsmidBxG3qS8UOitXxBsrCgCz1Xq8n5kUfCgGzm9qoL7WibjFFcqCBYXXgq9o8mN8y4HeEwevFhnUAwDoEGCpjAFSGoa0gey5Tx1uB9XUA7L2n+E1Hm4EyqmGeJdxVSymgECypRymif97D5zG8EvNrAsAl5M857nmkHAUcsgnApwN4pzL3pwC+u9gmZ4ABvK0yvuLvKfU562DbW0gWQSJ5YWsJFqWOi3T/2jzKgDQxN2MrYyKX/bI/nIejBNxpLggZ5OZ+zBoxIKMevdDG56hLTsE8jzD+D64ehQE2u7vSaDcsGbYVlS7OOxyg1f+pll7AjVMs24oxVqqV3qzY64vN9yA2Wh5ibXWt3o8RBfdKDUqAOtQVddQ1ov4QAM7gAt3GPrTT/7uBocEXyOt+ZaIWy/IF5FVbLqdwMWAuiVcgoYkgYKwHgV/+L7ZYt3gzqk2xFFtrTvg6pcQL/y/qdCLBIAm8n1b8P0lySifMdAao+eml9qO3n2y2GuM2TN285F0Et5IOmnvR7mqFCHXAYX2I5cXxarGxuH5Dq8o/4jkBPr+R+fFTRmto9Jz2K0j11eM3MvaKGBOVmWSZXx35YZtK3+v3H7i7NdOyq2EYJoQgMItipQbJcobPyQBOh0jrbIH1TkkHnR81OJtp3Nxsm5sOlcYzCbBUUlDZ+XD6oNRQnc8oax7f1d1dNq559JRXk+5wfBXEeRJMwNmB0/h++PiH0zDcxfJH79N2uHeZ5qobXfFmyeCjBFmSeeBtkXj0uazntXywfZJFe82wWixFKhL/W4DO2WDtnO58pz/qrqwbf7vzPIAXdUmqlVp7GoZ2Tm3DqKWHfWOlxol9+apW2pGdaK9+wzdt+RCBN/2zywBe1dsPDJNA4hpXi+fAxEywIuBGoK+6xuAFoHrrcWOt2PlXhk8tmEWqXEgBpK4Fmfq0eXDBPsetUwQAEzK9Y31z83svWOB48htp5OuBhcgG1l7XGx0vdXjmwnHRRRfaCW89PnQp8OOosSZm4FyP2wopuRliiBDojPD7TS3tliOZqLV/FE+Nemh9JdBdV0J9uLo5ZFFTDWPepEAoJWCnVjZsZ14mhTq0rKVlErYqh4kfdS1KYbY2PMDixzFuSJOE4f16Xt9bUs9vJRIZC21TE/1/BzBhSbKeKaHm10cd/ig5Xt2TUs+7q7BcTJubgmO+1jaZRyIx8CQ7554ndrjOeaKW+ZonCeKSfX7XHee9Jp40COejvEhCS6kg0R0z+XlOmehGEPoGF50NAfV/xOq0dX+nloM6ruklYs9SHYmo5ErDxsUeuOcXDoB32fUtDoDz1AAnIgl0EgJGZRRFruPuZ+AAeOvez3++rZucv/98x3T9PQrrmsc0fh0JBKwY8RNOkDpH13Fdd7Sobhpe29CY1WwMABfFqsKQxiZYSQKA0EOtzlsi7YFb7KKHH7QVS1fYKwDAIzCiq1atst1etiP+MrQ7uug8Fny11ejkogi0S1HMjAT6G1efbpc9dqGtaVsGA9wL0KNg361iY5ah3tr65tjbpn/MPnDEZ3mSoEIRmBg/9YZyZx1kZwAEBXNb4iYAnNKFikBqtC2DcRYZRPoh1zA2FWQatmCGbf/zL9tTLTXWRIKgn6xFiQtkXWszgaQoB9FMAHoW4Yo7yShij+4CXKq0BYOlCW4ljW7gfRk+r9pgMX5ihGXk4zW+qmcRI6wevgCORFQbrBrV6hrhMaArGKUMoF7Xo+SGLueNgYoAXgC+6nnqlE3UJzgoAcJNbZHUMkVSsj9d/yfbZ+9XIWOst9Wr19i223YaZBJAFwMiMSKargQpowQ6cmH1DKwmuIKX6FHxqwe5esGf5FNidNXXE6Cr2szA0BA0MDgJsX0ujxQSDqyMjkeF2lWxwPgxwc4jswD8DiVHAL+DNgRgHXZqEvdbelPLxKqEU3AZRkxyZtcdxwG4R/AEhIBPMfTxyRZAG6BT9cLU/xapIzYkzwaj5iA4p3rgHmoBh7zGdzogbAqPU9mHTrarC0DcQqDZgiqgA3OmKVgmCwC3EW3LHbyMlFXMrtpvNzXQA3st+44UvUzwJKlvQnOFwK7PpfD0MpQsgOOeZxNX6phNy1o9rFOGms9elBDP0I/3b8SAV7OJd2DG05PeBq9rWov18YG2WZbhzgdsROcZ7cbQBFKviXKBcz2clBoHPS8AnGXseUxkAwBONjDm1H671oMaR+5tJKsaCR7SbH+tevpKaRDJuFXLr+SNatmdtY8AcJgLYWZJ3eA1TErgRHMjPIZzXXJ9LZECwKp51bngvV+ZUiWBX4BvWSeJmD5ebGa8Z8Kon3X40Wa9nJsE1NbXQ0k+tV0v0QBG61ejWPvcWkBwt71/r7nWPrrWsjnq5GAn1YorxfgLPOvmZloADrGdYn5lWkhZvVO+PoRaJuTfoD941Pt1+jgLhexSyY61K0o2c2balRtieYWUYhWAM7GebBKTHA4KRzQc/yoA7CA5BsAOaOVPEYNfnRsB6Lo025fTYI4mHwuxw1oqtE3eNknu4V43HBhmN8ty4KuyCi3w/Ljk0NUgWAk2B8JsP2t7XoCbuS+5ebaetjrUWFOjw5rzSjvg6NvsSdqPNXXNsG6M5WpYM4qcN+UisoQM9fRFwOcEXKC1nsfthqSAchkvEnfJPcX2uciINV1dDrwGEnaoib6oA2yL3qs+jPUyNwR8BcYzAMGywCiAOox9jTMQkqVpLdT1X6BWfeHrdL1jTAMALtpFv76AAAUArPyFlzUE5ZfGJgBD5gTvC87EmjIV774g2VsDhib6bpUq3Xrr7YBRQCXqFXV3aO9ocwYkRXIlMHiaI1orEvbXv/7VS5tkgqmer9resD+hrELjcM8993BNWjexBLAAACAASURBVO3962fPnj0GPuVK7vXoxC/30fpNN7VT3BlFW9yGw9t3MSW0bYsXL7aHHnrIfUI0fm1trZ74nTK107dJCoeHH37YHlmEsk09tlGuxdupfdFYzZw11Y488jU+ngK72tZhknH6+9prr0eiTKKBBIPOgYKu534Qngvobg4ADl/5Ur85AOYEL5H0LlGbEwBw2QFwAgC8AADc4wxwKzFCA4eAMjCY4HEArMRL8F6YvE2OwOQIbM4IxNht/XXsuQAwCdYTTgjyZ1c//IMBsC6K0pv39ii4p1lxV7sv1DkCyLb2Vjv6qCOpAZ1i1119ncuRX3/s8X6xfPKRB+3aa/5g9y26nwseWU3ajnBNBQAT1AOAv/KH0+zCh8+zZ1qX21AGgxYHwKonC8Gt5CZdPXPs37b/jH3siE8TWUnLqiCHiIRMK1YODsgCA7xlALAb7nKBzZFFzomSlQxUQJGLWgPa/CGKIPe47Pv29JSUrVU/YmqVUwRIa/sIkBTRARpqkItWFF05ABaIE13hbizMJi7gAAkxwXUMTEZO0TDGaleilkmqEca9n7oU3qqAQ0MCqBDoDY8ay0BxOcaIan29ltQZTII+scl8NnbqdWfoqPdpDJwdlDgADt8T2hkF1kz9NwsudxYTXbZHFz0CQzCKS/ceBAmDbm5Txz7rJlX1CHPHwSv7oiy4x898j4ZjjHWL57QfVtX6huFRmx9niQR69HtRj9+Su70SWKl2UEpc4jZKIp0BlgHSKE6rI1RpDwFyRwDAOS54eSVbAMAJ3J4lYa4QCJWdAY4aL8e1RS73VCAValx9iwTMxIqIAcM8q4JrdAUAXPEaYMCvmGABYCTQTZguOQBGSzoFBriLbZb7cyeMSyvb2wzQ7BQATgNi+fpWLskyQpNjuuTnUmOnCTJ7l+SstUHusbJHHoZNB9QzYDodPJExBKvWghkbQXtmJv2r0fCWmE/1/E4fgObx/h5bBOa7vS9lDwxl7cZbqNmb0mR12+6BsTM9gdOcn4CeYqIJ1hRtKhd2MdBjNUQOgKUnjQAwbcnoJQXAwF2qDgCMtL+iunC2vhnNQgcscjM5BjlBJ+lVXYIeXB8A+9/KA20AAEtE4TWgzwOAw3IbgI5yNCrLcNN2AE9RvZAZZ7G/tawtYuG35/h97VUHmeFenmqlrVoOQCK1xEs0gNH6VcckkjR/Rn6ZHb/X9jaH/tdt+X4rd49aM0tQLQBZ6hUHpjpWYu9Iqnhfbs6BDOd3UdSvcpOAE63Fo8zbImtEkkSgDoiAw9q1oU3b7On1zr6KTRSY0aQYK69x8DsOgHWWuRKk6hYY4nCsQz4qAGC3VPA5UA2AA9jVUupLqqYw70kKEJOIc2YYVzYl2PyzDpTFCodHrw2XgZ6zwvxWBIKDPFogmFOddaYOk69RSmbkHVGA5U4KuKUbbXHvXNv/NTdZffsM64VNHwDktJL8HM7BAnKeacNqZbI3gRpgX8Od8VUpDz1NAXsCtJLINbcIQBYcYBVIQDThhSHpq9oZtk2ZYj0kqrPo0PP5UT8eGe/JzDW+JbjKjrnmrkXNoqJpfkdJy9AVIurx66UYzw+ABVK9Fp0DoDW/SG158OBI2pFHHGa77LKLLV26lGNV56BX3h03/enPdsMNN7hRpcwsW2l9KMnbvvu+ysGsOj/otf7+Qbvpppt8ez/84Q97okXfFcq0QlygMbnrrrvc40M1ZjK91OcFqHU8Yonln//8Zwffcl2dP38Xu//++8fAdJBHl/z12267DTXcqG23/fa28NBDbAqdHtbST1u/08Z2aj8FgK+//gZXQilJIBWUALASBbvuusA+/ZlP2I033uifUTJGHhrTp8+wu+++16688koHwZLvJmHo171NAt71BmSz/5wEwJs9dJMfnByBF2gEtnIAXOTiKMmRLlzu6BiZ1ihz34QZUhHDFDWTL8Po5MlWpug3meLCVia4zI0M2iB9J8sEzknaPhRgh5OgtULjGvvSH86wXz70S3uqgwtHBhkYjBchu9cPC7Qp0zatZ4Z9cLtP2qcO+3ig8lTvqr5fIGmaFxC48l1895Z0YkySIHCnaMlQ26iBHcRsQnU2HZ02RDHn63/9PXugKW+9tEQaZVxGVvdYc1cn/Uhp7tzUxpgoixGkz2JMPFLzJpeKttS6I+VuzpI6i7GpJwrVPSU2mM+1qI+wy5QDAHY5tIh0tZvx4F50yjjIDe7OgV0Tc5zMB5mzMEhcR+zBgyTRDprHga8D1ei9mv1er+VsAUwQ0ngB6e41fdaKjOyeu+62PffcnSAjZLmdhcBtcZBA0CVtzCU9H5UAO9aWwY1AsghCBdT+KIjDm5Kqt+F17/ylXIHeT5CqPsCSvaKJc7ZG00TgV61v9LyYXrr82ghMbM4dnkcZAu5iWAG+ZQAxR9DNrtx6WIPnGQH/4SggDwA43EINvFgMZ4ABl9Co/LDuoQZYPYDlAF1XGMRUqOQAWGZXU9mmTsBDJ9vcxVxoIfARAG7HiGkKSLGd7W0BwcO9+naIhdF45yAsDQllugGQ2rcG63e1u1EyQH2e2W8GraYes7XeNQA7EguYX/Uht08T3PIt1tDWQf/fpdT+FuyBkTY778+0a5pOz1WMr8qtc1Fg0CKD3r5ltTRSeyMAbZnv9N93TanGQ0giAGCvKxUQjgCw/hYAVvJGALiJfegspayZba+HIE94HfA4AK7oILNeVANgSQcd/EQMsACwB51C+dFcC4/jDHBQDgQAnHMVAFJbntEppDkgNjiBnryBCd5CsLsAWeOprzoAp2e5ZpKskOu8Siq2WA3XC3QN2cyv0fhlJXUdXGGzSNRM4zx46y7tNgfzvlaUBhgaA544RzmugU0TBtJaR224s7WASR0nnQpiT12VgWkM1wYBYQcgAODly4cBVSRyAFEZQJoSqC3MzT4Y+JSSVlU+Cw5mI7ZL643O+WgVCPPAtyEAXZdAjXkFBAY3sMOq6dXnVNMbkizOGEdAV0y0X9OULGNyatt9UyO2WCywO4rpM/IS8LZqYfqH3uKa6lKa8H81uOeLauhPX2TMRkm11dERYekIdfItB9vhx5xtPcPTabNGAhPAVkRt0j8M+9rUwXWDtdDbVm3mAdTPw+wOMI5pNw4Zstm0+/u3f3sfYGq6nz+33nqr907U/zXuAognnPA2gOS+AMis/fHy39udd91ha1avRalFH2PW82OOOYYeqLtbO3WEN998szOsixc/E1hyBkBrtwCd1m+VNjwfAA7JTY4xi3mYQyStAcACfS0YWJ5x2uftsssu81aFArMCtYcccpjtvNN8+9KXvuRybflLFJF0b7vttr5vanMoEKxEe70SynR/mAKg/9jHPubgUfvsDqnexisw5GJ5WzF+eg9uwGJxr776am+5JRZ35syZdvDBB9vTTz/toPSoo45yBlYtFjVmcT9jsdRK5qxeudKmz5hlh+F2ve322wGIb3VWeBDmfxpkwN57721z52yPydQvMOZ8wmXNQd6v1apgL3vZfPv8Fz5jn/jEJ5yJF7Bubmp1Q9FDDz3MTjvtDI4HNXFi3WWEOHabBL+bf6Y8+5OTAPiFHM3J75ocgc0Zga0cAGeQtg6QAW6CvXRpERcvLcwD9GRKw3g2IsOsU1aXDHgO0JWiRsiLtPu7ubiXqaEYJiDSha+Fi6UksACmph778hVftQsfvdSWTB203izyODFyILaSTFgk6yK1Pr17qr136sn22cM+wktEtAJrZO4rXAyTAgDOxMmQaMswwO4GS4Amt9ySVlPMfZoEPBknmurARBIZbj/FFp7zTbu5HuYRENxRi0M2AdPyUdUkEViKSVNLEUd1YkYjcyynLBSxEdJ7gB7atKj9kFomSR4tk6x2ZKkpQLD4Sa9Qdcky74vazpRJOngsJ/m4S1ADqHWQKwDsxmKOBQIAdnCsx2BIpTom7Vr8mn++irHTm51ZhvXJEkw4o8tnxAzf8tdb7JCD9yHQLTFfBmg/QE2cS4uBnHKkVI9IvtBroSSZdBAcgK/XZjrmDAY1wS4d5sEZ4MA8q8YzLxZG7Iz3+XVFueV4bhT2RszvcIlxB/gWioPs4zA/RwAv+TMqAoFh1f/yTr4gyh7EUjNF2jH1HAFh31aXbKrFgOqDqRsahUEGANcgg66BPSvj/lweXcXYYtmPPLqV4FkAeBpMbFd9xQFwB4xSF316WzjeLQLAnBNdqSFMsWQxJVGWdlwAWH2x+S8sKvaylCfD+qoOrw3TgP5hP64NyJHBLjaEFL6BczQ32uel5Qaj7I2kKWp6ZtWQ9TW12+1rMIC6vc+Kc+fYo7zcRwsjuFHmaTuguQsWmM+rul7IEVlzmlrGHKxVNQAO4DcCwBhe1VI/XIY5hgZzAJyiVrmRA9MJAm2TQmIMAEe9qwV0Bdg5T6RSiDMgMQBWXaEDn00EwEmYxjJvzikPoHY4YpkYPm8hy24MZvLWyJr1SibT1/d/tYOaJOdeAjcu1cuWOD/8yZfoTW1g0tybURXMqR2xd+wxx2YMr7C5AMPiWsntWX9UDyz2j/mPk4GzWOrBrZHzVrhiILVG6FxVeyKt0ZzPeZjHxx/PwaahKogSR5LcpkmWDVJc19REHSprebzmVLO9YQ0KohhXnUS3mP0NAFjqEK23wRE+7oUd6oADWI6WTgfADo61dgizMkm8NbtcBYV3I6ZY4Dg4VWvnmIQCvWPsb8hPejt3Sff1KINDQGCyzEmnHlqdeVuRw6Alu9COfMtl1s9S0z3YijhoBkqYNP9/hvMTTh2GeJC61KQSRxOYf0XAdAa1kcDojBnT7LOf/SzM6XX0s7/TpgLGxHiq/d+ZZ57p66xA21FHvtauueYaB3Ove+1R9oc/XG633XGnM8F77rknAPQQe+KJJxwoHnbYEXb3vfcCgm922a+uC3F/95hhfT4ArFotMbteo66EhXw7OB+lKuvoaLVvfv0rdtrpX7RnngFg61rO9wvovuY1R3lbDDGkcQJV0uWPfOQjdtZZZ9HqcNEYuy0wPYsWGR/60IfswgsvdHCs7xfDG1jnANrF/Kof7N/+9jf74x//OOb6PG/eXAf9YoWvvvpae536qPL5X/7yl2MAOM+1Xd8T1wvvuuuu9nqche+651674oo/OsuuxL/OgqlTp9rJJ73bkwYX0WpIAFdsekgAlO1lu+xsX/jCZ+143LKzGEcOwyZrLPfdZ3875ZQP2Ec/+lFbvXzl8/T5rAbCL921a6JL9iQAnugITn5+cgQmOgJbOQAWA9xJdnXNGmSdLOJvPflEX6yvvPIKO/CA/bCXP9olXA00Ds/A/C1esZyLR9q6Whv8wvA/55xjo6pRrYFdkgmWAHBDj515zX/bJU9dbU+1DwGAA6tQAQCrvkyMTIZeNbO6O+1dbcfaqYf+O0BNDprK3IthCA69zhyImZpAADGRw+fKYBmyeMDHttBKqRX5ZwNGTythF4sdBEXEN+8473t2TcuQrQAQz2pstyHk0D2gziQXv7K7YwewK1mwu0N7tBbJol1vJyDsFJcDYO2vX9gBElmQYp2co8UKS27M6+SbvUZYzDAYzcGwmBo3tHKcJ2Qrcxt2gN93sOGAI8hOHXY6AI5cMGOTLL1BvYWjiNQTEGL5YDcFJEYBS/XI1ASGGxmDW/96m22PTKwF+sfNQmAUVRclN1gZOeUJvL2WKyJ5lEzwcXBtdajXC67PwRxnnN2R268AD3dwl5OgERAe5flh5pLLnflXTIjthektqbcvoBHDi0pRTs+qsZXDMfJnUeWRG7FHzX6L5lUUQcdBnmr4Kl4/TMKGwU3kkLMjGZUEOoHplHoAV6iprIMRziKLb+FAtLMvYoDVCqmDg9AJAG5HmtsKYGsDULYThHcAgCFvAcBKcCjqlwENx0KJDKGNIcYLAJySexDHvW8QiXHzXOtfUSHxQL9RWNs+klJNDdT+ZkYArvdZfRf19tQYlrtabSlA96/L8vadK5ZYapfp1APDiwOA61u2w/uaWkTAbwojrCLMblEDmyCxBXOiGu8g0dRCpR7IEQCOJdBVALhGBi6ULjRQf94JEKZ74joAOLTiYnwlh6wCwGMmWEpuRNXlQQK9MQaYRIucgvnaUVUfyFhGrbHYVLUPE0AZzCBVbErb7CfX2JknvdMKy59iLHutsT1rgzBHSVoEban1YyJrzwv1Wc3rLIF7vrfHOigH2JkUyNt2m2bTAMFdOh1h8pNKwgEYE+6kTSKJH0fh7uBSiSgBAy0J7kgJIlbrggLHTgBLrVRZEqyjFWE/Ko2+Hnox83v1fN/QEOkWzOC0jsduuw5aI/AbGOB1/x5ngMOaEBqIx0B4fJ0IzuXhNPbvFHOsZVQCGwfB6iOs95DQigCwcJqLb6KewsHhS2ZY4yDY2747ANbOl+ktzVzD7FEJKmvC+yD3jA2jrBjOvtFeffT3XeXTO4BqooAHBjtUqF3D+0kjIEV2ZtRp5M0HMd4/PmLV3/SmY72W9mc/PzcCfaO2//77e1/QD33oI762n3rqqchs77arrrzaWdXj3vRGl0xfwd+rVq2wd7zjHX59v/TSyxz8HXro4Q4cr7vhRpIZj48xuZJAxwzrxhhg1QuLAfaSBtZ8OS8r+dna2mT/9e2vAq7/YncAwCVdFvOpuTBt2gwHpAKWukn+PHfuXADiKfbd737XVq5c7my2ntf3ahvf//732+9//3u7F8CufdDruoX5iQoHYHriiSfakiVLvF+xtl8lXqr3FejX/t1++50uuRYAVlsON6Zy4OvZWP9bjLLY2iOPPNJ+eNaPPcGgmCcYualFZNFbtOyw/U725S9/xU2w4rpldZ142S472n9+6TQH7MuWrnQ2XdJvsdD6zNln/8TZcE8MPWturM8Cb/7ceaHWkBfr90wC4BfrkZvc7n+eEdjKAbAbO3AhySCXEuiSZbUuCGthhVuQQM+aMcWD5P61A9QYIaXkgjI0NGBZWNFurK0HyPiPqK9KrWqeZDAiZrTHvnT9j+yKJTfbU80568vQlghmTPeC6q2IVtL5lM3pbrZ/aTzEPnvo+ywtmg8AXOGCJ+MKBR/KJsdtk7bEhHAArKBPx5ALIASftVKLOYosvA+HYayxiY6gJbOjtttlP7ClGKb0rFxtM+bNsWdg6lQrrABTUVrcF9jBr7PACowU3EVA2AvWqvR8vsOAV8BKQmBYrLnLo8XC4RxNVFcPOHbDLMWlHAK1U1qnjRKvqd3MugxvXB8sOWpgflUXHOp/OTZVLtDaghzHvl5SZjEywmskSdL8PUKA19SYIdi6z01HujpbkYjBusL61SkA5j6MgZgCZq8nlPxVd5d9K2ANNXgVN71SFBOCbu/CokeGQxJn1fnK+CnPd+QoaM6B9keo5R0BAIv5BaHyATlZUACrnlAYRiXUesRdUtWORcYuQmYKlLUt+p+ORwhMY/Yp4Vo+gV/ZtMssS27RYoABvTnaKAGAa+H91f/XRtYwF5DzsS1t1BAKAKvt0RS+0sEuNZftUJQCwK0Eh2qH1J6kxpfkD1YbLuNVMKVpXmCzk+xwUnS3nLU5FsMjDdY05UB7bFHSDjzst+pyE6YgU0nsJzkru/9v/2LNU5ZasnmJrQGQPzlYbxf8dYkNzZxuT8I639OzitKDLqtp3J66aJh5zs9a+pTWZrvIceAirR5A6sHniCAkpYQE3PxKDLCAMEmtJC2USoDlCu0IBICTzOdMMTDAnSCOeq8BFukejLCc1t9EAKwhL2rt0LGJWMB1JdDBoEnzJyc5/HoAOMG4jtQiC2WO/eSAI6C80ZLT7qIxi+0QyhQBogJrykQAyJZYd16439TYiQVHLg+D34icfxtk/KccurdN6X6cNnRrrJGZpXVFbc9cCSC5gf7n7KkfmYh9FcIM53CJAyfGTPOyk57wcr2VF4DWilkzp3ktZih9YE7I90Ft2KpYXgfAUUJufUBcLYGOSjx9cihZNv5aOKS+lGr6RofYZc6S8QoIe0YNwMKGaD0JoFiPcf2vAD76Ii0DWoLju8uklZ/k88oysrwH8RLJTOTcQ50kp1rm26ve8GfLcU6s7YcZTE6BHJ7lioqhyjMoFkhQDeasubWdayPXwwkAYJUDBRfhip177jn2ne98x267/VYHaaqxDqUmAp8BCH7+8593ae+DDz7sx2GfV+0Bk/k6+8lPfuoA+Itf/CIg8Hbe8ztnLhe8fDf6+h5vV/zxSq+j1QKs51OY94mdVTnLxgCwwLJqgPU5T2hEjt9eA3zUIbbnXq90gNm9tgdwuswNre69935A7ko373LzLeaZzKY+8pEP2ze+8Q0Hx94yI/ouXWMkgRaIFXPtteDRXdLmRx991PdfLZokqVYSQE7TSh508bcA+VVXXeXve9Ob3mR77rG3s+Qa25jpltRar0tOvfvue9rCQw62b37r287uDsPEl3F8TJL41Xftv/+Bdvhhr4GRP3Xc/Vq5PxKv8+fvYKef8UU7B3JA5pjh2KRst912s1tuvo3fvdbPHz8vnutkdymWZ4BeuOXgJfZNkwD4JXbAJ3d3KxyBFwEA1qgVi6r7gZnNytAhZO1Vv1Wg1ld1TA3pJhuQwQZBqGTTBXr0qh3BMLV/IyNECHUAYPVqlIFKssdOv+5su2bFvbako8Z6cXMqEYwUeS0nYyMW9ga0rXO6G+ztdbvBAL8LRhheEwl0BWdaGRjJACnUqk6shmoiM0JgSRfIvNy9WE11EWugv6aCu0IT9a7UP3vk3llvh1z4X7asI2kDMOBLh3usbkZnYEygLhNEYGqt4y7DzoBGguYYCMeMsEde4T0hwot0e34RBELDDAo8iREWAJY0upVASCZZYoNdFq26YG+TFOJZSZy9nZFqftWeyHunRAZZIUYd6yMcXo8ko5ERlmrDxWYo4KqVRB6G12WsAroc7wGMsHrp05xJN2Bk0mzttD5Z00PgJLkszENeBkbRZdzrpASBo+u697hllxVse3sbYUABYG9DIrdfWpcCqnLMhzyMaR6Amod1LZB8kNGVtzVyABz19gX8olGGqSVoJPBW/828ejd7HK/gXQA4qvd1yR7CzaCQ5KYBo1+gQLW+T9Q6IFsMcDmPzSu9hBMV5NAA4Moo+wv73CzDKxiuNjHAAOAOyaE5CJJEBwBMwoTf02Mb2YlmAu4GzaNQvugAuLaIMypsrWrelegYpqVYXd3OjPletmCXn4eepsyTAuOuPIG6GRObijC2h57+V+j5O62uecjOvnyRdb1yut07mLJ7kE8vGuq2VZQVlLI7oESYR+DW6SC4SI9fyZ9rALWhZZaA/3MAYCTQdUkAs94rQ7cIANdjwNXFCHSxb1Jiyx9OANj7+gKsNffU11oS6PE2PkHVUM0AbwoAlrRW4CfniZJxCbSXhCPjrSPxsRvtU07b+0DKKnKWg61PkhEq4k/QgNlODoOul24QGVyScyTskigIsgCUThI6nRVA8N47W9fQSmvND1LTrXZcgQEjBeOqDGdSUb54QYDa1bAOKvBX4sprTQF2mj5ZzMhUa6q2M2L+BvtLMH+Apggkp6DrvaY+Wk/0GzEDrM/XRn3HQwlGALO6/sT1pCVvlB2wgF6LJdK+NDowjoBwEJcEn8EIqGteu4mcsLD2JwLAAsF6r7tIq32Sm2EFEDxu0s+bmUdKo9EFjIHhvEFRsSKTtVXZ+Xbku35ra/I0NUtxLlUwmhoQA470O/807cYyKHZSrIsDbhA4kZZa8kQQAJs1a4Yzo1/7+leRDx/uda3qxnA7YPj66693me2MGTPsjDPOsO9973uA2Xv8uMxENv3Rj37YfvCDH3gt7ac+9Sm7+OKL7YEHHnSAORUm9gMf+IBd/OtLHTSmUlmXFtfT7s/ZWbWPEgP/HC7QOmahDVIAwALlIfHENZwEZBYDsbnbboPseTubQ/1ye1uXs6E33niTm2AN4amha4uUQwK5n/jEx30/xeK6KzQgWt+rmmexw5p7kmrr+913gjkpRviBBx7w0i1JnbdFYq2aXbG8KmnpxDla75csWlLshQsX2sELD3WpdGympTkn0C0DLI3Tq161rx16OPW6Z3zZWW2NVSPlX7m8nLhT9nISB+9+13vtgx/8kG+TwLegv7wjdtllJ2TfX3DzLoUAmtspkiUvf/nL7beX/g4n6GsB2RG7XZ0Zqg5WqtqfTSSGeSl/dhIAv5SP/uS+bx0j8CIAwGKA1b9VF4O3n/hWb0tQBPSpfquWaLYxi/vlCIGQpGys85JUFZBj/pm6oe//8GzvjVuU8Q0gGnqSusSSfe6SH9nNI4vtcQof17qqk6AUAFAUAAb5NFBHNa+71t5SM8++cNiJluFvAWDStkhnRWcGALylDWzEQLuq01uDREDTTV3KXidXymJupVrMGWk78EdfsydbS9bdAvupejGZigE2xIoFt93gOBzMlxTaqLct8jFnBENd3ZhLtEv/GGyZgrlcV59X72CAMADYO8DwvXVIlsUI6/kUoE41tCI1vN+ugsmwqWN3d93VFVn1mQDelEC42k54qyV9RgA5gGUHSHIg1k/rgqw+wcITEUiWSVkKB0y151DAJVMstUjSLuYIkP3N1JGPwEA10r92FGfjNMAwB1iqITBGeRnGUKRhBIIFevMKoPhojgBqhJreIpJnBSFFwG0B0OttDbxwNrQ6ctZKtb+6k4F3ZOku0FHxsw7cmF4yMO6qqNax8OSA1weTuKGGWKC3DLtrklRTX2x5zJQw0jKkxiYgPIpJFfXGTTg7tzDXBX5V29sBY9TJV3eIFRYTTGDdzEFox0ynkYFtI1nUxj43Mq+xJfJ6+RLOTvWJqdazbCXuopKZF2ilJVCxjw33HWN7LzgV4yKzH/7nfyBhJegTW7fNHDv+Yx+1Xojamx/9irVPu89+ffUFtsO+9bYcZveKJwr2BOUET+X7bPkILrTNu5KDmUE7IGr8Ux38H0aC91HNH9CEW6NsxQAAIABJREFUkh5RckAIQK+NMcCwwcD7UAMsBphjXcsBypLU6UAK3S4AzPAzFABgtTSSJl+Gbowvh8GdoZ1xjxCMDkP0RNyPV9J6l0i7DF9nQjhXQvzHmgO7WI+kfpgxVKA5hbZGBc6/9FR8CfoHbCcScN97Ha2PAMe1+BKUODYJ1iypE4YxaJMB3UsaAKNIyIklTFGny3FimpHEW2HbYRx3yj4vs6ZVi2zbRs5FEk0jjGUSELEW456GBiwLGcc0IELnr9rixeZwK1ci9e9grnc0Ra1zonVBplTR4dYZpkUnrv/1oxnRXeuzwfFrsVdWALqBbVbyw28RA7w+APZXHfiO9xgO5RSh3ZG3UeOz4XXmiGp7o17BMpoTsE5lSKyotZZqSPg76X2mOYkxr1O1ACXSLCVcl+pn25rGBXbYOy+zlShThmqmsMzQL5dzoVYXRp3XtSTRBKxd+aPrXmDhN/dW431sKw4ev//979tDtCRUTa/Y3blzZ9sRRxzhTOall17q5Sgf+9gnHAA//PAjvj07bD/PTj75HXb++ec7oD3ppJPcSOq22+5wUDdj5jZuHHXtNTc4IJT3gJtCMagCdbrm63sEaov4Klxw4S9DjlblOmpRyPohJ+R3nPhOT1qM0JJNa2k98yZNq7p582bbE08+an2YcM0EmHZ1TnMp8Pbb72j/8cXTvT1Q3HtXAPF973uf76dqlP38Zz2X7FsGV5IUCzzKvVk3gVpJpHt7e32uyNRLDs+xCVYwYSwzTnO9NnrZsmVIoy+1N77xjW7GpTGLa5CVKNb4aI3Ro2ql30wN73995/suxw5AWc7kYZ064S1vs+22285OP/0Md8zWWOk6qN7TYoA/9/lTfXtHR3TuSA7e7uZZr3zFHvbVr37VzSPdbEwZmw3dJgHw5p4yY5+bBMATHsLJL5gcgQmNgJKjoyhqsqiJhzE8zJD8HMEvKNPU4GaHwh6+TnNN0XWgHgL02GOP9fU8halp0TvWbL4KZqN9gEuAXGd+YXUHu9daJxJKOS6KNdh22zm2HxIqZWLvv/NB+r3CiBEsLDzoQC7wBbv8d3+0ex58zB1ixXA64JBOmF5rX7j0bLutuMYepD/JalxtxQB7MCAgCahsoqhvO1qrHlvssNMPO87SOQyWcgQpknUJACtD/9wCoQkdlE39sC+gMQBm24XxBZgEKutksCN3WtWLNhMNtaXshP/5ut3RmrMnqEtMT0f+hhO0A9oxp5ZQdxta7kS1YaoJBozJ7CswvpH2UMyI/z+iQz0qJFBV7a6CEwEF3z6qgvWo5wSO1XqD99ZK1igFn2SBgeSLXJ21/cEgK35UT1axd/6+COB6yyUBY7nI8tOSowcmOfQIDkyxQ3p/bGpK2k033u7ZeWXYncEhGBDA7Rsc8uy5OFZiBcNIHOMmAkVAS30zyRTe4zJn5gghpysA8oDdvFoXwZwSYnGiwEy5uVUAwN7aSADYQbCkcgH4hvrdyPBK82cs9gzMr/djjiTpUheE+tQgl66R5BmWt+RtjwjkqJm0IpO0jJyddkigUCTR3TDv9FElsOaQY4IFAGbgOgHAHfy/nfktWbSebyUAJxdiTexbK/RTKyxxI4kgBWVSaAsA1xWQGKMqKMEwqy1nMttm3at2svk73WKzCKrO/uwnLUHdfTvzJN3cbk8zJ075P1+xpwnKByGlvv/jNttjIQC1ecTuRGJ4y5pGezRXb3c8s9ZS03Ajr8zBOEwAuBMn6TYC+iBpdprdAXCQlgZ1QgSAq4ywampamb5ksKoAcIY5JwCMoNoBcNLzDaEVkpzHE3KEfYEAsGSqpD5YV0igMI86kfLWwzquqsGRlXF/xUDOTj/hrWZrlng9Z1Nj2gbW0KqKIDaNZ8FEF9BNXSu2xvdJAcHKG+occREvkGBsJFnZlB+ybXKr7I07T7EFtsqmKaEjiTBr70okvR1T6SOLqqOxBQdi1v66NECI7wBzKV8CeFHP2GFk9Biz4UjuAEnLgRz+I+Drxn5Sf8TMr7vOhzUjPMRQWX+H18a8BzxRqEkp9lkLV5iq4wywlsq4PU/0vItnAlsZS2PF7NaqgXQkiQ7AWMuoMn2+JcE0i/NSd3kFuCM9/09gaidJTSWL4aO2lnm3YnSqDXccYceecpYtZkrmE3T1rulgvsN4Rw6EuiYokZlU7Ybk56pBdg+CzbsJANeTRJQ8WIBK9b933HGbs5vd3Wu8nlV1wDLBUo/cT3/6s+6uvBrAqWv7gl3m27/+63vshz88i+dWOgN8ySWXYKJ1t4/xLBJq73rXe+wyJNFiPxNcbwQqc3LzZw1PEpAM9tI7mpZLZdbX//l/Z9GO6IPB3VhJVPa8Ea+LgW6Z8zX5b8oETeBuypQO++jHTrGzfvwjlzv3d/fidN9Er97d7T3v/leXY69dy3oa1fmqhlc1zN/61rccAEvOrnmn75OsWTXAAu9yrRYrHMuXc0i1U4yHPn/cccc5ABbb6/2MORadne32hje8wcHt5Zf/wSXQYp1//OMfhyQLc0wg3uvGI929TLBee9Tr7K5770M6fYXPTZVDJVnnBZ7F/vbR7vDcc38efV7jpUlaggGe7xLod7/73c4A9+vEQVqwH8fp5JPeaf/xH6f58dE2FFWjtKHbpAR6806Yqk9NAuAJD+HkF0yOwIRGQAaJOWIIAWCtxwHY0s4PBbG6JigYCCaClGmh5vnZz851I0NdP5RclUnnPxQAK2DQRknOqg1UplcbVIIBPuTQg23enBlcGG+3R//2BIFQPe19+giAtrX9yZAWYPIuvPQKwh+MKrwASwhHILhoX7zsfLuzdtgemNpkKxqRACsYIriQo6ukvM0OgAt21EDFvnT4Gy01miZoVsCiGmDVEkn8COhRmDIeK03oYPy9H3ZgKSzF76sNiwBwuOSLoI5oVdjwenqODg7AFHYkbL/zv22PNIzaUAvMpyS5cZ+/yGQjMFxigSNGGOgqlsrBrsueQxGav8cL3MQXRgxyJN8NADow07LFCtLSUGcsIKO/3U2aydXEdwgI+yf0PB9SPkX75oSH7ooxFSfqOQfA+lvsjUB4GPw4OI3/H+dkdJFRgqQNo5ghgiJNbrXWUFCmERpBFZCBjZPEcIj+mEMEUXWYyeCh5HmBfgIc/GiBuMAcNsJNVACwklMWAbNlB7eSkkeuzI4cqfMV28snExIpSjLPe0p6v8PsqPDZbbwDcx4YpRgAKxERgV+5PvNbCdX9wv4aALgCwC1LOi3TK5yfjX6/VhAD3Msc7aVfc95ZXgFgAVzV+gYALIatFAAw8W8zh1CvN7OfzWqJpPIBaDg5GwcATKCc64IF5k3ZIRtd2WujYlBrD7adt7vOOqnQ/NkXPm4zORezMAZygn6K491LP6UP/uBMW8Zu3vO3A2ze7FG7e80dtEEyuy+XsQcHauzhvmHrTlLr27YLbZDoA5zpBMS2kazaEAAOY+NzTeDYXaD12MjzAsBigDmGMMA1ZcoA1mOABYDlRl6pAsB6Ti1UxpJYUSuiv4cBFvsnlk6meBK0T2tL2wj9azOoLoYTgzabif2TY04wnGZIDtTZaD/Al2C5lrGuo/ZXBkKj1NptqfXj711vXuj3CwDXCUTCotUi1cWuAcDXYC081zK8zPaoz9sp+29rzd2Y/ACKde6PcHwLnPuNDUxgRj0FizeInBx1KAlR6k6Zw36xYpzrkEjr/7HTuxYOT6DFwbu7qsd7tR4Ajg5KAL4xAB5/b1DMcOqtB4AD+zgOgIWvY2Arhk5u0eE9QeZc6+6A4x4EiSrDvQrsuLdeg/1NcPeaYYFlzuUk18MSkxgRBcwv39s4g5KCeXbCR2+yFSppQcqb41zJDSgpGYF9XePc4IA1lzZ/upUp0ZgIAJZOSACtvb3Vmd1PfuoT9vQTj3Iuqr41Tcudne1zn/scIPf9vs/f/OY33UVZDLDA4zwc4f/lnSfZ2dQAL136jIPj3/3ud4DIW/x7Z82aDUN8sl1x1dW+bic575WRl6Ra3y+WtcQxTqkNHvt38W8usqPp7ZtpQRmi0huy9AO9yOqnzPTa2dHBfpYOMcOSwjfZGf/5RdoW3ewy7bUk6ObM2dYOOnChS7i//e3/8mtHYAAo54Hl/frXv46x1JfpN/8wxwV1lDOvCUyzprGP/+ogXdspMKtrjX5Hn9f3SFot0CmzLcm8vZUdNz0vNlfjc8lvfuttkMQWq0Y3AFtdM0I7Je2vWjNp+/bZZx9bsGBXQPNl3kJpcHCANlSzbI899rBdXvZy+9WvLvBaa11tvdURbZ9GOFe232Ee4P5Ud3segQEWu6zfO+CAA6jJ3s++9rWv2/JlK9xMLpQ7Vd/WVwtsPvvxQq8nL7bvmwTAL7YjNrm9/2wjEHeXEcGqhKU6DqnnvPq+965ezXU35euuEqf5oUG78rrrPKlbkroHtV85wkmbOy4bZYCVtdSFUhc5ucIqwxn64hn1NK8H2DTY5WSHVy6jB6rYvzTBU3ODHSeZNEHmeRdcDmPHBUBpfRgY19mRdf/CHy6x+1H/3t2esRXOEgjzBRY1RZ1gI4hyu94ROxxW58tHvJ7WJWnAgFykw0Ut1CFzcfKM+ubu/sQ+Vw2AxVC6SVPVzZk8zDEk265XfVBX0o7+4Rn2WEvBBjpwDEUOV3S34yhq02VWANXZWzEOCpYEPgILLGgqIBwcKWUYJWYhNstS7bBHfqGfMMBW3yuGVpysgzvVFofo0L9fADgLI6dHAWSHyGIn9KhDxTNyl3a5dMQQuzRV/3fm5tkDXy1f1AVGnY4GB4s+uRVwZAl+VDp2yy232H777eMmM2qfNaIgA/lzBfZuOdJVo03QEEC2AlNaVHssSZAd5nAXKI2Y2WKR93pLIlHSAF6MrmoI6Gt4FPiticCvEixiqSXbXGezCejHDLgYGwF6Bdy+fwq+JTFEQq3vM+p/awC/FRyeS2KAAcMOgGFnZYSlfsApnpekuT2Q/kibCdxc6pxwubNqfQV6W3gNTEYbJAIwhrEZCXQz78mwfQnOL/foop9TcSCLkZlaf+FYrHxHutVWrt7e9t37DpMSewZv++YH32vzGtoxkWHbps22U772WVvMuN/2+CdYSO5kHB+2ZdT8PgUwva0/Y1c/vsaGmjO2qJdx63wFAfy0CAB3EJtjiCVGV/PKe1KNgwMHwJI7C/BKus9jApZLALiiwmPo+wTSzrS7QNcjjq6T/5ulHMyPA2BJ9AMDPHEAXMd8UX2g50BQpTQDzDKAmjS9bLfl3DrzgFcjK2cOkbwYpQeribmTGdew0kowOvy9pdaPia0+E/+03L0hD+nXTrsjalFzMhnE1SnFmt9An+QZtsI+uNfO1tH/jM1DwZHr6bOWtk5PhKqNWAbQM0RLqV5Og5nTMoAOjO9Y+xNqS0UtZAMGgALXDnwdsAZ1SPVtfMmMEk7xi1FCJICPwArH9+rPx/yYvj4Gv7GHgJ6LAXCo/Q1JwXC+Czjxf7/0CFTE7DD/G5NL86OoNHQNdOfnCI/o/7oOFjmfh7iW1c+Yaw+uZjQ79rETP3K+dVemoawgaYdkvB5vDH23WyvIU0Dbyflcg0JC62PF+ypvPgOsFoQqjVBtrcDtt779f7z2V/ukLPlBBx1ATfBrAJP/7XLeT37yk94i6bLLLndG89g3HAPo3MZ+ecGFLuX9+Mc/7vW1f/rTn/x7Djpooe2C9Pj662/wOtqQXFUyvBAYShbzJuRqff2sg6zNF170K3vb207w1ke5EQwSCVJyXMNx2PNWWnG9cDP193nmyGGHH4Ii6CA3vXKGnu+eNm26g1jV7grIar4JxKrV0Wc+8xk3+nr44YeiutqgRNJrArcCugK4oVdxxBBzERIwlimn2APV+V7wq1+5fF+Atp12TGpppPG45urrHIhKbi0pdcxK1KLQ0VwU0NXz2u9tkWwfcMBBMOs4fSOzFgMs9YCA+sMPPUoXjKt8f7R9coLWMSpyTXv5yxfYF//jVF6/gs/1O1DXvZ1z68EHH/LaYLdf0Odc4rf+rRoETwLgzV0JJwHw5o7c5OcmR+CFGQE54OuWxzg5RXmV1uBh93YIxF2BdVyxvq7Beu3cc3/qZTp6LVTGBaJwc28bBcAubfULiVoG1IaARrpspE8y29hxx7n2G3rdLXl6pW+DiKEMxhZvR0bU2NBmP/jhzzEk8i6QBM/KtvN5AofTr/qDPUJ7koc6m2w16F/sgoMU9ifJ+7OYXs0FCO21aon9Jz0BE/nAACdkqKGsrgAeIxB/ZnMHYCKfCxLj8A2qS9W2B+AagLyCkEaAQQFbXgVjo+q4ki3Y2397jl1DbV1pTpsNwh6oh6luHiRGPWcFxNwZ2ut/o1ZJMmaKalP9oPPe2rH3K5oL4DfcxQ3wHEyAR3pyk3JgLJ1f+B0djiQyNSdBeH/gjQWCw6P2JcWFP9QL89sRAyym2Jlgdlh9V3UbUy1W4WK9v0BLJBmmSQqpnqGUC/rxa8CJ9+Yrr+ODhLDIH3ZYsADzqpL1U9PZ0N5sS3tXWQMMAVW9gF/uMLrq/1wj0xsHu2y0wK0zswBenhPwFRjWY8KlznpvCMC9PjGaX6Fm2WerM5YeEEcsUGCc9P3B2EUSwwTfIda3hr6+AQAPsAmwwTDA5SLMfp7gLz/AeGKsxBaDFSL5M7W+BKgCuaoBbpPsGdmkS58JvCUr1XslgW5WLTADlNbYKujhuNQUJF9vB6FoktHLuJdtyDZSg7kNMruTbdu5p9Jqyewn3z7NKquHrL2pw97/6VNthHNwNd//xJrjCbCusXRr0dZQi3jXmrzdW8nYn5auscWM13LVJzbvTN3vBgAwADbMsTAvXboKAnB5NC7SAQBTA5xoDgBY+myel9wzTcF2B+PaDrpo4PDUeg0wYBdAkCC59UIC4DwqCpnx1SDJbKQWWCUWdRg5zQagfff4N3tCoQbmd3i42+pRIeSE+GDKs+WslwUMY7M9kRrMiawfW/6zrOPMzxGSdHUwdWLwC/IN4HhncbRtZ15vY/320aP2s2wv7bOkYiHJ0I55UglH51WUKej0nzk74+2QCoy5anQEfru62mzV6h7mqRbCaJGMz7sIBbungA9CuIBVq0jisYkl0mP1wdFXxX87N+egtuo+nk/0NdnFRy6JDvew1katk5TQdRo6gDNf+7REyvgqes9Y+yTOqbhPsMz/itQBDwNclpQBudscZG/6wPnWS/JoiHM2DfBzgzCYc/U4L9KvnW7BzvZqXZXxYWDDtQfrs3qbPjOKw9RP0WZOLX/e+ta32F577WnnnXeePfb4I7C/L3NQqGSjanwFJk98+0leCyynYdUJv+XNx9nfHnzAbrzhT7j0D9jBhx5qO+ywg4NdyYzVR/ipp57y96+idEDXpNCXN6zjSpJKHTYy1I9PSL396oLz7Z3vPNnb+Mj4cHRU/g7NzLGCm1BJwTM0PDDWpkkqgQMP2h938NkAxzY3mFq06FE3qRpk++qRweXYbqk2JGEWoBc4VxeK0FYpMOCSQKveWcA6lj7rWAsQ6ybQL2C81157ORAWINZclYGlGOAFXH+0X48++pjX7kpSru9VfbG7MZO50BjLBVpu2P1sZ5rPyUF6991f4ZLzJsz2ZPgogH3vPQ846E2wBgosKyGgGEptt1SbfeRRh3tCoq2tzbevB4m4Eg4333wL0mmCQeIG1cIl8VcZv23+PNn0GfXSeeckAH7pHOvJPd06R0AJVSX/hlAGiRlrIHmo9XakH0KJNV/XDK27uiZrnf7Od/7blT66KXGfJHH/DwfAujDoIh1s+dXrTmi8lv55O3LRWYi8d8juuvVev2CmMEc55vWvtZlTuuyK319jt9/xCHWwAmSEA+rBIxdoasa+evU19jitg57q6rBeLkSxl4mAo4BZmqB59gAtA5Y9ZF947REQxwTe6poDA1zGUVSALARMW44B9kAqStCOh3khy1+KTLESAEC1aqkneTAoQ6bZXPBq+uzwi8+yB8vdtMwgCNfw6kYQGRgKWCn/O0LV7sAqRk4MblwzHECom8mILRGoFfBVYsAjtshZ2muIFRFGTLF/V5BZh3pe/YXZk7PE4e7hqIB1tH8OjAHI7tAc76+/L9QVe7/gdaid8CYFnzLLauc4P0mdqiazS9aEwyXrLuQB0KqtqrUnb7/Ntlt4gA1iFLJ2oMcyzbS/IKCWUU1ZAFj9ewVuCaAcoDpIBeACdAkvw/MOWAPrq+d9zoq51bZEEbNnjsYYd+1RyDTFVtdjADgyyHI2WS2PALwJ1fwK/AoEI4H2emCZYLn8eQDwivMzc3wMADOQ7QSHLRybdphGtTtqYV606hFJZQP71khg3ghjJja4ETCcVu0tgZNLzrG8Lg8nbHjtMEZzehEH7VXUF3ctsOXdO9ghh12CGRaYj2OYkZ+adpTv0aly/9J32fK+a2zqzBESCzV238qc3d1TsnsoqH6U/b9jZZ+NZNosUb89Ds7VAFgSaBjgdQBwUAhIVVBKCOiqDRI/sgEAXAMAzgCA2wWAKX0g32N1ykUAgCswvgLACRJcLwQD7IwiO13Ae6AThYUYyBIM+1TG9xdvfouxzNjo4kXWQYmFnpfaQmsVxc6MfacNwVrVwWK+dAFwAIZe2sI5qHVe5SVqrZPh5G3h3JnCXH/ty7ez7ZMjtk0SeTkO9muf1twH+M5UOzNMLAAoDZQxZLLIzDkGWZJdPfT77ewiHaSeXC4ZGV8TIgwa1jzVhEfL38Ye1i2zCO8Wmb8++K3+nmoAHNdvhtclR2YKYzwXG2mF0pA4GaYWSb5U+k0O0fInkGWDM8RSFQBShtLU5DfMs3ecdpMtYRd7mPU1dSStyPRJAaQEd5Grdz7ycoh/W+y71tL4+rGxfX+u15VUFBDV2KjG95BDFuKWvA3mUvMcjIlFvfXWW53V1fumTplur3vd63jPHJcwP/7Iozgu3+ggdwRA1s51+/jjj3NTLYE/AVEB6EUAP6+FVRKL/XFnZ9XZ6nrD2qvEwCjA9oJfX0Cv3bdhxYA5VVMrwYukyEjBAcDhQFXcJDOu+wr1tazZntFX0iEMeCxfjtlfPafXxaIqIHLwCjuQBSDGJlkCoXouMK6BVRcbq/e7iq2qLlivFUjmuKxGx4nrs4CzWjrWch7o93Xz7xaAJTmk8dA2CLjqpvETONf+hzplmcJRv0Y5SkLXX+FVEs+SOOuzYT8ZPy2lMkLTegQYT/KaDMNySMQzzW3+Pv3tSdtnaSYmQfDmnivrf24SAL9QIzn5PZMjsLkjgIJJhBjkhRsMypATMkXJZ62ZvVofWY9DK78yyd1feCs7scF1YMEcJWz/UACsDYn79xW5GNQi5w0XI/LZZMH33ueV9mpkhrOnz6NlwjRbsXYxG73K7vjzzfQOvBbGGNBD0OwmV1EfHrUy+grynyegi5emm5GR4SAbASvJiBUgJ5FRTh/psz2GnrJPHg0ALuFMqwDaJdASBOvCFSG4zR37CX5OwRXxmzOklDX7pWqUiMQDK8/uM0aMVw7teorAoQkGaq36A3fV2bHnfMP+Vjdgq9sTNiBH6Aj86nEMoEVtkUIkFtcDafwlTY2ZDMkWA0sniXNofhkDZQUVAtHjzHHsogsMcWBcIjNdioBvNUMSjLkUGzDmkTRNf6t9iT+vJIigM+0tYlCs5wOAHw92R3HxTIj5bGqxAWqkWhpbqBmEOVWSgwBAmZ6WJrT8PLHqnnsgOgetY5+9nU2S7t9rd2VyxaOAigKIipIpANSKALCy6npNf+vRG5MQvArAwrYoKPGbt3aKxywyvGL/Bey1tWrvEtr9iFUWuxzaJFWQ/gsA1+D4XIMZkNf9ugO0QMAgStBumFoy9fydEbtLa5QWN7cCQEgKTcDWzDHtgOkQAG5GMtkCSA4AWOBXzK8AMCw5h0q1gaFNlcAiG6bicllekwxyvSb9lEepj1/W12y3/mWZZUZn2Zmff4DaOgA0CoNhduO6m99q6Y5FBOhPWQ3IeIA5+Th9kZ6Cn/4TAPoeepA+wkKTz06lPGE2P7oxABzUCBWVHQAex1ygAcC1tE5y1+iIAa4GwG0A4IbnAMChBpi1Jbb23YwaYM1FBd0dKAaKME0Dg73W3tVs8xjz77zmSEuQSGnHzTiHMdkAKLyGRExFLtYw623pLhsdGuYIT6wGc4JLyJb/uJdGUFhAHbXOrRrVzgOA6zi705wzKRj2OSRo/u3wvWz1rTfYjiRcd5tLu5/l/QCuZh/DJhQc/ZzHuojlaf2WzrA6c23Ik+BKU8rgZlfVmUKdjvFlSwvo8902ghC9BDhif319UtItupb4OqUkoTYhkkDHP+WJLjn2ch7q7VK16LOeUPR1JnwJlxs3xPd2YxEA1vu8lU9dI2v3VNoe7Wzv+a/f2+OjZK9bZtow51fNSI91seYNo94ocP6pvZ+vzSVlrLXes57IhMyl0JuaAnj2QAn0DcAUKhmYJmBQW6BZs2b6G/W8gN9qaql00zqeHxi0aYBbsakCiz1re50RVfJD6+0on2nD5LKto92DDIExtf+JPz8CsA2SNGaIejvTrqeW862xKev1rb+++EJnomUaJRMs1QDreq1rUKjXlUKMumCxm5oj8i/INI4BVn1Omf5+zBLF+gqUBsYZLwgZn4yy7rLWZOmprH0rkgz3phDaVknz+QG9X9cySbRVd1zhfTLBcqYBRljfqWTsqPr2ysmaAMyTQHw2nc7693qbJu5Zb5UGCPayr6g8JrpeKrlbz77L3VnMcy8moT4H+f7m5hbr68XcJcvnGTN9tycqVHdPMJdHGVDDeScQHeqU2TZqi5vbOrz1k18fVWOtDI9/6XMB30lAvLmL6CQA3tyRm/zc5Ai8MCPgpTJ0DKolNtO1zNddrhOeOOf/9a4aUkKT6w7r8uV//AMJ2uP9WqBru0o8/8EAWDXAodXAMHIrXTDEtLkTJBeQGlrQTO2cglRkisn4AAAgAElEQVS2wTPQBWSiTz35OMa7apGUtcFRuf2SzSTIL0iu6hbJ9XbmpVfZk/QLXUPt4iAu0WonpJBD7YQUECQJjKZiqLW7LbWPHHOYSysFgGuUaZX0SpJcBzUvzIHYnG9xACy8yTZklODmS2IArHhHgU6Bfw1kqctIwhT/DKv/y3Qkc+mcHQQIXtSGGVE2mMOUuSAWYWKcEvH6X9HhAryBfRvr/+usa8iIe92vRyeB2Q1O0cHsSl9Uoa4vbJkEnwH4hUorgDqfcWZCEWKIAsV/hJrIGJDoYk8AJ+DshkWSnAV+WvARBjgwyVVCR79Yx6C8XkEHrS9iOdlQL+wusjaxDVkSISmO9yjA2Iv1AJ1tBD/Lb7vVmnfawds0VWBgS8wxB7iRY6q3POJvuT7LxdZVAA5hI4Mrb1sUAG3YMX+L/zcw32EEdJNZTOhhqeBEzHGQWNeIbRYAFgtN+6MK4Lem1B+xwINeAyxJdBnTKzlAp5jbjWpxRJAsgNvKgDSy/R0EpOsAYGeIJYEG+AKAG3iP/m7ATS0rZqWIGkJzSV2iFDjSGgoKKQBhxjrPdhY4X264ba3t/coFOPZOtcE1SWtp38lGkY+Xk8tYTJZaQ9tqJJrdVgaMDCMTuQ/59J3dI/YUrY5ufGa1LWbkegtImBt3JnqcbglcoK2e3jW1oQa4EjPAGiPNAQFgqS7kOu4MsGqBBYCbATeYlq0ngRYD/HwAWLkwB8BxfKdjozkVsWJBhYCslnM+5LnG2yAJpDhbFAET1Uyn5NBLYqWrpd7Ofc+/mC1fafUA4kZUFzIaGgb35nRc2fbKCMExEu48oLmW5MxEajDD5Hpx3nz9AnCkWNvzzHPV9dZzYLxSheMccki06KKX8jbWbf++/642J7/SiqtW2nTY3QECfDkQa34I/A4iY8rQA1VBvpg6KTecYGPND4kxP6ThvKtet9crwo5lyn7axgkSn4frjrPmRfzchl6La4a9/lfLZ/SmmEl293od/6j8QUupFC3OzvJTWk1oe4vbvMZDRpCsofIy0MnJ+TqMa3p3eif7wLf+ag9LSdO1s63oGXJGj47agDUc6emHnWf9LNAyKSQuAwCuSZBI0+/IIVrlKZt5CzJgFCW4MPchGZYxlJhFMZMpnZPc8kpcR2BSYEvX8Dxt6NzFOWIaJVvX87rOD+DAmc4EgKjrgEwA04BUBR26RmgcXN7LSKUxv3PH7xFaV5AIOe/8n5OhP863ScnFshh+qYdI3un3lOWXr0JjcxM9zQUQMYikfjYJ2HMGNgqAVO6SIfjR30XuWgTUOkn7FrO8+g0xpQKLArujYoZlOsHNHZ4Vq/A5BVaDShIw6TLsl4zZijAHcjUvUgJRy2edbXXHe9Y5Z5pDH3T9tmqXJUmO2Wptp7ZDQFljUCI+EpiPt99BtcufdVxlWKk5FYzThpCZq0+wHyOAszue9rH/9I8W+B4cGPbt1ecddIvif97bJADezFPH1yC4/tA2UQnS5EproUPJA/f8giUhZQt2fYv1EIcXK61ci+nnzbmqBHWFDxZZJ7UOJEQubMEYdHP3ffJzkyOwNYxAkfijkZhfgLf6OhV7T4mA002J0+DMf5abMgYPKMUHHjVu9q5g+jm36vRlOfe/xr8wZHvDRUEXjnpJkAEHvvgTOGTSkj4NYz4TpDtyo8nQM3jXXV5hHZ3T7beXX2M5LngpZIg51WMK0LG4/M9FN9qdy/pteXMXAFi9EkM/WfUCjhnV9gJBfseAffiNAGAxBeojSgsKXajWBcCbexGI93NDA7jx73QTYcFABeKSUSloWi/AU6ufPFIrZayHkWrWYNJTAajYjE5723dPtTvnAkpggusVjQEIBwBDRlCAPXLYX2nuXMLsFIbfJTvzQI0La04gOCBmD04cuDolEgB0jReZh42Ka4r9/6oX1vNRn2Edd3dI5TPVcuaEOyMrdgjHx9mKqmhzzJDL503VVIoy1gKr/kosQRbQjCka1ZJzvGs0l8Qo6/d5bphAukBLDqgJa9xpe4Ia5OM8p8J4lTSrl6T3lMwNEcAS0CEvVrAgFssncMzgyiVUJjqSw2ks+LtOAR+oS6yEnzuO/QlyYBKckWFuJ9z5WbXusIN6BERVxAADhAWCKxhvlQuhFriCAVaCpAa5K+pxC6G3L0PeoRZIPLYSLLb4czib8+iuz+yD2N4GJk6KbWtvUP9fWBSMYioAXgQf/DTyQvXi5WAUaeVDCMZv19LncqUzUXvtPYvxIrBUjbUnj1BRKFiqA8gkGZ96QHuW5AG11t3MmUXD1P/2IYEeTvJYsccAgf01tD7KbkeUPwUpcCdyUJxbAbWEnhyjELy543jE/oYWXAK+YoGDGVYdn8HqB+DNtnJPVJBAY4SlGuBggsU+koQpA6RUA1xBMVCLzCMB+C1yd3d4HQYOm9yvVS4wpijgmOV5TwAywQ1Ye+qSfB1v5syo/ALUa7lMbSoNaZJrn7EffvwU7MPRhiMBTcO8K2DJx8oKnSte/67QNT7HN36ub/YKuxV/0EsUogRajTudc6xcrayRQbqphAdzipXdmocW2+lHv84aFt9jHflVGOcNG12QkMRqOQhj6n10+W+SAxjqaAX0SGCwpmk6hfUj5KXioNGfrxqjavCrp3Webgjcxh9ZH9SGtS2+c+6ofRvnmlrmBAn0+LEOxlTBr8FzjWxIRvlZzXy9xueGVDLOEpIFoBRwZe9s6aJufMgGanCrnDXf7i/Nt09859fWQ+Iq2TzVeocYR9VvqrVDtomkb6Qw8X6/0frpVw0NHPumH5nABXzD02tT5vPzBQ0xP7/+47N/TUkSNxOTwou18kIk0O94x9ttBOa1nuuYSkxG+0iUNAVXaHlC6DqlWusAUAXQ5ZEROk0oxhCbPNBL+yOA4LPrwqPtjhVKnujd1Nv6+8PaiRHlmB4hnqSuLhu/boYLmHYyHlfPyPnf4+Bn/TF/rtii+n3P9ZlN3Z/J901kBCYB8ERGb/KzkyMw8RHYygCwrsnrZaNjkyW1HFLGVThLUiqywbNmTKEVwCvsoAP2t6726Q6AC0XkQJhyDAyM0DrhWrvksqu8rixJv8SCAIoAHeY7P73gT3b7k932ZIr3JmGioguayC6ByQwZ0Jbialu4Q8I+8OaDybxJ6gRQIaAt6fscHMSh06Zc8Dd0sHSReq4L6KZ9ZwCfApfh/etnAwtqMcI2q6Z1EPZTIDdBu6hyDz1p5rfb/O+931Z2iT5I2iD7lW8BWIj5I4hKIQ0vk6nXNgZ4rVvcxkgAmOMgWdZ6rwX2NUicQ/QYfTZuqeBssS7qqncTYxMlPjwYXp9mCcB37Dui+RCPpsuuN0Dr6Bi6FDwal7heO5hLCdHoG4BOcjGVvEHtaADLMtUSCHIJMomT4Yce8E1qnb+TM0sCwmIppEpobGmw3tFen3N1ZOxVlyfmQ/vsjq/8vw4WQVK8MSYpcp0bnw3jrG9CtWyao5F5VgUALEl0GeBrAGDdawC9FrVBEgNcytFPF1ZXMuYmIuhWsb+0OWqHyXcALPkzAF5GVw18l+p9mySPhgXopFayRYw07sT1qkUG7DWpNRFgNQmQ9NZBkhGSILrx2mVGfGj7HTAPw2l6asK8DA8A8NIaZ7LXSlREQX6ZbahNcb7gkFyidnglx+CRwTzSZ9ogDSbsflqzPElf7f7aqeSiZqNGmAqoVj1wiwNgsVYlnGr9XI0UBaH9lnoDq/ZXADi0Q0ol2zD4YVsFgEmmIEC0LAC3HbOtDvahfhSZoMq15TAsNleSeRCH5N3KLdB61gGvt+LimLtSNOgHfF4WNAYebwZnbq9Vl3SVOSJP4Qw19KPdBWsd6bWpNmA/+vd3kyHhmEg5AAhRLZ5L/QXmomC5hs9qjnmuZL3pPvEl/cXzDeMAWO2IGHuxbBwfJbmKMHZ51TGSXCphIrY7bQkyPY/YZ169n3UMP0OO5Rkk/C6WCOte3F5NLvICkzoHRSWrV66WiMiCwN/M0zI61HlapiQgKE7i79nwAZHZUbW0ubpcIyRHwhdUy6E9caKVS9uzQQAc1ihtihKXuvJlRe4qoann2O5Bnm+bTkuGbk1iTN5qKNdA1VFsLtuSVKd96P/dRXKJpFYD0lWM2IZJrrW1TqelG+uGkm38gMpFggQ87occuz5rDm4++7s1zLQiDtRaa5vJhvSStLz86ivtaDpAhBZJumYH2bDYTbG/cl4W++ltLeTUjNJER1zZfbEAUuK42gw5dVwX/Kz9rJKMh3N640C9OvEx9n3e11kAOKw3IUuja2MVAI5/awPg15n8CcjXt4bj91LehkkA/FI++pP7vjWMwBaXQK/LAD8bAOsiJOCrm1i3Eil/SaAkmVp44AF22GEHeFuArvapXlf0l7/c6O0BWugD+KsLf2NLV/S4zDGRRrrpmjq5gjTYT391o/35geW2IjPNhtRPNAoEBIAFJtOAn5biSjt0QdLe/+ZXw0wQKMnlF9mS+lBKurIh19C//6CuD4A3DfjGv6PgOgZ6zm5U0xm8qY5gScxvEtBbpN5J4CrVQs2iAGJqwN7wyzPt/sQqG5raaH1k0SVLroB0imqpgLFPLUWdzr4GgWi44KpmLzJyigQC6wHdatBbBfLHgO84MK6JAMI4GIjHIwLJHlXqvm7mPUSbenpDAdw4uPA6Xd1iKaOSFt4HNMqie2sjAkOvEwstjsSZJAlYpU6Uw29/z1obeewRx+DZ7eZ6/dYQtcKjzEFhMsnqi2IWlKCBVdCWxq2y3AzFKQptrCYx24t7q1NVukn66WyvPk8w54/j7K9aKQkAi/WVARZoIIBhZFO1GGOVqAGWfFk9fMXsqs5XbY9aGT65PLdxp+Wzkf9xQDwNiW5WEkoYXjk4N2tz2OJOGJIESZ+spLlyAVViQk7QBI9X/H61vebQKTBQBNg4o7d2TrW+FatRX6hGLvQ2diYe0K1dFQBO4IZcQZ1RbKyzFezTgwMFmF+zeylffgAAvLjAGKamWSk1h6QSJQyZVhhyAeAmZ3TFQ3sgGANgB8O6C/iKbaaeFgbYAbAYYJI8AsySOgoAt5XTAGBaIlEDmWI/KpzYMQAW+yoALK8yMLHHn+5E7nPBJ0s03wFgtE+qIYhOan5ELZnKjG8hDkiHMWoimVBa+ZRd+oVPMa4kmfpwq6Vco0ESR5h9zSg3h/MJyxnrag2x/UHB8VIFwa5g8TVBUlwlH0KyIqw3yGR5TbL6BlQrbflBa8+tsI8ctLd1DSyxqbT/qsU9WqbafsQi1lVgKDDBStDJ8Ifjx92X9zgPJ0lonFjdQAugahY4Vh/Fjr++7PhvBQWMKzkcAIfnI0FBkEeFvKLLl93HwJOB1QxwYGWDkod1g4VcXdVJsQY8xPbWse+rumn5pHMNEDckVNzSYSMolz763Zvtcb4xl21FmZKm3If5i1lSBTf0wSH5ZYRm5qFXeljvwvyO1kRfB1/cAFiSd621w9TsyrH5l7QXetvbTvS6V8lrZFLl9VqShGOqliZrMtqvXo/MNepjrUirLJJjMtXy5KWUBJKZc66LIR6/RdeNquMXs7BjADYGslWfetZ/qwGrt8TTsYgAtL/G3UHw+slxvSewvvGxXPe9z/ejk69tjSMwCYC3xqMyuU0vrRHYwiZYG5NAK3AQs6tHN2+gbs7rbagPOuGE421KZ4tdiaHVtnO3s21oDn/jjdeSDW6y7XfcCeBXsKuuuEkQwmumSo4OQSylRvvZr26yq/76mC1PYEYD66R2NAoUHACLiUDS2FRZYW88oM3ee9xBdDfBiAJQKABcBABj0RICn+c0h9jUabT5ADiula1mOlXiXH0L7pg4CMP8phvIbMutSJJfwG05w/5MKdqrv/UZWz49jYvoMMpn2uhM6bD+HO8TIyuwoKDA74rmJEkGIPO9egxWk4rXqgL5WArtr0QXcgfMunbH4Fcf0msx0FXtcLzl4yyM6p+qGebwY1UsTcQqjwH/9Y6HarnCLQa92oZ4kHhU317HbqrNJSCV8VXEBut9JaSs9dSWpdhfvd7/2GPoEgm85+/oDrbO2mqM6TmpQMxNRRRuMcZJgK7zhF4ESD0pQX5JANyLi3nUfBJLJdDrbs9qUSJALIcmakf5v9cBywVaBlj0/0WPHO5qicR70sij3cQKN1mXNwM+m/k51QCrv696AXc1AgpBezIV6gSUphmsJp6frrIBgr6OdIubOXVmZ1o3QC5NAH3vnQO02ghY/cADWoLhDGCvAtBPNyCRR06sZsEl2G9VZetYysnXJd1CkwBg9VIuNNXbcvbzgb5Ru4dy5XvZ9Ae4LwEAD9fPwBhqOxIxnTQVb+UcpTZdABj2tuRgN2aANWf0fwFiFAoCwN4OKUuQ2hwk0BEAFoRokASau2qAMwDgOgFgyaCFdmF/qwGwFOqeONIsi1QDXpuq/eE/FSTUSVhJ9RJ2vABqLSGpHWXMkxyvDg5dC0ZNzchSv3vKe5A+r7JG+kkPLnua+kS5FgXmt+j1eAGIuMBXx1zy11gpsanLxT/R+8YBMIeSuZRk/BEOjAFgPwa0PBoapLaUWvdtaGG3DefC+/fd2br6VtoM1AclWk5phXBYIGDqPXQFgsXUKzETXN8dmLp8SO3INF1VF6pzUO/Z8KC6K3NUflOd7IzBrx6dZVR3AmdtQwsj3QSMtTSmaDPnzvZVAHicLVYfedejsO6oHZrWQAEiOUCrhlO5NSTgnR22mrY7A0rAUNazmP7cvek59o1f3GSDTZgfwQz3DlIewXnb0Njq7K/ycfUZJNAkYEKC5Z8TABe5ttVQFqVaXsUJF//mUnv9ka+1BqTiArEjrFlyfS66qSE1r8jma0jaZVCm9FKzXEcbtQJJLg1Smu+QWkfnqWpgZY7lPaf9mqI1Lvg9jAPR/82Tcb3MdvzTY2D5f3NbJn/rhRiBSQD8Qozi5HdMjsDmj8AWb4M0DoBD5DDOYIa/42byCmSc+aWtgaz+dWESAG5tbrCLL77Ypk+faa+iB+E9995BS4UnbeHChdbS2mE/O/ci9+atIWAtK7MrLVypxc4HAF9y5b02iAQzV9PMtY3MuXgZx2MEzTIVsiV23CHt9q7j9yPEFgCG7ZL8jOtgXSW0JAi9Xf8+1nbzD9e6n4yZozHXZ41XtCmxMEt9kzMymVF7BjFbqkVUMKRIrQigmkGfv84a2+/7p9ljCZCJ+iIDtmqbyYyrN5baMcCApWEexJKX1ItZTtOhl9C4dDCu0XWzomg7FVlG6i5HRv58BIAdCMd/63vG6JnwHp8MOhQuIoy+sAo8x0PxXNFrnKkX6z92qwLB/pwCTRlWycV5nAFWLV7gvDGHgkWRWYiA8bCcZgk4Ves7umhRoHdgRMV8tu20M8RMuy3HoEc1fRl6Mg5gOJLQ+EVsr5uKcLBCgycNjQxOmJcVatAkr4/6B0v6XCZYw8nNa4CBW2MSaD9mmF6pLVJdaRSAS/0uc1stjBwAq6URss5WflOy50axwSRtmjh/ZHzVxvytZ/trpXCAPaljY6e0tFuWGf6HPz7puFXgeJ+9MKVSnSsSQ1de8Ki7ZMB1HPvlS0Zt+lTVM/O8DpWC/wgAlwDANQDtcoaEFa1plgCWBYDvZTrdh6bzwf6EPQMAHs3MtER2W8BrF4r7Fghcevpy1hVkauWu4+MA2KXyDoAFfAWCswAG+r86ACbRILtcJNBJ9QGmrrEaAAtUiVQvxTXAyKvVEc3LIMemRziXYzlqCTDincQ4DAK/aoumc0vsb4n7MG2NMux7Jw6CHdQN/t/PfJzmx8s4p4YZX5IZzJksqotRjZvXswYmTsk1JTXqmHPeruylDIDFuSvxxDAn5fzMmLgEXadiNGZDShJB12eoJW/K99kUpObv3WdX2x3FQ+6pB21qs2qyPcXpx86XFYFNXyp4jUeJ0Gt5v/7W8ZNUX48OlNXSLsIWG1pKqsHuOIgdX1HkkhuXV8Tv9euCm0NxnVCPaJdjj6PsagDsBniO3ik3kZpH64FPTo0AiSrm9OrVIzYd5+snWGsK07ezxZVO++pP6dfK3F+udkdpgK6fhLq+Ce0j/U83IokmgRarbrQQxzWjY6y3rggvZgY4YQ2A1AEMHiVzFov764svsWPe8CaWZJWp6Fyr9aTkCIZXzZT3DGNsWaS7Q5r/jw71wpIHY7H8SM6aWttJtuRCewuckFW8LUXPGOvq46bEVWRwKBUByQdn0TcYA1QlWquuQuHaFrHvMvvzSRt979j3R8zwmDQqmtwhw1h1Tdwyscf6uzP5998/ApMA+O8fs8lPTI7ACzkCMkjULU+snkLZKdXPMASX/H48we1uz/LxCJ4R5577UzvppJOi8hjBE13X1ycxN30Lq0ywNgyAHSgoaFQmn4ClSLAZXCCLgNyD7ID99rXrr7/eL4IH0qR+8dOP2n33321vOf6t1tM7YGefc34IDAQ2cDAqqc9pudUu+OVf7LyL/mJ9JWqHsa+pBQCL1y14oKKQFRORmsX2nrfMs3eesA9yWJz6YAvLMKnjAJivUlucrRQA+4EFVKmtg3oHFmH7ajHDqoXWk2GRyiwLSTLcdSP2hh+daUtbqStryFkPzEq+toBUGvmY2vzAZmTyutgnYMslfxYTHAV07uA8hnI94BgDwM4gi8YQEH4+wKstrZpE/tVxnXCc+Y6/R8HD+ASTv+WGbqGOUxgurncL7wrBdYx6CB4SIBuvu/UXfFNVP6jiQjnAVQjM5abaCKBVUD1EGw85ZyqoUh/hjGrMOElWPvwQgw0T+IpXwjJkrAdnzQacRkd5j5hhscI6oZJRzZjcT2vFJOYwshISg6FI4Co9Bn4Bt2KAKSRmq7l7HXDo92sVTKZ4vh6g3Elg30jw1AQQlgxahldqgdRK4N3I+dLJtqTYB/2/leMu46sM87WJ1xv4zO1/WcX+wRhD6u67ewvPUws3NGIjyKBb2nBIxyG1IYN8HvA40Je39lbOH0XbAvb0rNT/PfYWq+bFl2wq2nHJn2WANci2LIZRf6CPOyT2A0MJe6gfAF0haM9ug3vzbBhgAHAKCTRtXco1qgGWe6zqfQHYAjOePJFsnL+9Blh3ALAYYNzfy8ieSwLAjKkAcJaJHfoAY4gFgysGWEIAAeAamGAlcrzFE4ywt9HSGR+ZEUkB4vJ+1adrPkQAOCUcph1lfMsg4xzzphH2u2PVCvv5pwG/cqzlWCZZnyqw6fUReyhRtb4vAGBN3VD/W6s6b23COgqHTV84/xneGdqgcSw49+rEACtBFCWuQt20AGEdwKTJugdWWmVghW3HNNgRs7eTdnulbYMSoiG/AuAMANISEy0zPhkjwOnlDBxOmUqJHY4TGLSK5nm5ngfTw/i2PgiOpc0CSdUAOK77HfNgEJMb1QFXP44B6Gh5W7deWAoSJeBUWkKSif2V2bo7+7MhdYxHM7/b388kpNa8r6HVnqjrtC+ft8hWc4UaTna5YknF+bWAP12MB2E81as+hVx6oLef0he5PscIX6UhATDF3ggvdgm+1qX29nbrXoOnBbeLL/2d/fmmW5CMt+JDRxIq02Jr1/TZBRdcFPo8cs5KkZPJqo8v10TmUJr/q/2S1F1aw+ubKP3xOuFSKBty9rcKkIYri4+inHk3GACtY1r1HGerkhXuyh0DYMlMdJd8O5ZHx5/VmqTaYH7PAXB0fdT715Fl/zOsDC+NfZgEwC+N4zy5l1vvCChJHZz66z0ROoDSSr0HW/Ec6aV9nwgsKY7dM4Kyxyuvu85e+9rXEk+Cj7i2/sMBsDYuBB6hH7DXa8pgCGAze/ZsO/zww9y2/9r/z957wEd6Vmf7j2Y0GnVp+6533SGF5pCQL3xJ+ANphAAJxYCxgw2hJhSThBI+kgDhSz5CSQBTQgfTjYFQAyRAKiSkmOaGC+u66/U29TIq/+s6z/uORlpp1yvZGIPm5/WMZt76vE859zn3uc+XvkwUeDve34cAkCtp7959UKP/If3Hf34r6G4z1pkEAM9hGKfZwXTRh/8tves9XwLwEoGa24Rxi+Jj5J1Zz1YF3LHUWdmdnnb2aem8s/4XHnyK2UO/CwCM1UHBBoChBhqU2TUB4JU8uMf2KhwrAhwGtmUUilqGAXp54lOoXkr9q/QadWAB7eVclEI6+52vSv/dO0RtYAJfRLgmxjAqQEbmKtYVESKyNqUhHzmtpUW3AEAjx81IcAmOI0IcVn9esONv1/tlvCatEeDYvjhuaZEWALpZJsktgrq6Uvtlo29eb0X5WvqcFCExNBjGjddZRGehuM8B/PV0mA/WB/gd2ntLau/tQmyGz+Sb6Q2aAgz39vYBEodSP5FhAfPId8nKM+mcOowqAW+7z71QbcVxolOFiKDG7QR5jVKhQ79rxnq+gCZQaJvRXvrYvMCXSGKAX6LD8Y/tIgfYckjUcq6D4KhemTbggBng0vuwiwTAClz1c+BBwGIv71VA3gDCVidv2Uo0qZZu2X1dOrjnMBFKDsujf/hDt6SNlCoy93nOGpvQJzu5FyzpNM59dVtaDPG00VHEdTYCPBn0w9cdStiI9A+6DVi1LDGj4vi8IEMbDQDcIPo7xN/XTs6kbx1qpEvB75eOV9OVY9V06zzt1XcqOcCAYEojCYBTuzV9nVQ4aEGBLgGwEeC5SLjmGrifHAHuTjUE7BoCZe5NCqhlsQTAOQJMtHsiU6AFwFKgLaujUnQVx4V2ZiVCZwLRXO2pCVTpt0aA8XtFtNh/Kj9Lm61G9GY6aM8/QdrAn519lg+SBoE5QUSug98HpKbiPGCWzECuyMO0vxoBVnDLl5HmBYr/D+5CcUdcWegXMDeH6j6cXZ0CEQGlP5eOgVkcFPMAlb4TNqbJQ5QJYVxso3TMiVzQ7/3sfdPm6RtS7yztrEiVbBwPRlvnTAtrhfsPITdvQPozvwt+G/pLmIfMOY5If8trURkkQXlEcPPxylczilvkHD996ScAACAASURBVJdaFVFrtVizytqrS/cr91V5Xjp+KHkVvsJpWBQz9GW/r9FHalJwuygZxkK8h9rRB7beK73snX+XDqUdUKI70Xigjjvea0XAKoDgNhwKpqYYEY12KMW54sIjxhyfIt3Dc96Vc9CdtxmHM5RA6mOeqtKX3vDGN6XffeZz09hB0n5QiGcmTM87/8Vp700wNTaewI3XSeuwdnEuofWGN7+WdiPFigEOr4PPU8zrMDkQ8MOjhc1QUJ6j1bJjLItUWYTPsVwC0HK9Lr0w/l1GbYv1rpn/u7Btm17oeCCepwC9QUvJKRILHa48XpEfXESd58uadXfEAF0/5h3aAusA+A5t3vWDr7fAMVsgRLCsmECao6xi1+ooDUcpPsulGhhzTbc6gEGvCy98bzrvvPNyTXjsfB3Pd2gE2JNb09GXKo3maqrUmMsW1Cj43gfw3ZFuuWV/1AU+cRcG/caBdPXV1xLKnkpDI0QwJcmFGrLglWMRAb6ICPDb3v5FMA4RqADAmXY5Lbgm+tnWxgJZ3Z3Of+q90m8/IQPgacvRAIAbWMpSoMOWWHMEePUA2DYJI8bgaOnk1/4LCm9+2UZGf2t4MXJBZySDKPrs52mjo4ZGDIf18yA7RtOvfvg16dLK/jTcz9JOkdjporRPRL9iydfACmWXHPYT7JU5tWEgFpF8ja8AvMWVRH6bf7uJ0bX8e8nwar4XEeQm8ytEq/K5m6+mIbpQBqL1OK2GQ9PYbEZ5FsI9QV+PUGBBjdYdFOfLZTLC0WL0lkhnL7mIDpAZPjtAbD8HhBHhXqgTAu1ZAFYdJ0uDbaRO9AAWD15zVc71BSnWyK02OjxpPhrPQQZ1uyAX0Cv4teyRn+eJ9s4BiOelQRMdFhRb9sjc3yr1f62VioBz+C02YPhS4QuhK8oY8Sz76Ah+b8QXiEgEuCdd+Y0b0zi+jK2M5x04N+5x2vZ0Ks6i1BjiGs0vNmLJQcyXpQkmx8ZJ30VQynqd1IW0nueMVBCiZcwD5NtBERybxoBkH+47hoGP177EPQkwpD83uOfD3OTVUDG/sX+SWsApXTbWnq4araYDbRu46JNBPifRSTFeAcAVBLjmALURAQbUBnSJ8ltE31R6jpJcjLtCAdo84Hbyhs0XnhMAA5AVp+tifG6CmsioTvVxeiwgSvDr89GmFAAH1dZHP5GB6JRsCO1Vozp0TCQDYhsfSXQPf3EuwjDt5Nl38Aw3kSf/tqefw848m6FDjCsFxmBJ4CmUedGPsNg4wG7GflRgJ8WvQgW6YCH46UcbAEtbFwAzP9M2lqGbVmQsIriWmCJXnJI2nXT4WfQLOhkTm2nbk2jQs3/unun02b1pYPpARI9zm6r6nCfAiL7yscbzlFOQKdD0YUkMrlt0rU6OsxQA2x+OALsR4V2YgvI2/GsRuMrza6Y+S4xpF8xa3mwBN5eSCXEgwXll1jqe8uuZJthHVX37uY6cdkW8aJdJHLqHUHa+oXN7evEH/jsdJAVgprqVe7F+MkJ8/O5cJd2+CoNDT/b4eFY8DhE+r7UAvj9sAFjGTDdCYWMYMdoFn/rMp6ExU4MYNgkEafoOzxiF+Sef+xxq3Fo6kTq8eMM62wfTU576ZMqvmcWyH4+/+dJjUKUPpw9+6N2UPxtjrsfZCEumjPbmtawFzFqHtcI2AYKLh1wKWUWrl07icr+W7/xo5H9xlyrO5ZdHozaXa6HrV5mXfMSB1r/4AW+BdQD8A/6A1i/vh74FTJuZxL4QAI8PD5O62JcmYAN1EeG58MILI6glhhLuaP/XwX+PfOQjC6CMXaw46h1Lgc4RX4sUW99X4CAQFnxEwFEMJkJH1baffGAXMfOtBgcHESZqpKHDk1GzN6IDUhEbUO4qm9OHLvzH9La3/h03QARqFgo0BrP5wY2goGGkVjD8AcDP+92fSWc99qfDMyw6mNTGR3GzMUpUwZxDol56B4y0Wj5BmpWgK4S6+CxYKmlwOS8s34+vUAoGNBhdcP8AVfUiX5d9+zdvDkPmaK8m3bjYqMyhLt9b48gl+a08XuQgmtjI+RVrmW4HDJ1USw+44I/TNwHBaRcCIRj6E6gd1zbwmahgJ9TTKUWidEQDpLG6Cq94edTWM2oXZKpWlJQQa3Myr0OAmUlkTfOiueS3AmO3L+9xKWCO44ZRmos0lcdrNR4Wav4WEeFWmqJ9osiNa7ZxaeWWDoXih1YHg1/FXQqWiSDGvYViTeEU4KcQy45tiOIQmZ1GsXb6FmoLWx82os3sayR+jHYe7EkbN23g2UvTHaGvD0UOcBVHTNQCNkeYyFcbIBgNU0SsAMDUSqmj+Lqpb0caPTCcxvfvEzuHH2MDj4XSvlCk+YyBd997dqUdPL/K1HAaBJj2kQvcTuREwIxOVeT9CgLaLfWjuJWiUT5jo2OMHY14+2Y7n0Oh178ViykcHxr7ofEke4ISTPNEpaYBxxNMFgf48dLDY+lyIsiXUwLpGwDx3ZOdabIbBeieggLdzviDypxQY8/0Z24gav4WEr98rljSxZrRbW5nGSTgvQCY/RpGUcKbAPWTFIcuwuybcGhtYmBRjjjArIrWAmBLfEXUJdiGcD74znEg9TQL4OHc4gvzfkmlhvUhU1rVZ0tmAaCgtm/lOZ/ADV/wlHNTOnQ9z4bIr23YWt5IZxHHFfyWUeWcg2kpGv8FcbwAv0vGzFFH/A/PjxEBZnwLgLuNzANep2Se0LdlEsQIwmGZS1Rl4TA4KIDgRuqDmrqdslPn/9zd0+bxA6kGq6IDZx1khsitx+eRHTQ8bwGwpYXikMzhLAH0zyycVWdNaKVANx1mjt9gGhVAZEGcYnUPoGWibp6DI9lfnSNm6A+dfe1pBIeJmQUbqEU7Ooz6O9c82bcpfa9za3r1py9Pe3r6083jjAvq/naiYjyhaF+BospSdYscKkUUcWE9WAys/GvpGrK6G7wz9spVCXK5ItqB537Rxz4Y2iChtxBK8tJsaOOCOhzaAk2nLNvUsv5DFefZDB6wZ/3eH+DsgznD3DLPImeNc0so/dVrXxv2x8SY8zdsHplg1GBPAOAqE0yZB66xNE1ftExaJxoLlkyboIrAwLYtaQgNichLL+j0rvnWhO+AJaJg1xzzlpTtaRyROlLadaYyH3fhSBwfPkSOmqWdKK3H/O1xrITRrjNw/XWXbIF1AHyXfGzrF/1D1QILzsTFt5XXSZfWvL7kOf6jH72I9eXxeX1p6res3n47Zg6w3OtML8OTbU4UCs9nnHGfdJ/73IdSR/C0ARRXIkjU39vP92dEPmWdkhF1FpVvfvPS9MH3fwxDRgCsJxwTi0WmvU0A/GUA8OcBoScEAG6HMhmEpgDA8h1dXG5Mz/3d+6XfPucX4u/JyMvkOAhvwJbCy9yJeAY5RCxMLqoKTvlu/pCg24VwltqMPeSwqUZp7qn1UwW842OoTAPYpwGYUypZFiUXqhj6oSQMOJ7AI9HehcF/lNfxAGAPs1DPNxs+1jVusLi2cw8zPXIRx9Lj3/vqdM2OufStiT1pvqeWBk7YnA7iDZ9DKKRKmML2NFqm+FPUkVkUGVni014UBc6/5ehKprUfCYEFDgtQdtGtL3WXG+gpAPDi7cr6iPk4dt7yPQBc8bet0XTqL40Q3xYAzFFzfnoG8/lZxA0XgwdDZhKlZnJvLYIzQzkqrCboyxj9Qm/Ug9thFQwf2pcm90G7Q+AnoXQLKsuhx1B+NkJsAms8vHiBLxPsYoBwZt6esKmeTtmxNW1FvaqHupJd8JsHOhgrliKaGE4nbO4F9AogyGUmetwF2sWGSlQoImKZAUhWRqZ3mA7tMwUcRtUw2k+lZFmaAmBRnWAyIv+2nxBGrSqjp9qabgJlswESGUNA7GY2u2wIADw8ny4bbU/fPlxBFKsrTfUAgLtRga6fzH4bcQQxpgC1xNBznq9gW8eVubgq9gqAqf8rRTrAL/+sBywAntFQFQADjDu4gO4QwcoR4I4xHFVeP9esUbkAgEWnRoezCq8RYGuxVtlXwNzFY9ApMIZjrU6IfZR5yLzrLTzrASLkAweH0uue80w22EP74axYwrxwnHm8OZ1uzQBQbjO7fdSa9rUoYnS0kf7D+JtSc7n/dYb67gzRTgBgUQEr5gYmmhqeiQ4jvIJRHBFSyNsBPFsaB9Mf/H9npLvR59sAGVvIhR3bf3NCIzH1bexNt9wKO4NaX0ZaO+i31vgOFW/GwqSOGh1/eSZqOiXjkRQl0lqjwC3qjKt7EMugzKg9D8DpIVJrSbUJiSIb1KkANI0xTmWdELG89DDskns+ID377Z9MI3VE3+qkDDA+Gzh452GZ2M/K13LgN2alYj4rI8B+d9cGv95BzsENA0WmjAD44g+nx5/1mLAXynVmYYyVyhALDWJZRZXaKzjf5kYbqX/LqczHrHOo0Vdx9loH/GlPeybO9f506BB1z5nXOqxNzZz89ne8CacabB1SVtQm6WINnaA2es/gQOiFTE6N4SDPbACvTWf5OCHpGvs3eO+gKkMnjvJRGQ71HmwEqNhQtAW1c/TXAL+s/66T1iXuomN7HOvOG4nwNc38tJYIxOo68/pet0cLrAPg26MV14+x3gJraYE7HQCfthg+LaGZlXlU0qAFhfe+1z3SL/7iL4TBsu9W6G+A4A0byPXBg7t//36+uylUe6fIZbzqu99L19+wrzBuMhVsDspZBfrlBy/8Unrb2z7DwrUDy5cyLxi+YYIFFY0IFwmCteqe9Oxn3j+dd+4vgT84ptE4qW1dKEyyWHawugl9sndA0QwVc7XeiDIQQavjAa7XyZk8fJDgVGd4hMcQGDJQ6PeTk+OAByNsgCLAgt7jEfJLfRllLsFVfrxLvQwrPbjFnSHq9q7w0ibT7uxgYZ2LXCoA2EYARvtwevyn/iZd2TmSDlFI9rr9N6AK3RPR7CnpsZSLGJe2J6AAeLQGR+ZLrmd5zhaBrJIL2DRMlo0BKxYkqF7mupcC4NhuwbhbuM1cv3YpvzpiPlKvdQPwHhDEyG2JWZce399LICzYjqeQNxJ4z/I/y0FleWC3xfwESLabq26OrxF+EGrVkib0oDkFtVR4xjiboa/MoOTcB7VzenoYY5b8XqK7dSJgFSK+DSLBDWqfSvGrYGC186/OsbpBCz30wW4QFz0kdWA1bwINb+itR01fa/yqCm1e7yDlP3rYvga9WuGrHq61h/0g8bN/GwAYirB9DTBm2lkFozo0Vcp/uYFyiWI+69SBdxlU6Hj20kI5n0ZeRH/NsTTAQpR5ijIjI/T57xHOugzxrMsAwJeP1fjcnvbOErUFAM917qSq0S4uAAAMZdG6vvPm/ybeOVc4ruI5As4RurK+6ZwK0GyXAL4RAebfDKB3XiuT34HA5ITmHGCyihcBYGnQRlpyBDgDYAXeYhwU3U0AXOd+jQD7jKf5fQKDcxJa+mAnQAyRhPtQY/yVZ/024HeI/XEe8byyI8aIlF0sw4xgp+gYCDdi2ZcyAHb7PG5W7z1ccWDfZX6wcRgvRtylEtGXJozQShopgv8+mBog2IptOg1CrIz5WZbOYGM4nQZV9dz7npZOxhlXO3xr2g6TZWb8UESA+xFsm6L/2c6dtHM7D8K831lC+1M4h3w2EhdqTMhG5fK8lFWdF3J8ywVpycJUtPHS6a7Z9EcJq5bzn72kE9bC4QOTqRs9hkgfYA6gCwJ4uC7qte+b3ZQO9Z+W/vijX0qjG3aka0dwzNb7Uo9OH/rvtJHLUo/Bky/SOViI9i7M0Yv729r0K+78jhY59UFP1xk3my766EcLD72O1ty/mk7WYIHlfhYeRaLCteogrDJYBjigdfaNw3KKFBieiyWRenGsq/EQaRc8014ocvquHve4s0h9QbiP+aaD2kqu/ZM4id/znncxx5MfhrPMqLS5xQpvVQG/szg8B6Bau+4bvQ0RhlCUbgv22DiaAVWcIfaPsqTeBE5nr22O8VGW5JoxL1w7g/VFO2H9dddsgXUAfNd8butX/cPUAj/gAFhDZFblZzyl0oke9tCHplNPPTX9w5e+mL71rW8hhLWLBe8JRFa706c+9SkA7/eaQFT60thYFjGZV81GGxQLvZoG0gfe9/fprW/5NDbwFtagXkCCDWH+GQYW59Gwr1ZvJQL8wHTOEwTAeJhZxOYInYUa9fBY6kMA6YQTTmjS5CYmJtLNN9+cDSio2hu3bIlo7tatW5O/7d27N3Ky/DzHey9e5QHUxlz8RkfxFrPQuX/OPc35u2UO12oBcLnfohzZov+G4Q+Ftxd67Ogo3FSNJ6i37bsGyOMcTj/3uj9KVw1iLPC3OdQNvN4ChRnUj7qgZ09Kf15qwEeEtcVYbH4u0GVrQtzRxtFyYDQMvJadPM3SxLzi55V2b80JDvEmI8RHAOsl5/C02k3mBRefBTANFYGhxTYBsOBKQ4Wc32qILQEOLa1DlH+OiEDki2P0zPFv1tAtfWx2CqcD/MwKkdnI/4XmPG+ZI6K4FX6fI4Kr0EuNfbvN7wW0WvKoG0Pe2r4nDtSJnkH/xCoTGA9iF8Xv3BOBrrRFdSxZCHy3AVDsNuqdSxXtDEVoKaDcg2BQPbBCgFQNlhLF5dqYhjGsoavDhuhKMHgLAAzoEABHTrUac4DfScD3EP33u+PT6XIA8LeH5tOVo/w91pn2JaJYAODUuYOqRsgZkY/XRq5nGxEXI8AepBUARykXBbAAuAGSBcDW7gb8AldDSClygPlXZ3z3Ythumq0lRM1TpxRo/R7cgxGVUPXlHrSBBfbzhreLWzUiJxiT+kwgMrqaBmgnatYzOCT6ueld3OPrz3oC4BfWBmXCqjXo6dFYvnK97BL8BgAuwW/zLLkvtQLmH6bl5PjuJVNYjbQLbgVjsE/Jb9XbYv/SG2kEmD5bAmDnH8bKFOOum3z4UyYPptPZ/Jz/DSNo6GA6iU7fhbNyeOwQ+deMA4gFHqpurq95tfwhwJwmzK8gVntRu7e1Tm/rPbjm5NftA4AXospZRGlORxIdZaB/K3oVh9NhmEIbtkOjZS249hCien33SK/93CXp1o6N6TrxEmuO9Ku61FnE4MZB+qFa7qsJfheAb3kvywHgPO8due3xPcM7c+usGh6pUIXT4qKLL06Pf9wTwmEXdZUjV6d4fooeOvCluQSlBqfHHGsdQnm2QwcU52l0RDpV9uM1qbK7Lzbt6RvEdiCCiwPCv/s3bQ1V/L6eHWS1HCRCvDU99Wm/E+lZVcQmx1CC7yOPTGf8O9/1jnjXAW69defKbktuMDGZc9wWKVeCeDQGoO0LkCuMgWlTZHh14nC3rrT0mlnrE0N991oUYplfUuXgznwa6+c+vhZYB8DH117rW6+3wO3fAj/gANhomcZJAGEA2BPPOQevbG/6xN9+DNA2HOD40Y86E+GrrelTn/x0uvGm68J7WsUzqoJoew2qpMZLxcUEwKKRW9mQ3v+eL6S3/s3HASKbWAQpFSOlMwwwDCONJJfHChS75zw0Pf6xv5JVpBHEaECPngcMdhPd+ql73TM98MG/nDYDBl2MrrrqqvSFL3wBhcmRAAle59lnnx1q1QpRffe7302f/OQn417KXODHnfX4dI973CP23717N4nX78vXr5AJx2mHMp1f5YNaGjFa3oBZKqwT1N8iKNraiepEf8cOHmCVRT0XgaYGXuwZMchGENLmSvqFt788XTG7n8ge2VMbe9I+opUW1xT3BT02yru0gN6jRJyX67wRqfXJHIFYlxicKyLaow+JlXZr7tWam9e6cfOzhscC7i7t4YgE018QR8/9q3zJGxZl4cEIAGzdWKhw89Dh2xVNkcIprV8xJHNKyfOdJhJs7m8oPZvI67/mZ/MeyW0U/KrwjBOm1zIedAOIxLhyMugdJBDQC0ZEtyxEsfr4J9h1OynAfezXg/XPqAD8ElEjAmyEuhtDu2ous2I9MvjL2rjah95KcTtSVUP5lG01xtpEduEoIrqtCI/quhrgpttxIaMYcgcArlcilnXZIQFwG58RxJroQhhrU5rDcEz1DIJTdUOUQGorIsCRp8c/DdjQ5ZbeLACG8iz4jSgwlEXpgoJZFaDnVMBlm06MxD4uYhMFvfu59hIAG/2d4V8JgCNojx3cMFrfBGFFHnQObucXUfsKzosK4GQrc8N7nvFULGMM49GhqK88SumjPFsU/ICIAOddbRudLGWUrUlDbYkWH733/nD/mh0BeT5rbSfbLyKrxW/Sy6VJmzvtq6GQFV8Yed9OCsHA6Eh6xs/+VLo3uQHtN1+b+iyLBKjoHqilMZ6fAKmD/toBGKp6cEW22F+xLPtt1mjI777C0cVlxbrTLJm2VgC8fKS/gQNSvYph0gQC2MLkGGJ+GKaPH+49Ib3+b69Ie+jr188wcns2MMbojwCoSe65h3zgSRwEWbjNCy/XgqXv3tWS9cO2je3vygC4NQc4R+1zBPisDIDLUkHxUL1P1m5FD1uUkysoacva8vmbwmQXmFGRv+gDuT9AedahaTUJ5sme7oFgmOlgn2P/7i4cesyJskumTG0a3BwRW51n5z/3+Tiy6zzfcUDyIKlPEzy3vvSXr3oVR2aeb4cFBt1kFtZCjWoDDXQanPv7tiGgNz4cfdB/UzgSdfDN814f2Bx/W5sS98dd/Bn+cM9xR7u7dQD8o/vs1+/8B6UFfsABsAt01GEy+giofNK550Y+zEdZ6GSfToweTuc88TxKHGxLH/zwR0INMiKoLH5VDOZJBCWC1tZGxEbDSmOqMpDe/97Pp7e8+SKWD4xvBLA6ACyCkgb5l9r2lkSqtA2lP3jWI4gA/0YwPudYcKapweq6eq/TT0uPefSjoVwfSF/9969HtPZhD3tY2rdvX3rLBRegLtmVnvGMZ0SE+B3veEeA4fPPPz+9613vSv/2j1/BOBtMZ555ZvqJe/wkNQo/EqDX5OpLLvlG+vznPx/FmOvmAkf0bRkDptl/bhsAXolqqYOh2/xfyreYx8QHnAIYWZtR5O2bTb/w6j9Moyd3p6smiNudfkLaO3UwdVAOaPrg4VRXDAyQY55jYTk2jdby8hbl0bX0+QUhmLzvSgC4GU1eIwBe8TqWNF/zOuJ8rcBWg0rqdM4hzpdjGNGwDKyBZiRaxFgYlrRjVVqwJY2KMkfSmecti6R4jeWODKVSSidyfUGgVf61zaFAquoz5V86yGvsxODvwenQi7EeCs/QPaUwS3ceYH+0c3JOMFfUzSUbAR7EiaEglgJX1vztYkxYa7Wb/fug3XcDWs1DrkRkAXhr7m8Bggsx3bCNo0xpGNdZUdffNO4iIi5AEAdzrHmuY1ZAQWLyHKqsQ3w2//eq8dlcAxgWoRHg3VM9aRRBn9S3E0bFZpAJALidMRgiWNZUymrsAmANzqUAeKao/2sesCVN4LOSwkcU2Bx6xLIEwP18vwmqwgD3VBtnJEtzbokAqwJdAWE5tqyCJMDSSWD01+BjmMpFf6vyfOswNvpwtu2kvV/z3N9NFIhLtclhHt00zjLZJZlq2ZpuEKC3CTAWOlnepvxnH7orA5C1LWIlAA6xMBo+eAaCYppERk4WEcvPIijjRvucyx15UaMKNV8YK9sbE+nHmb9+54x7pLvB9AE6pMNjt4TCr7wf530F4Wrmd5tTLsUUAGwE2JP5+Epiiu8CzBIAL4DK2wcAt7JjAriaP8BJRw4JkDrw89TTnvGZdLB7S9pd2ZTe+IVL0m7SAvo3/1ga4XtBkaJIHX0orFOerAo4tj8tlINbCdQuAOB8J/nvvN9dtQ+25ACbhsR9XHTxRzIFOpjFDuJy4fB+WynQ+b5ncTzXyKcNkEk5qVABjSgt6Q6k/GhzWGZR59kUmhwVcnIjFQhqfaSEFAJ9nk8Q3Nc7iAOcXufEgrOuAkslii3UesIhb7u/4Pl/lMsT0vdmsUsqTL7vfve7mVZuTr0bYcPw/ciBvXLz8xxiDTecnj1ElHWUtzOfT5A33MF1zdLvVy4FuLbxub73HdsC6wD4jm3f9aOvt8CxW+AHHAALymqWnSGapvHwO096Unw20jp8eD+L0BxA9LFpcGBL+sAHPoSYiAVO29IE4hCh4qj6Y0RiAMBR8gbKXVtvet+7P5fe8paPkj9I5AnKZV0BKwyqGRajyNuzViilkJ77zN9M5z3x0bGeaezOIlLUSY7jfe/xE+nsxz8uvfavL0jX3XB9gHQLJN///vdPL3vZy9K2bdvSs571rPTZz342fe1rX4uF1IV5165d5B6/LRayP335y9JX/vEf0z/8wz9Af+5Ij3jEI4Iu/fGPfzwdPHgIIRRFNMocn+UjwKrK+loKIMsI8EKO2vIRiBCEEgQDIDoBVmNEt1SGnoOeNSea2lhJZ1746vSV2RvTgV4imBuhqSIG0g8lbAZK6XioH5dqveE5aFqTR5QSaemNpVmSScULryPuo1li6dhdOTdEud1ixNyapxyGXxntKY5fttOi3QPEeE+CRO0lo7o5KhSU8ihpY52cDCLjpSNFYyzqC8MmwDhvk3Zn4V2ixdWIPogqMYAwbCpQ5owwzgKSZ1R/BvhCgkM5WpVnmAAcj+4GqKWoByhAPkOOBmcqtHm95vf2Ev0aqLdT85ftMOzrAjecKrKTN1Cep4Pr6+A5DzKWujh2jfvusiwYpVPMV64KhMkBDk9PiFx5L/zHv4ials2Zu0um8QpOVDS1NBn3ZhmXquFn8hlvpQ1uIEryXcoMXQrL2xJIV03U0k2N/jRO9LdtgNSBdgBwjShwtZ+cO7mq0Jup060ae5RBMvcX8y4iwIJd8vBmixzg+agDvACA53FA6bQSAA9gdG7C2OznEZQAuDUCXAJgjdYp7jtUiMkJlvrsS8A1YXIorwrCZZ2HDqefZ1y+7GEPSengLdBqyRUc2kvtUe5lUrM7b2xeeX7hICiBReQblr1KJ0IGyzn7tIwO31UBSHG7q3yzD4lBbe9GEQPJvAAAIABJREFUMYVUQbzW5q3z7pgcL3OCRcW82kIMK7ebqSp6LjYAXO4zOZbOu8890inj+9PGhPgV1Ij9lCiD3BMYSGEzadB1QLD9Vrq+JZGCFSPBoADB9vMMgvMcIfu+fKbL3eZtzwHOLJkSAJvb7hw9zphTRLFenQQ4zSYq+KSO7SenSycow/D1K9M1tYF045RgbCMl18bSpq4NOGGn0wiK/W2M9zSJo1fK0qLob+l8WbjivB6Ufc/P9tWWfrrKZ3jn7iYAzrnbzsXEX1tEsHLqU6jyxX2HUEG0+QIoVv2ZPsCE5nMR5JqypFheZmnxLAoQ7LF0cls72DrwlsfoRqlb8TJTlwS/s6zXHVKlebZV5qx2VOuNLg/dup/I/kBEkk0bUugy63vogqxTjukZHLuLogpUdiff/RDzzYc/dHE4Wk2XmcNB2jfQkYYP3EhHlnGkE16RAtNXsjL/+uuu1wLrAPiu98zWr/iHrQV+wAFwVgrWEMdgAfg+8+lPTz/5kz+ZDh7aHxToLhakGovNaaf/eLr22t2UPiLCBiiD+QYl+XvpM5/9vHtj8EBrKoyoKrVG3/feTwKAPwCwxUvLAlILq57FBpAcqq0uLFBPn/esx6UnPvGxUZrACHAVRFGHCn3Kzm3pNx7y6+lv3vYOlJzJsSSn5373u19Qns895+x0tx//ifSKV7wivehFL0p79uwJmttpp52Wnv3sZ0dk2IX2TW96U3rFX/x5uvqaa2IB/Zmf+RnENR6XXve616Ubd19Hbap+zruQX5i73uLF7lgAONquiKDk96yynKmH2aisSrMCoBuFngGcmas0DXCznM0cqqRpbl+638V/la4fmE4HK0SmEW6ap9ZpAwTREKBHWSeNMKxFI4VBPtOSzJHRHA0rr13r04VbaXF/czsBZAYPR6VCZ5uttN0W7JjYs/jxSASdr2n5AE6YRGUblUM7vikMylIYR+pAAF8pBAVojvqdfmckWIMmwqXZaMmf/R4PvZ7+yO8lsiBgLqJXJKWmNgz3dsCydYAVvxL8Snn2s+ci0BPR2j4iwLpCOjmmuuDmAvfQDyOnV2DM7XeBJnq4UYFxv7nCANMOrmewpwu1Y4SwuIONKI9WeLZzGGK9RJI09tqMfBrVLVSSQ9m7AMBFimwGBdy6RqEBiTAjI8WOcRKMC6KhAuB+GAEwBG4hpeAaaHpXUof30qG59G2YfdeOV9MeanBP95yUqgMn4mTZyjADBFcAwKQqtMHYmCWH19q/bUS95jXwogwWYBgHUch+CZLbjayoAg31GfRkBFgALLAlmQHxKwEwzgEBMIAC5nJQF6fjXqXvkwsaERvwA98LgPuogxTlkrhPo47jfFnlOfbgENqOk+KdZ1Pvl3vqJALXTtSxQZTReQYXRQDgZqpo0YlKAHxkhC2DkArzywLt90cXANuPBMCWZ4+5qAmA87w1yfcqdEdYOIalc1cxZZCOwoyVehCK20nU7nSeynN++t5pCykb7dP7iOzNJjBlHEdQbSkkQbBOFR03c+bYM14gGoRSr7mbC3pSObfUWr4rRYFbwW/r84/nyrX6DtwOQBSMCb4oQbDxStNHZjm5TluEgaNkVrXvpHTlSHu68D+uTv9J/z2ACnRt8440fmgibaQc0vTIFHm/CCNtJl91BBE2mBMLZZzKfrQEABfpL4sBcG7vtUeAlxoQS/vySuCs3G6531caD0u3baFAA351wl108YdQgT6zUIEucoADBPuZdwXzYj3I65+CVfNoNghioyYk9oPME8FupHqwrelI1oB0XZwglamL+VR7RF2MGqklVnJwmxDSYu7ScR2sGsCzObv9CHWOoBmik9zj5G2JIk8K2ruzkr0OOBx8M1Nt6ff/4EXxt05y7YpJ0iymcYx+8MPvJmf4INeLg2cDTBrKKslyW1jbyudu+0WHi3s8IsJfOkuOYKOUK+Cx5qOlz+5oz7i0M5a+l+eK1dcBXnxxLDDf0sdjj2Nt33qe7/fn8r5a3xeuIUruWWZQYcx21vv2W9IAi/t3vvF+xnQt3fM+j09DrF8zrJkoS+IwRyEcccdYo6qst4Udt7xt09red8R9L9iPd8TR14/5o9QCreP/+33frfPHkrmF8VVq/4TIInO6zOPbtQxSe/diFeilt2/ktMyD6Uak4uSTT06nn356LAxRB6+oqWv+TdTzM5+H76RCDw2NpH/7t69Ffk/D2sEY/G4zNYla5Ec+nt78lneAZbKHOIBkLAxZFTaHBmbT8//gOekRRH7q0I38ypq/ljFQxKrGQqb6o2B248aN6QlPeEIIWv3Zn/1Zuvvd755e+tKXRhT4wIEDsfjd6173Si9+8YvTk5/85LQFgSwB8ov/+CXpumuvTR2dPfH7uU86L72WmoN6gUctg7QkAnxEbu9toK+Vub/5Passl15jowcSC1XHjMi3lECjgwYqMS7HyQmeP5lwSv9I+rUPvyZ9a3ZPurVCPVnKjByCfl7RY65xYdRQCitlI6T19ZNPPMLv7YiGNcwV1fp0OyJ8SgXXGvVYulRznQtFpSXiWUs7goC5BSu3YOaWhfPIgVQCXDdaJM5V7NUqoNoqkJVLJfGircJbb/6Y1OcCCMdPfofxZGmKiPoG4BUUExkOUOy7+5svZjkjwC/gKd7NHRYME/mtaIShFNqmWiiGXAc3Z9RXoxjh4aAtG/FFiyko0EZ4pUEbCR4ATFsOSZAcNGm+893fujhONwZanfN34ryJ39mvrlHH9Ul/nuP5x60C7uaJRlkBLALUasUETRgg6BjTWMLom2W7UITmz4oIOOp8cO9GJAzcEsgdQ+H8Jgw56c+XUc7lMkoRfefwHIrQbWm4/YQ003tSLn9U28Y+WzgGJUc8jmJWkdPogzbnN0eCI/qr8BXlkcryR36vUFYUd40xX4uaqr3zjEWiKoM0b/Rh3hmqRHpR3nZ+gDId+aA+Ju5jhDYfoJRM7QCRYB6HdbnB12kch0V9diRtHDuY3vvcZ6W075bUSY3WxgglkIjmHKQecDdq0OEoir6w9NVqRLZ+zhNumZN/16Wf3j4LVTmOw+noDOE0XESG/TtKSdn1igZeUM/O81Mb7d8lPZRoWy81tc9/4P3S9qHdaef0TeQCS8vn+dtFpLpz7E4OJKhp4DShK9CHTUUoynkxPsyrjNxfI8TsLxDyGalwXjpjm3OJTiH9fo4HGRE6iIrrneZ7z1sLZw7OK/qmbIuGqtScxxJy04xLMBC02/Y0bCp5/ylpb8fW9Jef/Woa7t+crhqFVQHldk5F9OhCRjojcaGZdmJe9PIU2CP73MITW27RX83zRAwSR1o3AM91sTENyINtoiO1rJ8smLQ9zXV2nVQMag76by/lDEfRuLAsoEwiSweWa71R1jHWvjprqW01ScS1RgqR27qP4NJKBNKIbXDPV0fDwvn3Yx//SHrEQx+CoBVMpVjOVZLnOTCodfZ5XT3k2o7AsOoe6A2Qufh1PIBqKRjzSLd1/7xdaCvEB/8u9g3hrgzWK8GEqaXfeTJOc0olqYY/jmOxi9rEb3rzG2lbSnqRjlGzNh4TtznE7Swadf6NjeAIgiVQZ4EYO8hnymr5LKZxFtVpT4MEcxTF3kDO8hDz2ezkZOrC6W6gwXbKApw5Bc1UqWnAfx27y98dF5ZyrHI9lmpy20l+74FCrt6J4oL2BR0CPnOdQD5X+4M2k8/M9dTn3gTAzWh9OZtmm8Ax6bP2Gjo5pjnaMzh0vRcdALe9zZf28eL5NdkTxz8GVvCr5wN53DLXvplzv3AO5zlLCzZc//HUVir7ExUz07cvuZC5qpbude8nZAA8j/01x1ggPagW5TqxQ9tNv4GR5ny23GW3nvcot7Uye+BY/bgEwKXdfPxt9yO/R5O5cay2Xqml7oj+u9K1rPT9sZxlx3rKRf85gsVyvA6xY51nud9Zv6jWo6OyRlpJ1Gwn3c11vpt5ZsKypaKjgv0zyW+f+vSn02/91m+xfBviAwe2zturuIS2YwFgvaW+YgJk0uwEiJpP60VNMmFrgJTlAUphKf92e38vX1N8rkpVYsHrIxp74YUXxoIYZYtaG3/JZDgGvc7c3YO33oI9rqENUGSy91hGDHpQaDxp1wnRKH1M/noILr/88qhTLPh97nOfG+WZrCN4yimnpJe//OXhQRDI/+Vf/mV69vnPTcMs9mOjE/H7/yUi/MIXvjDddO330iA06lEM7vwqF8zFHXEt+T9Z/McIW5FrlxPtwnncSdsoDNbJAjVOsG1URDE4nn76ghel4S3z6fqJvWlwJwvnCKE9vNkzeCzbEPvQoTA7QbtLuTWCDBXXqPpcWHA6G5QJrnPerLSpZWckJtaL4NkWAKHg3JaG1EqLXIClo7xkaC/3WgDDeQAvAr8FxTkM3+D/anJKkxMZ5rJXeSfDiILciOdEBMKosO85Ca3IES7ozgGCBb0CYD9Li1b8ymivytEs7BJ5tWWySnOO9Brh7QvhKxwT9E8VnQXDCl4N8lmhq276YpQ2YkD0QHHuov063Z7PHezTJUjmWXZznE7vJyLW+RbCUCzq/gqAyxzgqNARzeMY1HkBAKbv2yahmss5jdbOEy1tI3c+fBsA4FH6wW6ivVeiwC4Avtwo8PBcupEw32h9Fxd8Cpj2VPYDAFMCKer6kpessTQX3ieRRQF8oyYwfSXq/wKAfVcQS/qgANwHDHjWUAQCBwDeRPR4EOPOWr6WVXacT9KXZSPY59tBRZ3+xr01QEZTCNRs6+yjhuwUqq7mIRsVHoP9P5be8VQiv9+7CmOO42Ps6zzr6YNkqxisdFzDx0X/PWpHXP/xdm+BKoZ4p2kE9MVR0GwXDIt7U6/9OQ++T9p5+LtpYIocWQkbAlNBtdH/cN4wmmEuyOhRaT3GuWNCJkyQWOx/EcPl7zyBCIALX2sskKUzrsrn8BIX4Ne9BPMl8b1dlgLpOFWQfN2yXvRXGUMyD6Y5dAcRn2Gmglr/qenqsXp6w79ekcY6N6QrpzjfBpT2BcyOviLFYoZrExBHvbGYLWWgrNUIWe2jseZ9zpMVnMwzf7V3GkkFtBJJVcNiyrJCUSgchgVGhts+4QmPTz913zPSpg0b06c/+dn05S9/OdbwESLalvh5OGvpgx70wGBN/dvXvhopRFdccWU8yFqzPCBzBeOvA0eGAGl0TMGo+fSBD74vPfOZT4/orQDN8oITUMe7ejfE9s5d07A4tu86Ke295WamjmIdWm0TrHm/pc6I8lkKgDWyalHvefPW09Lhg+h0MJdt3XRa+q3fPDNKQA7j9OkfQPccJpHq0Rd/7CMYbkSMJ0dgkHUD8CdwUuisG4y6xDl/eaIoaTiWo9ThxOiLfj8Gq64DwDsNKyED31xeynYTwApuE8fsHsT5hy0lAJ7GiBTwRqUOjhGaLYzL+D2CBKhbex7epwhMqI/SQxRd++zIKhct7cEgc59Ya/QZYXO5j/0ri5RpX5TtVQKy431f29jJhLPS8d767jJ2dADsnq5ZDctr4n2tVPcFAP7O/1zI9GPAhAiwPvJ5IsDkcgQARqFU1kqDconaTaXJdkQ3XBEAt7ZPnrfy6ziBTzkBNisgrHkg/IgeoBXoLdePjtWf19p/l+5/nP1gTWvPMgD+CKfA0ZwDa7t3O1ynDmbmkPFDh/RGpT5K6k5Q5WaGOoSdpLjMYpc3nPMMIIHv3vKWt6SnPf0pBF5JF0XQsL3dpMTVOjA0Y48RAS4VkcMIKYwAJ76YdmLyg4DIxBhGTWGcZyoSZkHhxfQYLp7W8BMYTwHanMDNx9EjeTQA7PFn2KeDyT8iB9CdPFcIY2DI/Mx9fzo97vFnhufAhfyf/umf4rwnnnhiRIIFwBa695rM730V6o/PfOYzY3H/4z/+4/Snf/KyoEjrUd25c2d67vOely5ARMtySGOqQN8OEeCVZhbBQKZCW0pDw62IfhshpmnbpXnhBan3E+XtYxnsnkiPeeNL0p5N0+mSqZtS2zZJtXQQQOGMXmuMvQo5UEbjWSlTG3TbeTpSDUBhDqrtPIchNK0XWMdG0W9KmkGrCmtE5YtnuOj6W5wVmUK6/N2tTHkuQG2xG7AoPkUkKvpXsSLEZ+v35j7WBL4BfvMx/G1edXBBb0SRzD/X9PXdfayVbKRXhSm3s2yF4JcBFWCY3xS74rea9YJZ0KQ5C36pJBRR4C6pzwFsc2S3kwfTDXILhWf+DRolpg26CnArADb628M+mCHhwOgAybqtoLmb34GPAYDj1ojci9XnePfWBMDhVY4SQSUALhwT5sW5XQsAnjUyL6rowAji4htc+CHAxdXU/b1ijAjw6CwA2M+JvGBYG91EfrtORdD5ROw7KdAs7nrxpVKby9dMysyqzxEJLgEwf0t9Nm/OiK99pCoQDv4q+XZ818P2gyBxumiiu6YOgEQb0Sfpz5gM8USJ8UL5p38TopP6fYjJr3/jJpxZKQ3tpb9jTJ6Ksf72pwB+998cEZSECnQbSt7SsQnkcbo+xqZlyrKXcP31/W8BAXCkD+iJhUa6GVXu+cOXpXtwKefdezCdOD+UBowgORSZN2b5F4az0doAtguRXf+O/ufcJ0U2gHCBbJ0VIgLsdxlAexCTZII274jHKG+wve6wiOw4f0ZJNLajT5suEnpz+pE8s8dC8ApzPg3h1Bnu2p7e9HffSTdxgr0VasWS6ztEZLTm2sZcUgLgWX6XOj2jE4hXlTn6zgTAZYRLwNPXz30cvDXmwCc//XfTfe973/Sa1/w1ehYHowSZa6BpPg/+pQemyy67NNa9s886OyojCHKHifQ++Jd+Kf38z//vqIhwLcyoBz74QVE94Stf+cd0iON0wpRynRfgxjrPMzX63K4SfQGAz3z0I0MxuQY4bs9Fyjl/pjO7NgvEA0gp3rcG42XNPT4o2fn6olc0KcsLcUWvX/GsOTpMO45C7LGI3Fp/WBvEcno69wcGN6bzzn1KpHVYn3jvngOw0jaHUFeIvvHDGy54XdShjxQl+muNOXu6cSvsM+ZHxbVoz6nx0dSDs972MTqrvTQAOD5MjWIdoBqBDVJ3SmCs88Fjy3zTBopqHbat11aAV0HwNEalAQRBe1TJGCf1pxvQ7YrXjI6WC47paHlO9dojDYw/u1DfniAgUGc/Tb8GzpJ2vcWxhhee++N+d9e1zt8rAOCVgHGz4/AMSgBsBLh6SxrsJV3okg8yrjuIAJ9JBJixPo+TuADAVYIHzlEzUa1EAJxpmke+FgPdhd9X+H7FPPKVAgzlcZwj19p+ax5Jd80DLGrzO6v/3pnPrgUArxgBvi2PdvX3oP3vel7DfnS+0pnXQYUf9RtMV1F8WcdfzfWddeZDH/pgevRjfjOc4Z2wcLQFs87E6l7HBMBOtGUeTunxizqkRW6OdfecuH0Frcbt9eQXILms7xheaunUbOvCIUXaPJxYfI4SAdYIcgKfHKZMQU9vLJouFkahLV/09Kc+Nf3H17+WPvGJTwTV2QVAb6ciWAJcAa8LuOf81V/91fTrv/7rAYrd//Wvf3165f97Vbr++uvjfs4444z0m498ZHrDG96Qbvre91InC5HCHPl1x0SAc05wNsiijmsRgItTMrkOcM8z1EMcG8Kw2UJ7bZlLD33NC9LVG6fToT5Ew+rQ+liEK3jSx6TU0nna8LrPT0rz5WDTUKgAH0aUNRit82leX8Om161r4qgTeBHxbQpnFcbqkbTlxRPySgC42R0Lp8kRf5ffF5GefL8l+C1BcTG5RzSX58C7kkciwzA6FbyyjE4IsChWgnGhWBufVYoKYBwAOIPgAMCUPIoIMFHfHAmedgnEowSs4xyZzlyIWxEtUqxKMGyEV9DbYwTYd0samfMr1ZlLt7RRT4BfKdJEg3kX+HZr6IBqBdHmCXdK54jor9fPjk0A7ADKUdGwxRBjiXzn5tyCsWg0oOCiZpBg/MlayIw5ZHbneoj8kCe3j20uH26ky0eI/PJP8Hstt3uQaO98z+lpvvsk0MFOrPfNRH4RjYmIbgGyQ5JXarPg90gAbCTYckeCWKmBxJXi73nuUzDcCwDeoBAW5+uZJELEv0oAYOEvT80Qn31L8Mtj6iQaPM4cMkNe+wR57X1Eik9im1149/6CSFUb+XcQJVHpvQWA3BW0zIOHiNprXNPPoZTkBlt/fd9bwDE4B52zGzpsrU6ED+N9B8m+vcPfS8968L3Tzsl9aQP1zbsw4oWrMzx382wrzOl1I8fuL7lB1ecSAHsX5tZh/Oc1JNOjfcKlWnTQni0Fxy8ZACNmJesocsItL4bzyTq9/sYi2tVN36KfKA6sT6eD3H3zgadhN4x2bEjXzXSkm+r96d1f+ka6XqBOjexx2BLt1LYPqqdJJpGG4bV4HsvxOWa8VMHxndf/ZG00WEu7SF60jFAHeRvbtm9JL3jBC9Kpp55KTd5z0hDpPK67zuUKRO7e/T2EHi8O5tMjHvab4fj9zGc+m/bu3ZN+7/d+L9Zm11MNEAGwzuR//dd/AzRfFoAuO7sLRwXtJaCdxjnVSe3xd77r7ek5z3kWgG04QDdWS9q686S076a9qReQ6DFl8MyYX9tvGlWpsfF9777ZcNJr2ASA2emaGSV5LZox2hrK1Hk9LY2zMSLrWRxUEpJzOXnFKE3PIDzYhgOlo0ZaCWKA47Cxuuq96UlPelLYGNodglqVzqlCzD6jRIaH0lvf+vZoF6O3o8NI9nP+Xso2yXIbOrQPoTaOV0RzBcfS2U3tmW5Q4s/1qyXo4FTu30aONRq1fbwvayP7PKqd9RxdZpxMkxYT7VDecwhGlvefGXoBtmVvqAMBwyy/5/SzWGsjhWotr+UA7LEib62R6iURoBUBYet5vF4BMBH+oEATMKjemjYgNPrtSz6cAfC9Hk0EWACMTgblttos2UV9+5wDnJl1rSkhuQWOEo1aCjKa19k6f6yw/0oAuem0uS3ttdp2/mHdby19tnXf27N9bq9ruq3HWYxvbutei7db/f1bitT0WNeVGqKwBlEasCEbEzgEmaOcx5x/prEtTNt529vfjIbT06MSkVVEcoDyDowAu9gJbMPgLjy40jAFK21MyMHdLsDTUrAUEWAWPI1WI6xO3G7jZ3/Ti7wyBTo/mKBZsdAYFi9FLOY5/65TTozF+jvf+lbQnl0QQkRKerQ5aeTKPP/5z0//iMqzkWHvw8ivXlJLHngN/+f//J/0jW/kskcubg9/+MPJrd2QPvWpT6U9N9/SvOfWiW1BaDY3+lq9/2UuYpR+MvpRLr0lziyiuTs2bUh7Dt6c0ibOu7OeHvy6F6ar2venw10TaQwFU1WhWXXxWII8AAc0WiTwteF51xDsAnAIFGcAbVPQd6Y7aN9w3lp0uAA/R+39q+1kLZN7RKFbTuLk3aQweeNLAHBEess83qzu7AGiNqiK0P5undiC/qzyswB4TnAb+wGGFbryc4Beyx8BgIMGnYWvalyDQFVHtv8ErkaAI/rLtani7HeqPZv7C8a0ZHPU+g1Qywro311Y5z30u27GQpd5wRg4dQyJbsZHh9v4t/94nkb2zfmNtjC6EDm/uW2MAOdIMCdym7L5CgGfAAIa3tLSgo5JG2DQz3fRKoDIYXIbbwBwXj7USFeMzqdvIYB1FYb/DVPUm6bm73zPKVzsiQDcE/i3EcdJL8coaIiBMPxnXnER+Y0cL6PBAF/p0Iq++A/DwVJnbQjaVQCsVfbr4u8BvsdsS32q6TKJleWdpoP+6BySVXOrTHKwtmGgE+kAtA+jrmq7b4WauunAcHrLo88irMdBxofCqVDFMxGSS8wZFejaEQlWPGdRh1rd9L2+1+pawLmvm6jvrHk8iEUNU5uZWT7tIj9u58xwesYvnp5OHgYEAyKcY9QqmJQ+yX49Mzx3wUMA4BzVjWpWMalqeBcAuLAwo8xZEQEuI8GxawwbjFT6Q2ghFAC4xtjBROe0zAeMx0n216yv40DtMH+d9IBDM7V0a++JaXj7aelVn/27tJsxN9t/Yjo0wpaNKiwhlJ8nYYhIdVRuzWiPhj8XOgVjwvJbd24E2AUyR2KNLEoX62QQvfCFz0eA8qr04Af/Miyo/0v6/P6YWl17L7jgDQFS/+d//ivWyPve92fSr/zKr6R3vfM96QDR4+c85znpO9/5DhHfr0Sk8Iyf+un00Ic+NH3pS19O//Hv/84JSQWJnFPXb5hFREgnFcMUzOKo/chFH0qPNQIMSOru6gXw9VGacH9Ru5eIIddaUnmn2b4dvYI77RUA2PVPuoEz6xIAbKQPB0ivubtsIpMs20HOwdJ/WYPoB9oc1hqehtHWA9U7d1XyqA8xHroVUCKNpt4NsB2LSPHwMLoe9P+Ozo3sg9Dnc18UdY3t8z4jo7naMJ7PcSFo1g569atfTcSZNmOszZomEjQHRR5xggNsFYwTlFYxKr1uxR8FqDpFZM4JmLuh2Uw3xsNpEk7Edg3IMoLSCsTyZ+9N28qXOcYdRl2kJLoX8/Zyuh7H/TxLIYLjfZdNZN5PNiJaXsuGZPMzbs0F1nnDcwwKNBHgNiLAG46IAOuj3gzgNweYyFQBgKdZvJxbXMsWnX3FSG5MbEdc53zFVKxlrveYkYUS8HpYB7edcv39uNrhuDvqCjustt3j0WUm0aJ+ueg0S52rS/9erV1enmSt+3uc1QJg5k1s1wlSb/rRcFKnYuLwEIzX/tQN08i01Gl1EVin/G2GFJMv/v2Xo1qPkeIuy8FKx1lDAOSYEeC4vSLPoxTDaqXK6mEsJ8EyL6QEyu4naDVi62cn9SzI4aRMiJsoT4WI5fIR4IUHnSPMWUDDc0njOfGkneFV/duPfyIEJDyuEWBzfV38PYd5wUZ83/ve98Zib+6v9OZv/Nd/pYFNm4IO5ncf/OAH+b03DIFPf/YzQaOWvlVea+4qRQS4nMOKiW7tADjPXSrfOkE7lrKYS3E+7qO/bwDRoGk9HK0rAAAgAElEQVQWRDrHls40hAhW2jybfv6vX5yGtpLbObcfJVMWVMrfTAgSjIKzj31DINXuPydq0NUM/6YxUGcNncTA0wAxpy0bmDkabHOXf69AwWkuJAKmAsw10XvLCI7dlwDf5pwt4M90q2YfCkMtOwKiY1vOKPbPoh2RCxzA2IiMhioedwGx9X2DCi3QDXWRJgAWDFeknqkEHRS0LIBVoT9linIGsQFkOZtUZQGw0eBeRKy6AK7Snrt95+xu5zbmCIM5C5As8KW+b/yet2/nuD0Y3JaTFMShRxbgtxJqyJyoyPc1gBQi6PoDIthth/C2cwS4YIMvDHN+DqGg4JKynTYcYeoJ8mRv5fzXYlRdSu3fqyYqIX51LSH/vSQHN7p2sd3JufZvdQepgUSEMYDmpDnHywMbDVAQy+ivkWDFrwTD5v6aAywFLEd/o8QZ5ZP03nXSH3royJvoS/1cfxe5uhWuw2jcjGrl3ITR6xq5k9ptNRwz0qDbUHeP++imzufBveknEMR682OfkDYQgR6++pq0AcGcCfLpOjBCR0gHmIEerVBMKM3riFuxDk5LH1z/eIe0QGYo55JkDfJsBwY3hYp9lVJIvVN700sf8aC086Yr0zZFgsxR5SomjVTRubukzRYAOGy3+Gf/y+85F1iFaEGtOgXFPBLdNBuMsXl8ZKfIyWVbEHV252VxvzZopqOON7pzDbA+PaHYHEyFKmJB3VvTd+Y3pL/68lfTXoDYDVA9OzacxNRH2TJymsdNgWGga+hGbJlz1bgQafwzppEIgMua43dICx/7oLMIw/UBPodRJO6oV9MDHvALMJnunf75n/85KiCcf/7vp5tv2sN8kVN8/uRPX5Le+MY3QG++OpzBp556Oo7kZ4dT2GM87WlPS5/73OfSpZdeHg7rXSeenM4991zKHn4x/RfrZq6l65yUyxJ5/gCJ5Gs1iAK/7/3vRWTyPIyXcdZ7VZjVDUFJeZT5Vsc3Y7YD4OTY7cGAmQA03nkvPS6FB6Z5EQUQLiJrHfSZcdZdnW7WjjevWlqe30+QZ12DJTCNHWOOWjdANfJsoZLbObtIs5rgtw76VjgMOXSDdunffAKCYpSquwXHQccWfsvOe4GmUXntnYYAmdJMrnP+ra2jzaTtoz3lsxMwT+PQ9d3Ien9/b3rVK19BtLg38ozbWbt8NvMwA9pwPJm7q+q222uL5XJTPM9FDvDSIM72VwbU7Mf1uGB188wE1R631Hq5854fc0mM+1YjfilAaL26I4GmApNRIaJQgR5EQ+M7/6MKtBHgx+Uc4DnWSdKHzAEOAMwhMwC2JJxpAMu1wAp206JrxaZRJGO5CPptAsCe92j3e+c9mfUz35YWWOrAWdKRlmUItD7z1n5fOkSO5/1Y13jH960QSFbcr3DylQFS66xXYs5S66koW8f6/oH3vS+dddZZYUu2YRuICY45VI5ym8cEwCXYLcFnmBsa3+YjBqhdKC1R0p3zApkfZgl8y0iuk3c52cvhNpF5+VdufI85RQO1ywNnAY0yCHhIf/Znf5b6fU+OBTjAUEEvkqaluJXnMc/3QQ96UABhc3q/+MUvpv/8z/+MRj2Eqmz/ps0Beh/wgAfENX31q19Nn/3c55v0bReZTNNeeC1t7JVyXY/VtcrfQ7zFMj0lAOa2I0JWAOwqNM9x838w+Ldv3wxN7YbUtYtE8TozM2G2M17x9FT/ya3phkM3EgkG3KFoOoqnpBMgMT42zULbz8Ow5Is1lIkSVguKEyA45F0jB0ijdAH7lhg43rmO5Z2LWbk6QFN4wPLHhYBcMXiaFOglgykAdoECSxpPGSHWEeDvRnup0ZsBdhbLifBoEQmOUkd4tsu6vgF+C1pzUJ6NAOE4iGgwAjGVoEJbBxJaI8fUrSLQNfIbas8KX3EPEQX2O37vxXveSbuZu9tNJAlt09hGGnQA5gII51xh9mWB81h1nqn7dTA+Onh2nexvLLVqkljU+s23o2UfNjSRzTIHuPw+nBA2Pu/mL/oqmcpS6MIHYRiNA88gHjVEtPlGDMsrUK+9FLbbtdzuZXSdGxvQhhHymFX9ufMkHvdWDLqtUDw3RuQsRH3iOYo6jPZ64IL+HAA4R325G96NAitcp6AQ21YBwHzu4dn1cUGbiJANahwDiGYtM8LllaWNvdcaBoOMhA5FsPhhYnQMrzuedajOgyiev/2RvwXK4Ph796at6ASMAnrHEY9JKNBqIGLThVE2HvWdMeSKXOTbOt7Wt7t9W8Cc9I2D/enAvr0Y3PQPHG9zRE23UfZu29je9IL7/zglkm5N/VA1K3TwRiFqZZ3s0nFezgyR2tuiAu34r9KnHSixDrFD6ywiF8Rh0U6/awewKihYquw3qF8cNeXxtozjD2PJYBh14CyFNUC/b68PpmspNv32/7kqXcrvh1Up7kLtta0PjYpxopfUWWfemEXGPObMIFebam+OsbwD5tQYMy7Ad7yhsNJT66B9xocOQg8bSJs2DaTn/f5z01/91WtZK7anpz/9Gemlf/pycoAP44juSrt27QqBqte//q/TDTdeF2veqaffPf3+7/9+iIscOHBr+sM//MN08cUXs07+d7A1Nm3eGmKSn//8F9K3YFspQpeVm5nPGJOCwk2wk/beuJu803r69Gc+GWwtf++AnparQ7SlMx9zVoxf953i937W5mFKKbYDju+8lx7HlmfXjN4tGJZR/hGw16kiNvO5f08xJ7UDgM0Dbkyhe9BLXwllZUSyqDLQRQ6N6vQhTEYfClErnIF17J3IIZb2TWpV78YtLF/zOAcw9mhLAa6OeynLofBcBAxsM6Pu42xnNYwQJOX49S4o5Si5VWlnx8cM7fr8P/qTiDAbofZ4GxFy2737eoDzhnDqGyQ44YQTeD+Y3kYJSfP3M4BsBWyOqtw27VSPECDOzvrMutPw/utShWoec6ynwaKSabYmELb6CJR135t13Y86Blcan9ahNsI7HmWQqlVUoAXAoQKdRbAOK+JYqkC3lEEyiODSXEUVum1ZC/wY91UEEOaj9Kd2zbHa4Vi/33mj6K595rXO3at/Ls3+e0QDltdUGn3l38tda3H+MiB1vO9x7tbjFp8XjadlPTxrf+w4H2co17Bhw1b0Jw7BJKPU4JatCB7vSZu2bUnveOfbYv40taed+cwyeMNowTyJSj2hTYBztUJgxrV4ta9jAuASwEYzteQD+3cWWchgtwS8JTAuo8VO1lJ6xs35LajP/j0KqFO1OESwln3lB1ECcM9TlndwYg81SRYGRUo0iMucYxcPqUO55EOmXJUiEVEqAK92a6Taz6W6YUSrCbWXkV8XII2A1tftDoAjr4xJ1rCYL/7IAi5ZIGuWTlIB/BshbkwMA2Dweliz1qDtIBtvnU0/9adPTxMD82l/G226BRr0zChUJ4wNo2tQhKyVasRCyl4UYDX0aH2awJiGD32IWp9GVbMqtcSexcB3eSC8+NEtHqCRI1gWsl26SMaYcpHN+b2RE+vzLqK7pfjVrDm8YXzmyK+gN+oBh/gEUZ4AyFKiM9BdyO21ZJLqmEZ+pUDTZv6DLlZjwXHhE0wJeoPmHCJW0HgVrBIA853fZyq09Gd/z5Rn/yl6pdhVgNxiO2nObhvg2QgwV24ppbrgmA6sGE9F0G5eeSTv50dhQwcFOmyODHhz/RmdBD6bXPrIFloAwHyvulDB4pvGKDlABHo3qgDfGZpG/AoATC3Lq4Yr6eYZyo60Ue6o52SYzLtYcDdhNG0CU25KEyZhRh/3+XOwsvSR0V2BMfWBMwU6058zMFaQzpxCvkeFrx1Q28O19guAOVaPgjFEeFU3VfzI0koafhorHYJj7ln6c9V0BZ5vDQrlVhwZb33KuXRLjM2xQ6mDZzYLhWGCe+/sQRQGo9G2sWpHA0BsubBa3QiTvWb1i9AKk8/617epBZwloFfCPukjpaKO6N7+/cxReHP7GBd9QzekFz/gjHTK+J60ZWo/QX5SYIpnlcuaFVNe8e4cb86jIDi7vyzTYp3r7ODUW1xGglvXHA2JGgDY8eV8PUvfaNDBnFMN8BGoA4y1kQdcS6Nzfal722npmgNj6f3/cln6DucZ796UxhgHM/TnCoyGKSLBXTgQVfZtwzs2L1WhAMAqmFci6pPnSaPMdyoAZs5RfXhwwwA17B+dbt1/S/r7v/9i2rFjB/m+L08vfMEfBQVZELoJ1tOrXvVKqLR/mS697NvBitp+wq4oC/ihD30ghJZMK/rMZz6T/vu/L4ko7c5dpwQAvvjij6X/+e9vxHF0CjuNSU9rV1ma82/cthmgfSsqyBcRMf7tLHDJHGHZNh18dfJgc9rTbEQqD1OZoQfJ3Ts1BzjyXUsKXbEGhiZJa1TY0lzkODMvRdkg+maO0MI40uHSZmkko4Lem2Jg9Owos4ejJdLDsFOIjEdOrkED2i07ArKOygxrtI76USLDin12W14Su0W7KLRPcPgLvidJJ/F5KcwpCI4IbqwdgmvWQmyrdiIlDZyO1mVXrXuKfVxHBjZuTUMHWRB49Q9sxtiEKTewNZ1zzjmRi7zYAHYuLR0DrjiMPet9M3bVM3vTm94Q70aSvbcQOF01BfI2TTJH2QguBs8vmGDHBOHLG/EZAOOsgEpeVQW6GQGmDFIJgK0DPNcSAabJIgLMWYMCvSx4XSkCXN5OFoAzUePoIj7ra9tae8mx97efF/3+uN6PfeSjb1H031JD4oiI71IA7NGWguBy3lrDtRxx3qUguIxureEcy+1qCkJ7T5qgBmEf7LFgz6iQD97JKa/Oq1ng1moPU5T5+8xnPp0e9ehHRDsENko9bJMrMqzmdUwAvJqDHt8+Swf48Xhkjmfb5a9q6TS1ME0uP/HcngA46M5Fh54GzOR5NEf96iDePLlKtcPIEU0Z7Qt5YHJLFRYiMjGzmYdPJPiBr6RU1KapdG1CNXdnbxomojaDwdEOYKnwb5pSDhXUG6t0qgadLNCZdRxDBVMaFCePgSAgypex+P0oE/EiL3rhPS5upYlNluT3ZnDn+QoRozifHt1c8iFHerPKYmTvBb1Z4JvLIWWgzDYhguR9aMxksBxRYPnfgmOdI6rVutSwWCpIpeAVjDYiszl318ispY4EtJHvGxRnQat/U7eX7xSw6qb9M+gtKdJZECtHgi2XZI4veXFsG1HgOEeOAKPPHY4NrRbr/TYr93jp3m5xy2UwPNcdzc8hwK9OYj3O2mZBD80RfdO9TUgewyl0I6DzKoz370Lz/A7iV98lEHM1keDR9h1ponYCAmk7MeihPte3YiANsO5ibHH3Uc4ouKfWYsO5FPm//LNvFMDXyK//YsEWAJciWOQAt3E/vdzjBtgKVJFIFc5fQQCnk/0NuvtYplGj7jCiweOhC4bRNjc6knZAY9nJM/7rRzyc802nAZ7d3MQhyiaRHoHHbzrqEgs4sqMsU04zJTVT55dS4I5v9lnfei0tIBPIns2zTYcDCE7RH2bpO4rFDDaG0z3nbklP+/kfT1sOXJ12RNmxRDSqKw3BrjHFXYdG5PEW80043+yOBlf1ySiQ5dTDu30+s31wuPK3ZGfnUGmMM/T7GiJMUzA+ZNP09bcT5YIeDIFBG30SsDJCkezxjSen63EK/s0X/ivt4RxDRNam8CJLbWzjXlAEQE1ah6FTYk6zcP7IkFy2RjZYBcC5Q94W43stbXz0fTtBIxoNUmbf9753h9NgOESUUjrppJNDy0KW1V/8xSvju1e+8i8QXHpLAGAB6U/c417pzDPPjKjvNddck17ykpeEZoZMKdXZz/ip+6WHPOQhaGn8U/r6174O+BKgQQEGYIUDnAcQzyMcGjPpoxd/hLSix8Z8laOLLiY2Zquje8HAulNVoAMAlwyiYg6MvOASAC9jXC6KjLAWRd260oB2vi4d5q3rpb/bIMXa2BSZov9ajnARgCr3W7LeNrdZsFjmw3lsPdpsMyy0cwuId34MB3cxT8ZzKLYV/FNqLjsBfLXeh+env2NntOO86EDg6+wnnEskGsE72BKHESLsR6QrakHHa3kAkanyasUg7oWjU+fJe9/7bkT9DzNeFZlbgwham8byYfojDlOcCgYuJgm0SLXXyWDJKB0WK70ErnOwkGosSFPzUKXSnoR+XPrG1z/CfNKW/tf9H5cOjJLjPbeJpsllkNqJ+NrU2l4+ex3xOQ1j+Zc6NwZ8DLxYf7vTOs6K+vB3HeHA6WkYehx7pVfWzch6CGrvqP0xT+WDgY3b02Mf+9hIMVx/rbUFVgbAzmMCsSjliKPvAx/4UFFLnbmPframHHj6b3sNsUDKB2rvqvA+duhg6saZacCwq5sc12DbLAWkC2NVBpwU4VBQZk1VsM99owQe/d9rXPmV9Wc2bNgEM2oI5hbONmqzq22QK/jk9BSDaYoAqr3k8R3zDUsQ0a+bJUlX8whMITAtM86DNgz3UpbGDaWQIm020i0wFCzp+tGPfCjWF/UNGup8RFWSOzACvJr7Or591gKAy45wfGds3frOBsBi2vBmRD1ejDUT43i1EWnowJKroUaqGTYerNMCNNIxevEgW0pnjHDjbC+LEJHgB/75M9LV9VvSwb7xNNE5k+qb+6HzMRig84ED08wYiz2DpQe63NjhA7qicwSyJYLWVIFuNtKxPJluuLAC5AlhYcBminj+OwNb76G0eEV1WUWyWU5eypzRllB+ttC8F5hBf3iDClpZW5yH7xgUpcpz3q4oe+SgEgSbr8UCothVgF+OKfj1nxHeXj5I4pLW3MnvPVxb1PQ1wst+AWb5zjxgga6/lyJX1vct6dJGhN3O6cbjuq0Au26+FZZ8zeivPGbd9jmglJst68ktlDwqne/NJmXgB8PCaFPBTg5QwOJNNF9dqgZo+zBIeDfRhO9OzGYATN3fK5lX90x3UBd4R5rpOIkLOhFQuT1yfyuA33nybFXCVVAq058Fwdb9NRJs1LcUwmqJ/jrZ+Dv7VDCqalCkZdMrDjYICO/2PqX4Qe0z33cWQSEIzgl2fqpzD7aJNuQ40YkBJv3NTNJve9hvpCp5vdWDCM9hzCjuPEmZiZh+rW+N0WbULXqSbRCgJBteqvKuR4Cbg/X7+yGowAJgxlg6yINFXA8wSXYn/bU7hK62TV+XTsbN8ke/uCvtmhlJFcBZ6Er1Mm/RF8yJz2WS8qUHEaUJePN3GRCLiAvlYT8zRgXApsDU8DQFO4jtagy8sRGivzA0T9rZiXo4CuM6eXq3pZsB57vb+9Nff/7r6Ua6/H6AehsGvXl83VBZBbUyZaY49kyck2tjkY1rNHpnxI6+H2Jb4X3Wg1+Am+9vyzfPNoPKcA/58QLgBz7wAYwr6/G2ke+7K/3ar/1a+uhFnwDIDqVvfvObkUJkBYTrr9+NJ/1TYfQ89OEPI9J1r/ThD1+UbrrpBnKGz4/ySF/4whcAEJPpFx/wwHT3u/9Y+tpX/yPEsSrMCUYlq4VGRijy36UBcBEBDmDYAhzjc2mblB7h3CcWXqw/VVO4Su9NCZ59L4FmnqUWoqqC7uy8CzV8AfOyADh6/uJetWg7x4M5pDgMA1C3AOelOb2xn/dTAN/mtuxH3e4mAC7vrdye7eZDnASQxbpS79+GwazzUwaAzJ7yeCt3/sgTxrDWSb1h884AbYJTgZv9zz656hfOi6mpW9OnPn0RKuM3pj5K6Rk5H4LK76sLYz0ARJlr0foejwW7AKN7cmIoIQnAtVCSqjKUrvz2J8jN7k+n3+2X02gDwTcBMFopTQDMrtMIieqAyEGMllcrbY6vQ8CVqL0vdWcEVCOsc1t3npJ+8xFn0g4g7nBOLH3lo5YlRoN6DzNAMK3TQJq7ZT1f85pXrbr51nc8dgvIuhg5TLrkhu3p7LPPDuaFLx0aGxFuirrcq33heJqfG8WJ05be8Y53NIV+VTjmIWN+5RJq+bUk2Ff0ZcHvNNUz2kihcCwJgrtgYJm+ad9bqNO93EXKLIRFiQO1C0zgPD6Ok0pHcoNx0yHDrqWG+DT9r4rDNZwuzBF5bK0lCCnQBqTT1bPQcWbsVmEyWhZJEUarpAwybmzvSe7pc5/9bKS0ygJ0vK9VQ+IHIAK82t5z++y3NId32XSOJfNb65nXkgMc0QsnUDEhHXwGEDxFzk3MqC6MLDI9cOSj1qKCF+FIFy1Z2sganDkyyBydZjaymPWPpodd8IJ0RboxHdjQSIdJtKxBM2vsY0EAjNS68DZSFgmSYSxCQwhuVLoYJMs05YKy920BwEcOzpzD2+Lpbyo5lZZuAeYjt9eSRbxFQrRgr1B4DqBjlM98wRwFVi0qIsIBlDVejDyYz9wChN0ObqwiV5roAlWBaAft2wGwMq2QuSWAr8JV8c5ipnhVAGCjwUx0XQF2cUTwHlFeDMsejiHArdP4AYz5LOUZ/Rm+V/nZTNkFAFxjf8iSIUIWIS+ipZmx5XPkOxNk7XQGvAuUG21XdMSc5Zhf4avwcXAuBQLmyHMk6ZgIbyXdyvP93iT1fgG/V45T/ggAfA3z6P55KJ0du7ggav92noy48zbwa29Eeq1lOiOtOcBuAYIj6utnawMXAljm/vJZ8asQyFIEy/JHStcTFa4B7Ae4lAG8+z0CeKJxPgJB6xRq1HXrAnOK6QMYUYq90C96oGy3Q8V711OenhIGyyCR4MN7r0kbN/elgyP0VzwPpkhUKUMhQPFJhoMoAhP2ffuMrbMOgG+fmXAVRykAMNVKeVwH6RPSAql+DfidTv1QkhtpZ8dY2jJ6fXrW/U9NWw/flLbjmJI1MYPK4+Q0C16AS8d4Pn8QUcLRo4Gfe38Wx7LjLwDgMETkL/L9GBTsrj483rw75QxA2ZiFAWGKwwwRm0PQRA/3bUMw8MT00o99Je2n7x0ib3PSMUmEq05eb7eTK31sQtop4ymcylxXO0wGKjtF3vqcdGNrtXreIjVGR92dWQYpNASk5rIuRGkd5kKFKc84477ppS99KYD3eenA/kMxcWhcPOABv0h903ukr3/939Ott96KUffb6ZJLLkl/97kvhLiTehiWAzTfd/f3rk8Pg5lx88170r/+y1fTjTfeiKGCCkLQUbIK/V0aAEePa4l6LgK9S8ZD09GxOBqTdTDsKy3gsgS/S6mxTWOxnNMXRCCbZ1sRDLtFC9QqtluY/1qvqxVwFw6apqFSeliLMx6jhqa06iqOUkuOmBsfKTGMmc5e0lJwkFRvA4DtA4hqSBv1DSE01P3rqIP7WlMEmJSF85/zYvLSsWlM8WIcyE4wYmcqXORKR2pV4aBY9J7XkRlolQMbu9KBkT0BgLtq16aX/NEz0jApEm9928eZI3ZFHeA5ymVVChVo16EGEWAtKXOFS+dsbtHSWZLtpqhxqnYNxrsA1lz8SOXgsnT0vv6CP2eX5YTg8rOelQ4POIjSY6b8AT4EC2MENjyIjL711x3XAra/6QW2f6RXYjPLNijLut6W/r/i1Zl+ONufXvD8P0m33HJLCOvp4CjTRnN/LjRwmgdptbXpf9hqji2vzX6hU0lg+p73vCdfY5FauOw14DzDI8395HRSRfIsN9RNFHhyMovsedxh1glED6ApD3I907D5cJphm3m9poKs5SUOmTjs+sS4pZQf5jgRbER+sd/rKNZL+Is4FvNPhTrsH7vok+mcs8+jjXKEuorI5QKd8vivZB0AL+CLhXXsKO14u1OgWcgyCLZEEQAYQybWNo0LrP1OFEulQhsFbrAh1TnC69IekQmmdkRJBgAN+4ZvSOkEJsPNU+nBf/7stLt3JN3cMZKmOrHcsAR7+wfS6F7qCQJ+ZqgR3AMdeoaJeAojde4oNKFjijMs8QCVlIhSHVv+vq8oXRQfste0jBRHLiD/MtD1LjMAziHRXH9TAGz7zFmvz38aLZFUmqmJfh8AmEFk7V/iOOFU8JhdhI/aucYuAbDAl4Wrg3Y0EhkRWunmtLWUZev6SqjQQA9Qa+4vaFmapuWNOnk+Al7fBdQKXZkhGyWUBMUYxroT/Kzyc9CfNZa5B9WQg70u/dmmMBocwDfnz5vfqmCMtxaUqvAkS9/kdz96GHfz8Wv786jnNPQRPTvILzdPVhD1aUtXTswDgGfS5VCOr5uoohi+mejvyeBZADD5v9XaFnwr0JYx9OeidIx5vIhcSXvW4x+dT/AL5RmqW8D5UIEugLIx7pDotRaw9b47qOXbpih52sCF9dJnBcA+HsWx5hFpCYLXIWjSRL93UqZl9JZ9oZL9FtRlE/VCa9ZzpiRKFdGiianDqR2xFRt9nkkObZImADYYkXPljRpKPZMeX0Q3jn/uW99jjS2Qc9gyBRrlAbOB6cc6K8hxDDI8faBxIO2CHv1jiOY843+fSG1gaJAscNP09Q7KtrXr7Gqpo6txWeb75gPksjOt826IZUkFNK+S8TlG3+lh8WzwPjM+nzb341yh3+0n+ts+uCuN9G5O3xyfTW/512+n/dRAvVHg22NUx/FmjXR6PJ3L+5nAERNzrP/4uQMmQxdjMJyNXMcERsIU/+ZDKI5rw/gwgn1nvTrx/IdRxrhy3uxGDG+EshJ3u9uPhaDVn/7Jy6CejmWDmevddeLO9Bu/8VCiW8wH3MMVl383/cu//Cuq0NdGO2vwPOpRjyLqe/fw9F8FLVo6tNupaFzBEIrIQumwuytHgJuAdyUnb2EctILfRSDW1cdob2sMsPVza68oztHc1v7j+iUDqoUGfEQ+6dLjLQbBmXPkdyXQLQFfCXSLiLOX0jxP6Xx2USnKQDUvtTh+cR1R8pI+Xo9SJI1Q7hbIdtBPojxmDJQYqMU1LH6P9Uv6GWtDnZQWgaqaLW4fNbaD7rHKF1HZ2al+xNgGm5oviqSqNRO6LkTSLFO14ivYYLjTEfiqMAnMpZtSZ21fuvryL2IP9KSTTv4FuCsIlaEUP8e5KgUF2haeIQIc94wwVqVJez/yTHNRmgybi3Y0x1CkUSgAACAASURBVFsBV8eVEa2p6cMAWIx9qLDLv1xfbadc2tOXkTlfaiOUOjdHRAdX2Zw/2rst33+l5Cq+ZD8OJgP9txOxP7UmQmG99NyupvEorTUz0U+Zs20R/QxAGRpEBAssHcjYOmJ4LEo3LPtHrrCjUF0FSrA14O03ZRm1lfu/DpVZ6pAPkxbzN7F+2DfHhgGkUrIRtxxDT6nKnB+6SDL7rL1L6oLb5bKza4gCM8fMMA56BlBZx2JoQ2tjbHQfc4t93nGc58xpnVodPfzrTW9+49vTeec+NVIypnF4t0k/bJ0/j/M5rAPgJQvOsQRNbk8AnGlJGQBXI4cVXjvAwFq982H1ZXVTjS8FsWLidc41QZRtNRxrgBgDFhMYlrN2hq1ye4fTA/7f+WloG96UTfPp6lu+m/p2bI4OM4tIUhdqrZOjeGHJMZBqalTtCOrzEQtx2bNajYViIeWnhYkgW4OlUTsXis2+ylJHWk7ukDnAGSiL5Bdyf6V2lwC4EvWBVHE2uiRlRK+u0T9DMlKgi9+Lur9VoyHm+Ep75sidTAwBcI3MWvIImrMiWFZXcXz1qM5s5JY2iFJHRnvjcwbAXTRuiGUVIDfAL8ePiG8JfOM8GUhn8EukGcO9nftQpG0eZ0WM0cj9ZSdvuaBAh/iVr6ZBmf9W2EeLdE4RmSK4oAEeXxsBBmHPcBHT/R1pDwvkdaOVdM2YEeC2dMXYbLoG6dubZ7pwgOyk5BXqzx2nRvmjaruljxD0CBYnE7uLN+8VEbVq4fHcBcV4qgHB81Ej2AhxFr/KYNhcYcWJzJmEpQCg2EYUbZOCK6qSEjULfA8YGh2ZSP1Ej+vQ7zcyuQ9A1zmFxMw/fOTDwrPdi/jL5MEDoSjemB5JPdupjcmzbhw4RLmjwdSGg0cGhCVnou8XbWDkMPLAl9IEj3MCXN989S0QAJjn4ljHdwzNnxQDhyX9owGV3ifkorZhfiRtnNiXnveg+6STxg6k7qH9acdAP+UPRhgbS3Noc5S3FLuS6bAwN0UBtGZOnI67Mc7Zx0I9Sb8y576Lfjx8yLI0Pal908np0gPMeSfdPV3wxX9KV6NM3oDKhhA0fTOXWCAMXTggc3kjwe9sgFunJ4wfbHWjv0Z5vaYpdmmYj+cw4e+qDp8lTtTVt+jx7ikNVV0AxyP3RuRXe1/PfU9PXzrttNOo93sJc52ikTl/WkOmB8/6NpIdBTS3UiPYlxGq0tgyYmckwvqz4xhmN910U+SZ+RxC3CqUL7M4lPPvXZYCHetvkSNrIyyis5drW7E+NX/3Qxn1tQyHKtaF8Vzm9sa761JLx4hJvIUaHVQHR0gpwrXSsz8WQFwckV58lNvSMbOdkW2REBop3vP3GrpSMq0xHA5p3iah2XtvNebv2ZiQi8GwTKS1q8tKH9Yztn50J/3HiFFO6cl1i0v74Hj7vtsrMkbKBfom8Rch1eiTRT9XPO9YEeYZosdJMAtbrkod4P6ew+mS//hbGC2d6X/93EPTvlEUvuc2M6mVANiqCUaApZ/LMlsUlz/iJkL8LJzbeV7zfmetb29voGzhPAJcBbdrmQbAnrD9rdnMS/AcuZ6AYO8zH3M17ba+z5EtEBO+k8Ci9zp9aornNUeqjc7YHpgLRke1o/1bR8TqX7ALodorAtXdvzkisMOkq3QyP0v37cTJdKz+W1bemTKnnGhqBsJEjsesrbs1QPCKL5xfcwTYzj//JZHX3KxDTs6vn91X9oLHFKArajhIHXMF/IYIXChWqZ7E6h0wBIzqA3G9DdKj0hwMEXIR52YA4ESnqzUCKZR5q8NSzfnMHenij3wiPfGJltmD9YUexYIGweqewjoAvhMB8IIBmQGjIDjDXGKiIXLkp+xhFgA3QSULp9L5c1J74eSbk7WVRPZDSIk38CbWT6U8AuIzv/CiJ6U9PUOp47SBdMW+K9P2u+9MwyxmxlwFWI2wnuhwAO6jljs6Ylpw/VMVWuAqQFOROf+dqcwl2C3fM0wh0zlTfwPw5neT2bXiIgraCoJL5WcM5Fy3V9Ar+JXqnGsCy7OtMDFVzMXhOAqyOB3pEBDEClyDwsx3HQJdjETp0FKgSwDca2SY7TLoJQJcfI6cYP7VOZhiWHVl2Avwm3N7c13fOI+RohIwcz4jzp5b+rXJ/FKf5zWUnUM1GKyl6bofdO+FCHAzR5qfmgDY36WCWvaI92BemldM7vI0FzGMjPV1GPbXDM2lq5nrrsBJeQV5t9fTTPuhobb1nwoA3oWn7DQmkG2A3sGo/SubeT4MWPN9MW5DJdyD6zawvBEAuFB9nuc96v8WAlhSptswaELBPUogtaUd3NPGRiX1cS3tRG4bIOA2QEaNbcb3HE4ncs5tLNivfuyjiPreyuEBEXtuimc/2I8YiF5Po0lEzBtErLoQXpkaQ5SBSS+Af4Ct7ADwlW3Lwjmwurlvfa81toDPQtDoS5ZKO3NBR9Tt1lGXnRZzILKu+cm0tUEfmBlO55xxYto1PZx2CSYtem9B7UUqMtmgL8s7V3H05IhwfvDMes2rnvMc9OGoKsDc14kHXbEda3dOdW9JNzRq6QNfuypdzR43KG6F2vMUzhkHUVQmwPAwiuJ12r8C1BbrQegNhvqkQlveZT7vjHOv1xHbFmVY7jQnjLRInHZE52YswYM3fm5mghyuLIzTYPz0UgZHheHubsAshrSgRdVuW9L9qkwEGhGT5H4pjBDtgQOqpG06L8xBw+sAUGsISTHN1Of83O/SIlitALgJfluBb+5xZb5u873ZA426t0Rg4xiZuZT3WwqAS5C5ABizA7jM4fVzAaZvU5/yHLGQNK/oSDhWTJitkeeWrRc+em0l+C2vL/+qEV6JElA55agO28C+FmrgYa6sDNJlC5SVN6KkFP9a6cntUqVW++K8jYL+KdCULmpfbirEG6EOgLKSIwDHOJGkKVS6K12qWt8CQ24sXXUZOcA4iU8+5dfSyIwpHRsDAJd1gCMVBwAchezDEbuyo2FezY+oJpLnMMeVoNY21elkitTRXjPsHw5BztMqeOX9ZpGv7EhZf62yBY7Sd2MOpU+pwu5LUKoImfNgCQxVeF/LSzDZi8PR56wTtw17fnBwIKjG4zB7pF8f7VX2q5Jqb+16PZkD0JWlQ4eTd6UXfbo9baf/6lhBoK0oMyQQn+G+atQqz4Et64nT/2Ab6UidnqbM4dZT0mMe85gok7bq/kfbt5FecfDgwbR9h2AdRgTRvvde+I40MrSPeYbzIoaaS7HxHCjJ8uY3XpCe9ORzozSdbCQFfo+uon70p3MXBMBrmDCXaYuVc4CXn1RuzwhwGF6h8OIcjUcVsNcdub2Z9jpthAOjJMaonYVLWohGKJyF58T8EQZPR70vePKxyBgy7mXi7cW7iEfzt97w4nTZzG5EYA6RK4w3RUBJ7oh1OxVRCYouJ3RiV1gmhIZkB/Ie1NyWv8vvIyJdRKHnaMTYP2I+vsq2KwCwFx6iVv4UlmUTAIcAliDalTTz6gLglkq/0qf0kgt+BcHmuOXtNEptK8Gm+QEZ+EpXLgGwUViySHMOsIsP20lbDiq0OcACZc5kJDcoz/zrKYCvVOf4nQMa1ZU2bZkjo7/xfRFB7lDgigVQwBviV0w+Ef3VpC5ymg2HGqgW/FYEwrwb+W0Gx20yQXI4AXILRi/nmgW9imAFIODLXKmI6Cvnn0Ck4CYW4WsRKLkG4ddrxyvpyrEK6s8z6WaA6WgHnuveU9I84ldttVPYdweGex9diUnVPhKLpxOsYguWdXGylOosIFYMK9f9nRMAAyDmQxnaEBOiVPyr8rd1ffu55o0crp9H1AX92Qhw5GyY7zzcSP0Y6ffsHkyveDQ1fg/cTFsS4R26OW2kHIr2wQh9cI4P7eSVzQxNpL7O3jRLBLuXKOEQtYFDh6VwrpRsiKgSFYB4ffFfywK8ln2DwR81LOkLsyymfKyxUBkNnqPcmCCYolaoS1LrmdpXW6b3pT/85Z9Nd58eSt03XJt2kos7Qj1Tj7FU7KMEwKHNxjgoPd2es5V21gUtStqjzsN5+vMYA2SSkgqXT7alT337pnQJwZND1f7Us+NulAM6nPrw4Dt2D956XdrYt5Hzy7qBlumkYTejPzrH1rVtOVeDLm9qymz0P+YbKc+WYAtHnqwExsVtAitraemV9mUukYWhLS5riAmlhlfOSHAuUeg9cW9QlzsHsmJvlBAExAh4Oyj1NONYZX4yetAFtc9SSEbOFH/RwPb7UK0tyvYYCS5fnkOBv7t2BLiwJ5alObe0exklXUSb1jFZqrSWdknx3ty+9dktmasKx3FeL1uBb+vfR+s3revtErvoCMC79PcCGEenLwHcwrpdnrVUXg+HEf3BdcI+pCPE17FUYGfMYcWI70fk0IhSqeyaxXUA0lHFYXUvx103jhlVznXSWD/eayujZvbnyKFc6UX723+noIBWemRHQL+kma698v2ph3nlhJ2PJN9fmQ7LIHUvUKCdF6IOMDYI618lvGHLv8z5Fej6EoyEcBDjsAIIlokxPjayhEGy+Fi2f1aRRt3e6DH/5qWkEx2U0Rcq1+tr4Oo6UHRg2/vYDhzXHJkxvtunVPH2wbVrTK7ylUNAzL1S4nFSKnrVCb14HGeuOW7dMHCyCvTKL68nBKRQ7OdAwRLw+kpgfFSKNs67duzBKQIObR1FTi9rR1d3qaCeWQYhZEdgw3bqUkdIi5x1Q2VmAerqI8DY7hjekyPQrDsHKD24MT32UU9MnWCZLv4eDge1gRe0QmBojIztRQH6N9LDHv5LNE92dM3h5F4HwKvsgO52pwPgUN71SnJeb7d5jxpYjA7peGN4SGcFKg5S1qe60t9iRSY9DccKXpFYjJiE1UXtgbo6g1E5gbJh+yYWmI0uVIfS/f/iSWl0B5P73L40NYDhqlOLyff/Z+894CM9y3PvWxqNNOpl+3q9rmBjgym2AZMAAeKAaTkYcIBA6L0ltEDISU4+DiXnkHKAUBLC4QvNOQkfBwPBhgMmmHIIgSSAe9vetKtVl0bSjL7/dT/vMxrNzmhGM4ul9c6r3/xGM/OWpz/3dZfrdsIjzUQB7CJ/mrg9FiZQsaYsASOO1RJXLl9LHNFFzXeymRa5QHtEeyFmIoBYF548Lph3SXIuWAa3MI8PVgR84t4si29MgyT0KNm7i+I7hIsAmP9D/G1wYfY4XO7UQZlFZhWttx1yh1ZaI84X8JVQ7OmNqJPH+eoevLs9VO7OAriJ23P8rHtJASbYKAAsK3Ngfw4A2HE+mrMknNnBrQCwE9dIWcFLCge1iZQHHpKYjGWPYU4W5lxCEuQeajxUODTPAycoyD2Ml3sgvroXA869s2m7Y5rvsAIfxQU0m9lM6qPtFG4bYb7EAbfxmQUvJ9CrdVvEQvKZjAyobulFQI7EWMqLKkuwt2Agv8pL4Jb118nD2qyXGKgeyqplUbGU7QjKKbSXbSyYGYB51+S8PbCr3/7rE59MoTlhFuZP3F1a8opJxJ0Ly3FHdw/e4bSZ7j2JtYHT+nBvmcLVaB4zvJONSlhJFEBqIrcuNgFwAyvfybg0eH/4DFCeTPqQ1cgVVnrX+pAlbi5DqMXC7IQNzh+3c+n7Vz/6AXYhcUa9cqUENUuBFkiuwjoYZ0EUy0PqL7lTh9y78mDRb7LSZmClXWCsiTBtCoVednDIbkUB9L/+Y5f9O7LvTN8GG8WKYxDYEFyEcgbrJorGNJbqNgSOGdavLGM5hvEJAAv8ivhKz5hj/M0LACvdDetTG/M5lYBgt/0wVzQW1+bQ3sEaj0DdgaCQpU17Ng4AVAAaCMwZQIdi17RGRzIUkbpISyhLsJpdAnUHKY0kpIf1P1jopiZGsc4jTClGC8FPArh+l9VPFj0JRRLo86zPDpKWpUH6reCeuSwNUkkbJUL7kvKgEgCs9v3JbHntXRUUagWWaNfGafHUKsQbua19oY/f8b3vlbKmFtXZ71sENJPnlM8hW1qnygC5svt9cXuXGZ9lNfkhDGtpFwrhBnMoKEWAI0+CNHwRilOUJUiCu8KRVgLw8shQTk8J9nqXJ4KsTVnGk/J9FrhB6uhGteYC+00GENyqcnpaR1mLgpzRKstr4iUUu6j0XSEYHWi953NjAOdR2wI1wM//7bPksF+0h132IhtFvl+Qqyj5w1vlBs16o77Ps0kFw0CRwsM94jQnk/ekTh4rXaTEk/VQcpVSNqWVjqJ4zJVYJDWP3LoNyE8nREeaf4HhVwaB0hCScvOljsa9zy4pnm+1rKOl87OWayrNJ03JeH35dUZDSUqG+J7FFTgDQHSDAYKdiAPrPVyFqthajUH2rjnWUveoUYYPhQa495E8KxObUeE9hN34Xkjav85uYonZ1+Q9NweYTfNZih0nmUz2zPLjH2xB8fsHBpnbE/xPeCRKmSzxxyqX5xrHIKexGsJoKKsMHOwBnhtd+4CEZPfWDKvbqt7xlMkt4O3HPpWdoc5w1qTTSjmGazOhdBm8AKW0lYg6N0foVF/KPvE3f2avfPULsMYf9/l9GlqA6x1u6++6CCBDapcAeqPrnW+vGuAMZHfN02SRnFg0/90aksiNujZcH9z19P8CbjpZ/OhtM4t2+1H71T9+uR3qH7W97Ues9QyEP/J04neKawGsrWxqeSaMhrAILubY7CQIxQmgwS3BU5udp2/3CSh+Y8WB6tkhFtcZmj23TwDDIV1ROAIhVpFV2EGuLKGBaMM3AnevE8IPLs5+H/4X0Y6DXrklKq+uYnMVg6HP3FUAVKmO5O7ssbkipOId+4fn53WrrbtBRxDM70i73SLEcvAaQK7Ar4NdgVvuJbArQO2kVw6M5Q4twBxig0V6pbYQANczO7AmCfyKBUogN/Rn0pmy+samUX9Kcwx49baRplmvkr5Okw4rEvmJ9Kqll8/kHJpumcXFOYn3RY9xN69dWL3unM7Y3rm0TZPrt21gJ7UfREbexCa6EZBAGgYA8DxECXlZcrSyyHTuA0kxvYmVF3dlz/9L7dLK6bpAHIjnP6UXFHvMpp1X+1PgDdMCwLi5KqMWQARaEktNjOPyjEXw4FE7A9/mD/7Oy832HfJFsxXlTGdPByybBy2zcZA4UATrKD8K8tMcBaFCzcYXpWO8MJ4iZlp/U/u0KJGES2dAZlwsKBbP2anCAO/AsqMYeLY0y0rgRVPUSVzPOa3T1jc+ZR941AXWf+ww1yNUM0lmCGVoZxBJOO7I4JaL0N2pCYZCTOTpvpqIfw03rRnFiHPvLtafjVhmZmA9H8VrYAQN8sjgFvvIN75jR7HgKAxgDrK/eVfyhPErNnZfJxOrTUw/Fy3OgTwvrMM+bZPxF34PShiHOh4THMBOKZa4bzu/WAAstuDVIxiuvuQaA9GaJ0Hp85//HFr630rcPXG3XpYntvj+AdQVcjgWA4dSILHCZ3kPNXJEt9QpwIj/z4IfGV7l+ugxqhWsqUveJxGgxo0utn3xArW0D/pZEfRUccEsnFuhfSoD4NAuEmSlII/ssvPE+olJWIeArABqOIrHTi0tGupYGPt19l8tT1r5nFDuSgBX68cCMZwZlKwOEIhBziFPtMv7jd8kzM/PHreuThRjqRHrwzDw/Zs+76EAj3jk1TaCnnYeRfDCYrACy9OlhYXIozaQH3Ja76Q1K1f/apVzQ0Jj41cALMZ9eigIMaQp1ki5q87geSPgstKxuGbKuzDmIllqGEwaU8vXrWiBDNZuEakhbyIQyYNFZExByRbBa7UGT34vUlAU6r9m4zeUyb0gBXDdJpy881nAtg2ySM8Eg/IyTb+2Ya2dIbylXdZRyZknAOTK86F0npS1npZTAhbWqXJCl7h8IgBO6pHIdIV6FT6HNSOWQ6EUwhlZZMf8LCR7/ZtQ4BL/K8VyQhAr12znHUAKuP6bX7NnXf0M6j/hDPRSRDRynIIu0I1U9/52bdQ2a8YoVjYQYzmrtJijNYHkQKBcf9sQAgen7bLf/U2b2Dht+1IHbDqDnz9gxBnn2Ai6cImTdnIMn/xu3C+mlBNMRBfBRJy4HoaovxgHlmNzcCsxrtgOUnlfdIttAnYjepOgWEh+q98SgMzvTmSl8wpCgYRqbSqKiQ5EWe7pQ92cpkPAFsSZ5h+lOnIgKgDMb+jmEpKqkPvX43EFYN19WXG98XcWU6w6crAILs4xF3CwHHvaJBoygOsl0itZjANYxhVM4NlFOJFdIVwDJlUW3xw9DZNIr/hfL1U3MZAnCmqAJd8lHlqSz+XNETmyHFRzvgCwW4ylDMEsLdbnLJv0qM3YIe5/G67P92LxvUsWYLpxV7ab79Gyd263lu4z2PSHeA3g8j3IDQeKADA1ie6MIrVSLBvWJBFjwSYSXgDiVrTfbQBdlUNWYAHfPBrpHO2TgaBt43zGzoAHZmJUKaHoJ6xPZ2O9bd13wDbPLNifvfClBGAexJ2nD2NJ1glROiDBmpXmVBp6tJ5ryaJ7f1sR7sv6aF6mk/mtfNILmqQuvyBYozmWt0orCjaFW4wrfdv8hG3EvPqg/Iy9+OztdrF8picP2I5NAzaOe6TcvbQGzYg0R2INl7D3BXImxt0s1leyYqEJ7vExOD6C69QcY4jY3pHMoB3t3mj//f/8M/4u3TbTDRhmxHp2I9+dmcvMIwkSyisdTb6LsuwWhP/7svXuD88KljZZSLKKZwRYXXvttfbSl740uLsCHrV/VD5C7HWp0LualnEAsQrAXApUPH90El/pzMFYNa6//nq76qqrgvufPKTKHiUAcDWFPonnBgBcAUTRLlJAyP14XC6S7GtDGzeSF/qYW/K//OUv228+89lFpYlAvgooKwcgTmKdVnOrav2v/rvuK//bfuMJTyKOHcU+wnVnL7keWAvkHJFjX+sm7cPUyJ3W1zPnMsL+/TfZ0ZFhe/BDr3b99IIDYJig3QqstEfaDzkR4DufQt7xNaS+o1r5ywLrovEeWaI1dtXX1113nT3/+c8n1/CIW9YW8BBb1+PXhaPkKAOAiy3nMwrbIGxmDvDzjRtvtGc+85mIWa6OTG5wKo7f4t6JMnDss0Xm6HWe91ZKuUF4fkaGRxxB9g0O4iKMfC5Cm3rXP22LDSpAljxYisdZyZirVD6er3E7g8GkF8+tL3zhC96nUsqpvk4gJ+tzEt+vkIa//uu/the/+MWOUzzev0EjSBMA17duraOr4uQP7kuyuCoeN1g6AGUAmixxSjM5Js6ZmOn6MRVC9PCr77jGxoZmbG/XiE2n0CxBYLSANU4DrpvYy1nuNZMnzsFj/BTzJjeHSHalLTcJrnc/VAHgBOmR3Dto9hKNt8w3mmj+UWqgQKQR9EXhvgLMS7G/QrrB6qvntcmdmK/0EriU9VdytufX9e8Vh6ZYX1l0ifXltp7iKEl1JBDsAFmALSGzCgA3WIAF2twCLHdpvuvUb35+sBQ7mZXOSe5JyjTfJNsBjQFcA37dIi2X4KCPdNZnCf9y53bwG2KAXT8Qqh1CouVBl6z/wrn+kk6DU4ISg/tqhisOm/IvwBo536PYXrPh+UnbB7i4ne6Uy/Ndo0baIyP2t9fG0rg6d52BOXsrBt4AgNMiv0oBjFu6eQbkBlhoDdASLO5ynufBWMrycnVBOIJJhwLItVX5lhTnhCVYYBjwIPIrMQICj62fcg6yiHZMZq0PgLsDJN99fML+x9OeGazLYzCIoqlcYLFGnckGhtaWNpObmuLDUpxT2YqxjqZZsygntEDgTZaiirGJp4CzJ2s5Yr1QnnK5EqfkfovbpADwopRkU0fsjPykPYzTXnr5+dY5sxsWcSxUTPD5iUUbhIFyHouV1q2ce5UEJlfNib7BjI3A6tzFHJDgOomCZmIAkqeeQfvk139qEzx7tHPIDmRb7DhCakrkIppobqkO8fW+YbugFdavYMVrzApz+g4NEQ/KLVpWxhB39sUvftGuvvpqbxIJKSvmofRdoBEAXBoDWywAR6vQyu8xxlXufMrvqeMTn/iEvepVr0qYdiv0bmIRaVQAa3Ts+NpZzmLjN04Y1ZM4Po9fxNVRwGgejwvlCn3Zy16xZOEuFlRXLNiSxTvs8lEGabQ2q72+tv7/+Mc/am9845s9Zja6ZEtvkiY+V/FEyj7Qk0GTTHjGBmJ5fvrTL/Fbu537wKcZSQgAvyj3lAsY10ylPJJIlHaBZgFvqiIr+GqL73JS6KclK2Zt4zaeP0dctvbUqLz5/Oc/b8/DA0MGDIU1SNFR9lgX47fEAhzHUYlXhAw0cgsWAJrH5bcduv8Pf/jD9ppXv46qFYUanHLjN5EHYwcV9qJEdubzp/720/aSl7wkkBIiQ3X09LuUGTkeglGp3vETZM1G5u8y2W2Fdaj8+A4Eex5yg8L02r//e/LSvwDXZ1y6+V5jW27/vv+zhg0M9dtnPvMZe8ZTngKDugi55C7eCAu3bD5d5yatverZ27xgHbRAZF8uCHKKIRAABkmlAC7Cpe3QiOdwP5zAbphX3jnc7JVd+lf/4Jl2d/+wzQygqQf8eTyJSFQgsBmfHLH2zbDzehC+gKr22TBUIiFTYeK4FSgC8BCTUpgYko+jG7RukiA/j/vlmuACFNyinTTKlzT9H0C0uGmCe3OI59VnWYAV4yBwLPIbgWPF32qpF0AtBr/+m8flJq7Nfq7AsNIjEXONJdmZobmfs0XrRTkCcMY9nBsorZJcp51VOgHiaQCwfm/zlEoAVXd9Vl5QXCNFQAPoDdmqlM82uD5rnXJWaLkSy7VOAEH6BcEIypd3pucgjEd3eAnuqvAibjDzBDxPAxCOceF+cqnuxvXzTsDvLvQU9wCA95AC6Whqk8317LBc9w5k/E1g2CEAK5rrFK9WSKdwUl6QezOgxHP7yvWZtgUuOOBdlHuzYiJxEQu5kkR8FV4ptN9pgHCavzblw6Oc3bDOno9mveMYrq1HJ2wnFu33PuNZwZ364GHfnzJdpe6eLwAAIABJREFUuLCQ8qaNDcwXciwQaokOXHk8RrF5nKItkMTpewwooDTyGSh9ENZakUnlGftSlmV7yB3Yg7A5OWybyFe4feaYvfxxD7NL+nHlv+02O3MIpcwUbKwsNz24M89CnCZnMMW6TUyS0qEX1+eZORsYHLADw2OwG2+zcdjDb2Y8feIb/25K9jAhF8eODaQ5arMOcgtO4ybmqSoUFuKhIVLABYuByhTASxP81j/46GPaXyk0XEuPwPJPN9xgT73y1+lrrTe47RVcoMs/pVEAGbYMR4F1vUu46mJNnSO2Te7PWdzwvva1r7nVJbAJF9+/uA4BqDRa/vrbPlxZXnm41B7BPV3piohfF5+I0u6xx8gy+M1vftOe8pSrVihCtXZtBPw1WvPi+lcuZ479+Prrv27PeMYzHTy1wbKruNsZhVgQj6ysTC1kzmjNHbSNQwu41uJJde+XYIbO2cMe/hwbYwlZgD9gYXGj5wIOIRCMFXfdwsIur6ki7pTV1qrR8at5JyIxxWbPsMfe+J2b7Am/9mueC1nzL+8yW2yf9Th+i/f/aM5bUqh4Gii8ygJz+FyoK1bPr3zlK4zdpyYeGpXMgOt8/MobadmA0V60BH71k7xRrrzyyoIrewrZTIzMHoPr6bDqW/fCetn4/F15/ak+G8IYJZ8wCrkbv/Mde8LjH08cckhvFJU6A/APSME6Mz5mX73hG8zlp0NIhpEOpWW+wL1Q/VnlzmgC4PrabV1cpcHn2zAbmr8AaWH6CADDzAoATiGAylo5L+tbJ793kPKiZRzXnWnLseD/xh+8wBZ3pu0Xw7fZ4qZFO5IDtHSTr3Wwx44fPAJO6mGWpLHGJLFu/lAlnxay1YSVzTP+nwBcn1kSNoXqijYqgXMHwHKRDporMTlLfHZXF36XESnlAJTP7v4cCaYCiJUnpQCwlo4AjgNIDlZc5zBOyK8Uu4t7nn5LwG8BBPtnuUiT143FVC7MIYevLK4B/Lb57wjyCA0pkKzyCLfJFVrP4RkC3ALXrfyWZhFqo43d+OVxvoB7wK1cOJUKiB0UIODVpY5BYykmxzzfqyZu5JVFKm6kPNeZZmkjv6fwp3KhATSPA0wPEQN5L3nY7p6EAIt9eA+vXeg1Ds0RA9Sx3RZ6z7LFrjNpLKy/reTSBfimiPtVzkQ5fecAp5hlEwAsu3VIqK7XoqzAIrfxvI+JBRig7BZgBIF2QLASS4ldv4fi70RZ0gug3THbalsn8vaeJ15lLajF+8QayyI2TsobUW639YosiHhBkfAAetmeaTMWcykAKu1f62KWNQtRuQUiCZbOYMxIt+Orj8Av8wKtTgfWE9RrNsUknZcbRI5cz+15650+Zmfhxv+KR2637eT/w1ZrHVK2MTz6GOsi2fT4JObjQF8vLvbDNqeQAlzp52GI3DOetyMQXH3oX35mc1v67PAYFrzuzaxrsGgew+uA9D8LEJa0KS+4h4VIAxXY1LWq5FxwrQQgmn1eWwsApKYJkgRQRCHlk5/8pFtPZfmVwNJO7OVKhxNINXAULKB1xvBJ0FKMmeJkxUqsuNjPfvaz7sYtAdNjKItcfpeKGgTPtV67yjZfkSVMAF+M3hOwe2sz2bxlmx05dMCtn5/61Kfs5S+Hn6FSHHI110q1wBqv3dX6X67On/3c39lvXfN8V3DMS4kG98TocdxHAVeLrE8ZtObZmXsg1JTbJXwad19H/vpZu/gh17gD1zws0Pl8P6sa+VEV3tWC55KF3LwhiGrlONuVhne18ldzgfZ0SOOjuHUrdc6M/b//72d8/okZ39OjyQV6PY/fYgVkhTjTObhptL6M4paexktDLPd/j7XwhS98YYgBPaXHb/EEWg5+NW7+9m//Fi+Nl3n87+Yt2+3IYeRz9kGR0om3IOTnlhDF5F7t+0mYvyuuPzWs6yGdF14pnT0F92YpPWZI59SFp0rIQBAIGKUEkYfDc695to/rnNbnTMzDXsPDypzSBMD1tdu6uCpaCT0+FF/aBUdcKpoQVQDAbQSVZoj1bFX8HG6zbAGQIeFSAI34TAe5I7tQceL284Q/fYHdm7/bhruO2FTLUcsMiJAG92SoqBX3kuNeOQe/QnaK31RuXk08AV3NpCQOpsDYpHIEN2wvkbRdArhuKY7WXwAq33k2HoosIKt3fVbklSyuundgWE5SHPGVILfAp8fnsmF5jG9yjizAbjHWPfTiJJ2rnL76LHbneK5ceANjc0KQ5QBX1lzF/AqgqXyI7+7qnFwvC7NANde6C7bnKV1icw6e4MG663UXwgvhzImnWhDqF+UWrfhnB79qIwHg4A7sJGNKVaXKe+G4TXe7jWMFPgIY3QWD5t2j03bPVADAe3F9PjSTxr4/aDOdZ1q+ZyfX4AIt4itSwLTg9pzC6itH8QVAhdycQ4wvYFboGlZotz5T5xZZf8U+KPDL94typVcsMM+VC3Q7QLgdhQh8mLaROm2bOGLnU8SPXP0CfLBZnBlOm+SaevywbYQyP9WbsQPHj5JGEbcdASAEzi6sQy2QHohKX4B7rYWodTGZT8lCRAuYFDnBFUmKOFfnyE2QsZMisN0zKKRRwBC/tYAbdAfB7YNtsLcO320Xo9F/3ZUXWfYAMXisTYOa+FIWiY2cVWCWdFj9/f12/OiwZYaG8H4g9RcW3utv3md7Gce3MWZHWN/aifmdI+YcHw02Tqy/o5Bk6LEo3KA1cquN59PW7RnreTGaS4GlJbMxDHZK9tzJKnSP4ipxLZ0eG7WBTZvdfViW0yH6SnHAxZkFyj0zAOD6rfAnA391EKOu9E8SxvQSAVJkvT6hzCXC9lp7EZRlkS5yRQy5mwlx8pg5gBtzRezBMZepAH9NRwUBe62nTrX+j3mH9S55RgoB1V0pndoI85mfV+5weChahq2znXRIrcP2iIc9CEt5q916+0Gbnu2HBAsAvIiQJG8prSVYjFMtbHSMW2g0Ge8r52pdqX2rlb9a3wSAgDUbcBCV2KpbN8zYspCFVGhFx3obv6UVLCmf+ktKKnlpuBcD81NWT9VLLt4Kx6rpWJfjV/JxBQCclNdZ1xcgblNaSeW9F6+Cz2UUxgDFnAhkK7oeV2+ZRufviuN3WV8mwnxJkTR+Myi8BeZF4hZzhatv5bniLPTiBuE3z1fPmJbSbtYVPH2Q9y6FY1Sv7YlnNAFwPa22Tq6R7CAh011x8M1ZEGOpgkcdBcv6yuIwL+ukeMQROEGLUhgJ/xw7fsg6+4kd4TXZOQEgO2S//oFn2z3td9pI11EbXTwaTJ3KBetAmsVfrrsA4Bx5XJFsAxj2NBtFZt6oxNLE5nxlyRV9ksffyXILoFTcoN4F8DyuV5YYueHKQiyhNAGz/pswoMBr8ooWYAFXuSYnmYECKJVrM8+SVVggVr85QE7utwR8l4is/Bx+jymTnEGa63U/WX7dWTKxIjuTtNpc57gFWumAhGcFaENuUMXtCtx69fRKXJ+DwVtt4ojX/4dDMnz0tSHk4hUDsjbZVsVKq2vlZ8xrivxKR1kAd8PIfPcUFmDy6+6G9fmumUXbT8zjCMxY2cxW3KSx/mIFtgwvmKBhwqI92RwV70v8klu+tGkAgNsAxW2kiFFe4CxxNa4tcNiAeziKD2fK9RjONK6lgXGvC0KsPoSGTfMddhbughcTJ/6+Jz5J+W4oJJo6ytbHNT0sXsew2i2KIAeLdbqXNDkMvjwLtyzkIgDzfJIaPo1KAetkPp7uxZD7fgDAAViKh6CztdsmSeHRQjqtDsbAZJag9XkJj7PEj8/Zg3KTxAJfYjvaRkiTdMQGWqawKoblazaH4oWcgMdQ9mw6Y7vtmZi2sZ4N9rnv/8J2MQP3cFL30DY7Nqn7B5d+KWzk1zi4kVAAtMgtpDsKXiZKZUQ8MWuEiOYWPOc1AD1JOXe691299V/APbFvwwYHWVmEmG6UFRJYJLhKQIs5WcvfXwqUxkSwhi7XeBWJIgKlQJGnpkHAkneOwFFwzysF58sF1rVeu5YL0LGVl9rUldhiTEeAjK6ys1lNsLBvicuhtiMKsMvf177+K5de489lC/o3MgrHvm7hu1lSpg1u7CFcYi8u/BO2eaPZLbf+0MbxKLnkoU/A+gvwgldjEQZoSRQRALfCZq8j7983aAGurQNOPEshXEne10K2DnfbR4EPW3Cs+/IL19v4La1WLF8Yw5FHQH0oxusY+xrHtQBxRQvwsluv1/FbTviJMryMJEEmlkwvxVx0DZ6eng2GF0+RWv/R6PxdxuLti0pxeYrrFnBK6RFIroKSLuYu9nR7CNnaPwSMNQaKU/npHj3EuI8MH3Um8IZimJsxwPUPnrW+cgkAh3QdAsC5mKdDEqQGY5J3VqBGQE7DcI6Fvge2h8mRo6QBBjJ2AcU24NLTPWYXv+IyWzhjzvYuHrDWDWwQxHi6yzI5mQQGg6s15wvBaHx7TEw4NFHjK5CT6xoBZz1dLs4Cu8qJF2J89RlY5cBXwkacTBHUChg7u7OfF2xMDoblcuyMyyG2zwEsD5RLswNZChUIs8L30Q3aQXIBDCtBS7i37umA1oGwUimxpYkB2kFw8nsEwVwjoK3nKA7Z5zyAzinbAbkx7ZFbgmX5Bce6kBbdwRNqd5/QPCsC4AB8ZQGW0kCNOq/Uzkb4Li6fcEmxIOznfnfNkud3atF2QRi0F4pb5QA+MAsjLszP1k3ao+6zKQTAN7PNWjo3sxmStgHLbUq5fwGwcmVvSSzAaVl2SeuQAwDPKYGxWKHd7VkAGKWHJ+BVAyAc0nBpkHofxFubsDrvJOfwThhCPvT0p5mN4F6nsis/JHnolP6mXcoBGnSWWPOu/l6bxh1VpFdp4n4Vb93KvbVB5xiUjS7Caz0PT+fnO6NyEgu5yKAPYzrwEGhMd8jrgHheDw3Q+EOD1Ueu2jGUI2TzQomyYNsXDtlLHnm+bV3Ybz3EtuN8YtOMtemWLptoIU4v3W1zeD8Mo4i79v/ebKxMdqwbZU8HYAviPs2zVsZbCvZIWbR6SOs2NQZjqIa0cwnI+svayHB28CtNeiL4NwFwY6NX66OEspjb1MMoRLYkUil3MV0Z4C6lEqqvHA0BYNZ5gaFZLNUiW4lxddGSpv2rcvmDQLfWa1flPMIJlwT7lPpHFkJZBuV91IEgrZSEEjSXAP5KWshKQvZ6qP/K4yaOR89LLe8uhOlp+lspVHTkWBQ6uwnxIke53JpTeLZpTCs2uB038XkUvUrut8geKsZccZa0sDe3YgXWobjgkCuivqPR8TuPsinOs8hmLiWOEwvBgeDgoeyxXsbvSu0WAKAMJTkU5109ITbUFTeSF+8X43dlABvHr+qqNVUCtpQespCGNbdGD44KzdzY+qV9vvTGcR1J6lUMiAuW6iUgrP26Gy8i1UcAX0C4Ffk6WH71XehzHYp/1hGUPSEP+UKDHDJNC3B969a6uEqbX8xn6QKeALCswJ4sOBmABcYqxQr4kh2DU91yq1Q7mS4YVY/vx59VwaZYaM4xu/SVT7CRzqM21jGMVXHWJqZGSbAd2JSDUBC043ixEpCOS9FMjokZPKIFghnPHk/juXoRNtsEekL0XXDxVXyuBrUDYAmwwaXYwbBbhmXh5XppiBJLsb6L/wsAB2AbwG4EvywJhfy94X6K0U3y9oqwiuoHl+cAZNOAO93TWaBlOU5igF141vN5qdk8vzDfea5flcNDa5LUUKp0JOPz7yVpa3eVeZMb6LNbhPWZa5SOxTUF6isWdzWnQqPVRlhnWzwZrkykfA+uzXa22SH+vQtt9R3TLbY3244FOG/3Ti46A/Q0xD+59k220L7Zch07cG/fRgW3AHT7eZ6IrnCBpw88XkZpPcS8DPjN832mk1iSSRZW4i1S7TBE838HrLoYziAsmuHrfsvNTGH5hoWPnHTnYzXeMDJjn7/md3gwC9Nhks2wiAXv+7iwhfeCdds/UbfE3dTdvJOFMSoB1sWEahZiVS3gypokSXkexVte3iE+dnWbsBGm8Bhw1tQk/67GhJhTcTDwOdQ1vWg7oOd78+MeYDtm7rUh0iJB8mxHGZJzg9ttdvBM+9nRMfveL27zWHclSBprB/j2bSM3oMi2WB+SYRf24iJNs4daBJdsDxPRy6djEQCWYNyAC+6qGux+eHKjbdeY/XdJ+bpS00Y3UCce1AhJQHp0qZRLcAS6AsHxHAlnBWuhLFBcL6FLAKMH97vx8eNkD6zf+ncyhkNlABzuLpZYWclU9mgJ9TzHCSAMVm65BUuYDilHJHDqHHnoOECuFGOZrPGNuLA32gZaZVRe9YvqIu8DAYNZBJAeWOAlWKteEq6jW2Xsa69bsg+n0FS7bEKIhoce+aogyQDLsVI9urSSrC1SqiWKHSfAWqF9qtVvJbVDvDZar2Ofeb/yfH3vSmQ8rKIlOH4frg0us7Ef4xjw65FBnBTtBA+HaiU+ub8r/4Sz+dKOencXX4SvoIyaJdaT8uN9FlLjzHm6NbG1q95xXi8o1Vc/aYFI9dUhIZRD4+BUGL+qv+oSFRXRwq3xGtIcBTIzd99XzCtzMpILulsw7tFRAalzBSDVHiJBi/N+pR5rfP0ttuoyPwpzIeAP9avKpzCmsbHj/lnu7JNjY9atGF+WZM1LKWxSGEzC9yi9WWNl3dY0k5JH6fRizl/NA8mzPn9lRWvgaALgBhpv7S9NYmwTNpfIBB216g4uoorHwY9GZFz0fRUMTj3EP/Vt2Wwz+B629spl9QjgK2uPeceTbXJgxIZb90OsBAiSRTg7BadRGsA8CTEBgigTcI7Now0UqomcZf9QdgGB3wyDdhYLjTQ6AQDLIszCJcArcEoR2ihfZHVWepxo5XXLawJ8RUjV7sBU14StSBbGYgAc3aQVmysX6OAiLfdl5egNMb4OqqlzILESqzRl8hjfYLH0WF9ZL2UVTmKH/Z3zoxu1AH2HBH+BOWknHfwG668bbgV2HQDzffzfAbA+B2EiLvgRAC8zkqi/BLrJ54QHKMoH3Jv5vBcys7sw0t8NCNg9k7J7JwDCU612hBik2fYNlue12L6Vd2J/AcKW3uAAWPZw5e/V4iENdivA16njWUBySl2Dda5705k2NUoaCOjnezpJK3No2FLQ7fdBgJaGebH1+JidjavJFohivvyfyBspEH3vAXYZBERc7JXupti7W+NPz3IDsq+CGmthQw7gV1bxwIDYTEOz9qtIvSXwNGuERuhYIKb3RAAstCmAGhihI1AVW3RWmxvjspccvu1H96Bz22e//6SHWvvBW4kzn0epM2hTPdvsf37/ZjuGx8IRYp2yxBHPExM1pdh00h3lCC7OoINpVzy95NBkvAVXbJVqCfyGT9HbIOafjUqbE12z6m2T0+26xgFwtIBExcXq3gMAjArfE9+DfE/PS7GoGHAGiWcgUBo7vE8cFDNe3JWSQ4KzAykXtLtdAJVQKYE8WiLySqdDrnP9Nie+hxWev6SQWV29arsu8S7ykhcpfooGYXDxDoyx0XIWgW5UBMg12tl2cTcUZ0VGHA2J4BpiuMtZqYotiJXbv7Z6NHA960uIhcx5PyldShCWsSDxWSB4cpQUkKQDEqhQO+QFEBLArCjeuE1pXyoF82Ed0fZVPE7DPubfF9aZ+vq32vgN8ptYf7FSA3Q1npUOSO06BflVD8Aii6Usxjgr57PLYbKkaY+nXYqVOPpf3xWUP9GNrzB+6qtHff0sA0WYgypXBHpSyDggVoQ1RF4CQx4HXGT5dBCUAEP1q/gG3MuBMBmRm3m2CU8DFUJdTjzWx/h1yzb10ricp57dfRgkCN0RG6zq7mMaAVF1C1bRWW+vqAzR9zrHZSsGpWNCyY8ivk1i/ldan0Ie4Prn37L139fi+AotrrKqf+R10YJFStZe1VXu7KpXHo/CqLTI4v3VCfjV+JWyI4amhLUIzhjap29gg/frPCGdfYz96dlARlfv0QTA9bbcurguCnKKsZV1NQh8srD6Ap24HOjfYizma6prTtCMAvA0gTo6IU04NkbIaLf1b+qGJXE3FmGdN2lP+5Nn2HD3YRvGLXp4+gAMdB0wtXbYxMQY7lRdpHqdIj0JAexoT7V4dWBRDoQTgdgqMDsrb28oo+tSA85zAC5wrIXQAbA0mwK/uobfnaQqglI/X8RUAqRKg8T5+BxHF2lZcZU3V0A2xgiLMEHndAJwlbfXQbXuqzRGfC+tr8cMy6rLu7aWGPMbXcYFgv3eAsY0sdycZXkPrs0CwAC+IEfxmZMFdt3iKzDMl9744VxpXnVEC7DfRF9FjKxThU8JWM51kfOXh+5n8b8bS5msvfcQ73vvVIvtm2yxg1nAAGB3vh2yqw6Cl/h/sZ1OA/xCg8vmjMmejdMBsCywEgL1v1xJxMAsNmj6Pcdi4oRYvHJTOdsxuJMFi5xz0wvWP5W1c1MZuwCw/BdXPT2YxQ8dpJAsujBqtsGiqVyvxa4wkdjLcb8rXeJkkYYw/C9FQfAICGO2eZx6LaA50JYDjNK/83ACLOA+WIjpjLGFvi5hOQPACgQrQkOzcF5u97wWUKD0p3N2ztxee87l55IiSfk4EVA3nmN/980f2V7G6xzjekbM5AIc3GcaVtCWDvykuZ/me0wF56NIyhdNtUQPtdSq0QMhaKnjkGwqYBobdw0BYCkDkzCSulhM3RK3sgAnQVDAwfkVOFWhKjmEq1bWRZFfiTlXaetSjC8Jk5MIn72AiGCBENmMQEeItYzWNM9RqThnAal2seknVtL7+r14aU2U4OV7E46QxEqqfUd1C5alsA/NKnabOuv/JVfEEG9ZEUBEpXsy5+rtv0av074T06VEN/wY6xtdv2Mcun6PsbJhD0YAd3Z4LRiKJY1W3qQVnchjOcmQq+h1nod+6CaB1LPeelQbv7J8Kg2Q3qWwmSGUSCtoFymc9D49NeEu7VICyGLoaZGkxPHxLIbcYC124M841u+RaEgWUnchva/HbXxeMn6j1VP1U9kE3DwOlLKKY0UhCi0oPl3hpHnJeyTXKwbC0c2/F6WHxK4YV1oWAK+T8SsTqIN16thFuQX0HBhS/mjBDQYT1i0HugBmQLLqGoj7Ei8NSVMIoVKYSOGl9W5G40br0woA1xU7DfR/SGMajwT8FvlVuwIOdv0w71S+oOxQLmfl/u3uHvD6KjxD61FPb1AGaM328BTWpnbqqvE/hXW4oyv0bWgflCdx/ta5jTUBcJ0Ntx4uC259YSGWYOm5LgXOPIWOtMMhTYmE0uUWuiVriSaWjgUsjD09AzZ5VOkSWm3HOVtt356fWctZxLgs8N0Wsye984k22zVKpMxxRh8+irg8ppTLlUG4kIORDwl3Po8GDlyV07Nl7ROQTUCwR7kK4KpsCcBVOhy36noaHtdjJQBXbtIScIsIsKJrNJWLFmDEGwfCArTuysy9BWZDDHAgsJK7dbD4BgtySHskQKzycb0ANb+JJKtgSXbQnoD0BAALPqZEcKX8vS5la23hpMQKHLAcF0YXaAFexT7y3uqWB1mMgzay4AKtcxIFpcCiE0rin53LsEAQ9zjC7876PLlg90B6dfdUm+3C9fkgaYfG8n0QX52B1XeTpTICwZuoyCb25yFeuJeI+VkWX9cOytk8gN9WWdD0knsX1jUJhYoLVuqsNgDJBlImpY5N2QW9G2w7wPvTz3wuBFf4tMtCwKJqc7yzkLmLmcivaNHo+SpQFNPheDMEvMGRVDIC4GgJbgLg9bCU1FWGJQAMwzxMqjnY4V235nMjibHzhYgYURRj7Wz27VIKITzOoWyZ0xhsh0SGnMCb5g/bzs4Fe+ZjL7NvfuNHhs0GD4gBGyeV1xRqqWksbQusZeIQkBDQyibv6x9zMWqxo9XX91/X7yVjTmMv8TpQ2eJLlW664NfV9YWLTgoAbtiFtLIFQwKirAnREhzc6ML5Ye/L26WXPdxuu/UOwngmPb1GJL8644wzbNOmLX79HErCPXt2sfxNEzLEmHV3TQ2qgnavsYas8+rC08sCYFl/A4CSMH3++ed7ue+55y4vuyuHxXoNC+u2bdsIZer19EDHcSVVupUeT60TrEsnHMUAos6yN3yZPD1YF4KFG5JP0lmpf88660wbHj7m9Z6emLK+wX62LllJ5dat+Occ1mEEbIQDASz3ynI/rwBsQ9XcncvXrsL/OrUAgBPX94LLdH21Cf1XefxKaa1yqw/UXxrH0bInBc6FFz7Qbr7l5+5KKpdmWX2DW3RgvF6UkgaAHO8jpU50oRVYaillia6vGvVflbi/hVj0ANBjXKvqExU3F198sd38i1sdKMmiGMMZZPHevGWjkyIJOCmP9+233+5KLXm61aTAqb/0jV0pgwxyqayhUVnzoAsvtt27dzsLvQigNCellFL79PQolWWLTcHh40oMKZSd1V3tJtdoxccqRl1zO3gMFK93J46zgj2ivnq4AjIC4OK91qWAZFzLPhRSsU2hrPExDPml6vGYxzzGvnfTv/izpcAJbPzH7PwHnOf1bkf+HQP07t69JyF0Q9p3eVqWZFK78Vtbpn4Gdj23CYDr6/p1cVWMa5Owp3yzzpjsQDi4Rkk4WXKLDiC4yBznbj1zShOCj7DgUTvgyKnGZ6Yt1dWJOwI5NXF5zi8CgPtZhNMAHxSPv/MXz7afHfo369pMnMLoURagQTs2foiNBlbfHKkE2rAGMSkz3XJdCBZbB7cCpbKgqhRyRy4AWp0ji27Qyjo5ls4VIJULJecrJrfwnQNWWXCDC3OI4RUADmGzbe7WrMU9AOBiVmkn0xKAdtdrnpXcN6Q2WiLFUtxwJMBKyQWb0rYKyErh68zOArPaEQMAluuVGtitwGKCjiRYSZB+jBmKAydoMDWZA1722EQq0NrFZtwFLTyVH6F/dqPx3QNV8r24O987IwDcYnvI/zuKf/SswG7X2QDgLSgihjDiYvnF+puHOWsR8qA8IMM1DQkBljaGL4fMAAAgAElEQVQE1UQAuIVXK5rsNC9fZNk8Otk822G/3EA+3wcudNq1z385wZi446Q7AcZYPHAlS0FiJJfWNsaNtNGLaOc0jjT2BIJlDdb4iyBY9XLMUwAlYWwWMnY1rb/rYi2ppxCyXqRzbEp0ZjYtgg7WEmlm+S5Fuiz5oijWNydiGRL8asykRabHQJ/DOyHnpGx4jDCpelqnYBHGoZ/Jqc18jtRr0zCe58ljPS9vCylwGDhtaMRasBgvsKki3kFyn2idC+OozIZcAMAR/IbEYzrcMWNtMUw9Tb9urmmMxCcqL+qvTnh+ZQARBbEIgDW2JIQJAHr6GFJz/ef//G77zGc+Z7feerNbzeQKfM6559qv/dqv2XnnPsAF1Fm8XW659RcIbD+wY0cIEcI6kcH7aUFS6BoeS+2/JHAuFSe4zs7izTO0ebP9+q//ugPaG7/zLZsYR62E8Cjw+Bu/8Rt2wQUXOIgQu+yBAwfsn//5n23vnv1BaVvVhXTtGmABbxDFFCqlnly5+/sG7WUvf4l958bv2q233ezfC0gJGLmHGYrewaF+27hhswOJ/fvwZvKdOKT/C+SUqrGvDAUPJVf0RI8F9szoEi3vlkbS0FQbv/MAoR5IJJWnWsC3D+ufALEAvQDDRz/2ER+/+/fuhyQKeY3vt6O42bgxgELVWzG1I8dGbc/eXYSkZZ00K1iC5fG+tuNXcpRbohO3V/2v9iy2Al944YX2m7/5m/YXf/E/3NU5urJLbnnkIy+zhz3sYV5XgSi1k3IE33333d5fwfpfRoGTALS1XfsDQaOHobOPCci+//1/ah/60Id8XHosO/W96KEP9voFRV5krpeiwDjvsCusBHyVx9z7lPOCoiNYSiuvj43vfWUBsE+oZFP1sJNg+ZW3xSDKqJGjh2xo0yZ7//v+1N721nfRp6QkQ1Cfn5+1yy6/1K666ik+p9V3AsA/+MEP7Aff+yGKOrLWsH5PwU3TQZyl922IW6j7aALguptu7S8MxFehHJEQK7rmhq8DyZLeFesSjhiHGRZ68KnHlMyiLV0glqRvw5Bv7uNskG2kFpFrby43jb89cb+Lw5YfBAQT5/u6v3ul7Rm/2xYz0JT3zNvI2CHLwFjckiYlSXrOZuennFBYkzu4QAcg6tYXWVLlkisgKq2fCLGc1S/JCyzw6/l5+eznhzy+bhGO75zfJg22fpfrslxmfBtL0iDpWUjjAq/63d2kZcnlXiGWOJQlulvL+lvIH5ycG1ioY+yywC0vEdLh8lwIcJWlm1VG7SRlmACg9hSxHLtWM5HHly/BS5PWAXACfhXz29KD2x2CyTDXHiDG8Z6Jeds3l8IKjOV3upVXix3K4grVBoAA+C52novSejPgd5CNHrfnNjZIAeDWTvo3MD/7S0jfOwSyEKW2UnoqKQEgskrjdrOpu8f6sOZuwNK8DZbpz7z0dbA7Y+1VniJigJEkUIj0u1tNl9xP0biLJXMCtiwBXC13TkCeAOA4O0pjM6PL1/IYqrWfS80SrL4FfM3hT6nR5uURormMyb8D4qt2FCiCmdNp2OlTyvdM7kw2wDQLVmueMa78mfy+MDfJpgjomBhhHQLwIsTKS2FBwJp7tZI+SRNEwk1eSphc1q22c2KnZ0KLwdwXiAQIaQwujb3ofrA0+zwlknvIJCcmFp/V1755Rdh3GmuHJQE0ArjVvRdCfWRFLuPK5/kztfRpxZc3lBYk3mUp0/eXXvpwe/GLf8c++tGPuuVI1pbe3j777d/+bQcRN9xwgytrd+7c6a8f/vBH9q//+q9eaeXonMNdP+6rtQDxJcvI6upZ6bolF9oy/ZDUVwDwQQ96kD3taU+zgwcP2j/8w9+70CkA9ZjHXOGWmJtvvtnuuusur/Nll13uAOKrX/1qIkBrfpWCiFD+RmMIG22PtNyCsSzJ5VeA6AEPeIC9/vWvt09+8pP24x//2BtF1kJZjKL18IlPfKI99rGPte9+93t2/de/UXDDd0nJFbVLi0gxcWPsZ9d5J6BqKYSnvv6sNn4lS8hddC4bXLE15maJexwgFlKeC6997avtzW9+kx3GYh8J2l7zmtf6WPX5mbi133LLLfajH/3I9u8/GOQStYsIBLGyreX4zVMGyZ8OgFn7Y77qHGt9GjloM4qbX/mVX7GnPPmp9rrXvY66h5zWqtell15q11zzXPvKV75it912m4NEAeVN5CN///vf7y7hhTzB63L8CpzLGqo26Pb6vPpVr7U/+ZM/sVt/9jPrHhj0rtFaJCXAPG2iFGYay5s2bXAr8V995ONYSPfa2MiYt1eK/dDja5N1Lq57ZV30Na0Lyt8Gxm9h6YlrxNJaEXgX8AyFK6gdRYz6uLu7w57xjGfQV8+ivm+w0RHCTvp7HCe8973/1X7283+3733vu3bs2LA997nPJaf8RvvYxz5hw0eO4fqvuGi8zRg3Hvu/zAV79XtREwCvvs3WzRVu3cXq4hpLUtc4sZDHsoRR7fF4AEnPzanNkIHo6Xa0GHCRhMV2NpCsiKwQLHvRjGaZPHNoXVoyPYBLNJ2QJHXicjIxNWJdA+02ncM5sZtNPwMKRoB48YefSkqeW23bziEbnzoEAFNKCYRMWYE1uXmUBra7G8sZV88XKOViWWqdX1H5dp0FOmwrwW1Z5wd3ZQeifB8twzonrfOLALFidyOpVpr7ufXYNb4SeJaYoR0A6xnaHHRPfU6swE5wpWeK+Erg2mGiYisEcNEGK251gavcZKtd0E3AvqHod30UqFwCwKKJD4uBQHg83zefZBQ5GyObUK4DFQVgYU6M3BRu/8y87SHmdxdy/l5SEt0DFt01nbID8+02iYtyDm1DrgPSq/Q5gItNaHkHUDwMUAC5PiseO8OL2rr0J+FQINjpv/xdlmD171BXxvonYUy8ZY89snuTfeo/PS8AZfmWHqevlTOyu9eG+jfayO791p2GIIUxNkXs3JaNW+z45HEHQDGWL5KGRMEhpoXyNki06BqL0fK2REy0bqZVsyCraAFnsSQlWj6Nq6QsvFA8d811WDu5uzR7p9sXbQb36MU2pQ0hZAIA3IJ1N7cIAGYd6EHzNElKJCRYd6mfGicnOWvQFkj5jh07FsiHGIuyts04IYhinASGUcB0ZmzW3QOlzAop0VxhloAysT1rRRHcdaHV3WJ0vvICJyeVxv2tou7NU08WAK5uwa0IAL0TKl8vzwFZzCQIax+S0CihbPv2HXb22TvtqU97srv/fvjDH8Y1+B4bGx62TdvPtFe+8pX2M4TQ73//++6KKPdhCW0/+clP7cYbbwxupM7Kqhi7sLqtGQAuAmzLx2QeUNhv5513jj3iEY9wS5lA0LXXfgFQKLfJlD39GU9lrm1xq9nw/v225cwz7fnP+20HJFIKxNQjoX5FR6JwCDt2/f3XaLt14b49fuwofXaGXXLJJfaQhzwEAH+ZfeQjH7F///d/R7HP/pUQCqkfpQiQJfyKK66wL3/5Ovv/vnhdsncFBvtFQqLi4cpcKb3Z75ZzXETPuqDwbaT/g6RWuf3ksj1DFgaNY1nrPc0blt4rrvgVe8ITHm9n7Nhqb33rW+2IvBKS4z3/z3t97MpyFonPZDmdUF50edoVxQEvJ/e67/tRAFgW6pCzOOSEFcgTuNm5c4c99KEP9f7sh+X5bW97mwM7uToPDg7aK17xCvv5L/7DFTUChZLD1K+PePhl9ud//uduWdY4X+qfdTZ+2YtaeW0gLeD55z3A15fBwQ32l3/5Ibvl5tt871Nf9Tk4lBI4cBZovl7xmEdbBgPEV667AeXHEVdoaXwUu8zHdW9FC3ChSeqbxwX8rPssmwtJq3Nbgd42eXahiGvH1fKxj3uMe53Imvu2t7zb03WJY6GT/fwjf/WX9q53/b7de/edbiW+6KKLUFC+GGvxB+yeu++lfooFV7+GeGcndG3gaALgBhpv7S9dWrBbAMAOMWXRSArmQh+gruAGrWD6aKETAJb1F/dnxcq0dEEwoKS1ipdl0Z2HvTmFcJghT7DIPoSfZoj9THUgVOLSqDw5i0OztrgZwZcx+Jr3PB23xlGbtcMIw2hku3DXgEBrEeFYrshigvZcwEk6Ad1b7ssd/K5URYVY4QTwBvfjEB8s8ByBsLtYCiALUPNSaiKP3knifsXiHEiywjmBYTqcW+zmrOnuwnLyHIFf/S7w3C7gLAtzYlpSnJFcmj3PL8/3FD64nHhDu5ANCE4AsrM2ygWahVcs0bIfa/cMG2joGS3JcVmWh3Q7ZFeLsJFlAQvjPOA4ddmFZfZejO17MKztzabtrnFcn3GDHgE4zGWG6C9SFeECbe3nUKiNuCajsGjro71xfQb85nD1WsTa2yIA7EoHkZC14fKM+xPxmWncUDsB8R2wJj4g1WXXvxiL70EsvRP05wh09epnxT/1oBJQ/O8sLu2ZPmulPIvECQ/hQnZw+BBMqcEC6MmrEt2AN4tGo9rXreIJ+NX30gPoPLWGvzfzAK/9OlJ/CaTMkuCYR+ElANwBAO6YTwOA3bcDhnJY5fktJwux5oErjhib5M/U0bpI2i1ct+YQ7NrYzOS61Y4QNDoyDLFej7vCzcziIgXXwDxzLtWWgV0etk82fGex1bLn91niP9DnQIy1NL6CJ0IUXGVNCXMxrpv1t8DpfWXjFuAik30dTVkNQEjIktCodwmIAsByFXzkIx+Ni/PjbNv2zbZhwyCWh/faz3/+c1e0KGWHQJKsZvpOArdi837rt34Ly8T37Fvf+hauqH0ACvbNBgWwOqq87JJlAmjhl6U2lUX0V3/1V7EuPcJBw5e+9CUswP/gbqRSRAo0iplVLs8CEQLMj3/8471+n/ybTxWshWFF95m27PkNOgA0Wn0mNSCCNeCKR/+KPeLSh7nALIKgv/mbv3EAKBCksC69ZCF81rOe5RbHjRs326233A6AuL4AgAV+AydAQiKq3dsNC7UA4PqqUm38RjZfuXzKZV+ymcbtk550pffb1m2b7A1veJ0D4MCGvegWRClpdu3a5QBYwP84FkKRn7WRwSMyRjs7dFn34PrqUs9V8vwLxFfzPi8V96lyKq738ssvx/p7hZ1LOILm4n/7bx9048nEyIhtOWOnve/9/xWw+JcuvwpASWEqBYHqq/t5kF0SY7wux684LRhzj3rU5XbllVcCbLf5HH3HO97pdVE9BPgVqhBinjFGMbal+HjgAx8I8P8nu/OOe1EeiFhKaY/kRhyJpmTmqabQiBJpPT0XrlnigEjWhRIQ7Iz7rpEW0WAL7s1X2hOe+Dg3xm3dusNe9pLXupJCa+y2bVvtQx/+c+r/Njt85BCEhGP2pCf8uv2nZ19t//kP/8jj/OdhjdYYlmJA4RqNrr9NAFx/36+TK0s1XGU2qBINcRBaInNvuD5YSJY2zqjZLNV8+rlMWn2fS2GRweJrnWhZlX6Ne/zhx55v0637iE9FI9k5YXMpBaovIixMI1jgFonPtSe/xoIpy2tuYdy6OwMD9MzUPDFZJKZnEZzCKtmDNRT1kVthg+tzsAi7JTgCXx7r7Mz6nf/1ip8FjDv4EAG0p1jSOfF6xcICBh1oc++0SL0c/PKueF9B2yTLhd41j309Tdyd1Vx4d/oq4q7MegkXx5RIfFY5Hfcma5GD3wQEyhQtwbwN1/FFBJJRGvUIbbOXib4bzLkPTLGbuN9dpD3aPZmyw7Nd1joAQ3MWcqu+rfAMwUyW2U6s9XZn45VVdxI35las93m5r1O3HkiGZsZg+eQ9w0behWtpLy6oXeQUPrul0/7+ea8guSoKDSzOYnUGiTjRV4Tp0cVervWBPCh4EETBp5REqDimJo6d4jEU9Yxx8qxtDM46mcKneDGC4iOoddp8nMT85GzIdHgAnliJpYhK1p7IorrchXCpIQqxRcmaFMZbsbWltNGi0Bq+Xxpn4ZowzuL6Vgy6Sixbp3hfnJ7FryzoaT2WZcnTwCXpjxQDLEAhxct5551tL33xi9xieOuttwIqet11UuBAwqYEM7nW/saVT3ZB/Lvf/a5bUXW0oKhxFt01BhEn9vnS+Jb7rIDf1q1bPKb56NGjWD6/7FbFVvFwKO8xAqiA4plYfy+44EEmwqF/+7d/s69dd52lcTlcmlGaSCXyRXkEfh8NQ7kEK4wCfgEAwEbcQmUde9nLXoYL9F/bL37xC6/fjIiTAL1PxPVZyo1Dhw/Y4x77a/ZvP/s5LtDfCspbZ95VTCFK+qSKGjuBL77cGlHBslhXzSuPX7dyyTMORYtiOwWABXQ0Ts895yysv79rr3rFyzw2VgBY4P5973sfhG37XMmh70Sq9K1v3WjHjo7Q/yOBXZn7TQsQF1yg6yp4wxepfdX2EahKDlSfaY5KwbmdcRvd99/0pjd5DLvG8/btW+2//Jf/YtcxRh/84AcX0h7JxVvjW+BxVozZsoAU7x3rbPzK21DGm6GhITxSznYlmzwv1GeqQzds3/NiractBILlCv2CF7zAFXHf/s53GBMyvxTveKux5DbafVpck3mwDPhq05fhB69Gyqz5JOt1DqNZBwYTjdGLH3yR/c6LXowL9JtCui7qqHDJt7/193y8f+l/f5F1t8ee++zn2i233Wpf/McveZzzFH0qLwYpetrwBGv0aALgRlvwNL9eQkSWeN8FrL+pDeSXI5BdYPg9f/ciO57dRT5ZAtb7FgBmcnMkxrhHQgXWGwa54vnaCeIVEUAeN8ehIdx3mQhir1MC9IxYDQUiHQCHWN42BOnoIq34X1ltHeAmv8vKHMm1lCpJ6Yv8OrFF01fRWuwuziJ9EhmU4ocxU8pluhWrJ05zgLwA8iOZVTTbSiMXFuwgT7c52BWznb6X+3OymDuADtZPlxESQUHLhefHVSUoeB7m7DzW1mm0WsdYzPZD2rEHt/PdsC/vA4/eAwfVrnG4qHLkumsdJE/zWVh/twFw+1EwbLXWzjNoT5A0wLYN61ia3JWK8xU7c39HH8zNc7a9d6NN7Ttq2zuJEx6bsa2kNfrH330XFt9juDljgZsNeeVibFBYTkOBCxtTBVV/E8Ce5gtAs/rNFljHLRBzrnte0SJBWyBAQva2rZvsja9/LSRYn3GL2cgI+xgCuLOM4jKqmNgnP/nJuFVe6gD5a1/7msfRerwlMXnySFjboxScLVfyLBDepLy4sq485znPcXD/uc99DisbRJdysUwAyDnnnONW70svvRzwtMf+9pOfcgKa6axi+6OArQ1hPQFgKdDhplAIkQvarSbm7le/5lX29a9/HRD/E7cmSokhS/hjH/srdscdd9g9995lL3nJS+w/fn6rfeMb33GFvA4nYOIIaVhCupaYbmet+jgykrunTZKWKuR2TruL8Dve/hb70/e/1wFTFqB/3gPPd/f9X/ziFo9VHxgYsKc85akuT0nJMz4eYkinp9j3ITqdY3ys5eE+fkXz0n126EeP3JJXHwoJWYKfe81z3NVbfaT+ueiiC+3d7363u7l/8Ytf9O/U94or/clPfmL/6+//wb9LLYtxXm/jF8UT/ShuC401KaDe9a53uTfK3r17vf6eopS1RtwEm3AJljuw2usf//Ef7dDwEWTotdRAJWtN5F7wgZS4JCfrhBjmxf686GRk8+QY7/SY9ksueTCeC2+yV73y9YQwjJMCSjwgY/asq5/FOnU1yosplDrj3t/f+Mb/sa9g7dYYTmc6A/N1IngWy6z1jOMmAK6n1ZrXeAsIILbjajs1OWrdsLvN2owzvlq3BjvgSugVT8d3ffQa23RGi41O3Y7L4hFi96ZJOcE1SlNLvKq08xmQ7AxpKKSwywLIztw+ZGOjx8lTHACqQHCbXKlBpIE0C2uTgC9P8njfBOgKuIWcvlpa0fRzQ3f0SUiyPK7YLb4hX3BGLs+Kjea5zlItfVr0UXa0yiuiVrFVaWJ7OqNgHVaksACwgvHd+utu5mob7ilXKp2jNUoW9uR2i5D8tBDHsCgyB1hIp7hgBEv3AayvAsB7IbzYjYX2ILLHPlIeHZ6lVL3bcSXdADv0gLX2bLUsLM+p7q02OdZpW85/iB0Zw+2ce+LkjKUXF/aRGRtK99kG3KF7ILU6u7XPPnfNS5RbxmwMiz0G3w40bNkDh3DzWu6GGGK0mwC4Oc2bLdBsgVO7BWKeUAnVOkLsWNDmydKw88wz7C1v+T37+Mc/7uBIv0nglPAsIqEXvOC3/bMIsuQmLPAb883qHKWZW9tjZQAsIKE2EOi55pprcBuccgDsuTgRLhcRvkOsZM6tUBdeeJGTYt17zy77whe+wIZYEmO3zgCwNmGVXwBhEQvuWVjRXvnKVzgA/v5NN/k+3U0MpWIOd+zY7qBQoPjqq6+G+OtW++lPf2GHDh0hmwWKD8+NHGK7lR5Ilkbddy0P7cWKj1W5Ym5cd+/le6V7ev/73mOvfd2rnZlceWQ1NtXfMXWOzAGPfvSj6ftgWdy395D/LiIhndtoHtVG2yYCYN0nzMslUKU6thBWI8v905/+dAfArQh7ag+5ur/lLW+xD3zgfXbvvXIDDqmfnvzkq+yFL3yhvemNbw5pkZCrlh3ravwGAlXVOUdZz8OtWQBYFnwBYNVHVnyNVx2Khda4/ad/+if7l38J6YPWOwAmWVziwYCnRk4u+MSxQ2ApBcZb3/p2Z4E+DgmW5u62bVvs3e96J4Rmt9gPf/A9r/+zn/1sd2f/8Ec+6llHRJApQ5M8b9TnIc1V/UcTANffdqf9le4GDVhTnHBOGnbA5pxQoTNWAbJgh7bUUd75jnjWD37+Gsi1jmLvPUSsQ4vNzgGSMePOYUHOYQ3esLEf4Eg8Ka4SAqOLMGwqRiRYeGM8sBg80c4KrAIw25KYX48x1nliNkYm8LRKAsNIALIA63Ngf9Z5QcMoAq4MMYjt3M9Bn5CqFiStmfHl6xPfu6aNGzsIVuEQpNy9DkgtC7Dy34oMS0RZfqbeFTiskxwRc0u9+JUNu0XxOmgn8+QuHGGCHyA2bR+L4B7ia/dhvd3jADhlh/AwPz7H+Vh7Z8mJOp/eaAsQXnUN7QBEb4AIYbsdHcuSBxhNA829JTNomamcDc53WPcc7m/ZFvvq696Ge7PqQMccOA6RFaAbSwDUkqS7CrFgpUfg7JLrYADClWL9mhbg034ZaDZAswXWbQuUAuBSa9PZgIg3vemN9ulPf9rdfn0fYM8R+JUgLZlcFiXFk46SbiSDW7Qz1mKZSRMvvNYxlCe65y63APs+x36jGEm5V05NTdrnP/95r6fa5uILHujrvGKdFferGGjFI5537vn2x3/8x9Ymxv/iY10BCG2vIk8KdYlu3K/Hoq845x//+F9cQJYA/aIXvcgefcUjvSYTWJp27jzbmWQPHT5q3/zmt+zb3/42oUKj1t4TQGSMG3YX8TU+NN5UDicK5d0tm7yfe+7ZxEa+y975rne4ZV8vuevLdX8UQO9syUg88mJ4wxve6ERnP/uPW/x69bPHAruL29odSyRioQwxB7AkJR1D/X3E6z+SmOcnucvzLPH8aocdO3Y4WHwrLrMCSu4ujJLn4osf4mRZz8F11jMHeJq8omNdjV/RM+LhSJycLL0icHvpS19qf/VXf+WKtgn6U+uNftPcfN7znkcow1ZXYO2HsE7ftxLqtrZH4gbt7Rpf6shE4QihZcjP3YLRSxbdkJ7pElI7vfUtb7dXvPy1Hsureazx/Kfvf19CgnWPxz4rHOP3fu/37DWvfb27QM9iJPLQBAxj0aunkfo3AXAjrXeaXytQ1A2JVgeWxyME7Q8MbiSUFKr2yTEbOnOLjQzvtvRGSCgmjliLsiuxly4AhP/qM28g1tdglN6Fu/Sd1tnLwk3O4ZHjkCqR49PJHvDqFZDN4GKtqSR3ZoFKuTI7W7RidcQiLfdmt95ynr7XOUUAWAG37m2MJOBxws42HTYSOKdgfSY1i7MTqzP1rrxPvCd5fB34CgD7PpHEV7gFmPO4t9iPF5nseWe3xVKrnKXE2ooN2lGj4orcD5p6ibGbwrRi9aXRbA5EPg7YPwTRz15Ix3ZjPL8XluldeCUp3dHhLNb1XJ9l5frcRsojWJ97Bs+1Y+QC7tuwg41cLNpseDDjbegasMWjk7Ztut3OJyfwp1/yBspLg0OmRUJVd5G2MeKEFKNJG82Q37lvIxZlciHqKAa6y2JyEgAch3opEG4C4NN8EWhWv9kC67wFyrmxhu/ydg5M0K9+9avc2qk0QBIqBTie/eznuEulrC0xHk8gUtYHgaMIjAoks2vWBlHAL1Vihs+RBXhgsM8twAIKAQBL8E7b059yFXHQ5zk4kuuz4hAf97jHWSdp8T72sY+5d9Yy/LDO4p1FUBmBoUCTSIT+4A/+wF3aZUkK7syyLm3z/wWSzz5npz3y8kfbvn377Cbyi4oYTX0ayaF0nixzsgKvNQCOsZ/x3V2hxT4OuDv//HPt3X/wTgDC7zrgdQvoU650l2GNZ7n0KyOFUslceull3p97dh9IrIqKuWQQNJhHtdFh76ShLn/ESNYkVCEBwALzAkHPJ93RH/3RHxUUExs2DpH+6c0+P++8804bhr1d1lIpeeTu/t//7M/dhb+QBikp6NorrIpbLFiAA7v3vM9DWbU/+MEP+lxUf0bFjsD9G9/4RrcMKwxDpGfuuSGDzJoepbHwSXli9hNRDBDS6EqqRWKAO0SAmbMHXXSBvfENb+b1Fie3EgDevHmj/cWffRCysw+4MlLKHDHXSykgd2knS2PBVciC4n81NwM5WP1HEwDX33an/ZUisFmAgU/gUhN0FM1qZwcuzbg5TKNpHtyywcamjltXX4dNTmEJVgJhBn9mA+ywM6QxIUT1f/7jb5P+Zx/aWBKcd2HdbYPyn5yhmYzA6AwLOBo/WXoFYkGpIseRdTgyQSsm2FMmCfTK6upxwsHF2fmwAamyAiuWJHwPAHSrcnCRBm/7HiCX5cBkBWtKaBoAACAASURBVFgUS5UAr7s+JxbfgqQjjZcmbDhdLs6OhwWSxcQN8ZQTRSU+z7JmtwB08zxkrg03abRarWLcptDj3OdQds4OojTYj6fVbjxddinuF2vtHqy3x3LdTPYeLOg7qPBW7j1o/b1n29xMuw32bbMu8v2mJvLWB6vuJligB2Zb7PMveZPZOIUCHJPTyhM9p9HiLxDz083iMzUxTsxUu2sWZxZmLat6qUF9E1LKh5WHdRMAn/bTvtkAzRY4ZVrAmcKTGMMlRtio8MvbmbjFvuMdb/e0KXeSSzSNEC3B8u1vfweusYfc+ivQKHdYCWB3k4pDlrbodnsyiFgaa8yVAXC0GG7dttndCUWWdO2115IeaMq6qNPDH3IJzKxX2YEDBzx1zvbt2x1A/OjH/+qEXxGgxDKuLwChPTqQJulQ/8hC9o7ff5t99rOf9b6TBVgK9TxKjb4B0jyy3w4ODqD0eI27vH/pf1/nArVApTbyVvreXcP5X6Akus431keNXe37Mq9YHtVT1k2l8Xrfe99DftzX+hidAASfQ7quN//uG11po/jY7q5et6DedtvtEEZ9FfdumPq5dpxY9zYxga9DAByEkSWFjnI2v4xc3S9/+cv9J7VDX3+vk2Mp7+93IIMSa7KUNyJ6u/766+3/fPvGBEAub/v1Nn4XGJsphFkpoxTjK1brP/zDP7RbIXDLIFOrrvpNdVV+aymv5I0SYoPxRnESvrU8qgPgOWEExprI2/J4HCif8cMf/lAUN2+117z69T7/8oBkKTDe+fa34RGa9T4UWZZc35We7tpr/xcEWLPuuaB83lEcb1RB1QTAazl2TvFni7yqW+l72EwdVJJqQtqcQMef87yd2kymCYIXHXLvQC+YEjcGiLJSEFzNTR6ylg3BW6ITnPfpz74SoIcmr4d8dakRm88PMwmkbYflEeZpxf96yiS5NMu5h/jdFkir3AKcxPAWYoIdMEeCrECWpW1SscIxxhVYDGlXiOF1lxvUpS0JnXOr0hqpYA5wBW6FdpW0J7gM6aMD5JCf3g/fS4pfyUe5hC9g0SYzjOWU9B3z9jiLwAHicO7l/odwez46mbdDgOA95PrdJ9dngqfHyOvbMriTwm8GYPdZyzQJ0Fs22c7unTa+e8wuHDrHBqbT9nfPh8m5D0bo4VEKgSu0gDiLhbtqoyFvI25iQbFePFusmdPHRmwA8ha3duCekityEyq2lpwMF5NTfIg3i99sgWYLnMItUA4AxzVOlggx6YoQSS6zivMV8NmwYYO96lWv8pjYgYEhtwhLOJNbomJLf/zjHzvgcNdU9rz1fMiypjrJZVSxvdPwbAjYjgAYZOEcgE1YzLIiwFKu430HD9hNxM7ecMMNrtRWrKiOJTF7rS1Oy1tbeWQlBAsUytVS9RRpmWIkb77l505kJuWF9jqlVNOevXnrZmK7X+ikZt/69ncK7sXR4naiomTtejgSX2kcyzItMBTH9ObNm+2dv/92dxmVYqOnp9tjmR/68Ie7y7AAoXKsykL69a/fAMHbCPwq0Xuh1V2lZ+fWNsa5UstGRXtXd8ZzWD/qUY9ycKiYYCfJUqw24FDu+vpN/S4r8D9/7yYfv2NHh62F1HmSSdfz+BUZq/pY1k7NN61F8sZQXHMkv1JdlcpMsdAi/JLiRtdoTK+9Aq4CAE46VnWYEpkV72Ixz0O6JvI1WXZlrX/n77/bMYPA7gxzdRNzUzH855x1lgPdm2++2fM8Hzs+6vXt7EQp4Dmjg/W3UQVVEwCv3dp26j8ZC2aOgPZuDV7IIjqUM1gxwViBJydDTIYC13tJPTBHPK+Abw4g1spGlceEmiaJ73yeBXhxjMWKPHCkA8LFHy2s2Q3fej3sleMM9sNYhUWONe2WYZIa8I4LkAixWpRgm1dKmtoAeCPjc1rpjOTyzM6t2F9/8buH4+o8tb5PIqULkvY4mHKVu1fnpADFAsAir9N3kdxK1l8h3mj9NTHtx54sUsY5n4NChWUUFiYFgWcV65HpsGlA+DDtswvQezf1PbhAHPDMog3jHr5/KmXDs6Qzau23+Y5NEFtt5uIe60tvs81YgfuyfbZxccC+9O4/NRulzDPUJI9L9ZFR62rrsCypjKTNTrHIeF3QrikOLMvmn+ohVpsk8ykA8QBu07Pk981THgHg5bFxp/7QbNag2QLNFmi2wBLhVVB8Fiv4BIBFeCQXRAEoxdkdx7Uw7a7OCrMJ6TZybAIS4AQ+REijz2JWFvBaewvMyn0spuusSHSouwDPQg53X8UvJ/WZxyKaIYRJYEIC5Tzuwt0JYAxAK3gHrVcALD8ulVPCsQ7VN5KUzUomgYU2MukKQIoV+ThAUP2nPpcCQ4qMGCtecG1PyNIatTA1OgM1DiPRj+qhuumYp24Z+mkeC6IAvoC+lB1hDB+yTG9fMoYDUJgDCPcMDpESCtDkxEEBQLZKSFrDo1jJvkzxIDlN8zWxUPtcExkYcqPqs0Bf9lBX9Zu+1+G5YWemrR1llc6R8UVxo+t5/CqLyhRKi1bmo8rv7PLMV7WF6qU6+DhN6q9znPCLvusGNGcBj2t7rAyAg+dC1rGAmOdVL7FAzwJuO5RmTngBq+7M2Ij1DG3wtXUGwNypGEl5c1LfCVzZu/r6E9CPAofvpNhQO5QLb1lNezQB8Gpaq3nushZQfs88llkdrQlgFGiMuWL9hyQ/qJ+Lv/AiOXbj/w4dAW+Ko2Wa8JtyfAGISZfEDR2lkh3ILcQ33fROwKQswmOA5sMsDAgi+REsydNsCizwszM20N+NSzJAmxjkTbjI5OfJ/ydLM5vFICB9aoKJCFZ07aLWfSbnHC7ChA9jxcYKjUcQMfsIByxKIzDMecwwAfxOegWllrvSKS6DOkiVLL4vGJfnAJ0pCUSwKo8fGmZhSluKjXd2FnduwLyIpnK8ZnB7Psy5hydnsLxmbPfYnN1yPG/j7f22a2zWDsD4nE1vsuHji9aTOcP6U9tsS8t265rstq/+0Yex5g7i3qw2U25GKqLFHYFGrAAt1AMP6yTfaahjms/tWID1/wLtKRfsrDQBfKHv3PVb1uJ1FtfVnGbNFmi2QLMFfvktkAhvxSSAJSQ5S2VYX5bP1bfNiUSHvj0XcmOXr9+JDpbrrR0qlad8fVffbqfCFWXGcWmxl+VpdYktOWN9t1Mh5KoMUWeoQCkAW17x9T9+G23/tZ6Pldq/3Pg6cZwGl3Tx5oS+DOoYZXtZ3o+RzCy6sEfumWohe9VmbxMAV2uh5u8VW0CD0MmR5ULrcbQhb68AowMs1xsrZlbgF6upv4COiRVVoNLBnMykcTFzE620WkpKj9WydQrX6UUbHZ9CsxeWO4ga7evfeClB88TqtI6TLumw9WLdzGONbsMqnBG71TyETyBAYCjasknrxBTc0QmahvxpbmaC+ONemzqq+GTAqVIrAUjnxic9BDjTjkVAwBgL8dyMUCXg1wmuVE1Zf0MqDdU3RdLj9g40sGPHAdJyx2qhnCRy5zUzP2Od/Wicib+dboXOvrXbDkwsAER77ba9hwnTxVLeNmhHsOLuOjpu+0ch/+o7k9RSG+xfPvFVwC6VJXS6vedMm7vjqHXB+pzGNZo0yigBcAKHgGy+DcTu6ZZYGpJFQ12SoqwpCtyhNEzSmgKAF+imLGXUezxSuk9Foa85+Jst0GyBZgvcn1sg7E+F47QDwEHgrKQEXf8AogmAlwbvCkD4fguAT/XxezoB4NhXRcttEn4XgWxUyAVZdmldEsWOjiYAvj/vxadY3TQYc61yySnS9gC2FFErVxUHZnrXwE0GuqJowxHeWws0wmGrFVAuHABhufXkp3GP2Njj1uH5BcgbhJeZEPLsUpq3HTtxHd5rdvttH4H0QXHC5A7KjVgf6ZcWskesh+8W5ol/mRnmedPWJdfruUncoOCUJjeZWCKHh4/ZGTs2khcxa8ePTRD/NWCTuKb0ZORKJKRfRKbiuc1UyzbcqzpsYnLWtp61DfcimBjxicaRzMYnJ+xMaN2PkI+3rYsURlhvjxHDOzzdZwdGWmxilsTfpDcaGZm19735b80GkibBDdpggvag4RTKgWnFJgPK08TrkL+3vavPiSyA31idO8WJHRQQHqzsK4SlnNgraUcnuFKf4EbjFt9wkri9xJ/gLJ9FQl81VufS3xvVwJ1iQ75Z3GYLNFvgftUClQTQSsCq9PtGBdi1bMxocTmxDCcC33DOiev/Wlug1rL91sOz1f5xDNYyFpfLX0vXrk1dapUnysoZFa3CxS77y+u1/sZvLX22Ut+c2vOv1JK7rJ/VvxXSVjUtwGszX5tPLWoBAcBci/KQxTgSuUNrQgcQHK2/YecsWXiTESxQFszHwUKsw7U9yfnCcWIsnh05CntyOyROkAYsTMM2DficmwLEtpIbbtyGBnsg2xrDGut8WyGbkay5fP7Jj98JGM7b5NghCDD6eD9K7AEgd7AXgDxrkxOjsAp2ESs1QWzJDL9N2YZB4pZnRZwR0h0p95hbffU/5VQqpnxLxlIdG0m2rviUOZvkOgHnOeKJO4hhSMPslUr12p794zabH7DHPunjNsV9lAqqVaG94HTyIpHvbMCy48QwTSrGJWObBjbhxg1zZRKXdnR0hFRRXaQ6OGYZ4qnl+azfRADSQm4pVy4kK4eM57L8egYmgdzI0cJ3bZzfgWVbbS7L/YJb27F2F7lANwFwc4o3W6DZAqdPC5zOADiGA53YBk0AfKrMgGIAVAsQvh8B4NhFZYDwqTN+mwBY3ViwAFfquBLlWxMAnyrr0/24nALAUFm5C3MYkCG2NODdAIRLwXCwTMo6rHNjbK0AXIgNTuAwbyE2IEfMbAckD/pf6Qzw+sUKnMVSO2tdIgFw8gtcfLHo9vR12uQ4QBkADCGi9fdgaZ1YhKSLMwCGYosmCxBEA2HCwRNleE3753l+/8H3PsD/ea4lr/HhvbhCp50dugWwGUmiZElVseXeLQA8v9htj3/Se0jrxDP7zY4NC7AHDSQ8Vw5WxXA9y/07sPLO8kOWcoDhrYU45cUZKgToNeKTh5TbF1foeYgq+rE85yAoEW08UcfO4KzIY/Ar9ySVlNjweKc0SbsJnPOMJO2wnj+HH/RCJw9TU+oLAHB6DhCc8Cbo2pwYNMuM0VIgXAkYNy3A9+MJ3qxaswXu9y0QV79aLb6lDdKoAHtfN/BywFS6flda5+PeXFraZvjMfd1/pc8rB4B1Tum4LAW+8T5rO35XK1csH29lFDcVOL2a43etx2l8/vJ1trRfYv9WXpeC/B2PRuXPZgzwehkXp2Q5FPurAR14laPypuCv7wM1gl3ZGSMgDsRMfpA31w8Hv4FQK0wK3S/luc5w9nU2aeXy6+7BUgvoFZv0IoxVPf2D0KWLJVqewGIIBDxiLR2fGMECHNihN5M0/eD+A86WKDa9RZKI9fUN2MEDe22IgOJJ0jQpJZ6A8Bx4WiAbvIkVF8AKUPXDLcDOmxWKK+zO+xzfE+LrR4rUQsBqm5lahFCrn3ITO0wwwzj378dCffT4QWvpSdvAJuKCjx4GKXdhSe4GvBM3nOogBnnK+gc228TIuHX5b7SI0hdh7RaDZSuAfIL0Roug6g7A/7yYKiEhEyiXZVo6h/bQ3Fh/SRhO3efbHa0X6pBKyLLaMA/nqVCehzQBcNI+zbdmCzRb4DRrgdMZAAd+iOKjCYBPseEvHhUXSEqtv6cDAE4Es6Iua47f9T5+GwPAJwLmxurbBMCNtd9pfXWIK9VCKytk0Dkuemys3JiLB3ogx9LhhmG9x5YTgE6YosUSrSMCYAHrBSyWSmDULt9mjgXyJIkaPY+PczsxvFlPrYT1dNOQjY+P4dJMzG2G/L6iweddMa6z5Gzs7R9yd+YspthF5fgldllpIabJn9eRaQMYw0INYVZH+4KNQck+0AcTNC7JcqcuHA6Ag2U6FFQpBtphqiZtBs+ZUY49YnVV1snjY5B1YfqlHLLieg4zPs8BXudwl27vIa8vbZcfH+VZ/TY6jcuz0m5w2y6B+sOHLQMt/CzgWUBYbthKgZDi3rOYq3Pyb4bdugW3cPVByvMWJ8UqoyFTqiN3iU5+EwAuFX6KB3PTAnxaT+1m5Zst0GyB5TtVhfZYWwta7Z1U3sK9xNGx8p3WrwWtWvuf2jGSVfs3AmCdmMhRy68pVfCUtke19qtagoZOqN0CvLzcS5a/xGuwSjan9Tt+G2q+U/DiKDsHuX+1FuAmAD4Fu7x6kYPFs7FD19+3i1kAwIGF2PGgSqCcsvpfgEvGRzcHh7rJvSGk3ympawEABzDt90pMrSny1Qq4tpKrqKMjQ8404mHxNc7iDi3G5YCsAZKATFl3W3nNkhOvm3x/U/J3bm0jl26H5/ubn56zLnLhTZOGyBmgPJ8YccwA6EUjnVBO6Zdgkc4QVzw5amnMwnmlEcIC7WRRomsP2YbdJVrW71aAtMjA5mbnYKse8Hx8aVik0+TanQOMY28m1RLpl7rI2UfuthYsvVkAbGdXr02T36xXMbqkbspTDpVisaPdQWoG/+zZYyPEPVMG7t2GiXthgpjnXvIDi8iK8rg1G9/ulPLEiQVat5IiIrFOK9ZXcb9qohzgWuzP87om0Tk4Y7esx2XiLtYfAI7ju/S9sVlTWzqISm5mjT67eX2zBZotsL5boNq+fN/uufW3VRMA19926/nK6IUnAavUClyu3OsLAAdZ78RyniiTNAqA9YwoZy/J24260K7nkbE+y1YOABf3R8QKxaVfcnte4sxNzmsQ82ABPrtE/I0DrdLCf7IX/NW6atR6frXuD/dpdAJUIw2qVooCUVTN6Rcq9EvBklrpiSe738KCUupAW9weGljlYoQqxQ2V19KtNB5Vp8r1CmWJG0S8T+lqm1hOo/bUUzAtWVOXt2a8dqkPIi17pVY/oX1KWLCDBR0AL1At4JoA2Hi/yOa8NE7DecWHc1kVzeJigoBS6CYrcDwaHfvVx3YtZ9Q4n+P4Ln1P3OqXnrQagVVjo9iFrHQ86V5FAoYvGPGcuH5Ue17lNoj9tLw/K61LpQJA+HxS1p8Vu6n++tXS+40r7WocPxWZUqvVb6V1s9peWUsLNLYuVxMUy42t5W1eWv9q7VFcp3ICd6U2qSScV3veattntferdv7Kfdj4GlppHi+vd+2WslrGXPOcpRaoNL6qjYvG1/+wfsfn1/a8E3su2b/q7NKVvMDqvGXNlxXksxWvqDb/q7Vb6Xql84uBcM3FrXBi6fOrrXOVzo+3b7S+1dqj0n7ZaDuUlr/SuC6Sp3zsI28X2J6L5K1lypziMpfIZCswgYcSrdye6wMAL6O7rnEDjRUvuIBU6/jSDl5nANhXw3J1qFFAWRMAXH2AVZ9Wq+23cncsnSDF5yT3L9e2RWmaqpez/BmNA5BK9a+2ENZb4vV2XRUAs1KO4hIwGmpWbTyVjJVlADhZjAtzsXixdWry8AhXkjQuAEWFx/IeuS8BcC1jrFp7NjqeainDSs9oAuDlrbN8/1yuVFwJsMa7lPR3nH9lBQ3dby3bv9y4qDZeT64A2ATAjc7/tb6e8VAm3Uqt+0ijJGBBfoiAbBXrXCloqLMZ1xIA+za7LFSummxXz3yv1jCN7j8JoFttDHZR6F+5/b9yqautb9V+P7nr34nlLN1jyuCX4j2lBc9LyVWEE0bi24KLYrFxYxneKwLRLo+t1Id1A+BqA6fChlnrZX5esoGeAIBXAgVJhU4AwLWWp9EBv6oK1nDySuCthssLp0TNVqVr1ivQqjZhV7EprNhcp0r919v4XM0YrOfcWgXoSveOQvhqx1EUOuJ1RWuR78wJ+C1YgMsD4OqC0sptcqICZWUAXCtr6+p6YiUBrFq7rvV4rXX8lAN/aqVq9VtdS97XZxc8TErTzCUFWb0FeLX76Ond/o32dymAqhSr2LQAN9rSK+0fxb+tdj1Y7fnFz6pn7fxlA5hfVjufanJpre1Q2v/V9plK55c+r95+rjYe6xlzK7VFnfWPCoBaAHAxwHWDRS0AuLZ6rmABrncA1HqdzisFwFHorAZ6VgKN9/UAWE19f1nn1qJBPFUA4GrbqLaBvnTXqCiopjBYbTnqPb/WBbHe+6/361Za6KvN5aI1ZNVAphQAF1l/dduyANh/KHGDrqWMlftg7QFwbP9K9ahWv9XOv5M5Hss9O5Z3tRvzySzXfXevUw8Axzkb26ja+Lrv2nItntQEwGvR6iuBjdWOx9WeXw3oVGuPk2Uwqfac++r39SqX1lr/4vIX981qFYPVxkWt46zaeSd7v66z/g6AJXOFkEPPJFMMbou9+5YBYD1PqUOT51a0/tZWzzIAuNaO13m1ANaV7hetN/Fexe+Vriu+ppbzV1OftTq33KCtrQNrjyFerwtNtQlba5/U0l4R9NSiMKj1uc3zGmuBlfptpbERf6ul32spIfcpLKZxQS5ebGPg9ckGwMvLXxzrHUodfq9EclktBr16zSu1X62AuNH2b/R6NQ73qGABPbH+yfOWuRBWb6Vf3hmN1f+EcVHSDksKltLnVFN81Frj0vusNGfLCYgna/2vtbzr67xKLtSV07ksL3/jLtjrqz1OvdI0On4bm/+nXnuttxI30v7F+Gcl8Ftc51IFbSPPXw9tWU4Oq0Wm03WSucoA4EK1Eqznclk5mSzZ+xsgwmoQAKukjQXhF6zAJeRAlbs2Nu5KG3gp0FnPgKcRYFostBe12LK4yUoWkXj+Wk/ARjeQWupRy4RcD4vJ6ViGWsZfuTFyMgFwnEfFfIDSSN7fAXA986KSxrfesVtL/69w70IoTLV1TvcoAr/xlgVLf73lb/S6xur/ywXApftoubo2AXAjI6AJgBtpvZNxbaPrWaPyS73z/2TufyejHU/Ve9Tb/rG+EQSX4pJK7XFfAuD7AveUjsNq7Vlcf8ldZJHxo0jeqgqAKykeVj8Gi/IAlxS8GrtWAWSdDABcXPBqC0qlBi76Pmr3S9+XtU94TqMkRo1rYCnHigRWpfUt7aeQO3f5USQWnWAZKW3fagN29YNqdVdU6+/V3e1EUpaScVFyu2BBq78Mjfd/pfavv0yrbbG1Pb+GdWdFcrjVjudyAk8pAI4bR+KW46455S3A1Uk8Vm7dE0lIltenML4qpLho3AKsqhX1Qc1s9MX1WsM1pFg77At6JSBcYR2oGQCXm4+1Cj2/vBm2xDKflK9hC/AK+2hN1aih/Zdp7Gtd56qdV2WfPGGNPzkAohH5wdn7K1kvkn5s5P41dddpf1K1/aNUwRMbLJEfG2y/JUmt0vgtLV/RPC9LArm6AjW6f63uaWUkVc+CUctRaf7Xen0tz6jnnArjpxQ/1eyhtNp1rrTMZdbvZadUG++raYNyQLSMkrn4lsvaQXJXxC+lALhobz3BAlz63FrGQPl2LQLAKmWVwlesSLVOW6lRSwtfKqDW0mGVyp2YzSuWO/zQyCbTOACq1nYrbOyFgVFukU6W1hUBcC0DZzUTop5zq9V/tfcsrtNK43nJpaKRTaCx/l+p/U92u6y2He+r81cCwCXzt6pnQ7m5UkGA8OrF8SE3HF8Jlr5zgbkkLkWnnCB0nJiWqvaWK5eDeXUAOJS6gbFScaMurcVKALD2Gp/UM0td1r0xygGwcutAsUtVLe1Xqf5ru4aeXABc2k5x/q00DyuNk9J9vGi+LbuklrbXBdXOq7Dul10z4v1OTt/VKz9I+VUptCGO43rvfVLn2f35ZsuyAJSO0ZVk06XxWJJHdFWtFfp/NcqbkwuANa/WboyV2/8qNd+pAIBXkDdPCgCutl7V8/xq96w2nCMYLQKsBTmpzLVVAXDx/QSQ432TWVbMFu23j7JbLeU88ZyWnoGLFyfHR/2XTHfGstmsXXzxg2zbtm3W19drMzMzNjU1ZbfccosdPXrUOjoylsvl/NXW1u4CR0tLi2U5r6293VKplC0sLFg7/+fzec5ps+npaX9vbQ2DODs1ae1d3f5Z1+oZXGSZnh6/VvdOp9PW0rpoi/kWP8e/n5uzdCZjXV1dNnb8uKU4J92eslnu/6Qrr7Tjx4/ZzTffzPnm3z3kYQ+xix70YLvxxhttbGzMn5fNztmjH/1om52ds9vvuMPm5+dD+ScnLcW9M7xUXj1/juepHnOzs9ZK+XWe6qQ66neVO9PR4ffVfRYXF72c/f39tnXrVn/ddNNN/ruu6+DcWD99l2pN+3U91Ht8fDz0Ac+Pz1E76J76bmZ2yv9XeXTtDOXdcdaZdsVjHsnv7TbJ5/b2jD9n7969dted93idFxZy1tnZadMTU9ZBu+UThYvO83JTx6GNgzZy7Ji1Ui+1rfrb21/twnjQeX19fd4el1xyiX9311132UUXXeT985Of/CS0E7/nsrPWv2Gj10ufY11Ud93Hz6FeKpPO2blzp5133nneTmp3na9nq656xUP/6x5TY6PWOzjk9Y19pGv02yz9pPLrOZPjjA/KpHPm57PW3d1tD3zgA2z79u3+nep/86232p7d+7w8cayqTN7eGpMc3h70jcad6jjFczXA1GeTExP+LH0/y//9Gzd6uVTW3t5eG6NNNaZ1bz1D40bHHOO/s6/fv1N7dDLv/H/uMbT1DBsdHaWfmF+Us7rgV23ir+/fWQF8HHTRBmq3hz70IXb22Wd5m+UXF/g15W2k9efw4SM+T7SW8HOy9sS5uDRmW2lmjVEJFpoT+l/9733KehXGYhvjJYy39o5We+Yzn0k5WF9YT9QXrS1tjJN25k/epqfm7IYbvmmDg4N2xRWPsm9965uAzpzNZKf9fiq3yqt3jWvNcX32fUCLUfLu44y6tnOODp2v3+cXsl5P1SuX485c30p6CN1Lc1Hfd2TSPuYuf8TDrbMrY8cYWwcOHbI77riz8FzVS/Nz8+bNduDAAX/t37+/sAar/JdddpmPTT37Dta/3bt3+5gdGBiwUa3vtJPKu5ybKgAAIABJREFUftVVV9m3v/1t2n6hsA6qn3wtYZ5qXkxzXYb3iy660Nc6tbH66Z577vGxrvvquynGcxdrovpB32vOzFKvHr7T/eOaqvc4/zRH9Ryde+GFF/qc/PH//b/WSzl1H7XlGWdsswsuuID1ts/7VvXZt29/GDvaO2lbnad20e8bNw7Z+eefb1u2bPZ73H676r+30H6a2x3J+hv7sKO9s7AWhfUslD/M5bBBX3LJg31saN1XGfTSOVPM5y76LK5xWifU3vpdh/o2lUr7eFF76p7qH/Xb7bffHtqOc+La+eAHP9jr9tOf/tQe8YhH2FlnnUXfqizafxa8nOl0h9d5+Mgx++EPf2gMp+QoL2S3sQepXpoz6ls966lPfYodOnTQvvPP9H92gfHW4ftGlv74zauvpp4D9oUvfKGw5vv6xtjoo2+mppADGK8L8+F5qpfaXnXUGPa5hRig51x++eX01wG7g3VY/arz4joc5Av2XOZFHDdBrshQpizzNOyD+fyC31ttp/Zt72izBzzgPO+PW265GZnlmI8p3TeT6WK/C+twlr1C99AY0VzWPpih/nG/U59deuml9qUvfcnPUT3GGcftjA8fv4yVjchIj33sY1kbbvC2n9H+lYwNlV3P1RH3Ot3b9yOepXGmOkp+mBof8772Pbyzy+sd5RLtr75WVETK63t9X/ely6fCGpyd8b5Np1O+Fl7xmEfZF7/4Dz5ONT80ZrSmaIz5OExnbGqauck1+l3nqc/C+A5ybpRPJDuNDR+xDHu+xsCi5FvO15iUAn1B6yrjayHHGOR+U1MT/pvGhMbV9CTrYKr9/2/vPsAtq6p0Ya+CyokqMoJkFUSSkkGyERAwEBQVMIuYAAMZjJhzzjlHVBpEARExElWQDJJEYgGVq/7vHXPPorzdcu9/b3ffbq/7ec5zztl7r7VmGOEb3xhzzvp/VnAcWYRf6f68eXOGqdMml+xsuOGGhaW8tJPtv+qqq8pXaFPHdvpbMsbP5P0Faf/UtBF+0rfmXxvO7ZhnfNrrfzrqcz/64l7e99NxlL/pKH3yci/37Th4aRw9PuPtnh1H6eOmm246XHPNNSM/Mq7ZgTxH+2Dmrh+Fu4KLN479XWWVVQqjGocLLrhguOOOO5Zct/zyy5ef6Dp2xRVXxL7dUm12L3518803r7HXJ/b3kksuqb53f+TZ7rP11lsPP/7xj+t9tmjhgubD+QF9Xrbul/jkr7cNW2633bDuuusWDr/ppptrLu67e9YwLuPCnpIZ1y09ju7X7GZiglznNTX+mkz0WAAuMp58xax77qv7uo/P9WellVYobD5lStqRe/A511xz7Sjeanhq3NhR3BLswS9utNFGhQt8ZvzuTHzlpZ9dB/qcd380e/bc0oMGdVo8sXBRi6d22WWnGs+JEyfUeF566aUjLNNinoXzY/uCY3bffbfC/vPm0Z3FNb+FgRbGdqZP48ePHR73uN2rTeLP+fErxgh+4283etQjKu6DO/SBjzRX5pTvhJ+1V5v43d/99sLCYFMiK2Vjh+EhiydOnRZhSCAaYQJAN910kxoMnWG8Dcqf//zn4fxf/Cog9NYlQXAHogTcgApY77t3djkU/8/P/RKFFKjUsTmz7y1FLrAbw37f3RnkdGRGBMvgmaxSnnmzyzk1BU/gOyeB5rTpw7Spyw233XzjsEwET6d89/7cU1uf/exnlcB+/OMfi2GaVZP3whe+sAT7+9///vCzc34+Am5T6v0rrrhq+OUvfznckv50B0+w5t0f4JzfU2esUAaJI9cfEw0kAAQA69j0Y+w4QG7OsMWWjyngccEFv632rpXAdIcddowTXi7t+WQG34S27JLPBaxtkluAqx/GmSEAuO69669ZWt0CrjYeDZj7f1ZAVTn6/Ky22irDSScfP/zqV+eXEpkHSsmAX/C7i4azzjor9w8ZIIDPOHciwfdmpn933X1HAwCLG5lB2BhWwgcsMK7Tpi2Xebmzrl955RWHpz99v+G2225NEPDTUjJ9ALQqYEgbzSu5MU7Ljs3fARyTY6ABmWnTE4Q+bIPhZ+eeXeMHEPl/1dVWHn58xk9iMMcP99x+x7DCqqsk6JgzzI0cTJoYEHj37cOU5dp8kCv3n31PwHWAWA+SC5Qw4IQ689TlY/bsFhjtsceTi9TpJAXlNA5nR/kQBvfO4mQyv5n/ZUbyat4XBNCNi0EDnCjk5ElTSx7IRSl7AiByanyM2wYbPDJzOSFz8psYMYE00ANwxWHlt/E0rouDaO6PUZs0dUopYgfVs9MOgTvdaoHVf3kI8X/UwLEZ9DJEsR0M9wEH7D+s9pBVhuuvv75kUxAkoEMK0OFL45imxhbQozLQmZcpU6ZF/meXvLkXW+Y1YQI9aw6m6VELNObMnhcHtLgcC3IEgNhjjyeVwyCLjOiZP/5pkWXuTXY/+9nP17V77bXH8P1TvzvcdN3Vw5QZM4f7Y5vookCY/eDY9KWIwfwuYx25Ii/0Y+KE6NX8yHbasGzsh1fZUdelv+SoANQiwOfeCqDIwfIrzIhN2W5YZ601yxmyFxzCL3/925B+fyiDv10crmDR/dgMY/HVr3619GKFFVao4JjONnvQHMMPf/jDcqBz751VNtbLeL/pTW8aXvKSlxQB0EFdsxWLlzhFf3OeT01Q1IlP9zzjjDOKiFxCEo6Axdprr11OijP8y1/+ElIudjoBYJEQo2BEuzs55/76tccee9Tvb37zm0WA+BzQ46vWW2/d6k930mee+ZPhjwmojGMPLAW2SAOAYdttkZ+t//r1zW9+q8axO3F23P2BScHy97/3gwqWAFTjudxyMwscFHBcMG9YfY3Vhmc842mjoLuB1h/96EfVR21ii/fee+8lwSwZ+vWvfz2cn2C+Abv4sBHhatyNJcBw+umnD7PiDxEMxmTFkGtPe9rTqg1f/OIXQ+Y9PAEkvzO22jllytThsssuq35o/9VXXVvz8EB1y78dAC+I/hRpw9cFVBnTY489Zrj9jtuGE088sfyN8XJPzznqyNdWcHnEEUcO110bUDXyXZ3IXhg7NzF61cHyoviBcQmgjRc7qa/GaKWVVoquHzBceOGF8SVnlpzxj8a/y9jiAuHNFjbyOqA6fqn7zHvvuqPAZA8++GXB74tf/KKS4zN+/C/DGaefmeAmOh7AM3v2nAJEfEoFuux9xpadZhu0z/jxh+uv//Dh+OOPHV7+8lcOf7nlprpufPx2t/P+X2WVlYYnPXnP4Xvf/04RDnANv1cBdYKWsVMyrtHzgZ7HL46N/vN72gkPzYvNyoQOU6J3xp6+bPaYLUoeLwugQ/Dzq17/DID/j9zM3714TDLA5If/IMMw26ZJnGy//bbDu971rpKP2QHS9LCR8i0JQm8qMJl9fzBPiNrYG4EPf0+eyMc9f701xn1C5jcYpoJYRL2gULDSyLllnYMbXNFImsiO5ED0o0ipUeKkYYEkgpBBCNHoADnl52BL+FWAt9lmm5VuVaA4Cu6Qkeeee25ha+13T9hHoNgCsMhl5PO+BFJj4j/JG72YMnla4UO4F85ZGLmeHPzG3y7B95Fj47DCSssPu+/2+OFrX//KEr+nrQvzeVUy5H7Tp82I7b4zOhb9jn5MnTJ9mHVvAjyxAzkv/DZ3eOhDHzq84AUvKPL15z//eY2XtupP2Xj6NcLMc0NAb/SoRw4777zzEpKSvYUdXOs3W7X99tvHLjxsSfJJ8Hv22WcPtwX7r5TA2fX8SQ/uPU/SjI/y3NtDBi6/yqqVPDn44IOHk046qeSpJUnYtYbV4L9OfG+99VbDTjvtVL6Cb5uZpA27fc0117WE1x13Zx5DfgYLbpJ5c+9LLvl9zRPsW/YGrqD7o3ubZ3IxN8T9qsGy/MFNN90ynP4vPx7mZCzI08YbbzRstdWWZdO9xEbIgLPOOnu4PDZlcvBnYeDgEXhlueWmVYwksGd3+Cf9FzPdGgJlxRDbxg7Z2hM2ruffbr31tpC85HpcyTybygZuttkmRQzeE2KvEc8rDr/5zW+Gc845Jy1q5Ivvmqsjj3pVsNVn40tuyPwLSBvRxBaTS7HUPvvsXUEyv37ffZIOY4s4njFj+rD/AU/LmF5d873uuusVxkGEIB48+8Ybb6520wnEx4UXXFwYopJ/iQ3GTJz6iPgZjHljaA899OAM8tzhwot+l4tvKGVxU8DlZz/7+XD2WS2juTCZRWxHsVjFArVMm98TJsiw0a0G4AEFARaF7Y7O++5N8WWP08olGVj3aawu4WqscRu0Fig0oBiFmZVsUBhTr7333mvYcccdhze84eThnlnJoOUBxx13zLDGGmtUhvLzn/9iAMW9w0PXXGt41ateFeB3WhkGWaBllmFIGAYZ2oVsQv0/OxM4PsBi4ULZ5zw7YEN7Fqd0CeM+duyyEdzVhyc+8QmlvN/4xtcDWu+LwZua9uwTILlSJvdzw51/iSHMCzBYFGDreXPijGX4ujAUqyUADuCGfwEjfZDJxkw2BjJgvgwgpnJcZUBOedubh1e+8uU1jsZs+vQZNQ4E4J3vfGcREl4L0v4p9fxFI0UXHPSMjiARs4mxxnYjPShzMv3p1/gEBsZDRcDBBx8Swb9l+Fz6tWJADGXAMArs7r//3gYgSpZcI2srsL8vCjlleMITHpfgYpPhbW97a2UKBNwAhcDn+muvHyYkcAREFkdeJoQBI5PzA6imxyndc2eMZcZlbAHUUSZgBJYryje+UXrtEWD2zAOjScEFwOQAMGeUGNrHpWrAmH3rW98ark4mbXL6t0ys/70JBsaPn5Af2RkAcWKAYDK/Md1NHuPwMh7k0+85CJqJk0p+9trrKRV4feELXyw5MY4CK/LhegHZwujXMhlv30OvqD4gx83Btiy/wEmmoGWBvf5eKe9/7wh5YfSoWPUAcATLgQceUOD7e9/7Xvq8qIyZbAyDeuWVVw9f+8rXC3SbJ2MicGRb2AzG976A4rGZrxZ8Zc7igNmpCoAzB9NnLF8B8Lz7M2ch/krG4qjpEvlfd721A6BfPBx7zPE193eHsUVK3XHbbTxRHOGKJefmlGNkH5qtIsvsm+qY9n+3I+TH/Mswk5/5yRxkYkMIJZDPM0tmo6fLACQBynR06tTGyNMhn++84w7DrrvuPPzq178McfeLAjwyaH/KmMhACYgEijKH2Gt2T8B30UUXDaf/4NRhw002LWCBrBKAcYy77LJLOeNTTjmlnklX/O/9Qw45dNh3332XsPpdLpv9bkEWm8VfzJixXLUBSbHffvsVWSoI7JUknDa2ds8996x5/NSnPlWMrc8nRe4FRYIUWRE+oVcYaY+Afrfddiud/dznPldB86S0EbjQ/wsvvGD43QW/GVZZebX63h133FkOtRNKvQpF8PaEJzwh97mjiM/py00dnvD4JxVJyJnfddfdFUyyg2zHq1/96hrTF7zgRWUv9Z/tHR8CjGzV3ITg0P+ZM2dUf/X/wAMPLOB16qmnlk02huuss04FeQJbY+BePZhnujrBIAB+9rOfXeNH/nsGfOkA2Lh/4hOfKJ0BLNioHXfaYVh1lYdkfD4f23V/zSEi8pbcZ2xs+YO+BGYBG/TPvbfY4tHDMcccPdxx518TALxjuCQB6jLpr+c9/vGPj4ztVcHrYS89PETobSUz2ilYpR/jYwe9GhEFtE4qPwPwlI+TeY2drHscdlgBUXPALhp/v+kTANeAX5N/71WGIwHkgtxreoAt+fGeeWjyuEzA16bDC1/0/AJzf/7z9eX3fU/7Z0fHJqbybE58z0SBggxB+RRkCYzBpjT/t8YaDx3e+ta3DM961kGZf+BSMK7aI5dEz+n33FQ7AbZ33HF7JQX4S/7d9fTd932PPeh+5P7YHX6Af3H92Dj7ykwls8dnkw+E1Fk/O7fIh55N/Ncl0d0f/Pe2/w8unP/xny6Y1/wtjLoocrrczOmxLY8t+3LccceWnvNBdLtVp42qBhKQdtuywgpIsbuDlcjTuNinBMIh6KcGt9x/P7K7kbRND1qgC/f0aqCWTUSutP7CDVVVodIysj4hPqZlIlPdJkDNtXASn2cX3XXWWasqdnznV7/6Vekl+77xxhuXTAk8Lr744tJTOlk6k75U5rv0tFWQTAtuJef3xz/pJzmdH/wyKfLc7BQ8NrdI+9nBuWFxYoNWSvXPKsPRRx8TW/n8wjtsEjnv9+P36AX9mBayR2C0OPoGT/fqxoohMnba+6IXvSh6+4UKeFRaTM74G8eeba7seAJ0Nuvxj989vvDh5dNUJfKLgjnE2mmnnVY+UMWnLCgyQKApoOMHYUFE5zOe8YwaN/eQ5WXnBEkf+8hHiiCIcAzrxBcIlJHMr33tayuo7BViD2S2WwZ2XvDgKxJjeB/BzEaqMFO58/Ofn1e2sMcyy8UPCapVm7zlLW9NlvLKFpwmQ6pisxN/ZHN84rN5iVempeJJPLbXXnsF0144fPtb363YzfjsvPOOlcDUv5tvubEIALIswPz2t79TWKmq4yRuEmCuv/66wRW7VNArHuqVL/7WXpl1RKV+6XMjMsdWwHnRRRcnIaWSk91LjKSSYeqk2M0317XnnvuzkuNddt2p/Pg73vGO4S9/vpkBHVZKYG2eDnr2M9Pvtwx/+P1lkbfgush3r+hBDAmADz74ucOZPzljOO/n5ycekuiYVDqAfD/o2QekkvcP5X+RNXCGPu+4404l51//+tcb0ZS4lL7OUkEYf4YErcTLpGkbLG6lO8Ow0sorBPg8d7j6miuKgbk9mT6Sv36ESskVx37VVdcMa625TgF+AwJoAfJKjf70p8tL8Bl2jkTJ6eqrr1FgkQO48cY/5/qrK8Cw3G66FHal3pcrRbj99tsq1e3DygLEHz1s/UdUsMIQ3XzzLZWtUwZCqFqGrLFnjwoTdMQRrx7e8MaT8p3rysG+/vWvjRJdXgMCFN122+3DVltuk7T745IZ+XoY87CsUWJAx/e1AesDgAjqPMNk98/9jaHxme8QJAq0zz77FCiiQIwPB0ZZfGYCtB+o0naGqDK6+b73HrXxI8tYEfoqvUj/lc0CN4985EZ1zaqrPmS4Nmy7shCGUrtaycsjhree8qbKQBDMKi8OA7lBCIvjjz9+eN3rXjfcGaaJ0mqvPt52219rHu6++54EhpvVc7z0SwahlY62rDFWzPxiavwPVAiub7755uEHP/hBjQuD1zIuy5Tw6bPfhK6X8gGQQOCznvWsyi4BPI2VOqvu/7CHrR9Q+quQB7PCyK1aJYprrbV2BZQYH3J13XXXF7AANLbffrso+Pll3IwF58Rw3HrrzS3wUaI5YlH9z6AKUoHOymhUacQwbLXttqWYlFVmkbFjQM2X6zCFyoj02/8yg72cjmEwF3TCvMjWbR4jxph6nywIRgQgLVO2Yo1NLyVvunRVsgLjal422uhRZaRlqRnyW2+5rWTbte31jxsAM96M3sqxP4ztrX+5Ocb6m8Ks6r+xV3lA/77+9W8OD1ltjYzjchnj31ZwyvCvsupKcW6rZrwvrL8Z8muvvTpjvlF9TkYY2dtTYVBZpAB/wZzsfFViDAik+Smn2qgyX/s944B6H1BlbBlXQZPlIT/96U+GGQFK5M/cCz7osvmmB2QdgOeEyRB5U/ZMrjhf8iGgo2933nlXylQXVXULWZwd9tf7CLAGhtKGlHXu+5S98/wpNS7kXMnxE5/4xJQRzxg+8uGPlQP1Pxm/ODZklTj63XffvWwL28d+P/3pTx/e/va3l/4aSzbKey869JBhlQB+cqhPglSBqUoZ8t4BUyuLG7ekKkXAgXCkxzKW86LneybbqR8COPJdxENK/nfcbfdqIzLqk5/8ZAU+7C37YX77q/QrP9oPwLE35pLD1Q8vY8t58i+C4nvuun14yBprlaNfZ51G/D0A7hrgY8sOTT+V7rLBgibBOr38zGc+U0RhDzaAyW233a7s2/77719zUcFXxkwFCEAliFahctJJJ8RXnlnZ1nmxO3sl4HWd0llzL8hjQzjoO2PzHpv+GAegFACbG0CpjNKLbXjmM59ZdgBwWnoZDhsMmGnDN77xjbLTgKr3H/f43aqSRr/nFEMeMBm9qIxJkZp//6WCBfjX98lTxmfuHjG87PCXRpb/WP7405/+dM0hwPaKV7yixkL7X/XKI0qG56eaYYPYNbK93PSZRRZce+11xbZrf6++8PlaqV4gjwhq80w+kZLGBvBRIUCuK1gNQewefC09BUyBY34SYWEcZKbadxEpk4pw3uGx22Wu1yldlIn48Ic/WvPAvqy++kOHjR+1aS0beMQjNqxKissvv6xAMb9E3/kC/SJ7Rx555PCa17ym5pO979jAvT3XfCnXROawL7PjWzaOfPNpXp6rD31pDt8iGGcrzJsxv37k1+cG4O8SAgeo5Rv/kPJ88gG0N0PQ7P8DmeB/BsAPKtj/ix8uO6aVNEvO+IE5t956i7Klb3rzGwrLkAXzAIv6riAGocZXk/dLL72kcIoAcUaqgh75yA0LpyB07k2gSMbgrgoEE2BumM/hG/oJL8JeKnQuvviiut/cELebRI7IpO/cfdesJSTdMmlvZYOjh8jRKVMnVLYajha0sEtedJbOSV4J5mTgyDnZJMeeB1eRNQQMm13LYCLHqjyvjNzC5/TUd/WXDlb7Ynvcj3679/Oe97yyvWw+fHXqd74zTM93/a1dnqs9nuW6vgxGxZb2sO8wOoxKzlXMfOlLXy7/wY7L4KrY9D9yr0qmYy9UFD73uc8ORr6+Mrbabk5crw/sinbBbez+DbGr66YfiGK6ibTlA33+kQS7+kKvkVD0+thjjy175W82gF+Eu0844YQivyfH98ZkjPxjq4yaGnKAXr/xjW8cvva1rw3nxM8JoPcJLnSfj370Y8Mt8QdTkqhif3bdbafyzfzca1/z+mDpyypZxM71JFgRIwkG/Ua2br/DttVm8vjd7546fPMb364qAAmlHXbYvvDPdzIHtyWeWCXjC3eTIX5O0F4Z1hCJKtE233zTjNdTQjh8frg8dnX12GCJIfZVxhomeNnLXlZ/w/PdDxoHMj922YmxjatFfh4+XHLpRRWDIE5POeWtw2W5n+oX/WNLX/7yl1c80qqXthy23Ooxka2Z8aFvGP50+ZUNay3Rx+CGtG/VVVfO8w8bfnzm6VUBiEgRxEt8sMkHPXv/4cqr/lRzbfxVKPDp++yzb7XVHLREwmipQ75T+jFafjpm7MSHLaZIflbIWlDB1HIzphZIuOoqtfI3FRBvzhhLtFwx6QYfUPP+lET9UtdXXX3F8Jtf/2646eY/1+cif8BOqh3gJPBA6Nnn/LSAq4HZdNPNRoIztRTmqquurM91xnq7nXbapf4m3MvPXDHZum+Xw6FErXSirZcx+e985zuqDENJ8KMfvVnKk544nPr9HxQL/5WvfC2A9OLhwAOeVSzUaaedXn1TUsiAUMAeRAo2ATSMmbISRoQh9DwGkAHw+e+izDvssvMShkSwwzkaO8pCqDlUhoPiup//lb+5HyHWzlY20Uq8ACNBr2ceesjzy9hyzOef/6sab4JZ5WUByps9etOw9a8rwMJpMxad+dNnpRr6BbgIqjjf3/7mguG666+pjMljd9x+iSPWBjXyDOjNef5qMZ4yQUAHENIDEQAeGMUwMSQEjnJw6r7PyVMOisCYCAKQGoICwSGh9b/5ZIAA7sc/YffhhONPKlC66SabD7vtvstw1533VEk++ZGNOOun5wx/vf0vRb4ce9zRw3e/8/3qK+MNiAiQv/rVr7QsOdZUNi0vCv/Wt761iAht7qXPlAIxM7lA+JySPW0Hbs2XMTaeAJr5NO6yM65nqP02h/cmO2DMGHbXYvrICRBrvsiJNgLsnEjPpHFC55133nBD1sCRFWDcuCq79ZuxqTLL0Vq6BwLg/zEQ/u+dAZig8iBMLnlZIWW+SkDvve+elOB8d5iVbK51ohuE6Nlm623juCMHZ50z7Lbr4yJHq8aZfLzGh+ztutvOmb+HJfP++SKVnvSkJ0T2flfOxNwJeq/401XFgvpbKf2syKAlGONTsVJliQFAW2zxmOF1r39NBT5t/4HoJYIwRpd8HH30a4fjjj8mkrWg9OsX5/6y5hRw7+WiFZBHzjl8Ms5x02c/jHMvF/59yLlf//o3pbvLL79i2UNreuiHpQi+NzlllwIUznPsOPL462JblYkj3hZmUwjOm+7RJQELR25MOH/6K+NKR8gfHejrHF3/6M23KEdP1rSPY9IXei4TDsC1zMe4LEW4exgzqlrxffc86aQThw99+ANFBHhPoCkL+oUvfKEAvLHh8NhC47FtSCfBonHBwiJGO4Peq3voLVCkz0qvjDv9Euz2Kgn9knkWDAGtHDU9Ulr30Y9+tOatlbdOrv5uvPGjEgAfWrZAaZ+x1RYBx8te+PxhXDI0bIb7slOc7XOf+9waA8FYK1ceU/MEICAA+UwEwPve/54iwryMsSDWPAh8VRshCMyp61dfffWssW3VKD/9ydnVzm6TAFBtBLYFuV61pCPjSm4AMy9gpQGRtl5xp50fW/5WAAxE8Ifkp/Y6+J/UzgqAW6VWMqjhIWRTjjn29QGMX6xM2NFHH517WAI0ocbujDPOjG4cOBx5xGuyfOimKjkWmLeseCujRhaZL7b//vicjeLn2EZLDRpheUcFrOYVULOmbr31HlbzoZ/koDLYAamI+FtuubXeJ58ywuxtrSMbrbdcmKzI+NjYNdd8aJXE/eUvtxTxuM++e2eMz6rxN8bbbbfD8JS9nlrldOwH33jzzbGzkR+f+x+Zi0Ti94844ojKIpk3su55+qk8kE4D9696+Ssqs8F3brXVVkU2t4zDsnWNvvEDggj+g272PVF8fvvtd9Z3yMquu+46POmJTy7/SZ9ghV//TkLggQD4fyRCF//PTuv4XwwE/1/92rgAeFgAfpw4SUVUdbJMAAAgAElEQVTjgtjALYa9nrJHQPxbCqPROxnCmTNXqADrqiuviV1pgc76664TG/7LYKAv19Kn/fY7oEA9XKqsWuaXPH75y1+tJU+P2WKrWsriczp8X2wL2UbmfeSjHyr5U43ElsENtb402FCA8Nvf/m64/a/JNEcHLHXjr1KXErk6qNpClwR+sGavuHAPP0h8eI2OkSsyCGeoMISzLY3py/AEmPSO/Ra8IgT5M/a073Gjyuhb0RNB8itf+cryPbAr2f/Qhz5Uz4T54FB6zA67v0Cl43c4a88EX73iESakJ/Tq05/6bOHkFbKfDJ26/PIrSsfcg34YlylZYmCubkuped93QUDNpnfSkU4J7j/84Q/XmMBs7JUxQqg+NMQp4k1/vef+gmJ+593vfnf9zw8hQfhFbWbTu+1ZFDvVl10tUHqeZCAZefs7TqkkFKzItvKz/Mkxxxw7Ih2mteVDT9s7bb8shMuTh49/7JMZmz/W3MI1xnsxciY4GjZWWYvk23qbLYvkW2ed9bLE46zCwvAL+UNg+q75QZ5rN7sk+fedb3+vKtDYaUuxEIg7pXoI3paF7eucyQh58J6xk0gzVmy3GEJ8wj6J4ebMXljt2G23XYavf+OrNe+W0SCFawlnYj6EqTkxHvoE57iv8bR/yFvf+rbh8suuqOB24YJW3Ssp4ruSGi996UuG0884rTLA/CUCaG7Kpc31fvvvO1xx5R/jj3+0pKrBfZ+679MLj33xi18aVWq0eNGrVy0XsT9x6ob53Ta1YgCsK9pyq0eXcin1ky3AUgkKCfLMmSsV8Fpv3YcV6/LHy35fxh6zD7RgoQi4/w0+Z0UYCY5BoFzve9/76ruAwp9vuCnX/LwAxroxJpz5O9/59voe5yuTBjzIPBBma1ff9773lzC3DgkIIixR5KNPOKbWp9q8YM+s1dMuQMtatvN+/os4mp9EWV9dGx+dE4Dju89PVkAmQzDCSHB8ABuFEMwCc54FsFBQAAewpHCAHMf5jKxb1F7O0lhRGoEQMOn5jJr+YRV9n2IxLM985gEBcBdXgAXIPOYxW9b3AJxNNtksE//S4etf+2bYrytrs5YqiY6SKTezluIRGzysAPk3v/X1cqwdeBMuc6A9DBfmBSBg+DhjCivTRqDNobZTcn2TeSDcWDTjwAj5vwfsjBFAIbCrjYMSAANr5nuHHXYoQKq/tWFP+q9NAmTKgPEn/O95z3uqH9YtAMYMLKad0REAYUQBdYEB5yAYIQNf/cpXEtxsHND5hpofjCMledIT96j7YuYYR7LsuYz1mil5974x1497BT15TR1tujIp2bVWijmpgC8F7mtmjAkHqK+Y/Oc85zk1T+Yd4CXDjOUFYW6BImNNNzybMyI3ZMZ9lGeSGf2guNprzr7z3e9XcIylUzb5uwAewbHxsRmSeW6vHvj+YwXASvOxm+R+lZQX77f/0wMcEXAXJjCeX3NjfKQ+lJH+8Y9XlIwgwz7+8U+UMSfHe+755DjORw7vevc7itB6+tOfWvJB5s3ZYx+7U5zHqsNb3nzKKOuYEsQYUSWanm0pxMJFc6N3Gw+vfNXLy2YwxMuMGVcyMz2BjzV/yuKOP+HoWjtzcKpl/njJZQESv6iAkX6TfTovkKJDH/zgB4t80maAF5Ai1/SlytPOPa9KifSDjdSmtuYpG/whHdMujq2y0ROsF01p3bSJBZA4qp/l2cgxIA3j/7a3va2AFTsjUMOeHxX2tW8aRJLIp+e75qYbs5whgSUyYGZ0jfyT68MPP7wqJ+65Z1Z93xh3p982H5mT561RuvXmt7yxbKXv0WFsLxBE39r6+z1KF4wDXTY+gpCq4lnUAtXu6Kv8f6S/2kL/BYx0hR3xmVfLHs8dZi6/XAEYOkXPrN0+OzZtat9wZpS5tZEG/yG4uz/2ZUYCZlVDdPqFCTrHB6C1DOxBBR5uvunWCmz4KM+emnJ5cmCJiiC2MkIJ/o4//rjsw3BC+Udt03+AgY0zj+waFvrc2MwIWs25Z+o/20u+jJFrBWACYPeyLIO97+PR1xIbY2DEmKlewvyb5zUfuvbwrrDuy0Se2zVtb4kFD+yC9W/GOCnSrQC4smBjkRXxKce8pta/HnnUEQVaEBdbBrjzhZ/85KcrI3DssccXwDj88MOqtPOnPz278MGKK65c44yh/9KXvlTfUeZGtn/xi5/XdwBecukHMU0nXGMOL7jgogKN66y9XlXM8Fd8ARLC/GD/6Q+d5ffb+k1k5pQivqzR/9Fpp1aAStb4OrI4LUsK2JGnPnW/4Wtf/UZtqKcCSvk4W81f0imBujnTFpUgglPPhw34bDrDPiOVfOeEY49bAnSVzfP/gn8yQz/ZBfNFJ92XnrBJPVu16667V/UEn+O7++y9b+GlToLGk/0zAP4PjM5bBYSS5LZ3g0B4x522LwKVDgjsEBdIkd///o8lp+ZM2Sm53WG7bUr/EGUIebaPn+Lr6S98ADOdfPLJJbf8ClmAoeAcZOzOuaes3nve867CB895zkEl360a4e4KIGTZzjn73OjDFW1fGmuRZRxnTMo9X1w4nc3oG0opnV52VMGof91+wB3f/e53q31kesOQxvzW0jiP3NIbOFQgBLezVzCkQFYCTJsQRF7uKcnCX7BhbOOiZLvf8Oa31HMExq08d+eScWur+XW2Dlnwk7PPqs3w2Ag6yI5/5tOfKx2QwDCulnb09bV9iURbKpkKoqyttzzlIfFbMKg2uxZm54PdF/5jZ/kNOFRw/v73J47Ini/Lx8eYG5+xEQJkmNycW4Y2JVhWUMt2C+j1W3/aBpWWMcqq2ttnYqqR7hzWSx/f+KaTC3fTc/ONoEQUnHjiSaMNusbHFu2dapg7KtF4yCHPK5LkN9lnaUz6XEtGRxt+CVThE6XljawbH9vzkFqOcukllw8/OfOcwtLNHrbMLnyCSGBD+YFLL/1D7eGkvcrzx6WSSeLyCUk+rbf+OjU+FQOmDzC5oJn/EwOQbXLZ99XRd3HCpb+7MDI2vfbFQEbckMph+4iYF+Xunr/+w9YtWYGfu3zC2uTIHDz/+YdmHj5YpJLkz6KFbYmr8mzEP0zz/Oc/bzjtX35YMjqE8JcvXBQdWH3N1eOf9x+uve7KyPT3l2B+Mvj0p+1X/vcb3/jmCDP0jSvbkiNzUoT72HHrpcay7fg2d14yblmwv+Zaq6fj66dU4xEl0MpHlTVRWg0E8jFYHJxyPJMv6AJ0BAbYcUwOICV7SJkFUISTEMpYMCy77LJblShdl/WfkzOABgZ45SiVf8jEuBenqeYf07DVVttkQLLWICVZbUdSzq+Ve+31lCcXM/Lhj3ywBg2QESgJ9qzFYUAOPvjQ2sDp5+eeX0bvJS9+QWWoe/mvSaGkQBoDB4ARfoNpwLAL+oHd/kYUxP8MBOXk6CinQEjAIysBXDJK2spQCjKB1B70nPmT08vhMVCbb/7ocuRvfvObh803e0xKEF8cMHV0ZQMXZY3GcllvVGtkC9SND/Bbs0rwrAtsGy7NLuWimPrNwK655holwJQZmQCImhvO2H3Nl+8BbgwZsAaoAjvYRM7ZHHrJ7gCEwAWHDQwwTOZIBgoQNQYMq7EivH4YQeMCdDOuMgl9jR6Hsl2cCLaJsjGKDGTPKHWD5XsMD6U66qijUt7++pILu2Fvv+POZYABM89uJTZt85CHrLZ6fQawyMpar1AZhoxhBRNZNyoDafytxWD4GXAMqXlEiBhLxlSATHmUN96Yspu1sujeRgSMnPElg75DuWVjtJ3sM+rmHhkE3JFt950dAP/Rj32i+sSYAWrXZezH5XqGvzIFKVX5Rw6AbYIV/qkFAMtPHw466JnFjF5/w7VV7mOu6I6SffNw5RXXVtkulvRz2ZgKEAD4rX15ZMqT3//+98aA71DA9v3vf1/JuOUau+6yewXBRx99bJxaW4OlmuWe7AtQAWM2YBuTM+lkm+nGoVnbWWuwstdWr354SJj5t7zlTcPhL39J7Tws0PnQBz5S4JleH3LIIWXk6RnbZ80tcE2fgAO2D6ihb3Rlg5Rn/zCVKOef/8vS68r4h1CaqAQq+lJlvCnvXCmBN71euHBu9XG77bcqGyXYPvdn5xVIQsqxwQJuMkwWOTL6JsPL/nLybBliiq6TL8QNph9h5ZnaQTaRj9rPXnh/QsbbNb0ChW1cNZvwcfIf//hHR2XbY6rf+qrMGVNsXNyvsoF5HqKnZwFqh+Pxk2ssqrw1zxEgsEmt/Hx8tbv5m2XKljaw2oLmBSlBXnm1VYv8QBh6feYzn8tGFxdUtoZeuoc2b5+sCxvyjne8bbSz8rgiaA866KDhqNc0IGdctt6qbX6z8cablhxg7WvtauxGMf21/i4B+yiz/eojXlUyp6/e1xdlzzIO+sCmIMwEUa4RPJMT77Ep8+a2bCH/IcAzPu5VZcHpJ6LByzjwM+bVxmbmZZ5178mqPvWp+2Tc1x7e/a73FrnTHHzbsGxZJzU8yCvcdzbyazZx4sSxJV+veMVhwyteeXj6f1S1UTXGQQc9p9a1qiAiG0cd9doCZSeceFw+/16R2CWzCaiN41577V1VAIDPMcccU7J6+umnDX9N8LhMwI1Ac7/9npEA88zys3Sav7RLJzlZa611inyEOei9EuzaKKr2Emkl6Z3Jl6Hm0574xN1rDf+nP/2pmmNBjHuYC5nWrbbaethzj32KnLj55lsrMEFC86E3hHTYMT6Mr1TSSR75aQEN/Z0fDDQpJAi/DiDbJA6wPjp+yN/8jiBHP/lzgT8sAfy9973vLfzAfwmOOsHq80MOfX4FCAgE/edfESAq1/Q3E/jPAPg/MAC2C3rtWZiNmRYtshP4hKp82H33XUN0Hls2wr4UbIId5rfdZvvgyWdGpo+rOd42mx1Zc05uyCPZ53PYUy9ypLqLHJGB4447roIHCZe5sbUI2FY5tmcwyieqnPOEE44v29UqHRZU8LTuupITp0U/LqpyThUS2rzKKiski7hvYRuY1Yu96hvrtSUC1uNOqwBUe1Sn/CXYbvnozJaPeXSRznBeS3DNLJllywSIbAm7j/RxD5/DdHRHQOc5cJ3+7Z9+ygjrJzxJf/jDKk3NTztFYdsqD2bXTk4i4ytJavCfrvEeu0v/vvOd75UfRXz7rFVx2TOoBS+t4uT+mi/xC7vL3/kteDUW7ASb6Tr7Jnhpg4CfrpnTtkfN7CUVR+ab3iHPjSm7aAz63MKn/II26dPk+GpYXtvZ6DN/8uMa45NPPnFUQdWqITfaaOPaV+JNb3xz+Tc+cddkTb/85c8XifmSFx9WyzIRgAuz5AM+Echrr+sFyXfntB6xliUfD1l91eGFL3hxKmqvSF/PrGoDlYxVrRMSR/y2zbZbFSawvOfUU384/CrLBielQkoyhX8QMyjBtg744x//+JINCskJGYDTjQd8yn+Ta/EO+6dNYrf77wvWSCZ4djYenpQ4zDgg7M1LJVOjD+zcD394as2J5SzG13iqAHrJS140fCwY2NJa/R4fPOBzpKrEbG2KlgqtH/8YTjo/5A9i1z5MYyo7vM++e8WW31A4C15C/JLTAw98Vt3nUyFsvTp54lp/9z1Mxkya/PDF0ueEREC40srLV2Bga2mZGZNJsAykVLvg4MnZ+VBHMUkEQYcJG3YE+BcEEViBYl/H4IECKNcZWAGTnZLf9a73VKAF5Mo693IUE3DYy14y/P7Slj0FGgFWhsGAEUw767Zt48PEZC2f4yhemMH6+Cc+WkBCzTvnRVkJqZ2RBd2f+9wXsk7uwuHhG24wvPiFLyjGpB1J0Y7uYDQYBIqEQTFRgIc2eh6GCqCpGvkEM/oigGqld0ozplRWE2P8gQ98YElqHvPE2HGYrhEs/emKy4rZsXmLe6vVF6z5nmyEjLX22CSjAE0msAHAGMZkIN7whpOG4048voCF3fay3/ZwV9ZYjYthvzdrSdbPmrijk7V6xykpM7gyDE0CqxkrLD8c+apXlwKbZ+PLmOuDQI6xA2JlczHgPfNsLhkAATBQArQwSISPUQGuOXv3Y1QYqb5+0NjqL2WQwfWZn2222aqIE+CBsmHsbMoDULiPvjLAjKI1iQyH4BdwbUH0uAKOp5zy9gIYAgVz4LmMJ3l0b04H6OzjZ2fHNUMgPPwR69VacFn1lydQdvzQ3Cg35m+hNbj5OSfs5y1hWA8IKXB1+v7DgFM7w66cABkJ0LMyRcLE4CJNBLOdeaU/3jdu+mysvZT0fuNb3xl22PGxuc9e1f4Kgirz244SaSVQXv+YGeBFKYGdEN3lzFZOoIf9njXr7tppuZUcji09srmYnW1lyZEFrYTp8ykZvreM8mMT9FoT/7GPfawIFTt5YjB7pYjA5ilP2Ses/oklF3c7mifZvGWXSSl0sjVTEkhwLjYUeWtK3wDRvslJinJKB9bOZyeccFwc4JG1K7NSKBlljuEhkf1X5v+PBGzfmP9XCDh+QeT1u9GNa+NIXyqjzL5k7pW0kh+B7umn/7jWv0/Mpm/mWga4H39E76fE5tx5+63Z+GK5MLXrxo5tWZuF2eACcDYmGFiMLZuBXGRP6TKwzola99vWWK9cAIRtFWSxYXaetNvsmOjL3NiDiXnm+iGiTj7hpOGgrK+yGYedriemtPYF2V13ejZkcTLLRz74obJXb3rzGyPrHyiGWHv5CWMH2Pw2gc0r4vTZQyQYnWQD2RVE0O/CIP8lO0lus30Ii/zMiR3+WTZZvPj3F9emg2NS4rtySuB2TfZ2Qpjrz6a8fUFY4mVjL8cnMJiRTWbsUK80zJpO/eIY2U+7rmpfL3vjxAFFG3R4j4xx5PSX3rEhAjuldrJ49E8/+Brt5rwr61jr79pOltNSqYCsFFTzM178haBZsE4uyAi7A8yZA4Gayh4BrizF+HE5EmO01p/dkG26IZs3AWC9jNHzfbZ35JfNBua8NyWb7did1hrgFZZfqYCtkvJGEjTbmSWHD/pqBFRj24GOzbMk59WvfnmBeps7mk82/aSTTq6AVsUP+ysAZu9OOPGY8mfm1xpg/hMJgrilf/yqTWO+8IXPFdFS9i2EIwCKCCCDMkvIFoTjtddkM8TcF1AyzrKprYS5ASO7t7tH3zhobp1UICu/Wp0EIavBRsiE8DXAOZxyxhk/LpLIxmevfe3ra2kEvGCOX/GKw2s++R/tQOoInP02f3wK/0W+9U3/yYznqq4ApM2hfva9QRoYayXTdMFL9g95SlfoOXD3vGwcdOZZP80RX7+u0zD2i0+9Lrr5g++dmvCm7Tq85PWvzjSOf/rn8UgPLuD/k0/5n3GZ23aMS04OSHZtq62yLOvxuw9ve/tbS59hHviDDGy5xdaVmDjssMPrzjCYKoge4G4dO2xNPPzg6KAVo+8wi+CHXAuAkf0ytlXNF98iWHz5y19Wy/eQHy8MJpWpo//03AkVsO/3Q4pcfNElFQDDXeRxXJbFPCuksReM4759mQgfQAfIpiQGIp78qsAkm+zmrjvvMjxl7z3rua6rJQy5L+KKDYKftF9g2Xem9refns1+ePDxCakUOTC61PvNH54U3HVtqoDucrpLBtdeB/DUxxJsTY/uHB79kmWm4/TPjySXRIblTcik2s9gtByt7d7fvkf/7d8h4OP32XJ+UzAtWKOHHY91XNv9IiwGPyBpjQ18IS7gK2sDutibOhlkFHh7nnv5HNHBRhgr45TtO4oIb5siDmULZWeRBwgC86H9Nn8lQyedeHLNBRtyV3zXddddVYTg3nvuPZwWG3VLKrIuT8XnX2/96/DUZzx9WG/tdYZ5YeF/csbpw2+zpGucterJeK+4/IzhWc98dpKHN9W+KGKncQl8xWItOz2r1kiLVbbZervEMg3Lkxt4RvwgYH/sjtuVvCMFtQup16tz+tIo3+MTvdho8RRMK5kwccKU4Y7s/zQt66HpEB+yQhIYNiDkUwXwKkXZZ7GQXavZxFbxt0rZzA9+8MPJZP++MrvmRdv4I+O7fPr50sNeUliHv5ydhKeTAuBh1QPPfs4zh6tzIsfXsunsmNj8qcls2/H/aYlF781+VF/NWnKbtUkgLshkjU9CCX6xCRt8MWbC1LUX1/bVtePYmHLA1vIq+1Qa5cVQP+uAA8tRceQY+Vaq+8Wcx5uysAiHhnMmwD3WByCjcDIemBQBLGZB2RCHISDd/fGPq7+to+wsCxDjOQDLC17wvKTm37sko8jhaMtPwqLa8ddOuQQYwLon60NXyWcE8KKLsglMBherQQAZGAHdLbeEfY4iCtik3AnRUTnOgRPGtvnMoJs0AZhAUNCmzZTUvXzOkRIIC+tXSQbiCU9uO/Bh5vt6OUrGyWsDEECwCA0lohyAqKzgFz+XLcAzPvpAEQmBbLSgTwBMQEy68e7HQJgTf7vXcWHgX5wa+VnJkM2L0Ex21mGE0O7J46MMa2Zzm6Ne+5rh3e9813BZNmNYMYDSzsOve81ri4m+4MLf1r0YD/1kABg6IA6TjQjwuf4hQ8y99wkk8IgBBPAE9MAd4GcuZ9lpOcaXEjCmPjPn+iUg1Z8xqfk3Jns+eY/KUgEdygMxh1dd+aewiTPLIFNIcsn4AGSAqr/vym6CAtp1139YXc/gKD3T1lYi14JJY2guzbu+9TIhGwDstdeeyeR/bbg6RudVRx4xXJYjZc79xXmlIBOzRni1lVcZ/px1YvNSgvfcQw8ZrszmJKf+6IfD2Fg7c4YEsLswcAhwy5wzeAIxiu5vmSdMWJWaRj/6+jA7kjJ2OyQzSTeA6doRt3YDdx5ryz7+I7/GJf2L0exrqh2DxFH98EenjoiCRSWXgjkyCtySGU7t05/+bOk/26VMVlZUKY9AUEaYnLUKkSnDY3fYqebhhBNOHJWPjqoE7ModUN3P0iYTwIos3pywqsa/bzpH32yspyyUbWxg5pThqmuvKUf10sNfNnz2U58eLv3jH4aHZnf4Fx/20uE7OWYH8XT4Sw9LYHfpcMFvfjvMyuZFAklBzZ133FO7W/fMat8gr5UbN+aSvKzx0NXLnjr6DBNqJ2i2hpFfYbQ+Ur8tRwBm+m6W+k422bZOwCm9FYQq8yVeE7O5nN3rJ2cDD783ynrZN73hzcMBKS+an2MnBOzjEVYAV/QKMQToYJzf8Y63D5//wmdLx8ku28iGqwqxGdezos+IMX3gI2RA+QIAxYkCF1/8+9oxXoCdmajjoeYks6thnrtybOjjU3I3Ng7+S1/5ch1Jop0bPPwRtWnjeeedWzqvRND8WtP1nve8t3SnSKQik1o1irVEn/jkx4ZLQ2zOjPM0HhttsFEIuTeVnQJsjFfPPrNHv/3N70oOkbpAjvlx33Z00PzhnW9/R4jWT5Xd9D2VTdqBSPQeW2W++hIafhExjEDkG0NpluyTNUBDqTwG3zz2wIv9RR4jfvoO24AXO4bMfGL8D2Ar4FQxYs26nZtbpvTBIqQw4VVuTsZTcZIz1rdN9kvFzMEHP6eqh9hOAfdzn3tI/b3GGmtW8PeGk9+Ucr87St/enl39K2sff2y82WiZbySguWGXlVAClkVm5zgUsorsPDeghh8CplUoqM5CcpsHsqLCiKwCbS0wHlVKyAZbAuUomKTwgDIlz9dcc1WNp7Hxm99RVSAINTf2FFG2D0sghwXhrznyqJpXYFE79B/p3TfB4us7CcwXqUDzGf/+mtceWXaGz2EXvvylry4Bz3TQnBob/XGdoAKWYHNWf+hDQjI9Z/h1/v9Z/KlSy+dl349LYifODBier/ykl0BzAv8qAP5H9gz/OX1LIXHZh7bZXzYjTNBQ+5IkAEbEC/7opKozwJsPeN6hL6ggjf192MPXC/Y4OkHy88vGvvdd7x7OyPrHG1IxeUvO/l1peRvLHpKs58kluyomVCTAfP2IHLqgkkwwSFbo17nnnV84mP+iB8ph+UW71fcjNFuV0KJhjz2fVNhJNQ9dKfmPDVh/tCzHdfQPxmCL6WVVPSUZst0221byousqnSLX+sams5uWw9DdvpSPTMNpCCIyukGWHr02OsTf3Z1EzoT4E/1++7veOZySMujbsks6Js7u7xvGbit5npklKq/PcWv0EiHE5tLBLR6zVSWvJJf0BaGnP3yLlzno1VH8o2U4Ani2mV6xuexHtwHmDn6AzY13z2D2Em8+WMWYDK2KUXiX7aCvd4f4kjH1vyUw8CtcL4HTzxkeFwIRFnGgMzsN6zsOS1zzwQ++v/rAdqg+g/dPPvmNJSfPTIYS4T8/5c1imQ1iby7PRq7iqe/aY+CKq7MX04zyuwsyNgtS7XO3Ey4yZ9b9r5r4xhxc/vu2FNMzVATBPfrGL3qxf2SrE8N1/FbIRXbYmO+8046VhDIP3c4ZM9eJXZDmxtK49sy7vRgE8y9+8UtD6reKKL797iTT1kqMoPKG/xKE6ytbesQRRxWZqJLHGHn2Ro9sJCOC1SZnPdve9+3QD/OlSgeZjDxsG8C15Y3Iqd1Twv27nARxXiqQ5oaonxa5gmf2e/ozUl5+3/CVxGgQNC/4b/4eN3XNHD2GBWuL8imrlLxomwJ4MQJbPvoxlRG1O6SIXpCIFb8xa3gJCCUmINadEiTBEaXEsgAGHcRSHh32/wHPPHD42XnNAXo2YOtZMrcUEVMuOKW8BgcI9r4Ae+kjAio4jALY+RfgoMDaLiPbDFsDq8rxMO8Mhetd9/xDDq2z2AASg+z5WDN9xQJx5BQH8DbRynStgRAMA2TzU+tOYQkApfVdE2iMKEZlIzLhABYFMCZKQAT4SrN/OioB45CBRwwNpgaYr3V4YRt7Fqv9bmtCzZkM9jHZEIrTZgAoQbHkQEL6BgAxYASPgRNYh+3Ihi9T6t6Mylnp94033TDaVfXhZQD0W4aVA2f4ulHVb23sZWkUy7xQFO+bf0SC+fe+oJjBpVxAL+AHQHAA/WiRbVOW9qQnPLHAFRBHqRlaRItAG/ATdI22wagAACAASURBVCvPMZaE3lwCE7OyC92YyK0NVLCq3qsjOUZBYydHBN2yzMrPlB51BurAA/evdYSCLYQHAExeyLXx5Hg4PACWE3F/jotyG38ky35Py2L7kA/6aA61lcGw6ZZ5N2ccKsNpXoFeSg0IC17OOPOs2hhD+7CCPXNg7uZErx44Buk/BxD8Zz+FYQdAzAkdokv0UAAFkNwfAL1W1qiQPWMusHBmLz1Urg8wMMicO33+0Ic+UnKIcFCG3rPoyh/NgXJMctEJt7HZTZJe99256eXRR7+u5LAfG6Gcx3cQQI5WY2M8ixy+KUel0BeyAjjTBdlANoiOkRXOo+8lwJ5xNLJNNnQ772e/qIBVm8hNc+7tjPAlm7nlf/qlnzb24ujJqWuAjdtD7myUz/oxSIItz8eKY8TZPIw9UgvYUHJaS1MES+yjcrroTKswWbZsE1n0/f4cctGXLZDRGsM475eGiLJhhXkxXuSfbWUj+pnl7Ai7aIwQRtqnD85OnZtjSCznIANefW6wyV6uVVmkGol9tRyHfTW/mOufnHlGjfdqWeqgzN3xWMrAG6nRzvo2lvyNoM6Orc4hxx6r0rnx+qyd++a3U4qcM2QjUwI232en6bugxpyYMzahB2ELIg/OaH5RsjXaSl71F2FqHPr/xtALYQiY8WHAFTt7fUoqgZFe5SH7JHi2mRub84c/XFoygBiVQWAff/vbC8pfKkmXCVdFQDfYlFbS105HqGoC9iPf+/svFS6W1Cxqy4lSMWRcgf39939GBW+CRbb7nlRa8CF8I7lXfocMfnGqHGZnl2/96cQLPXMt0Ek3BMDmgf3jN7WRju66+25FSv7mN78quTGvvwnhwMbSNT5Qf+mPzK/P6WHX3ZKX6IZ14ObSNe5HtmVvyBtc4n1kdS8x1x7jg4Q+4Bn7Da96xSvrnogbxCrcIYg3DnyGDLI5db/aeC7fRQr430Z49gwg33TGRnsIJraf3zFe9M+cAHs/+tG/FKapiowcH/O8+Jyzsumn94BORIMqOwkI8uJYmr95/U0QXFr5n22y/6Gel+RQVf40v6skOSXQ2YeGTqn2gQdbCfNrag5t0imZcthhL8sc5vSRnBpw5FGvHl74/BeV/5LlUuH4xz9cPtp74rGpPNlnOOZ1r689ZwTO8BZ7cF/0hiyx2zvs8NjCq5eEEESu3JPPbOxzY46N6ZWUcJVNkuA7x0RaJ+nc4Ic/Yv3CzuQFbuI/6Yrr2H3vuZY/oAsCe5vrOdt88xyPt3eqq+imgLsfmwNvkX06wRdK2sBA2ivRxU4c/oqXD3fn5A6+TFkwW6kN/NHKwX2IZFhOTMB2sn1knE+E//QT7oK3BJSevcP2O5avo1+wUjt29IGz52W/2/4HTm+Yn+DuqUWEwuue5b4+N49+a7/ntmN7Lio85z1ZYnEFHIbsgFurIif2su8jUxvXZrNZtotfYUvgYniaPWD/VCSRHT8202xH/y1buo4gRmqw9895zsHVx29/+7tlK2bmOEYVHssUObt6bZ6GHFNmD/fCLfrQS3fNdSdfYdZ+ZN6VCZq/V8cbZZlpzsUlS5aQ8R821+L3yMEdd9xVGFVlTS3NS+KokmiJISwhghNcA6+L3Yw9rGzsYC1zBms1InaPsgHvff8Hyi73Sk0BOEysKhX+tRmx8Wibr21fxAE/Ytxk9vm1V7/6yIoH2Pi+5KfNbatw0GeYEFEBt/TNfOGbzVK+v0r8HixBvvXHPPA95qnvG/JgBmvMspMfutgDBYGzc67uYxO0EG4340hMnhtee/WVNSgETDaOImFWr836XeCVonGUDHffTMrAU8a2iUhj/w0+4Op9TmuNOHUGv68ZJVgCYMALEyGA6+tBBbAMB2fRARkB6WveOBXKaQIBMo7He44neFEyOpgu5R+EvSvVbukvYEk4u9P0N4cO9ACuwAVH7jltre7mJQyE4vYIs+dRLEolyCTABAfzwdh4Vg9wPUuGs5dJE7heXuC92vkxBmvjjTcpY6nUptY+ZYxr99YAdi/3tMD8pDecWN/ru0D3s2Mpj7EksIwTUFhMOkWNYGG7zY/Sad/Tjn5AOJDCSFD4Pk7msK9dRRYwmMaGwQNM9V+gZ571nwEG2AgnQ6P9gl9BsT4SZCVxO4S5955x0i5ZLvNM9vwwmGSAEQXeARMADDFBZuyiaH0MUqHtWuss4gYaqkw+/0/PPfoaM/PWA2NrqH+QM1LNmTEAWGQS9Mmr7VjanArZJvecAAKFHgDnT8ncmx+kDD0iC+SDQjLKxpxRkKEk++SePvk5K+u+rgpTvMmmmxdLB0D13U37usB/KLTxb3RmYaoWjAuDR7cEDDfd9Odi+2xu08s/jR92nqwhQcgMPWVrXM9IM7aOBAIG2DDVINZQtc0t2o6/ZIdR9VO7FIZZv99538nG27GQfJkHDCcGszYSqqxTOyILKFZtQL4FwuSOvNOfvtacPDHYvqssVXkowE+nyJEf3ydbZyULKhPrfjajEEQ5gsJLiWsvO3vqU/cdnXt7YQUR/UgK8sTusFEAPaei2oEtYXPI5XVxLltEl7UPOPc5OfP5/Iz797/3gyXrUG2esln0uI9Bl8e2rrSVn/opGxQX/siMVwWSGQO6z0awD8DGvTlz19bCMlt2kF47eg08AjzAhh0dFyxsu5xa78M2uXcLCNsRWBwdnXLkEHvL+XtfkL7rrjsXM04OnH9u/enFF1+S/R3Oy9y2c2StoV4m2U2ypXzcESWO2bJvhKyx3UbbESXt3FpHOaUBw9YZS7Li2d7v9kAQxW4Ch2zNFo/evOyaMe3LfHxW543Hfm0UcEh2zTkQaN75n7bTd9b32tEyfZqU+QKo2czdH7frkiNJ+lzbA8Nc2ySv7SzalMk6PsDW/Ct/1w+vXjGkQubvv1ISFrDmnNvCAEr1spGUDFTtsxEdEQzqHzk+LSWWj0jGXNB3+OEBv8kYbxGbKVgQtLKhAmkyyOb3tX3sKt/Af/Ej7KpxcOawgMEmgvSXT7I7Oxtr3undOef8bHSc1rjSe21CbvtMuR95IAsIZz5a0E1W+cGpsryROTaFDWcrzCey1VzRl2eGhKYXxk0/4Qd62+1A9+nGkM3mi9h/9l15HhmRBdd/FQWCAbpg3GEi9p8+uNYSntMSAJt/Mq5U8LlJOJx3vo3szq/xB/YagX9l6ZCA+m9f/wx4/z19ogDYpj1VzhoiqIj7nF6CiFKRJUAyryed+IaSuUcnESQgVEZvN/NNctSWqqCDn3NI2VO6Q36vv/6GWr4Dv2y2+SbDN7/29RBX55Qe0G+6TI/ZcfP9mEdvWYEAcgsG2SrHsJFjS+L4kr/85baymVdffW3T1ZCGAiwElvN2tbfjJnaJLXYdXel7v+gH3A4D9zXCq+TZrvVd+M+92XD6S/bpHAISXus+gFwjpyQkLgzGocuCQrjcfWFvPpdfoNf0wbXwf68i5fvYUcGu8apy8Nhr3+Fnv/zlrxSJOjmBPhLCPa5KvDEuJwcUAZa5WC7E17OedWDavkK1T/v7XhZw3qXRn1VzP7if/fc5LAYrKxe39NH8ijPopDjEkYbsFJ8iAJQ71BeZR9+FAdmLvjyFLNY8pO2O6axlU6lIMc/svnaRm3XXWb8CUAGu/9veJUncRfZUqL761UdU1eCll/yhZJD9biXfWcaiislywvjbVtU0v8YJMXN94i8EnefbeAr23GLLR5d9IWPmCaawd4Ox15/CxcnEKpuenmoq9lugzNfwb2RAjKYv5kI/jL85I6tsmWfW3ggpV17lIasVtvmXfzmt5ub5Lzi0yAyEKH9AXhA7/L7NDBt+WKbkhi3mt/rymE7C91J8lQzbxE7Dc67TDmNPRv2cn3lzbV8yyY7TOclFvsY+VQ/2GrPMpDWqxlIJmgGnxHZCXTslfSukvKpvqnRBWPubb76x1iJISctEAviE06RQNErD0RsEgA4QpZQ6IxACUL1nYDgRA7N9Ah4d4ZCwABzLtfkNhKyWSRZIGkz37GWsthvvu/j2Rf49e0JhPUNZgO9rDzBIEAhHnW8cYGIQC8TlvgI9Aut7wCumgfCYPJNNQPo5gJx63y7dfX4Zx8oBUw59FqxTJpNLqPp5jgJAbDCDIJgzUfrd2T2Gg0C5tpWRbViffepTnxmV8bWSBSCvrxkDevY/cL8q6zO2/eVZhMURFCtGYIEDz+x98j39N06bPGpjQ11jwsAyyp5jPLVXJgQoYzwYCH1isMwTofTqGXztASIIIFkyVuTipuuuDQidWLIgU+dz75uLjTN2jDKgTmAbUN26FNwYajOw6HnaBZgAMRjCO/96xzAhpSmuEYx7b+mMlbb1sWAQtE1/yrFELsjk1SF2ZJUay7dMOQP9BtIYDmDWd13PMRknCldVExnnXWLAKS15o6wbhggwrvTIfCJS6AfgpF/67n76/9OzchZqDPzaa69bcy24037sLIPXSzj/PR3+f7V7JdypnQ0ZW/pD3zkozhQwoWuACRANWBtnDoa+kUvzAnwWCxlyiEwhY1qG+OtLKkOQJIw0w06/jLOgwquxti1QIMP77PuUckbkgVzIEDRgsFKxmQIxtoEcYm3JBDvB4QswEVpsCccLRHTiCbnTj5sg1zYAcqyFPpD3OgYpMvfLXzUg0YMS5dns7GabJUDgCEfrj8ige/dNddpapl0KVPWzH8mg+7B/xravX9X/Oss9G2gBMpVNjszfZwOT2GWgQPVOBybGpjPd/u5ZOCXs22yzdQF/r66rxthz+14APmPv2Az609ZKAgvtXEJj7NUDYAGxNtFtgZEAGJAjC/MzNlPyPruxdbLANXfJjP0+yxdkEGsfiRzF0zf8qzW/9pCYMS1gbu/awMxRSGzKhRdcMgK/LQPes8YcvblWPk429ccLUESkmPdbYxNVTm2XjRvJo+8BGTLc2k4mzQObwtdpJ3+KxDW/1q87x7nWoEfOaydyoCNBOjlx1vRqq65ezp3tdWTW3c6nHy2PML7WlfNr7ErbZCQbiCBMA+hbpv7BNV5pufVW2msvCnPkCBiZC3PHL5JL977m6nZOufX4/FqV9kaGNsuyAbbdmLkGMV7nJI8Y+b6MhYwYE/0h/3X2Z35fdPEFpY+ya2ykcWIDzjvvF+Vr6OcKK6xUAat7kQOft6qJ8XW+sHsjmi6Kr5gS29vWwd1XfpvP8Te9BDZl5z3DXO4cWw2Yej6bAQuwEa7jN32X3WAXBBb0TbDKVnmPvp19dk7DyA7B49OWffd9Wr1PFoA142DOVw3ZAuz737h5vuqNnXfdJXPbzjjVRn2EJ5R+ehbg+revfwbA/54+bJnRDugti9XubCd0Nufb3/nm8IiHb1jzAa8iU8kPHPG1r32j9HWNLBOwgdWHPvDhkkd2epuUFZM/AQWy31E9UyMv3/rWN0bf2aRkbbnYI1UwZBzG5HP4MuTJxrH166/38JIzQROsff31f27L9GLbFiTY4R8nJus4O5sjTcn5w+xAP7OafWHfyBC5p2uwEz8Fp/fKSHs/wHTkWPDD/8CwsKD+6Af7ZQzoNr1l4/gyuvjFVFbAOoIxvlr7JLDuiI7bt0K/+Gm2Vd/gKfZZxaY10sbSmOqn8aID9MfJCJ6jsgc2ci285ug8L/plHw5HODm6rVcl9T7wQ/qgjWwWTMYn60P3UZ4JDzpCsRJDxnWEDWC0T2U5U0+usaNwIR3Wv44Xe7Kl44SGN1tFlWNGNwxhqK1s4q9+9eulfEmrels2mV3LT/bbb/9KKl137Q1LMr/aojqKfda+HhyqvOLj4dFbQp7DGOT3vrtuHyalBNhRjuyhY+eceNOPZlUY2fFwHYUUjD8v5Oc6665dskMOzL/x4aN7RSkfwC6aW33pNrD2wwjBDbvAC5/4xMeGu2LrVlip+UjPt9cB+8eO0p9eei2Tz9fAUGITNrEvA/Mc467P/Tf/wg9poz6QQ7HaVfGLf7U+mf8KJtNm88qOkqXaOfpBXmOmLr/BYhuzVDYEYEk2pKqlE+AqSwP0qozM7pIBKSvGER2YAPiGKKMM630JHlzbB6unw3tJXReQfqbZ3X+9bVg2TlMjrRO1ityk+X4t+hc8F+htZQ9KzRo7bmewgKJ8Z2IUziAQ5p416ADF+xSS0vt7ftbbLZ8z/0ysZ7qm+hkDIcjQv74us1iUZJ3GhAzQ3n48jnvPo7CjEkX39dxektCBm756z2RMty4gr55B6QpDQTlv91Diygi03azbNu8yMI7kUMJXJRDZpdM9OjDsh2Mbi9ptLeXqt8uCWRMtQB4Jjc0Glo1SdGDvM3MzO2DLLsP+l/ESgFTQ6NoInutsVmCMGkhu6y/Mcc8u9OxyNzq9NLKXHvtfnzoA8tt4+m0cxy4BZ+mvksaAQM/wLC/P7mXffQz9ZmDNlWumZY1JjXV6oNRv1YB/G1UZz24s6vNsx0/e+sZCPuub43iOchXP0j+EAUDZ1yL0MewZIM4DoO0lNjXf1k+Tq1w7MyCUfFVwlf5qa60VJD8paRo7qZ2D2dnXMigpeWfkyKx51P6uM72U8d/T4f+Xu1fWgffMonGrUuQws8a4ZA+xE5BifmozODYjtD1dNLY9cyeImJjxLQaWM8t3+xFJpVdZn9jlhx64rh1f0NbYNsa1rTMSTNwWsm9yAqX72cbRMUR0czkERgx6LloSLJEBr2kARFjSccUYt/0JHFUxIfLRwQS964F1MaGLAa8wwennmMhil92yP9lZUdv6Xgzdti45Iis2pMstXffqOlnObRS4sXvdfpK/Xl7tWutvjV0GJBtCTKj79dJrIIU+9MD3geC0lWhX0BwWu2ep2epxo3vc5550eeRXetmaPnQCD6hYJmCPTesZX9c039GOO/I3mUB6ACXOvu12rsZqVCLq7wVxsFkTkZ0520YaxsDRRcsGJJbjDXDg0+bE6dOzNl5tR8xaOjKaq7KH+Z8N9zefOGOllYe7sqYP0HSvdlRVu+6BrHVrbxEJOQ4DszMlbe/6XqBTp8Pguw9boeTOWZzGrTLQGUNi4W8B6awcQ8WfkKm2r0Pznc5JZ9sX5gQDelBra+PzJuZ5nQRs7WrZ67/3UsLHh/QxNzd2XwdaXK9/fU2h9Wft/8lt05eypdllNuPDhlfm1djxV2lb95NzyPZoSY57elYjWWMLk0Xmb1t5cyvr96NP9Lf7FseV2KytZCc/srva4OimTtjqozFFIkyM/nT/2u1L99dL25saw5Ese5+NJ2d5s/S29792LF/Kt2iHvRocNSPT55SJ+2Cn0a7N2t8xjbkkY+xKPxal4YEhdiyyYlNELLT3RsQnoF96/q+OsfofA+D/3ufA/1/3R/E/bEsLNkY7bqf6BDly8003FhQWyJl/5Z4wEhm5K+eqjk8VCf1zHNkiu9va2DAYRXaNzWJH58ROTMj3bNo3K4Hqk+vkjHuKALcRn4SSqkABKAK/TvzIlI6pqpN2/rr7lf1MtVL/f1Fws5NTVFDxD72iqTAJuz2ys93euq6vrSy9GVW1eN+xcDA1PShdUEUSXZiU97rdds+Owz3Ddf2zngwg757nfhMyDt0OFZGv/RUcNv3vdpJ/R/5128cWToju1GknRcpNWuLTWmDUKpHKT92Xyq3s0yKT2vHz0stetMs83BPScFoCRrZBOxztIOaYH2zoZVzuofN9vX3ubyOl2bNjczJOlfnOMqEqMx5tCFVlvHlV37MpVel6+gK7811IWm0TdPLlfMe4EO692g1hyx+RnwVp1wrJPBepl7lepnB/8H3ZRMRrwyi9SsqmxcbGGuH7skHaArgk/esZegGzuVmcftpnxqvvHyTusVRUibVlRWyQMfdHxwyLVM/k3h2Tm6OZljEFn9YF7G/GoWGt4Odc7/lw0di0nU8gIxJL0+pYpPll5ydOa/60ZC/9953py2XtsE3SRhis/DC8Jj4ZYayWMW94SmWP1xKCdyRLPb7qcmTePavHLH/PzowZO3ndxQsC/BheE9VZBjcsgamSqjCtcVI6jE1RBoCtUaY4J0LUBn5MBWQW7ZuoGalxp+gLMoGTU8rXhMmObjIt2HFAy/FAWJn7YoA4PSCAQ5pfSu97Pnc/11N0O5667v77ZgdfhOG27XV24/Tc0dwkQMqOznEgruvbfVe7ct9lE9i7j/e1h0IJgjrTYlv02k4cTokgyXT7X7tayVXboczE9+cVjq3F2ZxxdueMYXLfOTFwk1KaB1i7j34t1K98f1J2oHXfHmwROsrT13DZ9dlrYvrRJ7EY/4DlLiAlFPNy7yhaK2togVwBLQ48hsT7syN845MprQBCUJbnAC8Em1LbDt1mI363NRZzqv2L7MQWsDPvvntqPHv/+/g1xtROzGNqfgh+nzdr2wQuNZ+Zr0S9NV7az2AZX1kf423XceNvfABCzzeO5ssatgaGgbl2P5+7rq/Jq2x+5LCdQZYxzg9Aqe+U+u4YFmBWQLpYuWGMH6XqwcICcphzIrXLODSDYxMZrFvLkGiP53N0y47kRXvNq36QX5sf3H13wEwCuPHZPKHmO+NI/nu/rYHoz9NupUw1v2mXOepGtQcdnVT4vw4U/oMaYGorkKrALAZLCWpedEFmuGflABDlrow352suF9kkxiYZwHCuYxRb4OvomKU2zUlmuN5Tbp157gFPt3VLCI/oUxnQ+3Omdua1sjRpl11rG4GUqooRGaSN5u2BILzZrbbNPlD0gJyyL/RjXuRs7MgOLI4dUZo/6552RFoH4ead3JV+CoyQeHF4DbAgIuMA8rdrKugbZSbb7uYcXbOb+t/WtjU7RZ/t+jk38j22jo5oDDRCbFra0R1PC7iTPUvgOAkZMXI4S8vh32SCKyAiw3S02fU+DsaLvWQ3yH0L5D0X6ZQzLJVGl90WQLTNmnpw7LueU+NCV0PWtee24LBnl6eE9CiCKcFT2ejYKbpoOc+4fNbtt3uXf8o617bja+t/l4UHSJFmXzsL3fv9N+RJgZuUzI/AkfvenZ0wx06y5jiyGzvSdivNEo34qYUyNan0MB9K+tizWSP7Dgh0kAqId4BUm77k+4BYI9wa2VM2HylqoxYgJLIxv0qpM7Zly1twqg+NmH5wxUUg6Edl7EdjzN6PC3CyJlJg52XsG+gd2c20oYLUnD8pE2Xeux8kZ91P8s9Tc7Ri96ed7Oi/lyZWe1DdCKJWDaBdKjWW9nlLdvLPGIQmb36YnOU55Gu2HVCDE7TLPPC/2mfeHZ9o93B4oPQ58zM9Z2a24zmy+z97HT9IPs0Xf9T9/fzoL3/ovuajVy10UqtnmIxXA21tB1t9VFmhUwBiEbyjDNj80bj39X7mWgZ/TGwWH/6v13D/MwD+93RF5L8HcwIZcwOs29J3XPS6AsT4minBcd03z8vGgHTWnM2eF38eOZy54koj0j62QDAFg/BhDSRFRx0/ObPKSWemdF7W94472vIdWePaFDDLB22IWHbJ8hC4IP4NcW5pQCNHW+JlYQJgz58f/MfezBnhlkkJqDvuZVM7zpoXMmlc9HJ+5H7Z2OuufxVsl61tyQD6wn77fX/w68TgVPK/INfTL3rB3t8f+zW2iEX3WlwbtdrDgN67TzteKBsWxt7Ba3OiZ2Oib8sv78zd26sfhkYfur0ypp30p+NsLqKvE55sWyeEjFslQ3J0q3nyff3uv+lzqyJq/Wv202avU6o9/AJCgkNpuLot7ekB1ILYATi5BV1tPWphy9iAiVObLHTSofsTxH0nkLXVEqoe7HtuJwR6FWcR9dk/g90VyMIv3WYYx/7MB7BgS3D1PUIkAyePgsoWGDbMb7y6v+vVbeaXvUbAkaVus9rxX3y0uc3mqxkndrHj4HacaNsotHaazrh13H8vOY//QjYWhktfeiWqRCICoHBF2jY98258i8TO3iMVr8B6IQEE/GS++/7ub7od7f7R/52E7DIxL3OyZG4qKdjigkV8YuRJsu3BXmMmTt+gzgFeEACBSQCuvHpW18M5ZrvimkwspnS54FiZ4tw6iBroaQNUCiqgjmJQhJaxlL0FfhowI0TLZqD97yByTAR2y2RgWuan3G3ZTNLknNE6K2sgJmCo877zegmP78noKCGhIDbtqs1u0k5lkJgV5Qx++x+ArPNU8xzgwfXuA2BLIFSgImDLbxMlcNcPgWxjoY0Hp5jsXgTTkUsEoxysg4ciwASBANiy3v/O85ycIxkoj+cDZt5XEtDbweASEJPqBfT0oMzZWpTc8zuz0wxEK4Vomd444pxfSnhkJDoz1jOIHUB2lruznJV5tBkWpc5GTCuuulLKCJLVCtBfJuNmwb12W3NpEwDja/xlpJryNsM8MWtP5mTX1vETMuaZjzq8OvPQ/68AJtcZF5/PDjFRa5gzD+4jsBgn4KV4ARZzAZXa5KsB6S4vxn1qApdZMZzkZnoIjztzfMq4zA/Y3MsqKtgdsfcyJb2EuGfQsUJF6mTMi/ULY9XKCZtckBdyaJ7Ii/aaB4aN0SA32u9zTrDksABmk2sGl1wAxNqP4SU35N+8mS9fHRuHNSWOpa+H6+xWOVSgLvNrjv5fKIG2Jz0bQVYZ3h5w+N0zssa7yzxZ7sEax98CzcYK9qqMIj4mTM6Oxgm6CoBOXLIpRsl+dLgDkw7+59OHOPReuVBZvDiwCjLnCJqS7Uqg3QPOnqUqg4+tjN50O9AC6MgpdjP2qR002eyD7KQgjF541a6MsY2NUW7Zr8oo5/e0bGpRLGbsh36Th15V0R21gBioZu/IKb2ih+RYcOI3PfM89tK5x/ST/JL3Wp+r8kHQwXGGSELEdEKtg5LuyPs496ynXpQzGj2XPVgcO424U7as355Hv9hn7WTH74+dlMXnFrpTX9pR9ay3flbww+bUeLWyvK4jCNbyUXU0iMxFW1/EobexjC/IvLYgJuFS2uS8wr6Gqx0L0YKUVhXQNlRUBeP/XjEiS+fIIc5VOaHPkInLVPYvui3rYrZPFQAAB/9JREFUk/kCEJcQuymzXibjICDUPoBwMaJAsJ/f05Nlmps1Uf0sSgEWeTVOPXDSTjLXAXAbo35UWkjBpRK82k4Xej9agP7gu8iPj13T3iJ4Ijdd/tu9ZHlbdYR2ICKCYkfVPKqz4hviA8ht95Pdz7tOvwFQdq8D3kbgNntI37v8IC3JQ1uLGbwRea2gvLLiD2TZexbI9ycmUDWv9Iw8k3O/+Z3u9xfHj02KHzPH/E7/Xs7ECHBO1duIiLerNr9exGvsOPstEL4nSwSWreNFphQuKMI+hC1/1QLsFuDATpWlR0KPZKeR+Q08d0Kl268lmfXIhDGvoCbXjh1VtgDwtefH6Dz7Jbqx9CZY6U/zPf98/e+OAAK2A2xTSd7Y227fzZvs4LLBA50w7bbG+ltH0hROU3nA/kR+ZiQY7jvdLiEwq9JOELxCnUle690ruzt3yaaPAjr2qqr2Qjz1TJnnIlAXs0+RO/JkZ2B2dEGybFNG8s2vVJY4bYIz2cyyG7En8xyvFzzdM4+F43K9Chz9FsC2zR5VwgRXjgi7qk6KvI8bybvqD/2g19MSELsvv0Nflbyy//Pzf6BR2hq7G/s2NRUlngc/tsyf/SdmDPeGaOtZ9x44dvIRjuxEmKUVxlPChr72eWjxRsvA+v6ce+3dEn8jITSKA7r/81z2Aa5zfjx/Dd92vNUqwBI4jTKvvl8JioqHRuXKyJHa56CtQ2bPuz4vjV/0XzVY99VVrj1zxdGmdgg2VQJt88+5mTNkfw94W6In/cp49gDbPDb806pd4B74pNnktolk+YjYLy/z0TPtvUIsNfO1z0kLHPueFpGzlGuzoVVJmXlO4FbHOS1OZdCMLPm66657yg4iPCbGbxZRKKEV+63aYXxKoL0HayFs4Wnt7RsW0o27bLgZHF12kgwH47eMb/DeaF1z6Uv6oDJr6SqBXm2g/z1JUHoGI6vEjfB2gqAlKdoxWb2CtOO1v2cfEtKvtRjTAaG4qDEXLTPYQVYpeAanl6gSAqUAji+qQ5AT7XdA1H/3VHcBqdzPYHXWoQt5lSTFWz0Q0LWsQJVCjzq8ZNfNUdDShcKAczTuT3A7g9CzScquAMPOIvcgqQnqAwPUT4logLcJdC9x7QGj9it1amUILRXvVcqhhCb3bCUGreywym1HgGlp5to1HcjaFKaCrxihDuaUmSi3qf4XESC4bKVUXekJm1exfzFE1oIwYMYWA23ce5lxD5y7gy0nrDxsVJZbRj5rc7VVeYo5VfrW11N7ZgdV3VD1ILsFEq1ErQeYXcj6GPWsSjduvquN/Xw1/2MytbPP8xJAMcrQ9nstXXICKJAnn80PCOtz8QDz1cYMcwuUlBGIzPb+dKUqYxHA1Nl3/VCKzOFRxP5sv3v5fL/HEvkelWT2XQeXZrHK+WGCRyXzGC/l/d3oaleVHclyjAIRii3L2cs3+rj/7zr4/+rXLVrQzmo2Js0utKyvVwts2lKIXmbUM/d9vAFPZIdXL8WqwEVANgqM+nKHkoMYcuWYvVSqBwvdiLZsUbN9LeO2sK1tiqojV9yjA5fSyQCO7owErpZV6I9reynx0iU92qhUbmac+p1KVsMmd2PdSCkVEskYxeY0NrMtDQDKev+KAECc5XMBZQ9g+3KRvu6229tOgNHXlvVs41uOJiBauZbg3stnS5f1dqbV+PTPuz0qW5r+L115ou1+lFULIr0ElEpWH5jjdtxclQBneULTmUaw9ue0KpMHylsF8y0Ybew1GycgXTbOXP+RHGWr5rad8GfOSKYhjlcp4KQ48FYV0Fh1suQIH9cvWvgA6dL1v92v6Wb3gd3murfs67hRBh6AWPK9vI8N78F1J1eKYMt1Sgi1gw00F2U/I6dLSM8iQkeBjzPdR2S0Z/esAfvffQj7z34CPt0GAxjsu7nlIx98F2hFOq0UTbC6NNnS/YRn90qbsmcJKOeGGBo3aVqNtyOrzFOB9rwqYxZ5ojMyBJMz73Zy70Sj8ev+qI2LALaVmHbfqwRz8tTmB5cOItvypVb2b8mJALjpViud7mRJXzrBjrqH52kLwNQ/Uz5YhHPKV/W7++6u29UW8jkiUns1RgfKfW5alrhVnXQi23gIZHqZdvdvHRCb755p83dVZoyWUXhuyWoIkla22ZZXLHn9qwDYJ/8Mgv92kP5//FcEbLNtRaCp0ojswmU1D5GrWpKX71XAkaGuypUqiQ8Aj/zMDjECP1XZu0RBMsjTZi7/NwHQtAQPTYbaMgfn1/ZqP/8j531ud96S6Wh8+bqRH6uywby6PjiKrohOm9cmEKugeFQ+2knLLped3COXtZwhdqFn7diPwsMjjN5Jv04y8ilwtuvgIgFH3SO6UVnTtLBj7lYS2zKqSzKMI3/SMVQbw5S+pr/lT5GxMOkIO2tL6WAC6x58lm7kPvQJQVV7PJR9Hq0TVVk18sstMRRyriqTVDSmkiqZXpnx/lm3M+VvQg70/5sutkpXdq7hgOYv55mb3A9Z2f1Dw+0Nd/Sx7RtiwQva0OdFgN78cFuKBQPzcWOzzKVXmlaGuSoN4+dC4LNx+tXJyWZbE2gKgkcnU4xbtsVArm3z3fYOkTzsSTFyCacYx06292QB/18xkmq20ZKPB7BPw//9u92+L61djknssVdbWpgkIR8XUlLVi6VZhWFHfqaTCc0WBmuUrW/VTf3+XUbcd+k4Y+kYr8eZuUmRT7BGx1ZtCWnLgnfd/nsW4f8DBnJTMHqc94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data:image/png;base64,iVBORw0KGgoAAAANSUhEUgAAA8AAAAJYCAYAAACtlI8BAAAgAElEQVR4XuydB5xdZbX2n9PP1Ex6I51u6L2FIkV6lyKidBBBpUoRERRQglIELtKbFEHpJRBqQpfeSSCE1EmmZPrp33+9796ZCdf7acK99/t9Zs/POMnMOfvsvd53b9aznmc9K5asHl9R9BVFIIpAFIEoAlEEoghEEYgiEEUgikAUgSgCUQT+zSMQiwDwv/kKR5cXRSCKQBSBKAJRBKIIRBGIIhBFIIpAFIEoAi4CEQCONkIUgSgCUQSiCEQRiCIQRSCKQBSBKAJRBKIIrBQRiADwSrHM0UVGEYgiEEUgikAUgSgCUQSiCEQRiCIQRSCKQASAoz0QRSCKQBSBKAJRBKIIRBGIIhBFIIpAFIEoAitFBCIAvFIsc3SRUQSiCEQRiCIQRSCKQBSBKAJRBKIIRBGIIhAB4GgPRBGIIhBFIIpAFIEoAlEEoghEEYgiEEUgisBKEYEIAK8UyxxdZBSBKAJRBKIIRBGIIhBFIIpAFIEoAlEEoghEADjaA1EEoghEEYgiEEUgikAUgSgCUQSiCEQRiCKwUkQgAsArxTJHFxlFIIpAFIEoAlEEoghEEYgiEEUgikAUgSgCEQCO9kAUgSgCUQSiCEQRiCIQRSCKQBSBKAJRBKIIrBQRiADwSrHM0UVGEYgiEEUgikAUgSgCUQSiCEQRiCIQRSCKQASAoz0QRSCKQBSBKAJRBKIIRBGIIhBFIIpAFIEoAitFBCIAvFIsc3SRUQSiCEQRiCIQRSCKQBSBKAJRBKIIRBGIIhAB4GgPRBGIIhBFIIpAFIEoAlEEoghEEYgiEEUgisBKEYEIAK8UyxxdZBSB/5kIxCpSJdZ77PDv9nP7su9xlZe+oGyvrcSD98T5e8J+wAuLfLfXJYPXhu+x1/BH7o19Xmcvi3N8+114DrwnVnDHcadkx66klx6vErPfl+0owc/t/TFeaz+xz+s9T38dvNbe4744Lz4r/LyY+13R/35pEMLf+3Py5+2//OvtWOHPej9r6Yv+n/2F9XDnZXHjD+FIhHG1n3Le5Ri/d+fvfx+rJBXnu62nv64+67XMNfqY98YjXHsfXx8P//swtv7F4c993Pwa2YfZz/uu+zeN47Lv9/smyafZvrSPLAXXZ/vTvpLBefZ9X7hH7fXhPu6zmMtcf9/9HezT4KXBLeOvnXOwteg9nr/+irs/+q5XGMc+n7ccfw33d+/96uPrPiNY16X7Ntj//nbnOt2+CMLE+S779fV1WXZ/hJ+37L7xR+h9nvQ9hu2Dvp/g76Pe4yzHRbuX9t6by7zT9tfS/fy1NXYv/No+73OP974vXFB7ZqT88WLd/ruLU+8zwK2xu+i+90X4OeFa2HUGzw/3/Ap+buvR55m1vBEIn3Hh+3pjafeX3QMWYDs/W+tScJ6JYP/7+7N3Tb4Wz77PdXdP+GsMn6P/OcbhtS77HO7970F4ll9fk296/y9v1KLXRxGIIvDvEoEIAP+7rGR0HVEE/pcjEIJbB4IsvwEkhQDXwFGcpC0R/PEAxgBTTCVeV4oFyWE545O4RBu/JcmqVAVXESZNJJAOxBog4fdxSyTzLvEywBTn/ZZYGUhTPMcfjsP3eNmOnwU/9HPvrfCzMuC4nMjx2RyrXM+fjBLFmDvHuL3XAVq+cY4O9MVLvLaHM7cLrCIHzLjPszw8IY7HuRST/N4AWtnOM8Xv05yXnWsA0oJEMB6zz7cEOARWBtTDZL8XBP7zJfx64v5NE0APpspKcd0G+3JKFSv84VpZshIxyCfLyiV4XdwS+ZwSpZgyRWLLYhcTFa7LEmR/ParYevjrt59VbL3ifHcxtDXJ8Fn2Ow8Ubc+EoDruAJYBTDuQAQLWw9aN97siiv3e4k+s4w5I2DqFAPWfR+4/v6IvuDZgz36yDcC+KbM/3F/jnewZ23PsD3d9VW5v9QUeFrUY625fsVhncG3BpzngECT1to/L1UFs/H6LlV1k+KzS0nvHgSb7HNuXCTuevdaAT0Jlfl6WxdCu3yJZ4v0hOF++GNi+Ldma2pHts+yedfeTfX7S3wNcu9+3nDs/TxD7RMXOpJv35tkbxJ9/JUrsh3Bvc06VuF9fW0+/z/PByRE74se2CepGfQGlR7jhTyrsvd4iVC/Y9sezvWLPmPCa+xQhwh8tLV79o2JFUFQLAG+Ma7L95M/XniWsuT1vwns2KKTZfnSf7/Y5cXKFMfcw4u+sp9snQWGnbM+MBn9vJOf755Otv4ulvackey64+pmtrdvzPgJ+f9k1+X0V59h2n5UTPMPsde45GWc97J7sc319Afk/2g59Xmvr6osbtgeD9XcPcu6vUp07C8V7HHivJNvd0WLF+uAZ5wsktn/s+RFzsbAvWzN7vnJ+tr9jHcEz257tvKbEc9cVBezZQFzs2BYKez37Jyb7me2dsOCVDZ4ndp2VpfsoLAT5OH3TZ+A/ClT0sygCUQT+3SMQAeB/9xWOri+KwP9QBHzS5BOTEklPyfK1gJ1wCTW/SrnE2v7uwbExiYW4/d0SPhLhsiU9BmwtwbJMMADAYcLsEnL7Q6JpiVGchMqSJ4caSMZLPnEysOrAVrLZHS8OWPWgtZbvnBjJZ8nAVCIPqLWA1DgAnCwAgt3nd7rkyzN/BrdI8MjSSwa27eUOFPDaEkDRvSoEwLngXAwEfQ0AGwh3x/PA0bGJ7t+W/QMIlmGE/tUk7r8XABvoszUrxjl/B4ALSgKAM8TFMbwkqTkAcE+Sa3Ef3UMMpGzBAA/Qi5+VLJENgIGPkwdLBggqDjyG6wWosrW0CAQAyW9NDwLjbJAY73VMMMc2AOQLFyEDRbGCdTUAFQ8S7v8OAGz710CkA1SukAHILPfzRZ3kEvZMV5B4GwC3/Wb7tvemcgA42J8x9oVP4IOihgPAdv62tw0AsB+D4oDtAYu+/d6BEQu4gUgH8mtc/GPcF3GKMO413C8lZQE/WV/EWQqA/9W9s+yD4D8BYO7ReKiaYJ1KBnCSnR4kWWHC7W/bF1wxQN8ATN5EFkTPALCtnwcpdr2svQEjCgMVCkq9YNIXOOz54FQRX2NindLAfXl2MWSoHQgPvnpVGT6sHgR7hYb/CmMfvicESb3MqX+N7Te//8I1swKL+3KMbQjEKKCFShKeMeGzx+/1XpbWAT4HAIP1t71SGsDPuNfTc/wxy/Y8AtQF15io+KKb3TNO5+Cu2Rc1vBoh7YsynGOZgoMV8NxesedkwAD/4yLAf/Gc6KPW8HuuVzFjBSh7TrsiCPvPAWC7d60IYwVK+zwDsFxXgte5/cP93Qtgw8IW3wMArEQrzxXbv3YJIQC2ZwnPTcC1LyjYQ4Tnse0XixWf6YCte70vYIbPUPc8cf+dsOfL8hQOg5BH36IIRBGIIhBEIALA0VaIIhBFYIUi4ACwVez5soTcmN0wobXfOfaXRMkztSkHfkskqgaavKo5z2tgayuBvM5By0CyHDJuDnBYshMywMaI9WEbLSHjmI5hMrYCIOsSKZgKe58Dw4GEz4CUAS8DbGHiFQfoxEDEMXufJZ4GgEgAKxUSMt5vyV0IwOw4xhRZcuqPWXHX4oWsBh78hXkpr/9ZmJR7tsOAjkXLzoMkL2DclpX+/rOl+O8DwB6IOKwJkCEZ5h/unBzDa0DUEuScCvyuEDdgYCCD95CbZoteCl2AGS4ZmHUAn+8h+LV1WwpELMk3pNGHxQulwsHPHdhzDK9n1UIJsiXZ5eA1FhnPHAZMrYGCpSzWP4vbf/69X1u/HiET5wBusOcMiFjyX7Zk3WEQX9DwANzL531hJixw2PV7QLSUSXSFjoCldvsjKOYE4MIrGqxAEMTGseTGwNW441tBwgozVpIJuFp3H4WA0O+dr++Jfz0WobzZxd4Vs+zeMhBe46B5KWmAIwRpBl699N2DGsAuygG7ZlfkcvcEDKVbE/s14NcAX9DW4M/ZPzPiBgbtJSFzGDCRvWyePUsMXYeSYc8OeyBoANPffw78uQ/rC26Dly7DAPdlmoP7lJctvWYDYlZ0qdQFzxu7Br9n/X1sz6+AGbaiRsD6ugKgOy17PtnaBQyyK+Dxd55PDhQnF3tgVzIGONgzgSLCX6dnf706IoiPUwjYfWj7jOeiFeMSHe7ZYUoaH/fwuvvGwKsjlv0KQX5QDHB9DPY8sueSFSn9vRdzBUUPLt3H2s5zzy4PYm1f2h52BUa7LwC4bs84QG7Pyz7FGPs5+9tdvyus2LMV8O/i6J/jToHgfu6fF35f2H8PLBh8VpECggFydyyKlEs/z/YdhYlw3b92tdE/owhEEYgi8M8iEAHgfxah6PdRBKII/MMILGWALWVB0mx/wp4wBxID5tel506mTIpM4uaYLie9LAJouv1fSaq8rM2+fCLuZI6OAQ4ktY6ptUQskNlZgu0YRTt2IMMNE89ig0/qHLMbJKx2aAMjMCnGPni5Ngmv/ZjEKwYb4wAOyV3FJaomC+az3bEN4BkYseuyd/jE01i5pf2i4bk7Rsn3CDvQ597w9R5gHxPHgP8z2eIy0f/vBMBxpRwzX1QhCUOetOv04U86AGyB8eCnGAvlnkmhelWm7GW39nOTSfcyZh4suOQ1kNK6a3evgcHqA2bD3vCw9zCUPrvk2xVD/LV6kOqggStAuPUKZI/LJNzLxOmf/8Ml91a0MaDBPnHADulnjDVx+zhgv4xl9vuzr7Tds6VO+rxUmWAA2MuHe9f0H/V+W4yCe8ViYky3A9EhmPJgxDNyAVdpt0wIgk2abyDQAeqQCfvn1/uPXuHZ9gC8OcbeFBZ8KHFwzK1jQpFnB9fuz8aUGD2OmYwXjak2Sbhn7kJG0V6PjiBgKj276fpIDdyhInBSYWOLnSSe4zi4HcRgKagLAbAHiH7dA1ly0IPsQardS0Frwdd7kfswnkvBbBCIkIn252XMKmcRSJStULaUdXbSdQNhto99wcKfixXCviaTdkCOLyehtkuyf3OFpnAxpQFMeS8Atqvufe6FBQ53PvbcsliZKsJAo7Vz2KXGUSOEagv/Ae45+Z+LAGERzgWnN7buvrE4+5/5fWqbjGebFZ8A7O457JhuK7qEz3TPaoetHglTt1gcEkv4edC6YoDU3av+Xrdj+me1ha5va4Ttny5331hB1GLg48SP3L6w4oFV5vi5PcdNEeEKSewbU0S4oqvfG9a68XUVgQ989BVFIIpAFIH/ewQiABztkCgCUQRWKAKeiQt610yeaeA2IB5C5tX3dNkfA53WUxtk9JbZA74S6KaNTQglfZZYG/NmX5ZEW0+tS7oDMOklhj4ptATNJ6ReHmpfoVzTpIY+YewDbCzZC6TVlrQbY11MWmIeANwKjHQghUXb5xJ8r8gMJbj2AV4KHbKEPnBeMu0TS8/uut42pLNKtHuWxaX4QW+csSUGEK13suxBde/Xf8Xm/Vc/78O4LOcqWhKbRNJt19eTbVMpRSyRiKNT5g8AmN9Zz6clmiZvd1dKQm7ALOV+QCoKADYA5xgiByRsXe09lrSHfZIWl1AK3Mv2G5NqibFjsRwDGhYxPCO6jGnYUgDkr3cpAP4m7KdbNxJozj8WX+IBsOsZtz1h/eTWv2z70Za2mrCEYNMHw/UCu57wEDgaKO1TxHHMoe0VL8d3BRGTkjrGzBJ4ZMamNHCAIwQMQQyM+TW2nX1o6+TuNTsNV5BgvxtodscPi0PLufh2lUEBxjG1di7IayspYyqtV9Uzcg6QOGrSGGEAhyse2T7pcO9P5xtcW4BnZf36h+dl96RnqwOAZj2vBpQNbFmfsLtjDCjb9S3L4npms3edw6sL8a4H4nb/h2ApAMBhES3YU/59AehzBwzvF692MEWBfbmYGgC2QoftRZO927EDltb3rnKeriDg+5kdaOfvVqpxhzGW2K2n/dIz5yH7HUca7wz3nNQ3ZIm9iV4I4r3Vm8mjexlSDzppvSg0BEyoLyz64MAEOylxqDwIo/QvPCvcfZrFA4Hrcvuy2RenSv3dcpeSrR5oO+m3qxS672Fhx9Q99jO/Hsac+/3iCznWahIUClz87DnuC5VhUc1aBawQagoA62n3Emgrjob3nQfI9vlWkPKKC35kRQH7HqgvSjx/IgAcrnv0PYpAFIHliUAEgJcnWtFrowhEEegTgZCh9YnPUhmnpTqWpDhux7MrvufL+nANIFry5FmwBGZKcZPdWYJtyb1joEhGHbPbKyl0ibNJlF0i5PskHahCEucAp8nvAjmmT0TNhMV+bwwFnwaT4ACXA8QmkR7g+paLaetDA7xVSMpJrqwnz2SRZvTjGEpjB/l72Pdn5+UZCw/uel2ofULuWKPA/Mn1qwU9ywa0Qgmtl1h7ptFLb/uC2P9dAGxmVxb3XLqNWBhgD1gbAK6xPcmimTGFDLuxMp55CYGx9Q77pNfeFwJ5W1vrA+4LzkKG0xvuGKNn62jHMSAZMrEmt7R94lmucJ+E4MgSX8uTvfzavr6JBNKvsO0zAwAdAQNsQMeUAzB2zgAoML8CANv+ClUKBkS9bJQE3c7DAR4731CqH4Bc1zPJ3nb70cyQGj04cqwioJh9YMf0BmMGDq1AYPeL7VPKKq7XOk2cwspSKJf2e+abXL/t3RQA286lRBxCAGwFG2/2ZvC0y4MNzJysPaGU6PGv47uZoFXlkPgSgxKFk1421s7V2DmTz3rZvwcwdjwfz5BZXNoLHgAlD7gCoGQvdPefX3N/wb7w4gpvxiAv7aX3P/dftv/63EdfZ4EDubW7PopwPo72L2MjbS1g5ZNtAQDkGQRQjNGL6gpirsfbTO/sPIN7PTg3ZwIY9Lj7nvjwvg7Mykxi7JQRpiqxIhntH4E5Xvh8cYy4UzcH95OxxnaP0Dtu8mRXtHByc3vWUFDkfl3WhT28z4JQhN+WxqM3RiGwNka1nF7glBwVW2erd+Cl4FQbjhE3ht8Db/88t/5kz4LbPnH3kD3TXOx8MbEcKgkc8EU2z7POg3kv/3aKgQBUOzXEUgBtRl9WPLT/DgSxdkoIb37n2w96gbhru/m62vtrlx79M4pAFIEoAv8oAhEAjvZFFIEoAisYAUtoLJkztEvSYoyJ/d0SFMfsBcxV0FsYshXeuMj3tbleXcc2eafmSrLJJUjOhdclkz7pst4wB6hDA6RAdhl3ANMzBY6hM6bNsQrGShngaPKgFEbYu+q2uH7kWH4VZyZUTHmTI9/fG/QsW2JMX3LcGCuTRZOAGei141uyZ+SnXYv93CVm9vsgCQ5NfAJvXw9q+PJ9bKZj9b1vrifaMSbut73x/weJ6j9enBVnfsPjWfKfBADZOXgJdNija4UAO0eiCLtnpkeugMEbDSj5QoOPh0t6bb0Cx95eEOIT8bBHfGm/rAM3HjgY2279xOYgW2EPeAm9Get492gDT8v2VfeNhEMJLqle8a+AlQ+ZPDue69nkqLbf+OPO30mgvWmbY0odvvLKA1dU6QP0PSHmZfYOzJkLsAMRvMn6IZMLfWIf7HngjDt9x5QGKgHXH46budsuFCBM7dALgL1cuq9j8Ipevx0/5VhsMzOzXm4DVAb60SqgyjCwmogvDoD4IO9AbSZyVLeslcH6gc0szY5TSPp+zrAwYfe+dy32ICZuagJel2RfGeApVsxlm8W3ns7gXgplrf83VtsrLXrXvBf89d0HfQFweG/ZMypggp2aJHQ+9r3cZnIVstGugIX5mS9+ePMv/zzjR+aCbr4GPLds7xvwd8DRtqNTMbjVDO7rUK3gfQhcsQQg6zoibC/Y/nKfYc9MX1AzAO3uA2NDCaYx7mEhyEniXRwpewQ9uQWZssAX35ZVWfQBwu4+CWXknpENwajd33Yu5dQiV5y05657hplE2XrRC0P99ce6nPGZO9/wj8FwKwiaazrMtxVjegEw/z2wUCw167J7mVhasdOeAe4Za88ACinGoFuNxcXQ7gVvzuWLG1YQ4vUmHad4YAy6GeB5fwKk+a4/v6+CZkXvhuh9UQSiCKxsEYgA8Mq24tH1RhH4b4xAbw8ZbEbggOvlzwZcvSuqN8fxHxoSWS43MofY4lBkoOaMSvJH8l2BeXAuzcWBjnFyEkNjSpwZkAFUO5QHVjHAb4IEcWmK6xAawAxjqzIJth2nlELa6wAwIMQS+zgu0TbKJTcq+MxFTpZq42ZckmrpFv9nybpLqe2Ylp+S9JY4ZhHGzqTeNv7IJfaOIeUNQebveiVdwhmMqQnMfgxQWKIZT/B5DthxSryuUDEm2pLC4Cr+FwGwl8B64ODGmZi9s2OmOjj7VncFKcfk+9MzHFxgzYqyOIQFioD5dgDYYhVIUQPZuyXqjvF1hQKfeDs5KJLLBOtqCnQjP0sktnZMi4VLhJ3Rj/3OrUgfFjCkfldc+tu7/Q0o2XHsIoN9ZDFxplgwwgEAdhJnK3oYqCuxX11xxQo+JlMOjuEk7R7Ae5MzA82B67MzMPJ9j3bdXgINwMQALm0KBZf0EwPOpVQe5I2hAjM3FTBpMwbQB9cdx4tPA6n1Muxm75X9K3/zANivn4EfA7Zhn7NzcI+xB7gfLUIeM5oUntcB0Ip2z3LNaRQExsKZU7jtIScLd2wv12ASXe4ru3+TFFOS6lTagScixGfbOjvsFmJXXztzWM61ehu7aMDKgShvHtYLMMMCUPjmrxeEQhDs94//6gsS/evd/nfHte8UYuxzwt5Wni8O8FoxyPX7cncH+zVOj3y5Uq18rIpigLGgPMssRMYeuzUJDAGdWsGXNpypmbG47P94oom90O6OF2Bm/5whdiUc6kvl/uwHA7d2b/qeWgfArRhihbqYtVbYMwkFgYu1faZnZ3vdq/vGJOindhJ9u8GM1fWGdt7Mqt2vf8BAu3vUmO/CMP95ibn84ZydVN9H0z1u7d6t0DYAQ+7Pl2NYDByAtZB7SbgD++Z3YAUmA/L8O6k29kMTf7fXB/dAcC/Ys9HJm52SxBRCBoCtGGR7wZyxrehm1+rvw+grikAUgSgCyxuBCAAvb8Si10cRiCKwNAJlzJBqq+uU60L2VsqpviapQmkBILRbg4dKa6wl7bDTuurfUKt02uTOGX34wUy99/an+uhjaf4CQBVy5P6Dxqhx0QIlqgDBCZLLHiSHqWoHcssYZWXiafW0t2jgoDq1tX3lEuGdd+6nTTYarLXWGk6iVNaCea36+6tf6cUX2rSkGSCl/qRxPW7ETyLZoGLBMutuVaUBW11pZZMkhZxrIt2oOPnVapzrRpuM0uhRgzVk8ACuq0rNixv16ksf6r132vXxp7glF0h0U/TJpX0WWOwqKJtBHgtjXCwWlUxwjbBp9nfJZLSACM61hjxu0IC4Vl8rqfXWGa3xY1bVM89/qgcena8ewL6N8/SJqfVd+qS9Yo7TbtxN369vzvz2Hg0JLLHu6elhbZA1A9DKpUXEKqc99xym8RMyWnVsnVu7mZ816p13FunJp9vV1GK4cawSxKFcNJbGZK4hAA7HyHjn2Eq5VelUGqBXr47mJRoydIiamj/S+DWkPfZaS+tN7KfZn8/Xpx9n9OAjn6q7p79iqYEq9OSVqmIWacHH2UCESdTDebL/PXNAvQlZuQyvna0A7lvYa83idF0RpJaayfgx0nrrjtG4CcNVUzVGf5j8oubPh5mjMlByY7NMIWCSfJNOGwjyhYzw/Ersg0QK8GcMe6WDPUjin4oplQQ0FZp09FH9tdXW4zVvQY++nB3TDde9TzGAWaupJHvNzm+AB9JhH7q1CbjjB3OHHRxesT3hXbeNfwOgct/15AF73DMJAG6+s1H1DW1aa23uiQ37ab01N9Pw4aM0c9Zn+vzLRk2fNkOffEzByMZSpRrUmTQwZmsFSClQYEK6nQQQ98SaVVPHtXc16qgfbKhNNgbeNaDayNTxeRVVZWqV6+lStpqiAuvQ5fbiYHUsqdVvf/uI5n3J1dG+UCkNckDIgX/XRuEl56lEtbuv3SA20KQ9j4oFK44l3fOmZMtjihTzJ3D3E5HL2Jrn1dPZzd8HKJ/LKVOF3zbHSVYAniXOsaagzp6ZSle1a8Kq0gbrDtVmm66m4UNrtWjhXH3x2Xy9+upivfqmbc56ZdKrqK0dYz1cs6tqsuxjzieJNNyQPp+b4VmT6+5UbbZanV2z1DCkqDV53my2SVZrrTlW/apHq7GxQx9/NFMvvLCQ2DI5KT2UZynrka1Vd5FCCcdJxaxYyJ7iuVLGsyCZ7M/zkzIj52y7IhYY7tn18hgKniU+BkWc2yvWw88vEgmkxOxVM/4rFGgt4d9WWslU8zzobOV+IF7c2ol8Hc+0Fp7PC7Tt9vXaeItRGjaslrWWPvxovt54fbFefqVL7U1xZatG8RzIKlcwt2rYXbv+Hn5eV6Oe3CKHy1OCUS4VlMos5tMXaCLPgS23HK7xq47SkOFD1dLRpr+/+Yle+/sCzfiMZoCuGvbRMK6R/yaY9MJXAdxzMsGDtUwRaUX3f/Sf8SgCUQRW7ghEAHjlXv/o6qMIfKMIWFJpST7pJsASCWV5PolQTtvvWKUDDt5Eo8dktcrIQYAgG2mRIhGsI7kuaO6cWZr63Ht68LHP9cabxhL3U54kJ1FlSY0xbQNIUo2xaVY2i0w3T1KeW6Lqqk7161/QvgeO07aTxmmjDUaRfBYBoX48zYwZC/Xq9Pm6+8+f6W1AazzTX3lYjYIxNObaa8ZTnkjjfLtUm1mouvqSjjl5Y621ziCNW224akE+tSToHW2wIgAWY6qnv/SpHnn4bT31TLO6AcGlBOfbTiKXrubcLaH2yWXMjLWKJH/0j9Y1dGr02DwAYpQmrr62vrXWMI1cpUsZzKbqs4P0wIOf6fTzpnO8Vfy1OmrF+gw9u/k/DYC9ZJOkN8XnGjCD8asDrPzg8HW13Q7jAH7DXWzKXI9wxX7r7Tl664M2XXrZc2pqracgUaNExru3hqyX64121+FHC5XLHUonU0rH6/h3Wblco6rq2rT5tjH95jeHaPzonP/Zl9EAACAASURBVJoX9ejF56Wzfv6o5i/KKJ0dxV4wR15bL5hSk5w6KbIZMPmRRGGvpfFloSHW8m5kBwBL7Kt8l5IZwESWRH9ATuNXi2mDDYZp4w3Ga43xI5RK5VRbb2BtdZ18/BOaNm2xOgENJVszs8QOAHDoSO4k80tlqTBpxMHC1NlqlYO4GgYivS83ak2S/1tu2E3jxieIJ4DiQ+mo7z+s5uaU8k6aSswqSKiNBQsk167XPpCe2vV+k+u3d5fdCDDM3zIoJShmpMV9V+hQfb92TZo0RAcePEHrTGTfDl1dXZ157kVp0eImvfLyh7rvvlf02stSaxd8YRUsYIJ7HPCbNKlqznqXbU7wYoDKYtURw2uu3E+77SZV92vRoi52eWoAPebcn/kiQJSrMrkBwDWeGKCvvizrol/fo4fun8M9aAB4iGNcvfGd9Zgi0TUAXK7jfjNDLZ5BFBpSFA58AYqCFIA2EffqCgOABhLtT4xjsCUBgXD9XH+pnAOQAQR7AJiVEXyW3b+LlK6Zq403i2u//TfUVltM1OiRA1TId/LcqKilZb7eeneO/vLXWXruuRY1zqnjeoYolvE9ubkeigMp2FrGh5XyJvW1ogfseWGxBgzq1DY8H/fca21tuvEYDewHoMxVKUMhbc5Xn+ull2bowb/N1ssvtVMk4HyIhxXyjBWPwbyb+iWJSVWpTHGvBx8BCoWpVDC6yPwKeA7ZdZZ5Lse50LJVAQDEmSyFCa7ZigT5PKwr15lOo+gwM+dULQUgPJkzZRVz7Vwjaga+x4sdWn/9eh186BhttvVQrbb6UK6vBMAvcG5pwOpXevaZL/Tkw1+ocWEV4L5Wtf2GqJP3Vmy2OGuW4IFLxLBZMIuvwZxbs+oGzqOgkNWh311Dm28yQQ0NwyClKUJQRG1tz3PcWbr3L2/o5ec71NZKESg2kL2RQjlgKgprkfHPy7CFYHnv/ej1UQSiCEQRiABwtAeiCEQRWMEIWBXeTIC8uU0+P0uDh1S09379deCha2n1Nfqptq5an324QI2zEdUuKqu+ukarTRgI21qtL+bO1RPPfqHrbvhIMz4gnYnDhJIw5vMcN97ggInNz8ySuJFhk+x0KJVt1Z77DNQpZ26vVSf004I5Hfrkvc9ITPP8e7jWWHOY2jpiuu2Gt3XV1e+qudUkuwPVZUwlyXUSJrLYTT8bjFx1erHWgOE7+xfbauNtRqt+QFKLmzr15SwS9Dk5tbd2wS6P0MR1VwUkFPT6W5/r5lun6YGHlsBUAXJKA2GmYZNJ7MqANGP1DADnci1cd7eGj+7UCT/ZWN/eYVU1cN01qU6SXKSEUCsppLS33vaxTv3FB+oqjCAZ9XBmWQAcgmH7ccjyff17KO9c/iU06WDJ5N+Ak0yuR1WoI484sh+s5Hdgf8dqzqw5eufdz9Ta2qpNN19PYyeM0Lymubr7vpf124vmkoCTkOb7BQY2PiF1wNRcX93pwHyRSHe1dxBr2HxkxYrN0bjVpZ+etYH2P3B14vA5IG+Qpj9fo0O/d5+al7D2mdEkzxQtciYbNamwxcG7iTsAbDsuMM0JpfHLf/UGJuKsH7JNDHmKJOjpmkWoFUboB0dP0vowflnk81Vujiky4AzgtTxBB+75kJ6diqwX8GbgP0/C7uaRLp0fyz/dWnlZdRpAVGTvFdiT/eoBBu0UP2BA84mFmnzpRB2wxygNpKDTBYs3f94AbbflPerqqFFX3hAaknDnjmuh9XOqXZ+lSbCD3kpnoraMi/i/Hgk7VsmM2JAvx2P0xld6KDdQhEKmvcmW0jHHb6NJ24+l8NStzz9q1+wv5nFPD9YE7t84sXl6yke69orZeuM9qYOCkFBZ4JkFOKtXKsd4LABavBbWuzhX9Zz7/fceo+22B7QVFujBKZ+pBZY3kTf1g51HFwDMgK0VkepgWcu6+65pFMqQXZcHO3Mm59jtZjPTs4q02unS84BMfh6z/lV552WnZnayethO5MkGQm2NTE1hzKithwHmNNi4p9LKs8Dk75h7EfNMaRTHo69XX2ri+sTghHHaZdf11S87Qu+//bnmf9UCE16rVddMoVDI6vV3mnTVFS9o2hQ+rzhcMfZ7gQ/Pow22z0ugXHFjznlG1FRz3Mpc7bRrP33vqFX17W+vp9bGgmZ8+KUWL2jVuLFDUIgARNkLTz42S5Mve0tffsU5Fob4cWM2iozimwHAlLk0w35WSqwX8hUrFuXzfBAsaSJJTBJeiWHPpEKR15nJn7U5cB+VShQ8ktybmQxAnUKBydOzVbzO7jGbCVxQdZK45+ZoxDDpxz9aU4cfsSmsuGCoF+rzLxbwHK7S2uuspf7DqvTRBwt0wzUv6fFHFmjB/CwFyvHqzFM8xE0+xV7IoyxIU/SzwkImRtEsNV9rb5jTCT9eR7vvNJYlK+nTDwqaN79NtQ0x4j4elUCVHnr4Nd1+/Yd67dWS8j0Due56dZfblEzzNLAHJgXPBPeBn7kdfUURiCIQRWD5IhAB4OWLV/TqKAJRBIIIOBMYSz4AAVVpQF16nr61Tkknn7Kddt5tFKzWLL304vt66uEWfYWcrZ0JKyYrXRtZ5fd+uL422GJVLeooAFSn6m93dqipETaHXt0cTHAyCStCUmzMVLEA6xIfRDLbTNLVo3PP311bTqrXwoULdd0Vz+mNV8rqBJ+stSYM2vFraLPNN9TCRSkYpAdhqZaQPA4lcTLmMIlkskGFzi6lq421btRPThits846gNR5seYsWKgbb3yS43FJJPKGmccCkLfaZhV97/BtVD+wn56f9oXO/PmT+gi2ript4MAYcOudIw0n2YzDeuQL7aqu7dGwVTr001O3hEkdAEM0T1/OeEVjxha18w4bqDY5Rrfc+qF+evanAOBhXgIdmDrFXH+nMcD/swDYm00tIZklNm05bbu5dPkVO8NI1gN2ipo8+QG9+w5xgEBa81uA1jP21Jg1EMwib/3hIfchiQb4dFnPNcDHIG/g5Gvdnm5GLteTJibGosfYI4XyXGTxBe11wEidfvau+vjj+7XVRqgD4iP0+quDddBB96kHs7K2bjaJsUemSzdVgDG1rpfcegX9vFY3bsYBbd8bviJfzrwMGW4W+Wu+3OQM2Hbdc4KOOnpH5M7tJOXPa+GcucjBx2vNdQHK5TH67h6PadqL4BD2o8k9DVj4MULeLdc7YpOcO8YW6W++VfX1g9XTVo0MnP1tct/6WZq0aw/A6Xv68NXHNWnr9dTD67u6R2ujde6FgUMlgVlSj4GdOMe166NQ4V15zXTIemM9s+l7rFfMBMgBYBhBc0BPE9dEsR32tkOrrlbWwUdQCDhqO7V3dOiRR17S3/4M642if+QIafe9BmjffVdz8uHrrvhUN905U58sNMZ6MAA4wb2LbLZgPaY5eoObYVsXqYZL+Os939fmmzbDEjbr9HNf1ut/56OpH1h9y1bQOhQKRlaa0hX2e9aXNjsX4AvLa33AJdcO4A3GnAmd8X82h9jNK4YhNZY0GMeVgC2MAxgLrphmUmiKFABtA32mrMgXzGkcIJ2kDzdNr3IRBQR7KlkchMy4Uw0DFuvQHw7VCT/bUCk+64UnF+jOmz9UMybeWbbeznsl2MdbaOCwIbrnz2/rrhsW6e23YJExa0rxAt/TDZvK9sikWK8cnePEYcLq3frp6Vtolz1XUfuSJbrn9g805bG5KoLnh9Iycshhg7Tr7pPU013Fc/Ep3X5Ho+Y3wtom6A2nMFDOA6x5PCStCFDCh8CpTsxN3jPAMQoYXkFiZlfAeiTlcYoKcTMoc336Xv5iYNimL5fprS0CVBOAyqIdz0Azb08BMFOxRh34XZQZ5+yloQOymj79Pd3wp4+cPLsWQnbTLfvph0dvwTNtFU2dMlNX/eFZvfEq50pxz0QR5qgQF3uZ4mSGIlvS9irFv1FjunTADyi0Hb8VpYsOWP4X9OhfSmqcT5sIMdhhl/465IgtWe+07r3jQ910wydIzu1yhqrH2HnUPiUnZ2ePuXnlEQBekedf9J4oAit7BCIAvLLvgOj6owisYAQcADbJK7Ns0zBUydRCbblVg875xSFaY2K1pkx5Qjde95Y+hCEyQBkrIPNLw7zWlrXHPhkdd/LOGrl6Us8886n+cMGn9O+am+ogjgnwSVZxPBuL1Ez1vw1Ggp5gAPApZ66to4/bkqS2Sdff8LBuvr7o+gSrSThpNdPOu0pnnHugxqw6RE9M+VTHHf2UWtsGO5dbY1aSKUBIN96p1SRquZn63W+21zHH7qz5La0A68l6/rkSzC+X1E0Po4E4MtN1YIJ+dvb62o5e5ub2iv545bO69YZGdXeOdMm05ZslQISTLJvkEfmhpaJVtZ0aOrxVI2FJelryWrwwp732kX594R4AjazuuOtdnXruvwiAbY2WMTz6ugnQ8i+iM77ivOvAr8WWubpy8g464KAqJ0e95OJpuvnmNthfYltbCzjr0MGH1eniybu4BPqlp2I65ui/qY0iQdH6VG2kj7lDB18uKSV+xe6yhg5p4DifAAzatO4G0q8u+AEsaI/uveseXXLBduDF/iTXDdr3gJvpre3HerGY1idLv2Sxx2YR2+gXu34/97QM4DHzHzu+uXWvOAC2dsoAEGSNnWvTwIFpjRuF9Jje5QLX3M31X3X1Vtry2/XK5WuRbN6v116JIfvFzAeg52Ymm4N5MNe5YgZKxhrj4mzmQkmaidm+9ICvyn4rI9VvV7bfF7r+z7tr4w3769yT7tDVVx2nXGquOnqGat3Vb1R7O8wofbA9gMg4IMCPT8I8y5mJBaZQdo9YSBzgWzEA7NY/zTFzSJtRMqinSTW4Mu9z4EAdf8oaWoPe50cenqn/uPo1vfoC91eVuXUXaDuQTjt7LU3aZh19+FaPLvzdY3p4Or23KCJUqOW+qYLZRZ6KM3R3bD7Fpg7VsqQP3nOwtt7SpLtxFCKP0QPP5XD61opvYUxxz6MWBkQC6AD+ZoRUAdy58UImY7b2avczu3KvMahK11KE6nT91YkUTC5GekUYT5PIJuhvT1F0iMv6hNGoIHGOowLxcmFMu+h/dcZdHKpEH3CW18dy9KvTFrHh5m36xQU7a/3N0nr375/oqt99punP8PF5N8FW4yfCjJ42XvvuP1GzZrbpT1fM0j13zlJHe7UyNUMA8/QD8ynmBZDh8yrIvLPZRdrv4CqddubuGkNryE03TgHcNepd+oiH1FkPflGbbooi5bxdtfZ6I/XOe/N06mmP6S0KTbniYFhbjotSw/rDnYkeRaXq6jggt8M9c0zebHGxHmhXUePfNUbb8lXgZ8Z8JxIw1yBcO698F9Zd2eE8F7mHMgBqWwyCmwYwJ5A+jxjWoiuu2Vi77Ly6vvikS7/99QN68nEresXVBbgfORrFyBEN+slP91HTkk796drndcufGrnXzSiQexavhVKBFhFnitZOXG38V6u2/XaVzvjlhjC9g1FTfKSr//CJXn/aIDvnW12iyMbz9qw1tcN3NtTnMzp00YUP6ZkniEGO/mxaZSoUNPLmIG3Xi5y7dzb08j8Do3dEEYgisPJGIALAK+/aR1ceReAbRcAAsDFUZkbiAEPPbK09sV7fP2xnVdcV9bcHHqVHsEf5bkuqJjgTkwSGKsUyTAhJzplnr6Nd9hkJMCzrl6e+p8cetBExg0kccVc1+SLJeRlmLk1vcYUEbijs4c137g/Tm0ZO3akTT3pIb7wNs9zaoOGwbF1tMzRgYEU33LaPJm4KX4hs8pD974FpsnEZ9KySACfoRa4AhKtSuLf2fKG9dx+uY4/bR9NffV+XXjkFdlPItAerbTFMDhLfaqSetfWLtccB0jkXHID0NYkBULOO+8EUjHqQLsMCpjIme+xwEs5EAqk2sssickp4aT5vAbI/jLJI3BKxJTrk+9Jllx+pXEeL7n/gE5102ofqzg91vZj/VwbYoZ2+8udvDoDdyCHkr7HKQn1rVE6333Qc0s5ZWrSoTQcf8rI+mSHY2AYY0noS79mAQ0DMw9towtj+ypbW0047X6j3eE3O+lQxKnJMqDmzGlxx/YomowR+1Bit97lq8Ik6/fRNYJV2JlG+Te/RP3jbzd8GpPSj77Fee+5/i0roUrtwFnaTlsxRGCY0YTJPB4CN+bPxSFZw8K7LCRL9FQXAFtIMfZpd9JYnM4AAG6sCIC4BqKwnegAfYeZld/z5IK27eQ4jorh++L2/6uVXiQv9z1X1I2EYbR5uOMfUwJpnf2OYFBkArsnWawnmRklk+HU1pg6YqcOPWl+/vXx/PXDf9frdebP1+mtnqj3xrpYAqrfe+B61LUHuGR9C0cEwjDGrfIZzjyaOJol28ueg2ODmL68YA+4UADBzoCtVlQcqmWvS0IHNMP0TdfiPxmthcyuKgE90x+0LWf8G7nHr8e0ExLfq7HNG6MD9N1ZD1UBdesWjuuruRidpzlgbA/d7IgczaT2vdda7CgPM+j3wl+9qmy2auFdS2n3vJ/QqDLCBX0hKDKKIdbX1/SORBeDkYEy9/5sZrHnjI9sCrthg49MCR/FijhFmFMpSrF8cA6piGcWHjf/mvWnu1a4224+A0jTmatyFOXpXDQRb72uB3tgyLKLrGe6iBQAWlIcYUvX52v+wgTrnl3uw5rP05CNv6uJzl3DPptXdPRAGX1pSmq/DjszqzDM21oC6/rrzpjm69qq3tHAeDvQYiXUXOS9qQHbsCoZbFfbJmPFdOvmMsTr4u5uoo6WgCy58QPc/wrF4fg3KUOArYkDHuKFLJm+qHXYbrjSFp3POfoCWi056jpHcp0bApi7hO5Jvxk+ZCjhJjAsU6YzRNfO2BD3pZVMl2IgxnsudS4zhRgaOJNoZgpkDPvE1xriEJ0Ocwof1spdMsWD7jBAkuc+qYm3aeqsUz9LvwNB36P3Xkzry+w9hYJeigLO65rcuUl2/Rm29IQWiKw9Qw4i8Xpw2S+ee9i6y9Wq1dyH/x+eglMcpHBVIMd9MH/wS1dZ063tHjNSZ522hRUvm64YbP9Bt17eqbW4VxRck5LQiKN2iHx6f1tEn7KwBAwbrj1c9ojtuXKSFC3B/ToxTDidtKziaCV3CXLZXcP9/o//4RW+OIhBF4P/7CEQA+P/7JYwuIIrA/5sIOAmlJaIFjJ2qyshGrRqPgyj4JUP1v7s7Tj8uTA4yuGIRl1HklYrPhQnoQWIonXf+Gjr44FVhCWv085Ne1yN/m0cyR48ubGLByUkNOCEnriLVybfh+jwYBnI7Degf0xvPNen0n0/VZ4wNLvRU079KP2oHJlkkcOf+aj0dcBTO0oMH6eIL39Z1//EZhi3VJNpVsB/mzGpdg5j0IPkcPQyRXn1WM2c3Kl3XT42tgPACqXIVztL0x9XRKxfXfK0HM/OXBw/HVKsbwNKk7+71DJeNg2zeekGrSSApAGDQErfklKKAMR/WW5qysU5k94kCPcA1C7XvwdKlfziQ/LRV9//tQ51y2lwcUv8fAWCTkWZgz6A5f/jdYfrFmUicxywBmE9Huj1XiztZB0CEoYlqvsWQ8/7ynKE6+bg9FMNF+xfn36Zr7uwEP2FSxDgrN6rGMZLWU2lyS+KIlL29fYaGrpKnjxj29/yjkLo368Iz/6YaXv7QQ3vS05fEVKm/9j/kJnUgaewCBLlhP7CIsRhjWEh43bgaZ37E3GabV+sknwEA9shoBb5sHIu5LSO1TVv/qPUs9qc4wh7pXIBjeSt92wDguw7WxtuicqCP+9CDbyPRF07YDQALTI9wO/dzZP14FucCzXn6fmdYUQ47aACye8BlsbhYqyHTv/Ouc1RXm9APDr1AjfNEb/lZ6ki9DuBMaOdJT6q9ZYi6uxrYN+awzHFRV9j4rJjF1eaohqNsXD/wiveAl5jRWwHcWN9otnOQamGt15vYpDPO2Ubb7z1Az7/yoS699Cs9/SxGZrUUkFq76eWG6ede/MH3a9gHO9JDP1h/feQNnXfl2/roc6AmvdH5dly1bYQRoaBFF4DVqP7E8d47D9GkrRpZ25R22+cJvf0RimkzYDIFhRHndCDn2jFrqhoAi8naGHj085D44/vjvczez+W19UpSHLMe3kK5GSKbEWf8mvZU99IeYt9QX6uWhQZG+xHzQersAIxyYgaAc+it47C+iQQAGLY/k8KBml7oYSMLOvm0iTr0+9toztzZ+tM1T+jma0sA6gFqaYOlHAjAK32pzemTPg8mfMuN1tSLz3Tryste1Ft/j6mry/qhbdST9dryV/ZrHtn39jv1Q0kyBnO10Xp7Wrd+O3mqnn3fpN+w0qx3FoY2VmzTsSeM0pE/XkOrjBtIm8RbuuLKTzXrC+udNQA83z1j4vRO216w+KQzxop3cT24mONkboVDA9/GqlejoIc0NqKU80AuTiGuiHlVmSKTFVfsGRUHKBfMIZqCSNL2RGWxBtYVdMwx39IZZ62vlsWLdO8ti/TrC95St9V3kIz04PSczHRpbVTvF124szb/TkWzceH/9dkf67ln2tWdw8iQzxIO//bMLeabMOFaqAmrVXTSzzbRdw+doFfYAJdfO1OPPtShqhIqHdQ1WQB9mf+G7LI7LRen7661vjVSU59+W1dMfs0x5YqNxTUfVp+iR45iTNICHH1FEYgiEEVgBSIQAeAVCFr0ligCUQScWo6E07JXkij6dWNI6BKuF9bGlWBmhcNuCbahaDMzSFqTANlyeTYGUUtUwzSPCy9aU/vsOQ6Wpkpn/vg1PfXYItxFAY8YpcQATkUkim5eJKxxkuOfcspG2u+Qaq2+6jhddvEruu76T/Ul00ESVYOQLppsz1i7nDbaqKQ/wizW9UvqiUd69LNTnlUrpF6ekR4JO7c858j83rRRTKUOAFxOQ4aN09wFc1Q92MY4cZ5IIWMwI2kccfv3b9X6MB33/PUwx3C+8NxsHf2Dl+iJNLZnOCdAgsf4nGLJWBQzKDIXa6R/5q7MrEvyaximOOOEFsJyFmCAD4Rt6kYCOV1nn9viATCg3GmpLcE3sx5kg97v16SfxnJ87SucF2xjcYK5o8sygQErGOgDDaTZl59bG1hUAdSKqRY11HXptOPG6/gjJpEw53ThxXfrhlsqJPn03JFkxmrpdW1ugY0paS8S08t+830NqE3p3rtfQSoLg41Lr59fS3+lgWrrMbSxNCx7xpxbS7M1bExRF/56B2244doAocd07R8+1wbrGADel4JHp16aVq8fHnWfmpDKd9EHzH+YSJxhnrtJ1G3Ujp2zuUDTC1tiXrGTW9ssUzMOduywZ55d/2345a7ZAJNJMINxSuHYoIBNL5uBFe9N0BNuo5fMbC1BMSVWboe9XaIsfbw337KfttgWh1yQ1V573q3X3uBl5WFcI7Oq2XOOgXLzSvmbyXXtY2FmbQWzGBJ1t82FVVzipLa/vXwb7bX3Trrn7hf0u0ueFu2MeunVk5QY+InmLCxq+02fUVsL90x+CPfIKs552XqJ4zDANgYqZqZVQc+j3xUrDoKdCVoSEEExIdGe5d5Zom23zeknp26tdRjP88RT7+uy3y3QOx8kGGdEdEFS1TV1LEOLNqIt4Lyfb6/tNxuNCuNLnfab6Zr2BkqHZA0gtqxagLvFogPaMcleH4a7+E3XH6ptt2YONhLc3WCA38L4biyGaMOGUxxCyrxoYQfjxijIAIY7O9lL4iFhEvCl68e1A/qsx9wtrSuQURSpLGHvNWn4KnHtsstE7bjTxji518AYNuuhB6fr5emz1NIUg2Fehf5jVCWseTWqhhzS7zIHyqSRBAOe08SiNtuJAVxZZ5+/lbaetJree+8r/fK8qbRnWKgZz9TFZwPhawYmGQc0X2eeOkYH7buF5nwW1+TfTdH9D9ErTWGsrl9/1zZA0FRfBxOLScFBh4zEH2E0Coqh+uvdCzT5qlf0wVy77WGkudeKuM4PxDtgvfUKuviyrTCd68eIoXb98lcv6F0zCUwyDijXynMFINvTgNScEVLQ3W6EU7GJuM3RUDwLvv3tCZq07XoaM2qYFi9aoiefekVPPTWT+NpuYYQbPfsV2lFsFFKM80tnmdCMtF3IxxPJDsyqmjV6CMWqX35be+47QO30OZx41GM4M5fV3En/Lc9Qq3IWAfWjUPr8+IT1dfxPh2lhU5Nuu65Dl//hIwom1agk8ERgzjmNCqwPXgNIy7faIqZTz9yFcUr1mvbyp7rkshmaRoGltm6sOha3ETdjzBfjwi795CdbavsdVtMXnzfpN+c/oalPWY/1IP67wtgpnkldPexdvAKirygCUQSiCKxIBCIAvCJRi94TRSCKgAMclpTDn5CMWXIOMwEbSEpmpJKKsAnFOIk7zFklX+8AUQ3jS4q5GdpqO5ja8zegv7a//v5Goy6/aJ6en9rm2OIKczUrOH7mkT0nOEZVitmsPUv0+8u21W77JhihMVAnnPS4Hn+yQ/jIwDSTlCdWcTLAZHwGY1tKuuuOXTVqeL3efyujgw67TXN4Xd7NLEVqmIc5WRKD3cVx1dx1YWjwcPY9gcZgYiRToq/VeuKqM/PoYW3XkUeZG+peQI7Buv3WN3XGGW/hWDpKLWZGSzKewEbLwRFjvgD7rj/apLquzxbwRNKdyX6uAzCVueIPhwHqOnG5fVOnnvUljr8GgC3Rhy6z95os0002tfOCkQHwVaVTJOwAFmfaRB8co5nyyCrjSXoNMQXyDBmfFchFQzBo83MrAHqbVVy2uasw8x1Lupxpl80r7UKmbc7Ut1+7kbbdYrAGDRynHxx5rR5+il6/bmSjGO9UcLQtF5vVrwFXbEDrow8cpWok7x8yZmrXvaZoSScFC8AqfBc9vCZzt5FUOGMDKKtxwc2kv9Qe+yd17nnHAu5q9d2DfqsFmAlttRXGSPfuzvHzeuu1QUij78LkJsEIFWafphtgeAAnJNrdLHKSmcDmKpyssn5YzI1wVY5lISAdnwAAIABJREFU2Cc43xrYdnNhDXw7cyQDw8SD/SjGZwlGvr66P1L5JbB8xiLCQSZYa5J+8y8vAtQ8qKZHHLm1iyPgMBlfCCDK67abdtMOk6wwkdaBGHVNpR+2qNGAjn6MzbG1N5Bq42+sp5Tfub5db16VxlApXpynfpkcjGFSk688UanaOm2/y6/VjHqhH0Tm2++eBNP+KRLirLZY/0G1o3Yu5hsAJkPo7fT9qo5VDsyuDMxbX2UofA5qGyvwRLIxQRYnADZ7yEyaDjqU/szTd9GwITH95c6XdcWlC3BFR5XBfdOBLLwqa3FqwQlaOv+czbTHjmNx7+3C1fs5TX2+nX1iRQEKTLj+upFD9ODmuhfigo6C4p5DtekmKC2quvXs9BZ6vIdjisa6wsDXErIe2Nlmrv3pqbN17fVfOtUGHeqAf6TL/C5JTFNx5t4CqhmWA8iizQFTsdpq25+NOuGEDXQS48zS9FOnUhSxkM/PnZfSFZc/TbFmMecDaw+L20MBLJOFxezmuu1ORQZeBkAnmYNdRWFk/Q0yuuo/dtTwUSgTXpmDUuUlvQ8ANbO3Qk+WPWlFtFaNGtmq408eq2OP2EFd83p07XXP6fc3zcVwDzk5xaA494A9FxkU5cYsHXnEGjrjJ+vTUpHV5Bvf0HXIfxdj/FTmWWM9ykl6rNP0oY/BPO/qqzbTFpuM1RczMvrRT28TU6eQ/treRIpeZKZ6N0Ui65WmB7gTdYEVGRLphTr88AYdfeQmGj+SXl+ea0Ve27Kkv6676U1ddc2bANzBeBcgS6YlpEIcsmY6SHExj1u3qjBaoz0Fflh0OdAScYzW37RHn32xkDaRKXrtdT4+BeWLQifGszmV6FDdgC7tuccg/fHSrdXd3s4ad+qsX0xHvMF/Fejtd94AzszPzNoWad/d6/EA+K6GjOzWo48jLf81EwBm9uPaKChxb5biXxHfToHddcZpa+q7B66v+XPb9dsLX9HDDzdxrcwUNgCcZQwdo8jirsC3Yi0AK3DDRG+JIhBF4N8oAhEA/jdazOhSogj8r0bAmDMDvo7tI8kxWSIAuAwAKCRgV2ATSmnrQYM1WISpkRmy5OZrxFBLksZotz1XVXVDvf503Qu66domzf0KYyHASgH32zIusCWHLNtVDwCuKbUjRfw2vXF8VnWdvnf0k5hcwTwDcHpgQ4qJUQAQM8GZofFjcnr4vj00dliNmuYP1a57X6mZgI1uWF8B6GL0UaZNypjO4kFK0mcyZzNUMi0m/8vTt1pEspwlUa+u+sS5Vt9yy3c0etRARjqldeTRN+ujT6wPlNE+Ncj8+LJE15k14QJrrKO19NIy6sxgDMrGSNSqsrMY/QMA/v0PlQFM3HX3GzrlnJkAYFgZGBkvowWkG2vJ682gyhyKu3paXH+qOz/XKww7BgA2iahsHiqsp7Ft9rVUDRwwojbzM5Hkd4xhKQFIM/Qakmq7fmwbJVICCNbWztbD92yhDdetYU7zmtrvwD/qRZLdAmCm1FNP/zavByBkaps1ZBXphWePVQNgqXlBtTbZ7E61IfksYP5VZHRKEbBsXzFjZmCP63EHHzq0SzfdfojGjRuqi371uP5y/yemMsc9VrBzB/KyFr38Qi2mWg+oszuhdgoalVgtY2ZQAeBMayxdGvOyrg5zBcapGF1nmcQ9Sb91CVdcK8CUccU1NtAz0MbIWjySMJL9SMzZoxQWyjB+NTBTuR6OQTyTgHUbAWNrVHRMUhwA7ONYJC7xJDOikbzfDgDeeWtz181iYnS3B8Bx2Dj2esoZcQUzjwHBZrZWpAdcMG2Ooez+QoMHcd7I6W+/bT9tuvVEXX/bw7rg0recRBf8p/feP5223hmaP7+sXSc9qLZmzH5g94oUbGzUlJM5u/U0iB70WAc3+jeRQDtW3I0K4j5KUxyobdWhhycAHnsAWOO6/T9ewPypSY2LBmLGTUGCQk4Cx3Cb9T0C4cMvz91Ahx4wgf7UMpL55/ToE8j9naM5ezNJMYveV+u/TVOk6VfVwWzu43GBBshzP8+jAFLbz1h02EHu7ToKBDa5p2tJK27sCb3894R+ecEjwjyd82NeMMWhWNFmC5vBEuGMM6MW+bPNLM5mu+jD7dZjj57BKLQZ9MXOYB8XWJ9adXSuorfeSujAA+4jnv0493rutwzrT/HLrh3wFLfiSaqRflKOxRlttWW9rrlhR2ZCl/XkE7N1znmv6nPGEQmDvnKgHInnMEwb0KyjfjxSPzvpO4ozMu3aP03Vr69vVDv90ibbj1FwYgW5F1qIbVEnn7iuTjl2Xa6TYtDVz+lPN8xSudl6cweKR47V3fAdyGnYgCbd+B8baOvNx6mjdaSOOP4qPY38N0fPrspQs1xXNQoVU5bkKNTk3WggijrJRt3zl+21zVYx1cfnwRSbrTb3ZnkNfThjFSTYl6i9E3VBgQIT7HoWpU0a07IcMv6uanpvM1QJAesZ7o01wbkP/OVUDR8zWx99gSP24c/qo09tNNcQlDaYGdqsc9a4UNOiPQC1d1y5M7dfj/6G4ubkU56mHIhqgM8WUmt7TiWQV6cTuErv0482iIMYldShv/71NV143gwKKAN5foyiyGKSkVms9xLhm6czfjaBZ8Kmam3O6SKKEPfctwAAnOZWgv1m5JbJti0GEQD+X/2vfvRhUQT+bSIQAeB/m6WMLiSKwP92BExyagDYM59mBmTNd8ZCmlmRjSuJI5G2PrUkoKCUX6T6mk4dcOAQHXXcGho7dpA+eL+o31z0hJ592vrPxjj5aJHEFBElyZaZ32BClV6kWti/O2/bWVvvQL8fINlcZJ+eSr8fErsCTE8OWV4FNjMOyzCwIacXn95Xo4aa++oEbbX9xfoEpqXHuRWbK2xG2R6kf7Cz3QD1IhraMn1qFUAiVJxi2TrLRWGd3tMqowC/t26tNddCMp0dqiuveE9XXvMOAI4e505eBRAzWWrSRokA1MywyXB7Cam0JeqGpzwALgOA5wIuRa8gAJjRIHfd/RpzgGfQB8l5Ws+wmQxZf6Prb+WvAA7nUIu0OkYsM+bYC2i1sSIGgG0GczmQP/PpThLsnZgDGa4dBFOfZA2GX/Ts2Zel/DYL1Uan2PENINdUz9W0qbtotbF2wqtpx+9cpfcxt+qhv7mc6weYMLkxSXwV7BCn+P47p6suMYtzGIKE9Wq19fSHwQE6ZBj/YvpVK4hgSpQQzB+O38ceuxZ/dtRnn8zTkYfdrxbzc2L2zVrfKtL3vT8gtVuvvFgHQ3a3OiHgjeHpoQfU5OSWPJuLr0jabdyUJejprM1dNmbdrHD9nnfMN//w8bCYeyBrTsD2PlJw955sFT3GXcj1eX0WVr2Ek67bc9Y0aTJ9Axl8Fdl7BoBrAQV33HAgvbl+xMx+B9+up+kBLiHRtn1nbt4GJM2N2q07n1MSigcHgLu5ttn8WaSjj0jqzNOOUuPCDGDiSs0A2DGOWmMBGm+8OVlt5We41hHacuLNWtK0OiAKt+gamEGrotj1AHRCabkbMAPY99fppeAr9mWby4otMKEYD1XXtOqI4xI668y9hRG4rr3sKV19aTugaRTTjSggIF22QkypMlv9AXQX/WZdff/Q1TjHtH78E1jWvy7ifqN3nnu3wn1rhZksRYyujoWAQQo+tx+r/fadwPiyz4jhu3r9zc/10fuL3czekcRhr72/pW/vNp49xl3MPOjbbvu7Lp88m4KAjUpiFi7GciXiETd3YSTnZeYWC9fq6myL6rMFTXvhXOTGr1LQmQPTX1Qbp5BIfotxWzXIgu90BnexOD2wFFcS/LGCkznDxzB/igOAY6LIwxrutGM/XX/T3oDKHGqHBTr9zOfV2Gyy62GsA6yrud5XurkfW3TUiUn94qz9VYU79JXXTNH5f2xWe48V2foRVnvS2Fph5Feb07lnb6wTD8cMkL112iVTddMtTYp3mdydvZ3hejhukn1UT6/sHbeupe22GYs4BZ+Ewy/Xky9ZAQ8XOhhgqlaqooCW4tnaDQiM0cNrz4ZE6is9/NA+2mjDTqWLH1HU6+B3g5Uvro68fh1ttuUlFKtsNvFQzo+iFq7kGQotZZzK21M2wNmKR/Q6xxZpIoWuZ6acA3B/Vx/NBOTuOU0LmilMwcDHYPgzFLoMAPcQg512ku6/cS9XBHziaYzijn0UUI07tfUpA9bteZOkGJrONuqQAxlPd+HBPEva9efbpuv8cxdRSOQcAdY2jTuRZVYexbZ+bOuf40R+4kmbun7wC375LDPYZ9P/S5942ZQp+ATQWuMBcPQVRSCKQBSB5Y9ABICXP2bRO6IIRBEIIhCOJnHAjZ9hp+ISauvXNBaz0G3jP0gESbCKOKPuuHNCp56+B+Ano5bWAgnuq/ob5lcLF/aDkRuOTNmkfAZMzEzKumCXYHDVCKQo0zu6K72YnZCZ1TrgkCc07XnL1waTDANGSAZL9G2m6BGtRtL499f21CpDAXm5tbTJlhdrxgKAVQzayphDAGYG91h0jABZwHltRl3IcB1axS3WnIvSyFYHD+jR2Wetwuiiibha1+vZF+biXD0dsxcYbnp6xbgTYfQVM5dimzpiclhHwZqrKmN1ANYlkj/gGgl3wZnA7IcE+srJhynF0NN77gIAnzuDHtosTJaN1DHmEJDh5nha+IgfUsNq3IMrxlTD9MQBIEb22iQXk8HmYUB9Q6SB3xAEW1boQXAc9rYCA9yF3DPBPFJzVi67nmzYTuTFJWKQTszRqy/uorGjiEV8bW3/7cv1yZfGcDPPFdbLMYWYdlXXmNRSjCa5kCV+m2MP06hVr8YYZwjJLgwpfZwVs5rFiTYGAMqkmrTRJtI1Vx8J25RkTuh9zPVsdgY57RgQbbARctfHD3YA+OXnq5BA3836GwC2XmLctKEEi4D9mIFM+owbcMUtU+CoAIKLrDWEs+lHl7K9Jmf2s3j95rTeaAPE2az1oZdg0Gx2qLnn+hnDBRCR9RDa6425tQJOkt/ZVxFJdBzgagD49hsO1k6TTMaZ1f4H/VlTp8GCskcLrFfCCiDGApPwGxdta2C8X1lI/mGrpY+16lgxj3oPrTZutC7/3Su67PdvwqgiP8d52MYDffnV1bQeP+PGH2004VYKReuzJ5h9jYFTR6f1eFtRye4r4hq4YccA1+4a+axvAoAtHjY7twLoyVa36bgfGaDbD2a7ot9f9Ci92l0UjiaotQjYxDjKXIRjlfmAtHZNvnQjHXTgKoDHWv3opCm6826MutgL8TgqEACigeUChRemWakmiQP6/ltpxJACjPdren9mgfvIen1hghE+UJfQQEDw4UfVUNzagmsv445crx8f9YBegnGPE888zGPJRpkBgN38Wnr3k8hlC6hK6gjDjX86RPvvb4DvE+4N7m/OY2FjlW69+U398Y8zMOSjoMLoKmPW4zxRCsiOkZMAAJk3zl613lMrf+y2a41uvPlAnkGdeubxTp3808fURI90gWIbFQ/Tp/NM4q20dxz7IwHO9sLEKavfXzFF51zeiiIFABzrTzHF9hPrx56NZ7v1mws21TGHjXRN66f+airu4kjGO1EkMF4rQTtCAbO8DPsxG18AW766dthuHIWf1ZCl/1FPTDe3dVApPdYV7p10HkAJcI3Ta91FMa8I+9p/QCvGgGvrmCPW0iB8C7pb59LmMETNbYP00GPtuvCSJzWPZ1eePndzP7dHNRuZ3va0OtxMcLtvka+XvtLaPAteeuHnfNwH+vCzFp4J02Bf650/QwlAmjbJNg75lSrGGm3L/r5ld+6fkp55AaO4H95v/swUHAZSEIQFZi9VjAVPN+mwQ6VLLjpIVRho3XLz88joAdE5GHDmPfcwm9niFC81qZ74nnXaejruxPW5z+P0Iz+F58McwC//baANxfwGbJyWl0BHX1EEoghEEVj+CEQAePljFr0jikAUAZd8mzQWgyST7Lo+RdhgEnPEtbAkHgwiBoah6cA8pk1bbcPcyGPX0w47r+/Yx7v+PF3XXPkFEjjrmxxN4moAMEe/XIZkEKlk2lxgcWcl0azj+Hfcuqcm7cBYJZKg733/MT33nCEVkm1+m4cttIQ1S6Jdne0BAE/S8KFIcts31GZbTdZMDGDyAGCbLZpErpvC1cdUpdZPWNVQy7gfZMYkgv3rG9Q8522NIBk/8diBOua4zZFqZvT+xxXmgv5NTzILNJmBjeqx+cdk7QCpmJtTy/FI9Ej7HPg3Ka5jfykMlABhCVimDOyGAeArLjvIA+A/v6PTzvoUSS7jlGBKnJESXzEzcrI/sMrWAxtDULik/QtmFwOrTFVovzKikwQWhbQD3x4M2Zv5namk7Tv/7ABgMIXERuY6djWZqGFcCn2QXL/xonHHdH5JMWEH4S0GaFtTO+1yjXP0bcMFOlYZTELK63Dwrq5qgtGr6NOPL+GzX+X9QzR6jeswAIMh7DHQbR8EI2Vjq7rna+jIHl1w0UTt9p2N9fHb3TrswHsYy0LIYLtEb+06GIs9/tBBgOYOvfFSgw4+6E76QvtrHj5JMSTwVVXGKOPgCwDEJ4tL6wK0NGLGZQ67YREguBWNHLcAhPmwXT+n1G11GD6OcANykNjaqFP019Z/am64JlX1/drmYE7ProslvZPGhlF4qUWae/uN+2sn9m6sUq/9mQM8dRpGXLZHCbSBYlu3hOvVtRh4x2JjixM4N9fUtum8c9fXXnuMVA7Z/b7feUhzMT6C8HdFjBHUW16Yfo7i/V9j/FRMu2wxRY3zYfko6FhtI0HvrZ2fNzpzy+s/Ixx/5MYhrRgNZutfoYpQYX/FYfirmNN87PEZnI0PAAgW9PtLH9PVl3dQkBilVkyMlDImHiM5HJfrs036/eTNAZw0a7KnTjj5Cf353ibugwGcowFgM1XiPGGNK8jY45g3DQTV1KYK7MmCmlkHI/mtx9yKZ3Wwvm0tizWGPXjx7zbTbnuMdrG96ZqP9duLXmf/w+BXkMpy7ydNkWBlJdQGpXwOsIfhXGkJ7G+bfnYq5lXbjNMIKOXGxZ164OHXdOutb2vBPAOYgFIqOCaGSMZQRXAflQBXRZ5ZiXQnW7cJCXJJu+1SAzvLvqQ39ll8Bk7+ySMAYJ5MMdaCGbnWU19NcSaeWKwTTqQX+he7oOio0+QrntV5lzcBaGEozXEZCUjCik0c14Ddr8/fEgA8FOa0op9fwCzxO5cg/0e9wmZI1lA6BNRWUSiqxun8rj+vpm0njaUFYbwOPew6TTEAzPOrws1cpkqUYnNkAH95igAZlBfFIuPoAJmDhi7U8cdspL2ZobvqqsP01ZxGPfviJ/r15Of0xRcsSaaOec4DeS+tBsi2nRt0dUpdyXZvBsfNkirP0xrg9GnPnYoz/kf6dOYSbb/jdCc/zjslD2tQojgWx9gN2fz2kzAIvHFv4hLTU8/X6bAjbqeAhAkieyWO4sb8ACq8NgVbfBgu+JdctD8Gc7QW3DqNewMAbA79OEbnGMeVNAdrAHCDAeAzNtPRx6+BZL4CAH5C1zMKKW/eB2Uezoyfq6C88SOQoh7g4CkYfYsiEEVgOSIQAeDlCFb00igCUQR6I2DyS5vbWTFK0vVeevBnPcFpY2oAg1XWXwd7uQFM4PE/3lzb7rgOLF9Zjz/+lq78w5uaidS2QK9YHmlixVx9MUIxl1VoAdydASZIn9PIHBvoybzmyl31nT1MAJrSUUc9rilTYC34/DxJVpkkvMQ4pirGEQ0ejMnOs9toyEAkgs0bArh/ry8WmiMtEkJz0cWZN5mzs+fzYIPNBTpu2keYoFz7AnqUpaO/36Bjj9pOQ0dUqbGpzPiSv+iRJ8pO6ptIjHQMks0qdQ7NZkpkEnBniOTjUCYeBkI9I0iPKMfOVDU7CfTlvz+EBJak0QHgDznOaBhgA8Ak9sby2R8zdjITLDM7gvmt79+lQw7ZBgC2ieobzBwMcGyOwyC6hGlIHSgyB2RzxrWeYP/ZJqPN0V8884sOXXTJTXr1NdgojIlKZQycYCELpTaAdaMefRjn34nG4I7lHP9Db7wDWHS9ySbLRnLJOibp4WOylF59+Rcwdp8w67NOa0y8kfjbeBZjQHETNrMv5M82N3jf/UZh+jSJJLtFl5z7qB5/AEaWM2QUqxHnWhen10cf3o31LerFZ8v0Rz8N027mWxQ0MIESIKXUZa63ME5cWv+GIuBmMIBkL9hCo69goOhFdK7Ixp47MBjKgekLpiBT0w+GDBDS2YXAdUlSd9z2PM7Tb6qjg3jTSxg3ua5BXszW3L51c4Vxm6VvNQbAqcmWdSvJ/c6TYI+J2QEHPKZnXmx3ktW8c6Y2AGwMsHekXuqAbdGHQd6U8Vk33XS0hg3q0eSL7tBdNwlTIlaJt5nptAHgN978sRL9P+S6s1pr9GOmWuea2UmA6iKO2M5d2+4xPsdmKy/7teLJvxtjZgejDSBNr30VAOWIH1Yjgd6LIlJZ1179tC6/rFmtPczYxiGYG5LLG0QP6GINrmvU7y7ekr0yjMJKRSf+dIr+yrzauAawJtyPjphn7xvKBGRWAfrK3e2utYBaldphiM3YrFxBktwJWwsw7t/fxgUt1t57p3X+r7ZRP5QZc2cO1QH736y59AxXEvQiIzs31+REhfvMzOWISze94XVVuMcXF2rseHcTunFI4Cmk5MIN2jYdvexVw5x82ZBvGkMtU0d0MqqoZEU7RinFDaQhq95+UpVuvPEgxrqVNPWxRp16xpOab+PWMOazazJMazPCq6oaddJJSHVP20Ul5kJfcfV0XXTtQoouFAWcmQCAjvNLoIZIwFSfefpGuCmPgv1M6PyLpuO0voA2CtQrxABK1z+/2H0Da40dnagtcNgudo/T4T+8Ws/gQt0Fu14ijlb9SSDVr6aiU8jjhExhIgfrHLcxRhjtDSCOiG4oaPhiGJ53aiMOBfqfk0iYu5mNHGfN0qaGMNd65OLdSeZWc+0x2g1qKDiuNpJn9KOnqn7A5/r8yzbtve9UzaEwVcCQzBzukxTskvRhJ5Gf74IE+vY/HQCzzP38dFbH/PgOgHI1rDTUPsDcbTHWN5teoO8eEKPvdz8k9N267y9v6OxfNFLcyCJ/xsfBzTXG7IwCyyDO/czTtqRV5lsA7y6csB+DMW9xz988o5WsqmVPyeSKO8BF/ymPIhBFYCWPQASAV/INEF1+FIEVjkDQc2oy04ozISKDsT5YI35gUtKxZuTI3Vr7W0JaCfO7y6aud2/qcx/rhhte1OuvwpQCfkswKz2WMdvMWSOzkP3GTJLqWCSAKolpLQzqxRduiwS1HuYso1N+NhVX0BZ1wMTmASZxmCRjhDIkm6uvxozdv+7D/NWEvvx0GM69V2su4KeNflYDVTb7s4IRUhYmKU4ilUceXEsCrfKXjAQq6geHY8h05I4aPGSgWjG6OvnUq/QCJjTNbTaiAyavheSR5DmVtfEwmDQB/Mz9OgY74UyKnFyVazMjK9hLSyzjAIysAeADpD9cdhRkeVL33vWGTj/n7zBGJH+ABucCbT2DSCTjBmr5Eyee+QKMyECcdk/9Dgnh1nzuIkAzjLWZTDHCxEyYfC928NkBI2Ly2JZWeLSaMSSXI5nr+Rs9+5wxqjajmVhY3ytrVFXdoRuuX0fbbrMqIHcUjq/X6PEpRZi/MYAKIAuy9GrMoFL0Mpoh2IMP/BR35EX6dEaPttvxfsClJd/WC825mPFUBvdnfn/tn47QBpvN16yZ7+sH+2NuwyW10pdpbaeYRmtj5gL/+fZtXP/ii9Obdf4FH5nCU62tdXr/PetzHqQ6c3vtIcbdxiA1ac+9B+vKq3+kbG0jwOcrXMUBGIb9jeI2cOXgLHGwmcHsx56iSYhxzc2OR3I8gpE29+qWG99mrwxlHw0HVJhxFa/BTMzm7GLW62BhHhMloSao4fJvxQRrp21ZE1xtD9j/KT3zPJLhdDUAGPBgANgxvoAKWFP7bkWQJMeyvsdrb9gGJm+Y8lDfe3xnCgUWwUwiCaYWY6x0f/Dcq6/sqkx/zKYW57XrTm9rwjiTZY+iiINJkrHTFYpMziHcnMJN5m399qaWMMBtc5fNGGv5vzwAZn8CnLK0DmQYtXTIQVU6/bTdNWRwRXfeMV2XMgZp7mLkqcyaNblsrELcAJoTRizQhRdso933rgecLuEemaapqCMEA1wEjNk5ls0Jm5E9znSN9UsAPk0Kj8ZWnRgdleldtWMmkPiXumZzHuwxDrHuWswMvncXDR+SxgF8nDbf4kp9Za2hCYy4clRgOC7Tm7lfTW2SAwTmVV9lsthu1vsrXsczg7hS46LQQ3EiO4zj4xxsRbIeZPw2momeXQOzRQBlwdh/iiWJZBcAuF2bbpDQddftTwtFDYWZeTrn3Cf1KS0BBcy4ctzjNuatBI08ZPBcnfKTep1w9A5qaYzpj9e+oitumo8L9BhnrlXOA0htpBmxTWXadezRq+vUE1fTAKTtV17xDnvjYy1qQeaPXLrA88/6yKtZi1WGtum6a7bTRswLbpzXX8efeI1efrukroqZ/bEveW0SEJo2aQPS9CQX297FjcO1JOnTL+HQnoSNra2r4vllzvr8CufpIiOgRM9volhDD7HNu8ZhnQJYjl7eosmZbf8CWOsp/oymYHPnbT/Vqmt2u/m+hx/5F73zEaU8c4+24gGtAgnaU+pr27X37rW65oq9taQNZ/uHizrt7EecVLrI3HVRoLQiXgxDrlTqS1ygq+j73VPDB+cxGPsAZ/jPOD7Xj7mZPS8TsN9VzKMeCcb9+WlbIf/eQPMWtuqCC6fA5jc6A6weWkYSqINofwYsu5LK8m/+6B1RBKIIrPQRiADwSr8FogBEEVjRCHhWypteAQqsh8wMgUhKM0gm04CQ9SZSyT9jJ222xXiSzAw9YjM1+fePMjsUFSxS3ALMSSJdR0IMAwcLW4H5NaOnOkbFtLdieFSDRI+xKxnsNBp0AAAgAElEQVS1Owbl+0cMY6ZqrX71i+f04EMLnVw2RzKXTBkAzZHIL9KGG5d08237YoZVpVeelY465g419aTUnseYBhYpTlJa6mp0EtQCzsCDBwLAW+fRY1rS0cfUwi5vpyFDhsDUpfTz8+7WE88vETk+72UcTGcdQLBGteTx3T0dmJxiCkQiagDY90F7ELR0Nq9zIyZJJbEzCfQ+SKA9AI4zmuU1APA79HvW9zLApKuGmc3JOAZ9kyJmxgBb/+3Rx++oo4/dGjDM8WBKbLQINMvSz7QCBF3BgUyW0wE0pTKD1NTMaCFmkx76vXP1DsxuFWChrc2Y7AQOvYwYYs7yxRdP0J57rQvLOkJnnHmr7r4b2Xq39RzCUHUBBGGwMow92X576eabj3P9rc++OFtHHDkNF2AMwuhFdE7LyIvTMENDcPp+/c3LkFc+q57ORepqWg1wM5qCBaAAKXeBEUNKfqWRQxbDjMNStf8f9s4DTq6qfP/v9NnZvtn0SgKEEjpIF6QXBRSwUeRnV0Ck2H8K+BdBRUQFrKD8lCIqVbDQQTqE3hIIJKQn29v0+X+fc+fuTpZN2d2EtJkPy2R37tx7zrnn3nue93ne5623RcsxAgtviZPtS3bJRSR+UvOzIOdu4irVKpgbWECN1xH2MwBwIoFcNQpodQywALBLrXSSSDG5AoYF/qCavqrdqvqhbeRCfv/Cm+zWm1+i/VNxnCYQwnkU+1ugHBbVVAHAArN5FAlCDQRwwJ3XXvNBALDKfNXbiR/5N3MY5QGgI02JF2fW5pC3933JqPUe4TyEI632+NOnw1Y3M89QF/Qg4u6AiaS8UQcS/2hEzOU8Gz8hj8HQLGqgTrDm5eOtafkolBFR+8xnf4lJE+0DAAtIiAnuBcBIUL3jyhlbbPjgXwLAecpUuRJIyGeDSHVPPKaSMkhH2haUObrttsftkh/Nt9nzyCEXolS+OwxiHHOzHbfqtgu/tx8Gc1U2++0WO/trT1AySJJmZMoAnxASYKVHZAEoFdD6Pa2LrTohBhkpPlEA5/cmMtsBeiTICSTIuWWUzSIXmEPd/e8DqJeLVL9ta9txZ8pm0c1ceKwlcRznRuHKo+UzrTCLKmmlnHyUHVwz4Tg5uFlMoLhAkyqTk+Daauag8clCsFwvXEvIy4NIiLOKQDD5slw3WRQaUXLRQwDz7bcx+/UVHyIloIZSXy323e/eZTNfkglVNcKUuEXph/LxJ08k5/ar45H17mfz38rYlb9+1H71f4sBqVs4IJ9HKq3ZFAjAruKy/cmPj8bYaWebMKqBIMwr9pvfP2+zcZfOc09KdUeZDwWrpC731lumKN10oO20w1R7aWbQzj7vWnse1/k0QFnu5DJzCyIhUN45iJ55VmndqYTFa3BI7pplsWrGFKOqDPfSCNLqAnnLaa4TXcuWJHAXGIWL9AiCYPIFoAQS8mdcAd09R2XDKrlvj67uJHf/NNuf8zt/WbOdcebf7eFHUwQVuM/hoK3SZbovT0CJ8eEPjbFLLj6I63e5XfvXNjv/oiecyiSbwskdxj4vN0A9KoJz7IOHJgDAR9q0yZiWPfK6XXDRy/bqbAJyCk7qthdYSjAja1ty6/nWN/azww7fwd6Ys8x+cNF99u97mrmqRqCcIIUlhnGgTPCca3sZAA/+6i9/ozwC5REoA+DyHCiPQHkEhjQCHtgFTCJpDiJdTiHhq66WLG8Bste0HQRY+sJnkCAfuBt5vPV2418fJR/vGXvqxR7rRCKdiI7HjKoRoAWbo4Ua7r7Zzm6kdVEYxgpMcJodkGwYwd9TC2Hf6u38C/ajrE6tXX/tq3bZZc/YXJlbYSJTnSCnM4MJD3Lpz36hHtnirrCW1Xb1FW+z3XPWAkGdzo9m0aQyLRwrA+NFTdMc7HKWmp5T8cc67eTJ5PTBsEIDLm6qsv938U12190dRqqc1Jass1hAUocyARBWzcvqahbEYguVkwczkgGMsryH6YW1o3+q7RkCvIjJFtiJxhfa8ZjA/OSnJ8MINmH+9RIOs+9AeMuci1qnLMqVHygAnEUPKKYpi5MsalhMa1jUk6MZxz0Vw2qpSl2lH1cch+0dANQCUs0sAkKXDssfZSwFzgewJ5BnIhmHATKktQo0WBI5awP1X0+qtHPPO8JGjonAzv/HLvpBM3nC1NxUbrJykQuwSrCa55xXYV8950Muh/uqX92LgzcS5bAW8KrTSl6kGGNbbFtsmbf/PnEBaaNPctzFFsNIKRqG1oHZ7852wg4ibY8uh8WaTROTuNOSNxnFrXZpDfVUn7A/XjOHxTwu1ORHBjE5k+Q0CkMXTSwCwCcpkeRJaUlldpyv1u7qt1jm0uWwJKAaFGEdmogZGOPspJkCrhW0Wb7YaeSbzYCBoNWyuO/ppoQO7GCsmmBCYRm5iifYoQci2SUv+fiP3GL/vDuFJH0c8zbKOYb5xhArQk5jmkBBCAlpQnmm3R3kTC+0x2f+wEZPhJUrLAQMUmIG8CT5JtMHd+0s2zJnbTl4pZP9j4TJo7Z003i77Za37eKL/uVymHNI/HW+lE/uXioJBAPoeqo61kMGwDCzQLUCpm+xqMrfNNveuwftvHMPpbxV1F54+Q378Y9ftbsf5lCwtPKNqyIv25LtdtRBqtP6fszsGhmPV+zHl86xmc9rzlI6C/OnELmyYq+znKQoLH2OHGAdLSxfZABRijHK6eQk81ZJkeAert0wwZgYgbBttoQBvnFfmzB2rC2fu73ts/+FtpQATg8uzJLsKqBk6UUWAegJBGW7e6jzrLnS6pQoEJuqOuVUyJobKZefjp07uauGT0AIWXKcc4B3MtcCf+O/LCxtkEAQmcgOAJ/5pUn28Y8eYLNeXmS/+MU9dsvtUjRzvskDz6lsFIzpbjubfe3M7ezoQ/ewmTOX2iU//pfd/RBBDnL649x7cjDAcinOFpYCTtvtoIPCdt5ZO9hO20+1p/+LKdXF/+FeqP3GCBqRR49b9sjRHXbIIRz/q9PZ/wy77pq3YItn2utvkfMaHsd8ALRGCYqRfiEDqBjlj3KMAf5ZFqzgGiQ3m6FnZnvXBEbPsilwEmgvMobZYI6yUt0AWeoAR6vzBGMogeRcxgHg1AvPdM+3iaSRfPH07e3TX9qa+2YGgPuwXfVrVBiUFQuGmKcd88hvT9tkCPlzztqL4NpIW7h8qX2LfO2bb+OcRkdZ+1LymZkPWSTbCLy5dy21PXamTNLp77NDD66zN96ebxde8pTdjZu/Ais9nRk8DghsYE53MHnFZ521j+2113Z23/0v208vf8yefEaSbtyiSRcJqtSY7uNSApRzgIf0/C5/qTwCm/sIlAHw5j4Dyv0vj8AQR0AAOE5OmMrKRJAvRyoyLP7m8u+8HX4E4Pfz+9s+e0x0C5v7/z3Xrrn6SbeIyaFzzQIaUh09SJspOQSaaUGKGk7AGiUxuwGxVcHquLRHWKJuAFR1dYtty8L0oh/ua3vtMRVZbdJOQ5b3IsxMdc0YW7oUF1RyY4MwlZf+Yms76ugxzsH4i6f+w+69Nw37CyhRDjAyVmlwIzEt+JbDpnYBgLvt9C+OsK+edRxgvtnaOsP2g5/8i4VcB4wlg4NMM14pqpDFFgtPyU9zWVxpu5F5Y5qVZsEWxZlWZkJ5WBGnesZpNsZiMd0VYFEpUIhzcWG+nXiyIa/8HCBgCUY3T9u3vrnQWttGEzQQS4JBF9I+vaQI1yI63SNvYWTlyDTDARhP5IHOaIwN5GCd5DuqY+tkhk5+rq09MCiAFAIwSJyb5e+udIyMqvQDs6xtGhMha10+03YhV/W6G061Ecgv51D25BMffdAWOJfeMICzCsa7C5CfsT/+3x524MHTHBj45Kn/Zw9A1CaRcOdh22QsFKCGcwQWq6ahy848e4bttGsFQFC5nSphoz4iD44CgFixj2xM2wyYRBlrpTIT7MFHltuLrwWpDzrHnn4a0JpuZMEN8JPzcEZmYMqlbmYBTq4pbF0OZgtMptUzA0YOrvK7lUfucnK9Se3YdFBIQfV5i5JYL0mUMXCJooAUmZTBJAZVdqoTOawQUZwcb1yBY/E2pOqfsoP3Z26RL/6hY661Rx6TerzROjph2CsaCYCojizgrYI+wvKKaayJMhb5d+ycbx5i28zg91HkDTPfUul28o+7bOyIrR0Yi8Jq77vvVtaBrDhJcOJ5pPbZ9HaUGLrDHn+0E6CletgKQhTzgF3IQ47VOo/KQRb7O8Q8YAC1ShhVIOVX0CKfXWxTMT8695zd7VOf3h536nfssp8RtPpzEomsRpPgVk/GasHAX/lCDLOlIwAstUh/77Ff/26xLVzMtUUAIAfzGcEJPE9+bRAH7p42HKZh9RKw+D3typtH9VE1zpUhCqJjzVJTNw/wrB+RsRaMq778pYT95NKjKEOWt7vviNvpp99Ave5p1gGbWJAEmECIjKUCBBAk4w8SYMq19Vgj3khnnrk7ZXl2pl1V5P5Se/ivD9hNf3nDunDYtmADc5m8d2h1VP3ODVzpAAGCTmkCZwYAjiIHHslt4pSPxzBhOgnQn7Lf/PpOu/znrQTXQracXODqOphtAl1HHx20H37vWJsyrhHX5qdwgX7OZr0tVcAUBz7lYJ4gRSGZWQwT22ZjGdvvX7CVHX7Qzta2JGDf+e5Ndvt/aBZtKGRGcd10EqxaZj+6bAs74ugG6gyPs4v/l/q3NzZRN5ka6RFy7RnbsOptA665hZLn3GrVmICJzU6m5iN7NvvUxyfacYcdYVMmTUH90W5/ve1eu5qa413cvtKoISxbSyBjAvdl1QgngKDyS+wsS7pAHFlMnuBCdbyZNkTtqmtOtKbWd5DjL0MZ8Kp1tnAOOyts7NQRtmjBXNuLIMAfSHXYYssW++9TL9t5SJpfnUW72hIYno3Ho0CeABW4vnPecLeeMGY5wYWdOac7IP9ebL/47VN2xVWtBEgA7ahVUgTkdDl//n+CzINjbOzY0fan6+6xX/7qTZuNiVcQtlz1twPIoFVeKUj++lBTAIb42Ct/rTwC5RHYREagDIA3kRNZ7kZ5BN7rEZAhT1ClPkREsTBVLU1J/fbcE8OrL89gYb8lEs9a+9ufH8JJ9y174VlMaWTwU8FCOaEajq02EQZh/PhR9vBzS2FAKmGIyDFUXleyy9VqDScS1MltYdHXalWVGfvRj3dn4TmdBXbaLrjgrxi1mC2YG4cBhkFJz7a9YJ0v/9UxNmpMxha8E7QPH3onklJYDfKEZSgUIg9QrFFlHKFs9g0W351IHMfbF8/cAwDSgiyQPNELb7Rb70LWDWDsQZooG6t8dxemPEYtzTqbv7DNXpudwLRnW+S/LewXIBxVrmY3i3tYQMYjg1QyQokcVQKVTDlU6LKGxmY7AabkO987DvA0y26/4wX79tdbWNCxuCWnOKi6vuI0AJMFV/MWYCsLZ/cvWVoJnElmzmKShbByV7Ow5s4gyZkwkYsssKgawY76lIGWSgF5TJgz5dK2SMD1I9Y40JWyyRNCtrRljt1w0zHkWwL8AOPnnnWb3Xt3l5dvB1AsIPfeEyOzv9z0RXyfWmzugqR96PjbMJaCWe6sg5VGTkygINcD8Ce4EI29Y/WNBSS/nGqlAsLISYUJrlTTOQ9mu+xI/dC/HWYdy960p5/JwC7Ps8VMoR7mSD4wDYkyC1xqsboFruorqyMAvqArsQXoUZkslXkSIJT3kQsCCPx7gQD139UAVj45/ZatWJ7P3G70N5kp0ZBkEmYZ+X2IklD5jk7UBzjqVlVaa898zmvGbrjuU7YfAYIg43rCx35nz70gcDMeWTmgFMAQrsCnOwWDifOQZOs5QHUDQYNkZxPgkvzUhhx5obI0Yyxg46T8FeEmwQAxH3vkiY9RiqvZli3P2SEH3Md4YpQFKRermMwYEGxxQQudOwE+GF+CCOK+vBM6jDJIyiUGTEQBQan8HAAYrtecq499tMa++c1DnQP5dX96wf7vzy85UAOec+3dAjXxeWdNsY+e+AFbvDhNjux1dvs/JRTY0tXqlVwiQu5/DufwHPeFAPnV9TCNMveSd1UAdr0Zdl9u5GE5J5GHWtMgd+gO24Yc8z9c+wkbPZYUhcBocmYfsFtuXYJAYir3DoJjzp0bEEi6RRaHcK/uWLvVVeTtW+fuZ6d8YgsktEs5V5Q4w124o2OsXfHLh+zqa2ZZJ2qTgGoIO+aXMAfBuyDnRaZzGdqYY2zjcUmr2+yg/QwX7NNs7JgEDORM+9HFj9vzsLVxJrCOW91QsDNgSM/44p7W2txkV/z8v4xTE9c1NzQbR6yMgFFUTtWqr0vACsY4z+T86tkjMdc7yBqRK//8Z7fibEyQjTq4PaRbKLd/i+kZ++b52yBF34u831l2wdcftSeRlnf2YOAF85pTmoNYZQBlRYJMaOTVOVzUdXISiZSd8aWxdsZnD7CJI2CrUdMEQwRq6PfvrnvOvvvDf3DvrSYQSKCRmudh8vYzcsNnRkYBqUlc2SKcm3CQ/WXfBtSSo3/zR2zsxKAtXJC1M8+41WZSjzgRn2jNbc02YXLSjgEkX3D+icyjdrv9zpfsrG+9gYoBoyyUMpVhTLecs3ME12/YaRjqRHCpHXfMSPL997UqfABu+8dcu/KqZ+0VApmG6Vs8kSG3mkDGV6bbyScdYa0tXXbxT66nxnQ3rvQyyRrFmBJw47oIaSBkzjZEBcR7/bwsH688AuUR2LBGoAyAN6zzUW5NeQQ2mhEQAA4BEuVdlcUZNgeLpLqvX/oKssBjYUEwlPnr9Q/b3643exYXU8ggJ9uVpBgcipQZRve7B9mkLbajTMfdds898yzdXmt1MAE5yiaJvesCLcVZlXcnm1lUN9uJHx5BPtoBtuNu1fb0U6/ad779pM2dA3+FSc0oGJafXrW37f1+TGjI87vs0jvs2isxeUlS/ohSST1IIcWI5jDPydPe6kSrnf65idT6/YBVjJiLW2qbfemM5zDp8koNdbEOVJmhGGts1qt22BFV9vXvft6eeWGx/c9nb7Su5nqMcQWqcT8GSPUkYX8jSUBPDOYIYAqtEaRe7ahGQAw5n9qnyiD95PJTWBS2AoCfsTNPh2blBaHj3JFVoiVArdJK8nQzkooCzjQQkpoDhx2wk/QxIPdaUFSKerWO7FX+MeciCPMsBtQ5UwsMOm8oFuIyKgOYSFKuAICAtraphI1PJecjq2y1Q48MIxc/xRooCzV3TshOOvVym0eJKtXbpUqN/faqjyLP3AIZcY99/XvX2HU3dcJAVQF6MCajkGuWRXUhJUCWtsqalHW1LIFBFauTsrp6Ps8uoy4p+b6A5koUvDsDgG/5y/thylMsgCP26c/9lzqlAlI1HGM0bSaoEKI+q8stR2rsPITJ8aVjBSFI/eZqTWkRX5SBuzxggWBPI66yLmKK3CjQ7xyGYW4cGDc3wQgwJGFwIzIQgpGN4FiNObahPJeft3F67Q+/O8COPWSKJWE/T/709eQuKsDh5Vi3daSttnE0UvE0/cSRm0AAoQjW5TDKKh+FW3isImitqXecaU+CQEk1ZWdal/XYRJTvlTB2T878vGUib7uyMTtt+3dbTnp0TV2DNTerFjbXgssoVXc4qAPAuPUqCKA+umTaojR6kHeOgGTluO+mUUBkw01IWjsJvLTbDPL2zz5rd+rh7mdLF2fs0p/+xf717+UwgeTnUvr6uGNr7WtnH42JXMDu/Mer9nMkui+QoxqObI05lGTlmnvIkVUHmXqv9Q1Z1CBH2KTxCbvnX3fZM8+22wKYVAUonOkYQRoFPfbcB2b57ENsr32mMfcJMr3aZZ8/7Q6bvwDX9sRIAKwCHs632iku0gSvsJsHODXZWHDnvXedY1MnzmJ/swC3TARytrtbx9srr1bZMcf+iXNUi0YD5hBlBemv7l4QZw5kMJIKkLaQxqwuiiFbisDHVBTTXzv7fXb8CbujVkgByh+wq3/3JmoXDskUf/8BCTvv6x9Hrh2zf/+bcm5XvmCPAg5zWZJXAWgqoSQXZt23FPTJuLrEadtnX4IH5x5t++7ZaG/OXgw4f97+/lflR3s8/hnnjrVPfGo/S9TE7E9/eMCuvGy+LZ5PPi2lfwrkVcusS9M2TZtiajPzocC8jZGCUkn+8x23ftj22oH53fEm9yZ2Sp9z6S1sWfeOttNeZ6KEAejCvBfyqgGnalu47ztjL64DbkBBrrkKAXfUAJWUOPrU5xvs6985HvDZTKm01+zC77xs8+ebK0W2FSKG73//QAJjW9irM+nLVQ/an25TaaXRSKAB2gSTyIiBtc7i+p1F6o55WA8GalPy9o1vbGcfPGZPAjzVsP034My+zJXDqyM2esIJDfbNr38MoB2xu+9+0S6//H57mqBTIMy4Ypale4Hh6RDhnot/tRcYKr/KI1AegfIIDHIEygB4kANW3rw8AuUR8EdArsgwazAmlZjYjB3XaSd9aoJ95ou7wo7i0ptqggGM28L5Kevugt3FrCWFQU2eBUs8AVOIFHYEJlcjR+9hZ3/rLvvrX1637mXUqYyymiXhUNK5TkBEHgQWVBmVwhKLFtrt619HQvfVvWCjkvYceYoPPPAkwCti+7//fbbFNrV8r95efiFDSZc/WzM5wh3t9fxtrDMh0uI8TD5tJve27blbxG76w6dt7ARMioJzbUHLfGsCX7R2wCrmRpK/NhKGCmkgDrZVGC7V1NHWiZPs+VcK9tGPX49h0Rj2I3YROTHy37QoMkxqQgC2MPLM0aNzBASiNg0mpQqnZcmgt902bMd8aH9yFFvsySfnsGjuZB9jYI7yMNVhe+G5Lnv9VdgzJJE5zF6Cct8VVEDeK+pSLK/Ar+F2LXeovJycnZuQ3mFMnemWfmQGBfsLWywm3f14umjv5bbzyOCeJMwfZZYqWahffOG+SEi3h3kNUPplid36n7sd43X4/nvYrttTwqotaM/N7CA38EZ7ZyEL8sgkJ1EOUsZFLtyutFJHi8WRiaYAgdHgOOrf0nckwoYkuAp56SGHVjEmtdRp7rbPnLID+ZsRmzU7S+7vg7Zo0Qh7442wPfs0dWNHTcXACvZP/cnhPuuAoMC8ykxxogC0QeTBpaWBXCkihQocO+rJwfUSiy96WHNPjHJYIBokkYQBDBMsSZHXqvq2e+0ywnZ/31iLjMAZfJSCDwtgubaxGZNqAb0Zu/mfM50U0wr1yEnH2IsvtNsjjy5grssRGikqKDcC6C50EgSIkw+LrFlNyaKMMNx18yRjh5CxH7hfyGZsF7BaSjudefahlFV6BwCSsJ/+cKYtfGekvfpa1l54sYVF/ljOsgdyXcktV2ZL8n1PCu3A77tKI63ZHUpjJf48A5sYAYnnAIDp1HJM5jrsmCPH2Ne+fqxNmFjgelhsdz/wFOVwFtmOO06xXXbe3iaNrre33+iw73zjNuax2bJOvADyY51RWIxySc5tOYrZFXnex5+4q51xxqEoPQTcFzH3k/bwU7Ns9ixUH0vz1oimesddRtn06aNtzBhyPNNxe3NOwb70xd/Yqy9rkoK2cOXOyHgJ6X4Go6ZoRDWBMSOLMrdyy20iwbR77jrbtpgAVZ19lXEj0IG5XCqzpb3ycoUd/aEbUIhEMXECvSq1AJczmWep7nM3pcSitfW0S0EVQGCwieu93faE9b/kkg/b1ts12JKlzeQ4v2aPP/aq7bDD9gQJJtiUCeOp2dxjv7ziDvvr3zutpZl7CzWxgwTbwlx3SokoBACouF4XkIWkMs2GYhyn7a3ts6fOsF13Hm9Pv/i6vfIKpYbemGfbbjfVDjh4BtdQjHJlCylBdb89Caju6ZrANeApV0IRsf+YWikHWGZeMQzeMj0OtFbEltjtt3zI9tgJ9UzXywSl5PLHGKS2tOWde9gue38XNpjxk+OygmAqB0X6ifPHUk42U8qBYZQRAYKEkehCG79F2n5+xXG24+6wuhgRvvLifHviiZcJbDXYLrvuQJ7yZK73qP3+54/YJT950bqDBK6CozAWx8uBnzhAOwvtn8aUrECOfboD2T952h8+Js59/FgbM77Cncf/Pv6SzZrzpk3fbqzttONU6rDX25uvt9nllz5od97VjXt8BQw5x1JtK+7hUa5bl18tXYd/ka/ZtC9vVR6B8giUR8Bb/4QTKpxXfpVHoDwC5REY3Aho4RF2bOdypJMZ2wrn2NPP2M0+/skZgKpXYC06WKQ0sF4BpGjhCm2Wo3SGk5sCZlKYDTXUjrEFiyvsrG/canfducjyXeSMBon09+DuSh5lPlZDHm63haASgizAMrg1b0uZlE9/boYd+cFtbcq0OvLyFpBfSE4uJlIx6JbnX2i2r517m72A43EoQt3ITmpmJiaxaAQwsdiqrs7B1C0B2Ey1q35yIrLnFy2LuVSa3MJAnJxIHG+7YPaCgN86Ftr5lGrC0gZyeZOAnKdm9lCr9C840uI+jdtpisW0anGKPdFiL9dDXl5d1N6350i74tcnkZe3gO1g2BKYLcESh1kQ52FEBNRbWinpEqNuKHmAixYF7Bpy4q7+7YPW3V7H2FJTFcOfPFJnSZsd0MzJ3kYgGzoOEBQK8rucuB3o9UCtwK8YXwf4ssqSFWvqfeIBRA8cavsULHVVHSC/sJz8zi6bCMN32U+Ps70PmESpooy1oVvNwjDVImuu5ly+8nTKTjzhz7a0oxZp+ngWy3UOQBkGT6onW1OTwGEa/S7S4AjsUqazBgaMxXseRqmmycaNa7XfX/Md2EDGsns2papgXWHrunqQlmJQls1Osb/d9Kz9vwuuZ78ETAiuSPwtVi3v6uHmYb5hAXHt1SsKMBCT7fqvPheBfbG3BDI8xtsrj6Qxkcu2iv84rTSgEwMo2pdHittYl7NzzjgMp/H3Wyq+gPzqd6yujjxcWOFCq9oJ4waDWyC3OxScYK0YpSU7x9tHjjvXZr9BzeGGCdYF2I/BTjG+2bMAACAASURBVAaQkYeUB845bG4nf1RVajjvmWQbpcGa7KH7zrfttgkCml63OnKhW3vetNp6zdGtafN21LieSw7kJaQFxAGmAiyeDNoxv57tV+85HNxV27e1cqojAieMUSgxxjHYAQIZMdyrG8hZPeaoSUh297MxE2BJcbfuIUe0sop5SemnZx9/zX5zxd32wN0oJch5TnIdpAnYBChdFWNO5lOYTVH6Kx9ejold2s748v72sY/tbnUNTU7W3k3QKJ2JWHWYQEJPN2MiIzL4Wcbr33e/at+78B57622Zt1UC0jCeysEmw9xHKZmWTimXnHsKOeBZ5M/hcAt1ibP2nW8dbKeeNIk8X+4jMLCppAzPJsAgPmC/+e0cgkxcKwA+Meq6lmK4ZYWQXHRDB0drG5GpMz/IpY0muD9k5vN5yvaGlf7e+UfbdjviYI42XUE8zYPOZmh60ip+/vN/2s23LrC3cHOOkQ+uutlyaA6q1hf3GtdXWPXqxmpM/ajlxPU8YVzeTv7YVEAgQHoXUjcIsEm1oXkjif6sOS32ox/dzBzAdbkHgJpF9qvAFxdvUPchup9n/y6VoJi7W6Af1TWLkQ5PstPJsR03iiRn7jXKe+5kjv722rfsuxc+QMCKoAwO4jkAdBhAmkW54NyUg/IZ4PoCACttgI5w/9WYN5HDLuO+o2yn3UYw9k0oJBJ4A4SspnqszXuL4Mhdr9iff/sCQRtdpls492/raEY1w72Ney6z3nqqMYkjgBHW/YrraWRt1o4+coR9+9snkCohY7y0dREcrUBqEkVF8cYr71An/VG7/e89KABk9jyeuYnRGcy35kFMUnDGQ0kh3r2v/CqPQHkEyiMwuBEoA+DBjVd56/IIlEegOAIuBxNZnySvQeS6U8dX2qc+sRfuqbvbyLFpgC61KwGlrLoci0dFGuSugD+YNIxnwR84m7Kwf+y5+Xbpr/9tDz46G70chlNiUCjrUcBQJwnDyTIQpAPjSemTOhatrUvfsSnkIR591LZ28KHb2u67bEt+cC1Mz2x79ImX7Jo/PGZvvhlhMTXFepBha30nN+YcC3gZ7ogtyWIes/uuo+2a35zlFvh5SvMEyadtbcNFlYXwOJlbtWYow4IzcA1GRyy2U+Cwd5qa7R93PWvfOu9O8psnA2hxtYWddWm1gKsgzFOKfNl4NGQ77TzCfnDxR2za1Ah5iSEkozCNaD3jyhfO4x8tmTIgUbVkO3CynTev267+/RP2lxseo83kQiNh7Eyzsobx9CTO5KZi4iVJbwgGOAAwzrjFKv66IFw/kqnAhAeAAc6qteryRWFKJBWW8leA0ZWfgV2XnhLHqDBa1AJusKMTgB0W5J/41CQ78Mj32a77Hsgxumzh28/aHX/5l910DUAX2fS85gqraZwOo0MuLmx9AFangElXnH4mAc1y+A3ijB2wka69aaSPoeAymzYtQI3T79g2WzUSGJCDtiTOMFrKG43W27x3Unb9dY8Aru6xTuouyyBL0tAAsmjNFTHeeem6Aa9a+gYIqrCM9/pfBMB6dynQvGQYpAV+AMbIucZqDJw8XDnBGcB/mABIF/0ocD4z9kXkp5/74uFWNR5wWE2JGGowV3J+qtKwWuSMdqJC6AEMygStgJvuy88vtTPP+gk54QDpGthukp6jcSThuHon0dDnNS6qC1wLgBd73YGaoKLLbv/r923n7WoBlFwPWDy1dy9G9loNyEIJ0JIg77PHPv0/uGjHCIJIslrMA3YMsBb85Je792GYYAkAx/h+D6AvF0d7KmUBeaRRJNaZpiarB8fsubvZyaccgBPz+wnIJAAjzfbII8/ZPf94wp5/rt3a2wAlMKopzOdERBe4bgO5OJJ56msjUa6ozJHjSr1mrv0Z24ftwAO2sJ1329rGTZ9uYycR+EEVEeLe0TS3x+bMWmzX3XiLPfZ0DxZT4Dfme1YXHSkBQdIXggDsGJJtnc80ufZB6FtnuKUc3uQSm8g5O/OcA+2Io3bgvFZiHNVm1/7pHrvhhtm0Uyz6CAJlMsHC/b0YDEs4F2WuWUl2XQdgVblOo+QkFEgNqKvpsi1RcJx48gFIs3e0CRMmWHtTi709602A9V/tZUDfQuHaKoIi5Ey7PAfy/wPkOFdgYJbFsK0Hw64Kcoa7e7iHydAs3WzTxqdsz11H2geP2tv22GN7SrY12tx5S+2eu5+xm259AEANtKfPOWpY5yi3JXMxqVfysOdysY5R0iiF1XUG+X41383LRZ4ayPWNC+1Tp023j3xwd9tiizHkknfbjX97zK7+43OwqLUEaBgHXNBrKmoIQFH7l6CMjLU1jgHV1AYEp7h+5a4cJjAlAUqQ4Ng41CynnLqHHXrETrbl9MnkfieRqAN+//20/eufz9tighW1oyfbEvK5HTJP4eSP6WCc/GPdvzsS8wg+KNWAceL+mkVVUIlZ4ozpZqcScDr4qIOtnvJQC5cstfvvfdTuvO1hDOHSlKLj+NExcOmkPzgHcJnMkUvsZPZemkIZAJeXJOURKI/AUEagDICHMmrl76y1EfAYqYFfK5M2+WVfVvyWJ/sc/GtNvrOyCHP/v6/JvlZs4UD99/u3oUu7cgAwLaBkKFToJCrPAjqOi2oEUKw8OYd9Wb+qbI/K0OhUY4rqHD9VyQTy2OW94qNlbSyaZaYbgLFNkCAcorQRmNDyAF7UxTj+amEF0KK0UBV1gTJINSMs1GswUpHymDWrYznb2cw5KFfuyIIPYER902gVVVm7WOzLsAgGDfzJohwgguFKDpamHsU1zTfUeTYGKWU7+YmCF2BZI80OwxxYLuEn1l96V5mV7ibyfoPkFgPYwzAdOfqegfWqqCbnlAV6d2cnTrSSU7a4fFc+YkHsmUHJNEzrZKmXHS7jWMQEXD5oa0sc9rnSsYEtzfSxBoaGNguwBmB/C9QidQBOEmDniqziMgJ/mldFnlOBCf2qfF9nvaSDeKyhuHfnGA0LJmOoEJ1JdmLchaFOEIYmS7vrqAmax/U5ptKvYpnor1Iv8XiyTkyqApFRloHt6mLQlEUawHBI6YYpSktlOLlxWHRJwwVYBYJTmPFUk//X2T6PvMgOq6/JGaSok4PmpExmfgiwKkdW51JK1Cx1QaOwg85YTHJNFvhiwfKO7VbtaQYTgK96ux4AppdF0Ou43qLcO69cRycVFghWHrVqNStHWhMGWS31qqX9bKAGb6abfE2cahMA82bmaJzzofNEXMSokgNjb9ZM+/ARwnGXmAxNAEMAPGIY/Ex0JXUysJhBZOBhgjt5MV6UR0qpD5o8jqkCVACK4riNkzYt4s3lf1dqHnMsjIndZk2McxwJdZp6rip/5Mm/dQYl05UcXoCuCICHmAMpKW0Ipi/N3CioU4qJpEjEZLfVkXqM35oASkj0pbhmrioXvEsmdjIRgyks5AVGx1LSDBAZWmihWnLdcT0XKqlG697ZBjsLyKlATh/Mq/wQbDrXiQy4iXIhx/XmvAh9YicEXrzx1lClcP/O6AbC/YDJSUCMm0ASybIRXIC57MotdsGmKMqLJDnpktFnce3Ocb3pK/qqsgIUH0rL6Ck4GVKTAytgAoWKiJof1elFpcL+Ohhn1URWsI5JwWjHrYL7Wz47H6Yzbc3YwVczX9kUYO/FHVRHvBWga5ynLC7i6Q5uHKhbEuSqdjfjgoyXgcoyZblWU7SXE8/5w4GZG1DH0tdttJTdmqu0VZiRy8blQge4ZlpJ11AOb4ZrOOsUDNTaJgCj4Jqu3goCFilukBHuhQqkpXB3DsYAxwBN1UhW2Wx3HYjc5SDtnYqKNfJdTM9w3g/RRzHUaeZmlGu/B7drwgnO+Eyu0HJpCzMWBUolVZBfnMNhOgRLr5rd/iNb16t8EoxARWVsFOcEFl+sMaYQUep3h7qqLJ4dyzFgwStIHOZ+W+jSgyBiDdhVpzsXWX1lu7vuXYlm/eieK68IgiKduPGneQ7UNI6zVu5Rup9FKI+XhbGP68Hi7oBlBnjwa57yN8ojUB4B9zwtS6DLE2F9jYBXuxRJYgkIdi61ejl2qq9lKyxupYArfsc3v/HzHvu+0Q+Mih0q7te9uX0rp06rr5JteyWUReMcR6D5QLffe0mOobfzdwNgx0qt5OX3v//H6rdASuk33w2G/U/Xn/zLMW1avWoh7crv8M7ql+UYY6o8Vdit4jj3jk/x3AnEiTJyrJ5qg2qxJfsgASKXy+pVDXU8n6S8YppLjiP+LiBmlMWl/q0TKhawd58syrQ/gSR9X/t0NzzRwWJqHXggny7Igo13nzV1NXTZzq+l68trNS9ZkxUdlYtgFGYuADvjJLpaFrpz7f1oLLTfIFJdL29Tx1QL/ECNf/7Uz+JcE8vB/iT19XI+1WC/zI36plWtjKAEZL1x75vLfbNoxbnSf/55Tsm+XNoHyq7NjimXRFgLYEmMATZCPmo7QDOA03QQ4CUXXUSixfPlnXfXll4g5uXXepSglvhqsnoJWNWYC8RJwuiAq3L6PHMuD6gCRCShFMO5Qm6rdzzvWiwuet0+JWfmHPe7iAYKHrk5517+u9rsja8AsTenALC0MQeIUP91atS0kCs7pGmW8dh1zU2x8jr/zAPPqErztdhd/1gKXjhG2pOcBzW+bA3k8K4TGVu50kbe3FJbCsyDvIx+3NzS9zy2vm/uaJyKxlei9IcU+POOpXPn0qVVpdepBjgvaqMMxGBGQ4yH77LrcrE1B927rldvvuq6KBCMUtDB5aoLornr2DvvOo5CM+78c+51z9BveUBWUPvXZgR3vGte5xZoCsDx2qRBV1kr3Rt0/tXvvvNWHG73HHHtLNZF9sbS80538nF3/ry5GKB/ro2uXWLgdV69OaXzFCyWEtN2vfO15Dy5Pbv7F4Z6SPCdpNq/9ov3GvXHP18ycVMQyw2IU3J490ldZ969smji5Pqn+2Gx72q/H9hxxnZ+b/Xu3SvdfHFjpICQ13/dFzXO+qzvnojaRufLHV/npy9g3Hvt9c4jjaV33/C209VO+znHRv1ud69z46r9efcq/bgglspU6VOpYuRGTxqAS1uQEkLPimI/3D2WNobIkVa7vWvKm4feXNecV8CL7xfHwe+9m1vFX8rsb+mcKP+7PALlERjMCJQB8GBGq7ztWh2BPgBYXPy6R3Yfm+U9EAd+9WLjFQCrj4r7Fv19i4aBAKO/aC89Sh/qXvHhWrJ4XiHPsNi+XqA7EAgurn20mNYaqPjuFhjqccnhe0F/6TEck9fv1QvoiwBjrZ6ZNd1Z30LJ+4bfypIxWNm4uIHwFjlDNfHpXQgXpa8rtto/X8Xz+a5zVlwAOkOhlQcpVjkSbhFcLEPzrn6Wjo3jYkqOU3K8XpDXP5DRv939wZvfsiG2vbdjw/3+cAIwRdDyrgCUB3K9KVXab4136XktDTqs6Zwt3W49z18H/v0Ah9pV7Fsv2PXuEH3gt982vQGXofR9bc2f4Z5/H8APZf77c3e4c3g44zfc/jv4XdKAvufPivPf36T/8Ybb9/7Pj35j2ntt9n8CFZ/ZfkBkSEPoX3/D6f+QDlz+UnkEyiNQHoEyA1yeA+t7BLwItseQFJcC/hqghH3Vc9hj5yTbKwJJ8VLkA/ryT5/F6lsmivnz+ufvsg9sen/xov8Dw+yVS5D74s99wGblCxGP0fUYHsfsFn8faOQ9dqLfS0yXmEvXkVLw5DEcfYzW+jiXA7fXa0npuBa36w92HKMz1EWkFlBruoD2x6b0WKXfH8rY+Uxcv336M+tdi8eVjMEK/V/ZAnhTBcD9GcyVBS769b+XYdWYDgcErO/5WxKAeRdD7YPfvjvau6+V4fTdvwMOZe4PdD0Ndj+DAUADzf9NBQAPMG4DBVndZusLAPtt7AdWVwjWDPX8D6f/gz1mefvyCJRHoDwCxeV0WQJdngrrewQ8AFwCmVYBgCXPc/xQkUnNSppasiYoxbKlMunSPq4oAfVyifovot8Nit+90MyTa+lLXt89hitZsK+wgBH479uvD8n7pLJFGWGvSLZ/G4rut+v1BA4E/vqN5woM69peQHl1QVd8lYDIAZnf0q37s4CDGMzexd9KALC/qwFZFP9croT56l1v9l/4r+0F8HAB1FCDF8U5ssYBjHUVANgQ5m+RTeudegPN33XV//V9/teUAd1EAbDO+UAKlM0FAA+7/4O4X5c3LY9AeQTKI1AyAmUJdHk6rLcR8CTQvEoe9soFKmVe/X/3MrlF/OQth5SDirGGXxOzZF99+1gxl1g779un8r2US9W3CO4FpP0krX6OUr9ELNeKPkjXyzOXyBbFEnoZT96r+O5yUJFAutyyFVldt5ciuPJyUeVcW/Jdl0uooIFcmEsllO/1qVTfBgBAKyzoShfYAy22hwugBtjnCm3qv/+1DSBXNeb92jag1NqfPYOVPvr9GC6AGe7318b50xgMtv9rY65vAPN3IACwyvm7Nvpduo+N9fxr3m0CDHD/879S4Oufs7V9//Il0P3nweruXcVrdrgM8LD7v7avh/L+yiNQHoHNZQTKAHhzOdMbbD+9B7oPcH3rp5W5I/vdcI9nAMUKZh/+hzyUe02ziuvqXpON0nW2jF6wHC0FwA57DgDg/Lqq3iFK2DsHqD3TFy+3twTgum393/st8HUch249syi/waVGPTJj8Q1lBBC8z/xFuw4mcxVJKIsmKu/5OS5pS++x+8nJV5EbvXaa24/BXS3jOxzANlCL1wRA+AzfAO9ufIYCADcFAFy8lvwc7gFzuf0xX9vnrXhtuvmywk1hxZO8zuevfz/xAV3p+9q5Qla9lzWZv6vaw3DOS6kEerABEH+chtv+4Y7xcPpfMv9Lnl2rbtHaBsDFZ8q70gjeCwC8Nvo/3PNX/n55BMojsLmOQBkAb65nfgPot6TLzvXZuffywAUHhKkJ4ef4eu99D2LfEdNBBvcdPbx9h9SSDrFo9QBy0XzIOWWWLrZKFp3OldJbBAyU87sCnNN+3TqtFADLtRLX4uJf+6qx+sfTtvp3qRFSH+jxBN19i5q+HGXfrdfXhvvb9QPYa8UIZ6iTYTAAeGXHGO4Ctv/3+y8QV7JAXSGHdKj9L50Lq9vHQABH86Jf8GK1AH51xxns58Md/+ECgJJr0V1X/jitaT+Gc/wNYf76/VzJ/FjTYRjyduvz/PcLXqkPg57/w23/kAeu+MXhzL/B3D9K50lpm4fb/9W1fzVAeFgM8Nro/3DPX/n75REoj8DmOgJlALy5nvkNoN8OAKtIoTO78gCwKxHBP33wW/p49oCvly/sHJqdg67KLfRzshQz7JBrsRyN27GARumCy2PdHCztBdNFYF1ciPUB4j7DrP4S6KBD5QLxfQsFv9ROb34wTK1XbsSrWtiXN6xCsCrzoPqQpYsBD3b3lacoPVneHryXX85ifZ1MH0D0O34po7fCRwMxocNt+zAA8Ars3soAyOr+vrr2r2qB6QdHSvowaACwuuOv7vN1vYBe3fFX9vmatmt1C/hVHX9DmL+ra/+ajsO6HueV7X917V9du/qB4EHP/3U9Pqtr/1ro/+oOscLn/Y833P6vrv2rAMDDBr+lz7w1HYTVtXdN91PerjwC5RHY3EegDIA39xmwHvvvJMMh1T0sgsI89UNdfVPAX8F7D6g+I0AlFKLmYpa6lNG45VLUUOS9kGObHFVkozFLtXdaoqbWenqoN5jKWHVtnWV6qE2Z4TvBgFVUVFg62WP5bNr9O5vOWFe224KxECZaVJyNsA+2j0QrLJOhsqOOkwNm4zLtSjPhwuzVWyw1qMm6OpKqQ1qa41sq387DaMfjUctlqDVLO9LdXVZZVWXZXAbMLPa5iuOwW9c31X9ULUfj+AHrSfdYmL+FQkHr5nuBUMBisZilcwBpxiWXVcXId0u439tTOtCCZGVMXn8AvC5buqYLpSIILeHwvQDF6oDv6vbf7/OV5kr7x+8/Fqvb/7ocu/dy36tb0K9kgd8rlx7uOK3v+bsKEL7CaRgu0Hkvz+lgjrWyfg33vA6mDRvTtqsL+K2rvmwo52l99X9djevmvd9QiPUVayT9aE3jrf28EL//++Y9QuXer8sRKAPgdTm65X2vcgQEFMNAOL9EUI5FbY4/CpB6d0D9APIAfbkemUUhdxZb252yUGUlAFjA1SydTgMSAbIA11gEAMvvFbGEdXV02IiGRoBvypLJpIUBoOGwTK+KN1t+7xYQhYUOADLTgOJQEEY2EAb4htkPwFYss7svl0qRi93CwCoQ6lQxJv8PvBdZ2SLgyQLABdD9G7pu9NFYxAHzbDZnwWzUopEE/6YPYY4B9d3Z0wYhngPQV1h3VztgXyAYsBzxgHgWsMzTweE0PnlXDvOGOe3e6wXUmiygVwY+BzOCKztOGQCv2SiubwC8Zq1ceamlNZlnqzpGGQAPPDrDHdc1Pa8b23brCwC+1/fvlZ2X9dX/jW2ebBztzbJWC0ejbl2WgwnQ2kbANxjE6JMfrZfKr/IIrKsRKAPgdTWy5f2udgTC3Nsq0gEnec6y3smG4T/BuFkAsCttpPq30YgVurt5T1ghk7fqaKXVxqts6aLFAEZRpQBCmUEBDBOV1dbe1mENI0Zac3MrwBZGNQkYbqx3ALggxMhN1dKA6QgHQjodDjRYNgOYhE0NAlTzMp7STwZ0DusM+i5KtPkbgLmIZL13wK/ZfP7eoV8c+BVg5tbt/ZufSBhmubNLYU0HWgPc6AswuzTe4gLGgGCx0QK4IQBuvpB1imo1M8e/ozwcUhkeEnwvBcDPw35DD7sNIuwjz2eSV6+/1yCP3b8O8JBrAA+1x6UL6yIAHtCdeQ32v0YSwNUt5Ac5fmvQrI1rk9UB4P69WdsL4EGO/1qfv+X5sXHN17Xd2vU9/9d2fwa7v829/4Mdr01re4FcrX38wL7AryMzAMMiMsIR1mDlV3kE1tEIlAHwOhrY8m5XPwICwFHAZwhGNicMChLOIfPtA8DsQ6ZYyJILSSTCMqxK5nhH0hyMWLgiatl4xpo7mi1RVYtMOMUNE3lxR9ICtY18OcqNFYY5nrD80mZDF23BmhrLL2sytMR8XGPWBHsbrLL6UaNtt133ZJMGx/5292QsUVEJG5v0cnwBv7o5ez+q30SDg9121y1X8i6AyzZiZcVQOyDMm35H+mz0KRqXBLvbwrGgZVO0j78V0l0WDGUAsUnHCufyGWTNGatIxB3470H2DPJ1jHcgkWB3PCgYs0gsym4ByrDXPCs2LgCsabGC2+/qAMDq59HQttBx1xcAXplEfGg92bi/NdgFsHrrj9/a6PkgAfA6m78ruw6G0L61MSzlfbxHIzDY+b+2A0DvUTdXepjNvf/re/zX7/GzGZVx9F6BIhgWKNbLpZ0V5dDrt5Xlo2+qI1AGwJvqmd3I+uWl1gKAlQNckkQbh0FNtnVavKIK9hPJMHmztYkaSwEKc5GcdRhgthrAmGIH8Vp2UclPwqKVYy0tcGs1dvQnP2/1jZNt+fJO6+oGUIfjVl1dZ81LllljvNJSHV3W0dVlVZXsNw0TDHOchhGuhFHOFeXShaIsR3ptPi4CYbYNK1fZA1JOutPr9kxucDALSwtgB+kvWTLXHnzoHss3LQJ8A6IryWFumWeW6LBQBbJvcpetp9NijXWWJ8c307zcKkePdMy1y2MW0uVhgDLaSYM0TMqTXtE8a2M56WsTwAylz2sTgA4FwPfvf39Weih92ty+4wcw1ke/1/b8Xdv7Wx9jMtRjDhYADfU4G+r3Bhv4WN8AeG2fr42t/xvqPNo42+XnAPuyZ0mgJYsOsN6Jx+P4sfQB5I2zh+VWb8gjUAbAG/LZ2cTb5rlAK/THQ913bQbkBTDD8jFwvIJcXiTEkWrY2hBmUoBMgcB4TZ0lWwC/GEyBQsGfUbvw8t9Yd2fI2loyNmd2k40eOc06Wsn7DTVY83JY1wIsKqxwawuSavJ8I8rXzXRZAka1AALPORQeBGxHuPGCR1NpBzZVr9eRu2BQYc8Cebp+lDISRdKs86TP9VM8Z4GgwGnGMhhtVSaQK0dz1glTbeQNC8tGYYIL+XZra5tr9//7Zo8pjrLzliX0iQ1EjwOI+cAilQk+xgQLMB6mARnlMyMNCiOZdvnA61UC7U9SH5Cs6n2gCf1eM1zrcwE5UF+LioHeoXmvx2Nju8ms7QX4+p6/63M+bgjnfl2dzw2hb2vSho0NAK7t87Wx9X9Nzml5mzUdAaV4uSA/65ggarf+plj+OmtN91ferjwCgxmBMgAezGiVt12rI+AAsBKA9eJNAI+U3mJWqGTRgD25QY9sgOFFDjxyhPch7Olpv7rSYgDbqu6xlmkN2oJ5S4C2cWtvQgadj1u6HTOp5UiOC8inu5FVJ4G++QjyaeXNytcZ6XWYmy8y4qAQKa9OWNiQpNXkHYcxpEqScxtSrrADwK5IMcCXf4sFdrgFMM5PqTG0V1PY65AKFoWQOqeTneT2ZqymGvfpnAy5up3bcw1MtsFoJ3u6eAB0Y5YVsAnj6uytt16ye+/8C4MDAO5psZrGSmtf/DbMsVk9bHdry3KLkv+czgkIey7Z6+9V7K9fCmpV7wM1cp3VMV6TMekPPocyiis7ziqO75+v3hzigRaBa9L+obR3Q/vO6gDgShbIvaXHhjtO63v+6sZX0oeB3MLdKRuK0mBDO9cDtWewAGhj6NNg2uhHgYvfede9vP/8Xt31MphjD2bbdXWeNpb+D2asytuu6QgogC8QLAbYN8CS34mkz2J/ywB4TUeyvN1QRqAMgIcyapvUd/wHqv+AK33QedJeV64I/Lfiu8f0KX9XL4HVQrGerljQXlzLA70PIAoUOjxZ/I4Mr4R4peuV9FklgPRvPtaGMJxol12N4I9cepmlyeHN4P4crWvAETlqkR5KHc3GHAtiNU+qbqbbrAPQG81GLN2Ku3MaYylMtoL8VGJolUH+LDfpiMyxcJB2/olORgAAIABJREFUEBX2txOXaJUXEqDVW3MrIJrySDKlck6EquNLh1wqMO9igr1UX5VGYl8+7Vv8hw+CdRPXZlFcnNOYV4UFWtNJq66ptCT5vRnaFQlUwVJ3WePISn5P8tNujQ0A5VQzoLndKiIZTLra7LZbrrd8ywILV8fIcW6yaBXAvkBZp1ybY5U9xhxw7kZWAL9voeT/y2+nV87JO899RZ3881S6wJKjtbbqmxMKUpS+3Dl3h+a9tP7vQL8PdN1sKAB4Tdo/UP9Wyr6vBgD3Ap2VgfDhAruN5SbVFzDyWrzi/PPy6VcB/oY9f9b3/C0C4FX10Y1LGQBvLDN6cO3sN//e9eXNAACvcsDey/vgqoIL/e9T/e9VpZ1Y3bXaf401uBmzKW09efJEmzJlCulmlfb222/b7Nmz8T5JQk6oEodX9aL8Ko/AuhqBMgBeVyO7UexXELB401e5H9W7LaLPgpBPQPLaLCwnfwX45OX7xEJN39K7/lYPA9nU1oK5VL1l5GSVC8G6hqwmEncmTqFKACbsbRSpsABeHMAoACrWtbWz1WmKK8dUkZuLm/KEBL+3IwFWUwp2yFfPs56qkdZVNcqStRMsXDPOqqKjLJ6tsBAy5+BS5MrNsKjspgcj5mwnhlKk0ho/hR7ALe9B7KWDtCuQBay6dN1ijTkBb/rgA7i8pNeqOSyGF9ZWps6SOjtsJzkyf0M17cCvFul5hww9ObbMqTxzLO+ku10X79vOxr83ql/MEwZoB7W9xtsrd1xyo3dVhwHY5DsDvCOhrHUAeEc2VgOUl/C3lP3rrltA+kL9dDy6DHa82aqrJBXH+RpGOwHgzuA0XZGQqzXf76JUk6Kqco3m2RvFFCxFXrGLrsJyey/6RM6yY7p7X4wdTtkeoFd7vXngzZnSwIfrdfFvq3ov2XXvP9/LBc5Ax/f/tibtV1v7b7eqfa7sM38/Q/nupvQdgVvf5VMXEsZuKwBafU6Kg8I07v7kv/xrSgGfvrk4vJFZk/O/rubvezEfBlqU+9feQNdg/+1Xdp2ubrE/vLOy+Xzbn3+bVo+ltBKIEasnqasLNOtJwXNRQeFghGoI5HrK9TfV2WkRZ/bosYF6PkWjcdKaOglGYxLJNhHe9XeVPtQ+5RQcq6hw+0yxPz+XVL+7/cAiJgBXPVJ3sebQ71HakFZb+F6K98rKCj7vcilF+nucNqh9mTSBb/dsZ01D+pWOKfVXnLSr7q4OnqMRrxqhjDp5toqxdLVreV4qjzXCcUIE3t2+eM6q3WpzFgWa+iLmU/c7fa4xcmuFYrUIjYmO556sxZJA+o5fGqi0Zq7/Xe1PffTzZv39ukoS9F95tf6rwLGcw7LKKnKcRBXmoYy5jDorGC8tDbp0PpRqpTbzWYZ91DeOJm2rDRUd7Sc1S8cWWNW5pVOcT+/86Eft9Y1DS+v8al/ab11tte208/aUroxYV1e3bbXVVnbbbbdxLlLueNqnVHorvtb0vrRpXUfl3qybESgD4HUzrhvJXgXIAJJgHm7hbpHJo8otOD220APBeX4EyhwA5n8+EBYYynS3WiNlh7p4APR0pnmY1FqyHclvqsNGN4y0bkBvBz8BCvbqIRKBBe1JdVuQHFgD72bzLWajOHZ9wfb+xOGWrsxYsoLjk/ObitVbtmYivlaTyQGeZvHIeKtM1VpFe9Biy3gYLqNVS9gWzJzswDyhiwU09+EAhlh5ZM8qzxsCkIcE4Gh0r6ugS9b1wKjAXW+U0TG6/M0NhUCwc5zy6GzeBYA1WPkSmZoAov/yAXBp0NJ5V2kki46Gfl07/S42NcbD1D3A1I7i8690f3KFzuZ6rEp5wZakvnEQM6+F1A4uGM8Pq4l12Z9+dr5jrytqMY1ItnKOcJdmILIZDLYA8SHKS+mcaSHQ2smDUDnTnC+x4cGwFg8CFEUAAuDuY+EEgHnIa/z48dj7lQHgjWTKl5u5AY2A5lWxfJgzvxsIAOv60kVUsvBx15+uqpIA3gbUqw2zKWUAvGGel027VVl8NASQBHgcoFGJmyyKK8wnVfc+BxATOBNY9APJAj9+XdhcruCAokCdWMJkT9oBKwf02I8+y1I9ocADTuaUSmFSKUEFprGWVKKTO47ArPPMSFJloToB+M5aDuAnYK2gb47AsT4v8HxLAIA7OgDdHCMYYP8YYmr/apMAsMwnM/LscPcs3YaygOlKDwyqvCHgVe1Um/Vd9V0eIwLf8h5Rm/VyEl/d2rif+e32+6H7nYLYQdZMapf6oyoRBT2zqRKhtZR+1/c0Diq3mE6SJgYwjVRXOpCt/sdUQaM4DhEC450t7RZDPaZxcUBU4JW2qh1uxSdjTY0HYyMwq9xcAWU/KKHjalxisQrrBCDrKJEYubu0Q8fRuOpd26ldOn5KZR8hICJU7dDfe5y3Scga6qttyuQJ1tGJio3+7rLLLvbcc8/bm2++qeIfngkW47fiqwyAN+07xnvbuzIAfm/He8M6GgvOgHEjd/pmHwArKuiBYF92V+Q6ixJogURv4SmQHK+qBFwBaju4yYlVBGxxa7VCtgt/KhhH2NcsLE4oXseND4kzBlOGUTMFgEFvnXbYL79gr7W8Zp1drTC8UWvPpy0+apx1x6qtEB9NqaPJVhudao3hLawm1WixJgDqcp45y3FGxuCq0EwjuJ+mu3CFRuJsKYBamgdGijYigRYDzCOQLnr0rGO21buiDtuPpHqfOYqbXF8PBLt/q9wRINIBY4bFRWxLADCVhHvZXgFfAc2+lxfZ9aOgPuj2P3e7L9YWzhcBuoy4PEAull2uzylnypVNEnHmuZlD5x0DDGsRoQd1d0faRvAgyabaKAO1wP5x428Yg8X0ocNq64LWjmy6FmDc1dHKd4mWxxIw8z24YNezUAhbOqMHFw8VmGVJqd17gHPjM8HFeeEDldIc59Lc5w1rYpdbs/GOQH8JdHFh5q6rdzOW3nwss5Brfr4Hkl8OhYH2z0V57Nd87De/LeOU9xOTKdDU2NhokydPhu3rABTGHOgUmBWjuHDhQld+sAomUtvNmjXLPTcFrPQSUxuHsU0mYSt57ukZmSY4LLCWzYopFevoqbGkNtN7KtXjGOQejiejzGqAYTfyWq/KjsdQRgCsLlWJ573ak+EZKaCYocpEVR0BeJYsAmNicAVk0+wziBps2+2mW11dDf0KOuZZr5aWFqo9LAU8dzjgKCbVmWtyHAE/saKpFCo1duiY7LDq3WbcPhWUVoqUtlef9F5REXPb6/cUwLeS9vsKJI1DLRHwCRMm2euvv+ra51R2vMcYc/WzpgZlXVePO4a+F8HPRJ8nANDd/F2MbYxKFwLCuSLQVRs0brW1tTZ23GhrWracgPtyd7507hYvXmztzZSdpIqGzqsAcJ7xD/G5335/fLWfAgGQeE21O7di2f3z440LY5FL25ixo+wDBx7sAgL//e8jNmLECHv55VfdGJGptpKXf9/ZUBRkm9+1vSn0uAyAN4WzONQ+OADMzVHsX5GJEXx1ANiB4FLmxZNoecBX7zkH9uTKjBsTN/AKq0ES097ZTESQmzHEYldnB8xlg3UASi0IXTmCMkUR6ZKb7Cu3X2WPzLvP5le9aUvS8606WgVbzM00WgsAnmI9sRFW2Tid3N4GayhMstHJMVbVzE12Ia1Ymqc0EnIngG+4A5AL25vp5maaAmwCfgOAXr2LAdYC2cm1JeGVOkmSpSK77aRZyjPm5ZftFQHu5/j6a2u3va8echHgIgvMBqHiToVZFflUTrBfEqnX2MFFpmmBkwbpIe2dML2l0wQNekFvaeZu8aQS5a1EytzdRT4wkdYkWu9KIqkdHW20M26pXNwaGup4+C6xWsopWa4Zz7CA/fkXPyDqikt2hRj+bsamzUaNqsUNexn7IzpL3nMqy4M5TF1ktUT51+6HyG+RjfMeLR7A8OZFiWS82Ac/13uoU7D8vc15BIrKA3cB+kzwAADNMcMe47vii2sKE7kyAB7MHBoIAA/m++VtyyOwpiPgSZqyAMR6QO3hhx9qhxxyiC1dusQxpXlozZ4eFGId7Uhfb7dly5bZ+9//fjvyyCPtf//3e4A4nluARf3U1NQ4GbPKHwpY6t9O8it2FxAlgKkAc7ILCRgMcIgFiD5Lw/iGAbRiPMUM52BGxVj6DKja51KfYD4jyLH1Hb3Eirrbkp7xYpXpSgUAXClFAoaf/OTHeZ6OtGbAoC/xFoBbtGixPf744/biCy84qbXuTZJ6iwUXG+rAZlEarH451lrMM4sMBeXF3OpvGbGytFvMbwLTz+4ODE6K/VLwO0yK2VZbT7OPnvhxu+xnl1pHe5fV1dfYtttsb489/IBFE9UEtwkaEPDW/tSfPN+roNSjmNksTG1dQ4O1o9bzZdpO7Aa4T6LQ+8AHPuBA8AswsnPeeMOqGP8jjjjK5s+fby/QtxyMrtobkbwahlftzouRLp6HHGvCKOsUMdNiqlOcB62PorTbnQe+r7VXHfvV33fdZXeXC/zMMzMdE3z//Q+6oMi7GWB/7pUB8JpeheXtVj4CZQC82c+O0hzV4mAU5a6e7NDRnr2LTCeX5kHjw8YIzsUCnDKYCoe4wcMAJ8UgxvkOUUgL1/HkAPjGq+wz1/zUuiZmbFlsns1vf8paC7OsPTOLm3MLxGPc6uumWU+wwbrDo23E9L2suSNu4+u3s6quEVa/pMIqKKEbpEpQthnZVBdAXD8t5J30AEgBvwUAtNoSxF46gPQ5kEG2BG3r0pmLgM0HwJI6OekRD0O9/DJH/nsR93kPQU8B7P3bRWc5Xr9541hbFxjguM4pmjaoLrCnvnb4We8OKGsMi3k/6LeKxxdA7/vx26TxJsjsnKOjRHCx3GKcVf6IqCsSoR5ymgv83t7aBrketgTb9LQ24xbNwyfAIiHYYzf+7qecB8mjlvJQTlm6e4lV10sy1Um/PGSvIIEewnpge+nNxdzKIvhwv6kvvfJ4zQtHjpeWbd7sr6byAAxmBPoDYM0pH9AWZc7yIXBeBJIbllx1fnSqd/vBHLe87YojMBhQPJhty+O86Y/AyiSp3rUahcWTXLgBsHXQQR9wIOcvN93gAJvA5oxtZwB4drLW1nb729/+ZjvssIN97GMfs9O/fIZjenufk+xLLHBFosp7XhXLE+q9k0C7vD2icbGQyhUmYFZ85uf5u1RW6bRk0jm+X8m/UYsR/BWjHChKmzNZjxl2ua60txrDTeWixmPIiXlGS0ItFlugcvTokXbCiR92TO/dd99NH2NOriuGdKeddnJAXn9fsmRJUf4siXXO7UfPeG3r9gVwlyy8trYGIKp0JQLgtLeiIs628uaA+ZWEnL/HYqqJKwWXPpM7siTMGdjykbbwnXlWVVtnkyZNtB/+8GL77Gc/w3i2MRZUmCC3NsK4KOCgNY++10PAIRyn7wL+rO98symBe/1bDPipp56KKdVb9sRjj1tLU5ONGTeO83ewvfPOO/bss89aJ8DZG+S+cde4xtmvjtNFfxLVVfRP5p+6p0OdMP7qn94rK6tgehvcmOmlsdp7770B1y/Sj0mMf7XdcMMNXrqWd8b7XUplALzp31vWfQ/LAHjdj/GGfQTfXKbEqEkN7jXH0i+OQfXeS29G2ibIA0NgMx5ttAAsbhv3xEwKg4kJYy3Vxk0yELOTLjjf0hPrrXVU2rontiJ5ftiako9zs1zKDXoht2CVKBrJA2+qhSu3wsNqrFnVVORJY20kf4s3RS32DhzkgrxFkT8HulQ6iIeKA8BEHcHbKKfdGtkHv8r91cPNy1z1Xr3gtwjuZO6l6KtX5khgVf/2comc706RrXX4X79rH0XouwIALuYTu3ETiHXg1/u+Jwcqgl7/vQh+nfRKbS4e2zfSciC82Gx9XQ/PHPJyfR7D/TqDtMgZYuBUnYOCbeFBPGLEaPKgebAjcWpAKkXVJcthPlYRYTEAK1wDE3z9b39IMEIOYeQJByi9lGtnEYL8ightgHngfhQ8KI5XgAeVB/6VB+4FDORz5hmH6YMyAN6wL+4NvXUlwbdS1Ulvs33QKxDsHOxK7j9+RKvUHGtD7++G2L6VAZiVtXWw22+IfS63ae2NwCoAMM+LLMBTzzIB4MOPONTGjx9vv/jFL5xsWECwBiC077772s4772xXXHGF7bjjjnbCCSfYN7/5bZdjKhZyyy23dNu7fF+eb68h+U0jDc4B2Grr623ylImYQNZaU/MyWzB/EYaaHRgsNdjESeNt+bJmx9iKoZz3zttuuxGNpP9wOxHoam1qQSLdaZXIdMeNG+WYZj1nw5gvyZW4rbXTyZDjGEcKtErWO2HCOADw8YDBufaPf9ylZCUAbLsD7EcccYRNnz7dnnzySXvssccw8Gq3MfR53NjxgO+465NApOTS6k8DzHhdXR2s+FKbNm2aO7YAtGTHXV1drv/KPR4zZozLgdZ2YmEVGND3BSDFlGrbo446yj7xiU/Yb37zG7ePefPmue9pnaFj6iXAPXXqVCczfvrppwmIJ9xawplUsQ7SPrfddhvA7kF2xx13wP6+6T4XsBcwffrpZ2zB3Lk2YvRYghmT3IpITL2CAfM5XpRzqv3r5Ztdia0XOy5QqzHSWKl/klDPmDHDtttuO9f+1tZWmznzWWeGpTlw1VVXcc4WlNzzS2dtGQCvvWt4891TGQBvvufegRhf2upH2HxXVUmcxbw4OSw5vX0vH/zARkIJxgIRJDDImWKN3Fx50iF5tmqivSd+wqowx8oig1kM+1i393jrGd9hbxUeJ7d3tjUtuAdgtoglrQwU6rhxTuFGWmuVtTva6BG7wPDW2fSJM6z1TSKg5PkWFoJwl+Dg2EauTBfHU23fTgBkD+AcprdAxLQg8CbJEuBXsmKX2uz/+Otl13yvjm9OwBeHZ4E7T57s/YiudQC0l/X19uO/PAl1USDcu63P3pZuBzur3N5icGGFesHuAPwwtA5v+6DXl0e7dpPnVMyfKshEAkdJxyjzHRcZZu2fziGJBvA2LW9lcTGGBzZgmW1FNycqeWDzwBvZELdFC2bxTiQY3XhPcpn985orqavMDlJzOHq7I9c0XkEitG4Mi8fvdZt0uc+e9Nsx2cU+lRngzfoGshY67yIs3rVQ8vJUCL7seaC8YH1noNJda6FJm+QuBsqV8+/livS9O7964GHwb4r+d8o5eJvkdFnjTq0aACtgK0ZQ+ZwHH/IBBw6vuOIXXv4ooGvMyFG2zz77OPD3xz/+0bbZZhs7+uij7aKLLnaO0ZJEb7vttu65LAC4bFmTvfrqy3bPPfc59+aPfvSjSJEbAa51gMt2e+SRx+yhhx6wrbfexr70pS+47aZN28JGjhxtr732isuJVemdEaxNXn/9dbvv3gdt7ry3Oc5+gO8ZbDcSj42ItWIWtWDBIrvn7vvdewLmWYCup6vNxk+aAEt9ogOit912hwPAvqv1DBjsww47zBYuWmA33XQTbPFomM09XXvkHi0wqVI/YlEFZj/4wQ868K+2jB071oFsgWPXtvvuc4BcYFDtqgfsS3ItYP3II4848HjuuefaF77wBbffiy66yDHskijrddlll9kxxxzjAghXXnmlO57G8XOf+5yTc99C298hYKB+6SVJssD2Jz/5CdeOW275O+uK5e7fAvba7uGHHnHt2H//9xMwGGdjR4/inCxxAPihhx6yJtjiD33oQw4sy8xKwFngW8cW0J8wYYIDug8//DBy52ctxxpHbLA+Eyhu57MpAOjjjjvOXnrpJXvgoQe9mdiPfOljhMv3nzW+VMsbvmsEygB4M54Ufj1YmVjJ7deTv2ohqvIiYl1wHCzmhYpe1Xa+WZbKlwTzSI7SCYtUjrJW1M5GyaKDTv2SdbGvESPH4QwNSzkmYdHpCVs+mohmwwKb3/mwdTY/AuZ6iRsrrGbVGMuGqPUbnWijxuxm3a2NNio+3cZEt7K22Z0YX5HLg9lVbhnsZhO5Ph24SXdj3NTJQwdVrxyfA678EsthHCNLc35LT21v7q8DvR7Lq3tqlv55TC19R2qknF5X7kijUJQsKwTgSb9L98iNVzkwyHsEBt33i58XxZu9ecVO8ux+63sVYJod8BUDXJRr+Vs4p2hJm4vO0dEophYdOGmTX5xFipVAIpVKKZ8Gw4+g5/Yos4g0QYAgEjCZa6jtGbHGfB7WD0xxJoPkOddtI+rkEklUNrnI/nXDpTSAkkqijHGZDhQ45+6HcRIodq30WDb3qHGSaOU6e+zdClWTNuNrqdz1oYyA7icy3SsBU0Wmd8V55QM1/wLsi/4XJKFYaS3mobRpU/3OugLAvXeGTXXgyv1a5QgMBICLc02KIZg/Mb0ClQKGe+65h/35z392Rk1iBadMnOIA7osvvmj33nuvk8EK/JxzzjkOzH3605/FGOm/DtQJDO6+++7u51vf+pYDwAJ2Yo4FKvU9mWj9/ve/dwDvxz/+Mbmk9ztgprxSgWkBy//85z8OPO633/vt8st/4UDbZz7zP86c6yHyZ9WubaZvR77yYYDYv9lTTz7dmycrmfC0LacCLD/oAN5//nMPcm7WKbRNLLWAqtqRRkZ99dVXw27v7QDuokWLcDh+zoFxHVsmXw8++CBtOhDA+Um7+eab7fnnn3dAUDnQArSXXnqpk4SfeeaZ9oc//MEB7sMPP9yxqJdffrnb79lnn+0AsFhYBRIEiE8//XS3HhEzvPXWW9sFF1xg3/nOdxwjrCCCtnnttdeQnN9M/rSe48W0LRYwklVr2+eff9a1rxNgq7H8yEc+4sZu5jPPuTzuXXbZlW2es1deesGBWuUMC7DOnDnTjj32WAeA//nPfzqDMwUpBKLFKGtts//++zv2/brrriMDLOCCI11sl2AMBbKlFjj++OPdebjmj3/wZl8ZAJfvQ+tgBMoAeB0M6saySwfcAKkZbnoV0QZkRQKQEWdckMJSPxIFWhU6eXgFrat1OYxuIzfEDDLcWm7wsMeZGkDwKHJD623f40+w+Jjxlo4gv0VWE+ChZ6NjFt0mZm0jm2xZ/Rxryr9E7shMXJvftHiS8kdQmMnEaPRR03B6mAL8Hm8jwtvY+PBWVrWMyPFcIse4PRda0pZqxeQKxjfQCcDjJ9RB7gouzznMHJyEWHnLAq8OtRYBrHdvdwYWzq1QMl6wXBCnQ5k95KEvcyygBXh1gxaCdUtsV8hXNYE9FtbFBARIfXa2iHRVMzikfToJNayzr3fW/Vrf064AuqVLTx9EaxfOiLqYausOqV+dPJo2+QxsL+r2KOmCEnHdA0FsLXGDYiUGtQ0CnD6pni+AGF2451bt1fn1lymO3ZXhhuTLOIBXUHe5kFtu//j7b6mfjEwq3ITzNkEBXLwLGHRFg9QMprxUHFduScGqquLW3sFcqMNNGmfqvhydjWXWl9u5wYwAF2OWSSt5YZbATC6f5N4jY5WAWxDFMHLJppnPbFNVVUcenq4NQjJcq8ptC5O/n5ffQBkAr/SU6j7nq0h0f5QhjWSOuld1YxgUI8dRipEs+YhaiGqBr3uXHGNL63iq7ElHE26wmOi4OqzcdwVqPPaozMJsMNfUe96QVQNg/1PNFbGIxx13jM2ZM8c9f11eLPPoqaeegg18xs3TPfbYwwHASy65xD3PxSAKWAmEiZ0U6NPnAoWS8Z7/ve/Bwt5ib2DUJAA6atQoByTFen71q1+1n/zkJzYXya4Y5rPOOsvJrwWWBdDOPPMs+/VvrobhXcDvEzh+0gWTJVPeeaddAWoH2F13/csehVVWOSZXBokHZ119rZ1yykkOAN99973WBitb19Do2l+PIaUYUAHSW2+9lbYe7ljtxx57xMmSJWkWUG1uWe4+32+f/e1973uf/fKXv3RgUX0WmJQsXGMgObDycW+//XYHgPUSABYY1Wfqo8ZC0mb9/oMf/MBOOukkt53ao2taAFjA9M4773TBBn0uefGChYstSUBdRlMiBHRfqKKqh0D1fffd4wCw3KE1zpJXy9xLkvKTTz7ZBQ2U59zavJyAfMy22GIL596t8yCQrvMl0K59CjwLeCsgoHuHwK22/elll7vym3KI1lzQS07S6t+hhx7i+nPJj3/EX7Wm82dS//fyvec9v+Q3oQOWAfAmdDIH25WCXKABSor6RXEDTkvCnENijKlDlghmNAZ4w0FYxk/xigQgmPzRcD2HqUaOW08uarUdd/yZ1p6OWGLyGGvhO1m5/lG2J9pYZRXbULdvWrctqX7DlkWes7bUSzC/b2CORf6LygsEkRU1kC9SPQlThslWFZpiDbnJ1tA90ipI/QjxE2sCjCHrTVLuJ9cFAOyOWqAHENwF6FX1AcdS9r16mSMPw7qXw8QCqQLDwrn8OGDqDK+9v+vB45t76ZbqDCIcA1ysf6z99QJdL7dXPx5r+26Jps/mDlQqyDfFct8srh8dAHag2QPAAtx6Cdh7PfSkor1S7CIAjhSly70AGEl3LihWW3m7K+ZNBjEMClC32L0rYKB9YP6Rz3E+Ym3k6HTZ3276GbJoBr5rqVXUVVkuSQPZTbpTZRiqKafUbFWVzA9qE6cwBAlTZqJcDmmwV155e+/CpD5oFEdXFovYvVttY7W1LWPuEZBSbl8bi6xoHDdTAnMR6lVnUD3oYpU0MkduoQBwtlAGwKuaTV5JFdUn9czuXE1OgmxhOejibpuifFxlTb1zfvXKp3Q7qaYW1FoUy103zd9CjLlKoeg+5BQq3D/kJuvtt7wI3Xyv6FVLoOUoIVMq5X8e/cEjHQC7+urfOcmsC7igUhLgFMBU2Z/ddtsDhvEgx0KKDRVQFSusl6575Zfq75Lxal6fhBuz/qZ/S0IrtlgAWIDswgsvdPt5C6AqWa3+LVnwW2+95VjLs88+135/9bWU3HnZtt9+W/YzxaprKh1YqyLQM2PGjvanP11n/334EVetwXsh2x472k477VQHgO+4404Cc17d4i40uLfnAAAgAElEQVQqM2wF2JXsWAynmOajjjrCAfbZs1/vdYtWP15+5UW78cYb7YjDjnQgX2BX156A46GHHurY6m9+85uur6eccoqTG0v+LJCsPiooIOB83nnnOQZYfxfoFzMsEzFdv2JQdSwBVvX3Zz/7mWOn9e9rr70WmfYSyIAY1zmBLAJgXqmqES5QcOedd7jAhEzMlJcthlt5zSJHTjvtNHd8SbTlR5KnnJEvURd41fF1Tq+//nr3PeUTi5lXf9UeAXwFKn5/9R9YQ3gqMwXSnCM2gREFCfbddx/Xv+/hH+O9fBBcBsCb771m7fe8DIDX/phuNHsUAM5RZ1YIJxqrcjV7XdVcboRyGfYLwyd7KJhObm80Nta6lgk1jbXDjz7FunFuDteMswA5HFCJlgZM1mDF3x0FVI/BjXEahdG3bbZ3gjNtaRLZc/csWEaYX8mtAwDpYKNFaqfBKI+jhM8kwxPQqjsbLbyUm7LIyGUcF8fnfDtuiB1IsJMwPumo1speiSPWwxzSY1L7vYr4kccVMl3V9ZVbtQAv91EBUAdeJXV2CkwfxkqrXKxzLABcrNErYyznJM3N2Xd2Li1n1MfceotNx0TLDVrHKjZkxXrDxfRG2iyGy5lh9SJmbzEZ8AGw77ft5Od9AFhbOWGolNiO3Vbf6K2rWVziUi2WX2134+QZXHnmYLz4PccP613YnBxuj28SCGnDmCRpN/+OyGuch37Pcgtwbisx3OpsXmw1dYDgtlZXc1AP/aRyr1dM39xo5n+5oet7BORmTnCNBWeWRVSBkmzxeBjjmA4HxsToVDj3U6T9rI7EVOr+5NfT9NIW1ncf1vfx++TgK7bEu49kYYEEdotm772Or8rLlGNuKonxDaVJejAO8u9vAiI9KIAUJJR7rDPJ4V7rAg8AFbnZuvqsUr+4iFwZAK/vWbD+jr9qAKznqVyABWo+cNABNnHiRAfS/KBMFi8L/Vv1evVMkSz52GM/5GS6kkAL3D3xxBPOkEqSXhkviRH9xje+4UohCUjpPiG28IADDnAS5PPPP98BR7GhYjOVUysp8Ne+9jXKK/2vA6cyjzrnnPPspz/9mftdEmjVx31m5lOOEa4lKHTUUR90DPATjz/pnrZ63ql27ShcoI8//sOOSdbn1VWedFftEHMrQPsi0mDJug84YH/HAIvtldGT7mt6aV867gc+cDDge3snd9bf9LPbbrs50CzArmtPAF+Actddd3U/+puYbbHhGp8vf/nLLiglACzZt0CufheY9k2vNJ6/+tWvHHgVcyu5ueJYWblno+5QYEzfGTdurAPA//jH7Y417iQn98SPf9zl8ErCrYDYZz7zGcD/HPZxj6sBrH4J6Op4YnzFgCsYIcmzAh/Kc9a7zLn0LoZY5lxXXvkr7jOeM7aOLVdwx7Bz7vbeey/k8nuWAfD6u7A3iyOXAfBmcZpX3skgN50sddkEuPJOeustZlyUX/mfoUqriDdaTzsoKQ9gxaX5wAM+yoKoFvA6ypoA0aHqOBCamnNVEatsSFi6jr9tFbGOMW22bPQsW5J7Eun0owDgudxxVXR+hOXjk6gJPN7ikUlWE5tko8ITrDbZiMsz8umFIKqFPDhbgHbNgDDcntPk+xZStCfLQwjMrgWZ1l3iJHz85bOjfeyry451Ts+BqLdYdkIbSZcFZgHAUhQLAPtsr9hXDyB7OcFaBPYaVClVUSR5cThdGqxLDvaAr8OUxXcvd9Z7rQB+i3m9fkKxV+6gqLoWeC7+231PwLXXjUswV/v39unl42oD5e76cFhfLqG9vT17cudSECww7EIDfMYAdlPCKsMDkHUvYDgN2M0Q6W23v/yB8kmRdkAwxZeT2G8HKakAEI6yoElTlkljpH2UAXDvqS7/YxAjoHkTgH0IALIyKAywNYeiRHbPYioNIFMFjDxKA+WnByPe4ijERevAMEDMq0s9iANukpuuGgB74AIWF7WGFs4Csbq3Z5Kqxx5iwU3wAZAcJQqmoKe73yiQJgd4GCQxv1qU6y6bohZpnAWsAHAW1kuKELnill+b8wisAgBrWIoBEgGfgyiDJCnyFVf+wgEpAcYCc1IBd5USSiFB3nuvfey4Dx9r3/3ud8l/3R6wexqs7aUOxIpFFMA8+ugjyZs9GZZ3spPT/v3vf3cAUcBR+adiRcUAf/vb33a5wsp9FfDWPi+++GKXjytzqq985av2f9deZy2UDZRh1gMP3GePP/GouwZ223UPO/DAg+zxx57i7w/xjEy6dgoAjxs/2k7EBVqMrM8AS24sh2uxnbpe7rv/Xgfa1VYB4ltuucVeeeUVB9RnzNgOBrzLyb7FbivPV7nIkmDLfVp50scccxxt/4Yzz9p//31dvq6e88oZPuigA+3rX/+mY6y//e3/ZYxOdmB2+vSt7Pvf/wGS6NMBvmlbtnQxChsvsHDxxT+C+X4TsL0DIPkS/j3XBcYyru4w9YbZQRZFRwNy53PPPcceffRRJND3E+gKOkArllyya627FIBQOSYB6blvzWFsx5PffQTmVs24RM907RNjfvPNf3OqEdV/rqysdsx/A1JxGY6NGTPOrv79NTDAWjvJdZu1iNZhzJdqTD2PPvooZ7Z1xVWYdbqXv67pXxapHHzbnO8+w+17GQAPdwQ36u8rqunZ4GcycpSi+Do5wbrRB4OA2jy5eZlqInNjLNcZs8OO/QoPgipuRSNgDmF9a6j7Own5TFz1d5NWVR+3dJS6bxPCVrkrEc74PJuXe9Q6ss9apuMFsFqLhfPkBkcwvqra0oLxqRYNTaDU0ZY2SuB6KdLm+YDOJeTaNAMgRRa3EyHs5sbYBXDO8Lc00UIwsW74uiWyLvZ1yL35ul59OzG9okdpmwAwQN9nSQV4FZVm7W1pPaBLKGTnCK2cYgFfALCPP6X089NQtPZ2ecWqm+c8IEtArr9RkcENsR+3BnASZ48RdiDZBRhKAHNxJe81xQOtfh6wV3bIfw54D4K+skS+BNTbxuUil+zDc8NmfyB9v5seG+yB/2yYMhU85OLU/uuAaa9U/mVn0qormRPpxZaIt9nt110Ggm5ClhqwtuXkITFXFPFt54EnGWr5VR6BoYyApnysMmHdTQRZqP0tN/gPH3uy/e0vf3cgLIoqIRBoY7J2cL8hV537U0E1PsldCHF/8jQQm/tr1QDE1SRX7q/KphWN+iSNlNHMlltuZc89+5JbrEr2LACskKHKoChHT0FCmfXMe2OOxQR2ybuuoryMGPkUC+xQMSdycz8D5f6vbATw8GCO/H/23gRO0rI6+z7dVb3v07PAzLDviAImcQVZ3I3GDQTjbnAJGk3UqHkTTV79xSRvTIx+RiOIcYkQBVdQFA0YXAKuCCoCyjLMMHtP71tVdX//65z7rq6efboHm479aFE9VU89y/3cy7nOuc51lOLQDZiRcJQozf/8z//k9WGnVOHAWQUVB37KO5fw1BOfeI7nrfb0dANS30jk8ScOJtVnnRL9uEfbJR/5qP3PTd+1d/7lX6EKfbuDWuUPq48rz1f9V6rIiqLmHOC3vvWt/p3AnCLAAsjve/8HHSC//vWvs+GRfqKyGz1qumbNYVBwH+Mq0FKSVu6r2wXYAatXH0Je63NJC2skP/gmZ0kowq2opmjdivzefPNNHhkV5VviX1rzN23a5NFN5UPf9D/fd0D8B0RHFZ3+ENHQrZsfsBao10+HNn0O4Psv/s/bbSXq1c8/73moUg/Ytu1b7WEnn2JbUF2+EnGuI4iG/9mfvsn+5A2vdxr2YeQxv/XP32b/Rf6uxufXvn6tl41qAAC/4PwL7OxzzrJf/Px2+9i/X8YzGbfhMaU9KPo76UJligLLWfa6113s4F5R61WodAvAK/or6rgc9hIhO+OMMzzqvfmBjZ73vGrlIfYtAPMdv7zTLnzhBX78jwJ4ewG8KhnVBBD/0If/1Xq6l/n9rVi+koj0RxDujDKPAumiYWvr7e2xV7zi5XbHnbfbl4kixzy/BICX5pmD3wJLAPjgt+niOaJEaBCzkidwemrMRa/EKya9jq3TpsZUdH61Pf7sP7T2jmNZGFB8blqBEdRB/sigdR/TaRvqqUnbQjSACGvv2jbrbxy3RqK/dSeV7Z7xm23TyHcB0rdbcXwd5YkwsOq6rdy42qY6T8LAPc56Go6xFUYUeLTFpu7DuL0fal4flD3KHVGmFuDLC8pz/RgGHJMl6a2gNqITwraEiARA5UF0UCj1as/d9S/jHeArtDcNmNW7A1wMOxWXV4SpJJemR3nj5XnAmVqp6LAitk4FVLQqHq0Hn5UGJyCLiqKuoZhVoBPQVRqvNgVkHe8qrTdQcxwzR4qToFaobyeacsrP1b/zfv6335f2y6WIZK5CHVXQJoFeiNe+YOh4M0BYAHh2t8yq1nUNEsUpUkNxxJb3tptSBEcRG2ttoTZzkTyiyc3W3qIczQfsi5d/kAYjEsyDaWzl+SCU5eWyliiQi2fMP4Su1PPWJ1Ecb0VIb6zXnv60l9rkUDtGs15mV197BWNxM0ZyH71sK86WCWeolCZxhtXhfMO4K2I0/3ZvewfAzoHBUBVYVfR3nMiv5jfl1z396c+w//cP/+xiOROjwwjbdRDNWQtl8RmJAWSeW6jcPUWUIgIW+b+K7IxRUqbI3LG0LbXAnlqgKLHJRMcVZVcA8JvfvM4dtQI+UVsXMMw+Ao+i+IoyfNVVV/m6IsEoRUgVVb3vvnu9dq2osdr3k5/8pP0O6s5PfvITnUIt8CpK8gMPrKcfHwFIfY5deullHrU94oijXJFZdXs3bXrAAe4zAJ833PAt++Vtt9ojiB6f+YTHuyNI0eaf/ewX1tnRTcT6WEr2fNfuufs+B/KyAVR26WlPe6rn5XZ0BP1ZdGwBadGG5TRS3rPuVeNHFOfHPOYxDuBVA1f7KL9WTuRHnnq67yelauUAK4dWVGZFiq+55hpf/zVW1S7adDxFvJVDLWq0SiRJBVvXrOO98pWv9HeBb6lhC8xnGvW73/1ubzPRn3VcVUtUhHiM6HkrDi5FoHUvz35OlDG65pqr7fC1hzm1WdHqrdCg27lfHVPRduUGL++Je1J0WCJZivRL5VkiWbpH2VRnn322v3/1q1/1KL7uR/vpWakMphxwigBPwCprxDlw7LFHEWE/377y1avtFvK5kyXFW20e8J6YL0tjcakF9r8FlgDw/rfV/8I9ycGbqMfr2Oz0F3k3JxGamSbPtr7hSBal1XbWGS/DE/swvKMYT9TXnUZkaRLQu/zQdkof7bCWQ5dZAdGrClTc4irq5y0bseLD6mzbivtsw+QPmYhv4qD3WrHSz2IH5abxUJtqPMLqOk+2nuaTbM3kMdbaj6jWVmEsIqobCTbuoMzRIAsk4BfmHkIZYvryHSiyQbQ8PihgCCsf0IhEK4+1lgrpub4CigKwLMDuQJSdLNSX/p0ju6ptK1CZRa0UJa5hHVcpzyGkNTMXu4qzlmh3FmQA6oGr2GrehXVF9QoAPNONAnSn6V2q0yla6yrWieqsd79GtgDAEU4OhWcdTirTM2DXcyTTb3fXYXMNYwfNIjATzp6cIHqP+EeZm9Fitnr1CrzRAwDgBmtnQRrcscl6O1Qxeod9/op/4RoAwWMbEMmCCj1KDeFZdaL/Fw6TpVt6UFpAfbCxvcvGqMJlU5QWedYbbGJguU2MAdbIuJiu327X3/jvVEpaR9oD+gHNEl1jnBABbqzvClDGfPTb7YDZOwDWnO4CMyk1QuBXdNDHPOZRAItT7V3/928x3kNN8PAj1gKKn+YgQHU6JXIliqn+/tYNNybQCwgg/1fK3QLOtekdD0onWTroom6BKZzVcrwI5ArEqv+Nk97QLIV3+mUZB1gTGgD63MXwWBAFhsqALJXFGe2H+kxEUPuOszbJE+2aAfzbmQ3YBVMlmGvUG5ZTuw62lOj7ilQ2NyPWyLtEPpU2oX+PjUn5XCrorF1eixgWCpFcAVaNgcmRQesij3hkWNFQWHA4fCb4m4knqaeTDaTrh7kiEDlJtCAYY5Ej7GtycnKXuOdmAK3u3dMQOJ82gfeIeivHI34rAK120qb9BYT1WRav0zl0zzqnvtNvB4nStgAkBWBbAJZjgGJtRaK5AsF9EhHkmAKdArRSf7700ks9d1mbjlNm/Z/gPC3ephJEVZmno1yIS1Hfo4iUe/mjH//EUyJ6oY4L3Mr60e91rbpusUpKiiQDlp1RyN+t6TnpXLp3XbPuXfeldxlUoQCNQ5NprISIamdXO7TwR/kcdfU1XyLqrXNpS1FgN8Lyy1t7UY+PpYtf2BZYAsAL2/4H5ewO/qroLIBNLShx8JYnjbRfFOdhoWHyaWxuQ+VXylLNfNJhXR1H2QknP9GWLzuVCW4VhmYnkxSLFFFBquIgFI2YA3m+jR0FG8S72r6CEiX1/H41JTeOJrp5wpj9svRd65v4EbPaHbw2YYUpn6yH3N9jEFU6Hk/iw6j1e5Kt7FtphuBV5QEWyO1EHfuK5P1y9QMYuthlWjMkfjPFAlUgV7nIe5FzNgoAY4hVpokcp0lRANEjwMrVZTF0cav07krPEllwIBwR3JwfLFBcFbUSaKa9HCjyt+ZpeUo1SVdSfrQWJUWEhaXF2gmAG7TmaS8xlCjMOgYBUleSzgA4PfEiuYzKacxVjkIFOn6b6dJVRWv/g2P7NdUCYBb7FPnVYf28CVFnEBy5wnFSF8ly4Bw5z06xHq/Ysu5mBM0meOEJprailzZBKbqx0Gwjg2O2oqfdRgf7uF/EicgNbij22+ev/IjZkKS6UYitUx4gBolulpxwh+WzyhbMLFK75mym+9rLSNhtTdjq/ksL4EGZROZ8kFpP/M7PYsZj5H3N++GMZ4hEBMYURl/9Ifbks15l5dHVVhpdiQgbNcRxrDS1YgA2bbDtg+Sf3XW9DY7cy/ga5kCIZSHaJ8pewTt6zoHfyfvkdaqVO19rMOUbzaqu/5tp1ME2kbhMmgE8aiSV3RNOOMEjTu/5239EeXu7dUBj7F7WZX9CDdEvY3h+57++YcvXrrFnPuP3SX3otg//678FBYa8CZU+mxCQoB6552LXevvm2I/8Oel5+ewUU9Ze39P+czzdbn7m7kxNsDX3c/CO/mAfqdp+B9iOD/Z1aXHUmiSApEhiaIvMbFOJCZWjwRkgSYl5eHiA3wDsAKVacAW0BCSHEGaqZ2HWvgUA7yjArx0Kso6tv5sAZvpb580RZu2bgaUimDqOrskBJaV/hgHX9Q0I8kmGYIwSgCxljZQIK6E5UkD5WBFrrYtyCmvekXaK64EAkPOxMotM+0UaWSimR459s1+vzp1BrPKW3f/Ofi0tbYzHYa837NFQ5JFFCRdAHKM+cQs5tNInkY0goKh3CWrpXalYAUib3Smo/SZxarV1MkdynMc97jGurq3jf+ITnwq7g8eg+9d1qgxSE0yOitos2Rkv/sMXUbZpi4tZqbSRAKxHuocJcPAcBH7lLNcziVJocgBIpDOuLxxkVJjgPLquyKFWm0kcVCMbAU6VPkogWN+pXXqX90AZfxIln+4nj/qbfn0+D6QgRx12Se2//7cA4H3Od3uYDx/08fuQO0HtPD3/i1sCwPNvwwU9goM1FyJKyE6iT5QGKYIeBUjcG8kkUtcIvRUkV6CcSIVJTPL28vhNtUgIBRoPwLOt+UgbGWu1pz7xJYgjHWJjkyxYhlozUdZCPeWHpJpM6l1dCxNoW4nc30kbayJv9JB2m+5mplvLhHZ8ybY032F3D3+b/Fo8jcPyNsqDCoBuXot38iSEr0603sIJtnL6SGt+gEkefDy5iXy/beSC7OCGBpkMh7kn8n1LKFMHgFSNYiZoEF+D1J85nXtFmUzxi4bJJJazkCyg1ydbRbTl/SUHWFRJYTJFU93Q0gIlh62csGqnyBpO5ZI4lrzJTmvWcWcitdWHnQJPU4hI+CIv4MsFSJVZGFNrkhuHwoQ5zJt/rB3cMM9yWvFFrXBW/DvAsxYMp2cLuDp9WrmRKac5HTOLZeVzxftsgy7Ado4mxw8LyhnONZITb7s2gjytBRylziYo7lMVnBz0q95l7bZ+w6/t+9dcwf1tIBq3A9o8ntqJ7bAB6GM0wiT0yM7uXiL4UWOwhKfAy6vgrZ+UAdLa6QtwfQEPPnWLw/Cs3WYMpUzlFoKqk3S3Xh7SV2MvUbAXbgLK4FKdVUaQnCDRv8JpISoGyu2KshBBGYXipnHY2tbIPDPMWEV5fmoFUZxl9vjHXmCtTUfbQH8jDjjmHsSVCtDzy1P91tE9baNjG+3Gb3zK6tuYs8bXW1svtclHtuKkIbKC0VcstDjQm2K8d3W3Ybht8nPpf5ArGTNRwscvS32mjr6scaVaaIs4l9hZIdUtHG+19xMgoA7DeJTyLSvt8eRPnn76qdAuO12I5x/+/p9p8xFy/Rvt+JOOt1df9Ef27ve827ZsJB8RYPCEx59hT3rqU+ztf/52zytsZdxiLxN1o1VBC2FIT3jtZs1LijRrXptwkNGSUjgyAM8XWktRie+kUO/pJ854CT/f3t9j//mKoGWdBbWZgIQAiOcjKjpZEznfJYdEF1118u18f7/5ETnTfrPbsQnAprVseEcfGnPN1obToqT6uwCaaY9cPpRTCGpdILtv0325r/QMBdbk7FEEUvaQQJsAXajJR5R2nLWI+orWUthhTQWJxGEaNBFdLVGqUUqRPqdhR+AA0pireN8TYJRdcjCe99wgUANGzCiAvUi/lfN6ZHjU2tq5X9bfAoC0wPevReCrnnX+c4hSrb9/g8+LkwBjvbsNRZsohUtRAPUL2UZHEIE95pijPF9adGu1n8/oEk5hE3h12ySVV9sPl5UGjFqx5p3iIcwR0hLpJDdYz0L1mEUBv/W2n7rqtwNsrq8Zh8WYWARc4yTPtJ1nNuzPNK5nsW97mu+UYkdLYzPL/iZdYHSMZzTu7VVWOpD67SLf1Jc0RkXbl+NLfW2KZ6xxqf4pZoNYIm7zut0fDhyfgue5di8B4EXceSJSqYlYUcM0ESjoiSFSBATXSSGYkdUKBaZvM7TVlk4mMESvyLnQZN6KV7FELtfkFuhGHafY2Y9+Hh7OIxz09o3WWXPnchuhTEY9qLfIQqm5r76FBmtjAmyftFILCyl/10F9rltFjzwcmtKa7fZA5ae2aQDV5zoEk6QgLDDW2AtwPhpP58Otp3iy9U4eYT2j3VZPENE2Y0RtxnjawURM5LdumP05v0odlbCC5CUO3Sik8lmApGhcr3d+Wka0K0BtApqu3KxgRQDgskCd/5vJXrjJo8Kah1OkGCStclAyEmao0pFHHNHkMG4U2ZWREaKWoVzo4VcoVgK/vhj4tQll68IiypxzgdUE/phq+5uene6PdzfU/Zxa0gPwaguQGOA4C9oE5SpAuS4hR5HzXFCLt2OiqAXCMx403aMWFH07axFPRnVWBJfHWxOU8ovl9W0gQVPe7NG+dbambdSu+sh7YATQDgWEQqbJ1yzhoYeGNj4K9YsOo3xBeabr+J2cEYrOi3Y2DAiS+yJf3y7mjkfwYqaLesjKZRaogh+bVbarKtiLeCAv0kuPxUcAUz4iT85POeFhLOq7AvNSRDMaoQ1ioBHNUE6e+kBjQy8L+io786wXWmvjYRg6KMvX9xLpVW6gxgV1LCmLNDE5iKEEOGoYhlq3wW783pVWGbrDmpYxIdHPJiib1NbewVigFMn4sE1R07YT0R0trGVURpVnpvnRr5exPi0hgdRv6lSSbZ6L6MI9vgwA8/hWu6ec3ATOlNoiQ1dzpxwPrYw7gd/TTnuEU6D/7t3/j8sveg1WfSbBmre97c/dOapNAjgvf/kr+ewv3LiWWJHmPtHQXU1axtiyHp7RCCJZg9ZGHnHOJZTATlkOQt9qQSIjPc0xPq5n5a/sA03U7JsdevMBwc1OcyVihuHvtMw052oO1b+zME/cw84RYl37viDYg9s7JHK42y1N6LovCRzppec1uGObNbYEhVbRtTEVYl3E275aX/eZabpR3jEcG9qcdkv/7enttn6M7sroZgSYpuxXv7iZiPC4PeK0s2yEahconEQP5lk3kgbmyzt2h9sIie21UE1YSIu9gEM/kfEMJESBjvrKFRfokh2hvqDv1Q9EQ1bbyGkVjh7uTVow2DE5Mpwj9mq/TDnXfrX6JQq+zGdT/9X5pPgsoK3j63r7dmxP1yewE3NIlImKyHF+ppPyxi3ibV+tF6Xn4hlNIlrWSc61pxHgYNRL+j2LedO9iaI/hF0pyrzAr3LiBYa16Xv17UhlUNnWCP5kHZ1CUWKYc9+WAPDc227Bf+meSLyVvjERCxw6EK7mSeg7IiYYJyugt0lAAV8SpSwwMvtZ+Iq9zOrLAMhH2+897EnWXlxDJ+u28QnoMHjmRkWPZrFUqRJpnRBscQq0dTD5dwYAhhltleV8fgTnPnzctrbdbfcP/dDGR25jRxJ7p/EcUmeSZGFraD2Ger+nWm/d8dbdv8KatpF7A0Y2sHl524QV+okqkPtbP8qxxMgua7KTAUssOwMhIsKQhx0AOwUp0XpzDUvhIo8CB16KCC/7TROVdBp0Er9y8CisKmUt0Zk9IhygOLBtRFvzhO9zsEpFJcTpdGX+FhjH7k75vQLJOhkAVvnSzo1Owlz8vBoJ1jXrmbkHmf0U+UjvAsAZwPo1cg5hYsWX9f+qOVkDqLMNVAt8/e99OJVnRVhSb47FLc7iStQcSKVOZAw2NQaFSwBGE3MbYHZ6iKhvCcXIz1KuoAKXfeROa13BbaP4PU20t0JfamtZbqUJ6jdzjxVFhyvkKjWokLPyuMjHSv115nryXTq3IV1PWiqgQAUQToa+G9KLexFc8IlkjhdQBcB0FPzyPM+ZMmqiqin6K8pblNhIkRiMnBbEZfTd2BBe7foTqbd5kQ0P4N0utRD9XW07BolIokswzfFGRvSY1GIAACAASURBVAccBJdwlrR3wlZBEXqIcmo///mNNjhwN+MZuiIOFynQD49A08fB1YORsG0TThiUokMtWp1ZBisDtQ76oAPg1McFgDNonGM7LNzP9g2Ag/4ckQJFab0uMLes+qQqXfL2t72DNmryqO1jH/toxGfOs7f8+Zvc0NRYV11W5Q5e/Mev97lIoHZ8TNGzMLxkvAjwKkWie8Uyan3+mx9Lgj9O8QxvY5qM8zidAcCxVu0OxO0MhB+cKKvEg3StTgVN0RQZWcoX1VzoNM28JebOrGjwHq9/4XpF7ZnlKNVzdLqwnMDM5wLDUkYW6JCC8eLe9u4wqc09Vhuonq3Umj0Hl7VoeHgbIEKzl+rhjllzHWrSpx3Pml5nt9+xyfoniACr4oWvh0VrLMtRLQCMfaDPmD98rlugTdUsBAylkr127dpq3nBtPrLAbnaC6G8BYa3fao8MeDVHy9ZRH8nztdooO4X03YwtlCtlpIDAPO49R+Hd2ZQATqaOa25RMMADH1yXVLRV91njNF+jyjEt7m3v/VfPQHOUVMszfT6qtpAG5E6tg0I/WLAmzNoU+dnL6bJ+/Xo78sgjvT+UyPHXZ8o7l4PmVa96lQ3wdzsgWX1myFM3574tAeC5t92C/1JgYhpPpAycQiVHx7Rw4zXycKcoZXi2BYLHEXcgSlKqkI9RIYwLIC2h8vz4c19BxKTb1nQdR8eCAoa4TBkQXcfcM4zaKodlgiU3V9Ff0Z9bMWI6oK12TgB+8aYCiKcPZXI8HqrCij5bX7nFtgyi3IfwlZXJ3aHTFlp6bLr1cOrMHmu9jSfb8soRUJ85mHJ/t3CZ2wGE/Xgh2b1hhAl9hJNOKLQZqqMOgRxXYmiLhlQDgEtCnw5sQ0wixK7YOSk+F6hbG6A26M2qeaem0a6yexUhjvzgqPmbHZrKh/H8OeWgJAVnz/P1nF5RcbX4xbsuzr2UXptUL5UcCsDmKtC5pyhSLTq3rkXvik0lD14VHFddgvGrLJTlYDiWg+rnorDJ2HSPWE1vrKVcK5K2t22nlCzf1Y/p1x/AxduFHUURzEImnhNEVLcN50h3cx15WffYMUe22Iff9yb2Jaxf2YyTAlVHAdwp+mOJCDIlt1S3anRCZW9GcMS0UFFJDeqh+Z0uU1yXDG53Bri7Uj0XfDD+Vl6A3BMyCDMAJrLrHVHPx5XofKyoD5ZFn5fyK4ySzp5DybNDSbiwxk4/9Xz672pqja8kiihlcSJTMAVKCLIpRUHshxaMnJFBgDPK49NlCehUbGBoHUBuiNIbn/Fc4bGh9dbAtNZEXxzWvs2U6+FcZMp5P7Z6BAUc/Oo9WAdizngEeNEC4JjXZiKTavfsKIp3jWWPdGH4shBYE0ZDD85Q1Rr9vd97tP3de97rLBTVCf693/sde/GLX2zvfOc7cDwMOQhWKZjnPe959sY3vMnnrCK6ADK+BIQ1d0ySV8iOHlVWFPijH73UXv2aiyLKNDBkjbCMYqsd3zGTxba3+SlzQh68wSWDWlRLXW9EGsqulPuiF/1hXLUab9aWvYr5wwcHmB+sO5YAlKJ+enYjOMDVGRoAPwK/Ugk+77zzD9apFvA4ewYBAlEf+tCHvHZtbgcFAnyNZB5oofJFY0s9EeBhHESjxp+27tfX2sjQmD3slOfZuMCuA+CY0xrLcuQynzkAlhMcJ958KAjzbLXJkWHrpHav50bjXLz88sthbLzcI2g51zg7AXSqzHTQOq5om0BEjqhlWrNsHn0fzm/EURP4DQqq7IDEyvKxMb/+nyP0FTEwUp50jjbH+QPg6F4UGdZnum6N0YsvvhgHRkQKF/e25/4rNfSLLrrIQbBE1TTpttW0w2KngGst0VDU3Pvxj3+c+t5/6Arh6qeD24mMYV9qvtLY1b6XXHIJNbv/2B09ZSLixdaueT36JQA8r+Zb2B9HBDgoTIr+1ldE8xMAlipzAOC6CjkheDjryNOi6KsNsY9hcNp0jz3t/DdDh14NLYr8kSmUFonW1WFxyjyclF0I7bDQhFdQhhMOf2wfz/2ttHPOLgBQByIK0BAbjsBgPXbCNjbeZfeP/gAa4q8pKbwNgSWMria86+1rrECt31ZKHq2sO9aWDa+whvuh2tyH33U7Fi7r8tQA4Bvqc8MoAJWf1ZH/K0qxT7hcj4C4NjGYBYCzoacMiQyABWKrIldODWeJ4t49siv9lpz/S9PIc6om8vzhdGxfCKr036D6+ELpNibHk69BL6c5y+hnf0CvgtNOyUhAWbQkpyw7+A1vqU/iKblW16XNqc+iIdWsIVndOfcs3V9QnsMD66DQ/04UaJ1ba/kc16Gdf+c5cX6xvDimvI7t7VIJT7QpQENRkV+1De1QGi9ZBx66SSLB7ZTAam8YsMs/9E6rbyTnrLIVaiv0wvERco50YMANhrO8AmhGhmiGAod7NCBypCgZ+XqmurbM186iYfOkYS3sKF7MZw8A7J3Fc2rlOPFRGsAy5VVO8ZCbUIqvY8BNjgOC0RawqQ7EWS60NYc+we759ZCtWCEKdDFy2DoQXZsMAKbxLxZImVxyeYLrEMGboi5aHWC2axl9svRr+8bXLkObAHBboXB4QfPcBKIxUKBFf/aJQ2MwALCoz9NifcSA5LWYKdAZAEebx9CYDYBFgW5BhMajJhpstGd3T6dHe3/3dx9l7/3H9ztNWekVxx13jAMFgdg7fvZT68CwVhkavd77j+9zo6NCZEwGsgCw1KO9fqgr/Eo8aNC++vWv2TOefK7XDa7necuD79em60pza3bl+SPIE9DuqMQ54rq7IVIzT899BOHgY35T+ovod65ky/XK6FQ7aO7bFQBHf5rZdgbIc7+ag/PLXdkwweqJNUdjyJ8j93bVl75kF174wmrfOTjn/00eZd/MH4Gpz3/+8+7E8cgihrWUkz26PwWTgZfmg8kKCsQQ4krMP+t+/UWfO049/bm2A1ukPC0vvyK9KEGXG5zJVFZpRa271TXoN3nf+VwhwDUK04KBCcOuzQHwhRdeWFWa9gir+rgc2QAJjdccQdR3LuylIEWK/GaKqc6Qo8L5bLXU50xBFcNnPpuOo/NnETSxywR+9FkWEwvmAtl0okjzua4rP9MAgA+1Mbi/LbLv/qsSdOc9+9nY3s3VsZuPnnVf9vdsD739ZoTqNPfqXgWAS6M4NWCmKHVTfVQCdc6kZJH58pe/7GM594+KaJzz2JYA8Dwab6F/6mDNRYBkW6TcyGTQBaZgUuTj8RGMyhZKDUF5Hh3tZLLvtWc+77UELFeh9NcAQF4N/RnPGv1sAnsF7Qcbp19NIk4k9rIoQo1NAC5AcJmo71QH1NZuIsBdKDuuRt3w6IL1HbLJ7pn8ifWNoPxcIe+X8gam6hoth1mh7SgEVU6y9rojbfnoodbex2+o9ztN2aMKys/TQ3oRqRBbehx4O8a5MLS0uIji4UFWcY11nwmv5gglPCaf/1zLI71S+qHTbX1+5t7qiTxGzjRUSBYv93AK5Kf5O7GVdaZ0HkCmWhDgp0ivD0C9Q8HW36I6C/hWyE2QcVeniG6KGusAGbD6Z5zPI7kpSp3/recXAHzGA5jLFPm9atZPQDcbYgF20/GS8RjUYeVMxnXVvvs172XbGQC7rZTa2dncEoaRdVulhEdZFS1cQY8CBCOSVaCdmgVQx7ZbKzTVL/zrO+FHMpGNraP9oa+2wUMgyjRJPeci6poCJlOUkCg2hsDIzltWNY3PBbBy1E593nuEn3uxixjt9eE85L/cEwDGYCEyoudTwbCsI8++qRm11lHNR9DhJzusk3SIMx93vvX3SWBvOQAMI8ijxUoJYF7glQGwC/ABqFWirbnQxLFw9EEDGxpdjzhGP5HfYfvadf9JX4JxwGt8vM+miGA2kHOs/usAuEahPIMBnyMTpf4h39R7uMAZEazdA2ABW6nJBpNDYvwAYoSQzjr7TDv3nCfZ3/zNuymnMoBhWfDSIy9+8R+i+nqX1wptJl9YQHDdfesxrK/wsjACtbl8jBumuCOVYzwxQU1w1ovPfe4qe97zn+NX24B67lSef2oBbjVqLRCR5qcDzaU9SAA4aM7lKiV0EHrd9d/+jp171lmuLJxL1yweI3u2Ue1RNCJmKtuj+VqRQb1r/fv0py+3F7zgwsXa9Wuue89AYhLnzA3f+padc845voYtw6mj8kAtHhUHyvIaL42gbSI15C22goDSrT+6CqZEix1z3O/bGEtNebqT36IEzRzUSJrGFE7gsth3DoBDuXyhtmCI4SBMec1f+MIX7LnPfW5VhTrn/WY6v4sK4QDR/NmGIyDT/l3TRIxBaDc6njsd0QGQfkdWnw6RO+WOR8nGrLQ9n3uPdIPIT9ffAsA+dyRKdI5EjwGK8rMTGr7hhhvsnLPPwS6VKM1i3/bcfz/72c96CkrQgUseKdX7OONYaufx3BbvFo6XyO3NfVd3E/npkY+eWQr67LLLLrMLqBGdVdUn0DOaz9y8BIAXb9/xCUsTuCbkabyTisa4KAOwCpMkwLEidk3d5MeBZMsr7TkXvJl6e52UElqOoBHy+50rMUKhuUDtKVJWqK2D6ByGUj8RmDoUnptbWSyJAouGIAXoMhToUhcJ6T0TvCO1D+21jtzf9a2/tLtHbiYf73ZQIYrAJSZmBG2mKXvURNmjjpaTrLtymHVuRYCDvN/CBvJK+8i9AQDXQXueGuGaJ6DeUJe4Ti9deopGBnCdPUk4xVgRVKKRHmBwGvTMu1JEnfZcVMg4AWABTUV5RYWWwrOiwvpNRn0aSmlCcYqzFr+JELqoT7m/yvuNfGCdPhYKj/bqI4HErOysKG0G1wKmEo9I582AVwA91CQD7Dory98D+MaCFErUjsGlB5iAqAdoa9DrLmUwRD9NIh176+J7mkDrEBfSOZuYdKSQKams8BRLtCJyUERTFX1sDAdLT9sKK/MM28RbhZrSMD2IMTFhl17ydijut1pdD3UOixM2Tk3FZlTH64kAVnAmTOGBr0Z0ay7UgXzNvz1qLgGj7PQRIFZfX9QiRot68vGFJ/KA5cmVaFJS83b6c+SIKurYyPyhSGR5hPzTlsMBwWvt1JOfhvLwkTiQemz58iOhNA+6Om1jE1HgJI6WDS0pmDagIi+l5zHEaSSIISpvazve4fGNAGxUUJGGVw7ftVdfQsoFoLvQD+16G/1VwlypLFfKS44FM3rXIrcfqoyVXSLAqWvFfMFYBggUUHqW1p/yWxXVPfPMM+197/uA51fJyBD17AlPOMNOPPEEu/vuuz2ye/rppwOUPm13/vwX1tSOiCJrhKc/YHg0qeanMlBUtgUl2obmAl78y+0Vr3i55/+q9FsDWhKzNSk0cWXadk377wKAd/bs72QkHiQAHI5KQAEGZT1zXUdHp33gAx+wN77xjdYP7bAB0B8dZfeRhoXuP7NnyV3nEzk9cg1WGZCKojXw3DSXf+ITn7ALX/iieRmQCzuD7Rt8Ktf1X/7lX+wtb3mLU2fVFoqC5xrWmNmwRVpsR/9GK7ZDgWa+2Lz+G9a3bYed8ogXBACekmaBADBlmASAcfqU0V6RRkG0/74jeQ9OO2H/KMIr9dxEixVFVIBJY3kQUSx5vXKEtcKarZSrLKyUhaQ8/5IKIXKWaXzr3ddW3jM7JFetkK0jXQGlTXi0WBPKPLZ6V/SN9su5vrlOcgQUwubRPQi461102Pe+9732p3/6p+jVCDDP7xrmcfnz/Om+++8VV1xhL3vZy7y/Ko1F7IUs5ObPdaG63jzvPH6uCiMwL8jnFX1f68yrX31RNV1Dys+6VzlIRlhPGrhfRYnVHsODSucAL+Cgmc/zXwLAB+VBLsxBhAkEgJXLhqnhxqgmZHyZAYDZEOK15mXH4DHqtj940V9AWV1pk4Nt1oTYVRmQOkakVhN6J4vCYL9qOzbZKLU2p1sQpMLAFFgrUm9OHpdp8usmW/HKoPhb7kWJb9mYtR2NeMEh/XZf3U9s88gPOOO9gF9CyeUWBuvReEqPpbbeCba84WHWPdZpzQQEp+8ByGymTMYQOX/bMaJRfPaoLzZ0cRLjWeBZzGYHvtG/PeaXqK8BWAX6uWvl+NborAjwTqtGH1GnChEJRTY8eqwoLJ971CIBU6dWC1QKb4pWLapxyu/1tEF+VoK6q+m1Xvm+ohsnmrPyfd0DCq23SkfmKnOObwDsyH8M8MqWwK4GvntkFaGWQivXJxXo+D87e708910w8SlHwpFxes+Ge9CivQxTzVYL5vPHMzV5Z3bMsvsqgpTFpxy+cKEzQeMA4PmYFQCvFkqBlCLtWJHnjhJXmqD6t49aR1MXkWD6my6XdWliZIO1NGy2L33hn9FDo2+0AkzIBWUJ5sbw+iqaXqwpYyQxsFkUTsHuGQ/nNM8zALAWvRSpXwLACzP5+Fl3BsDulqGz51JV6ggqMQb9lmhCobGbIYCjZLTDnvX7b6BUB7l15NeJRJGZEo3MNaL9KxKQBVhkH43DHGiCjjIBFXpZF/m9UFXGqFvd2dWCc29HgOypARx2RIO/+jEiOpvpK4jwwUaQQrWYAh6VTuWQop/nsbR4rYg9RoBTrwimRgg8KaKuKJjK/Jx22mmu8HzJJR91IyPqrsLUoITKeeedh1DQKj/Cd77zHfv29ddDD13pBmiJMhytnd3u+Au1WNJt5LjgmHxCpPg/7IILXuBzlZS/5SybAcC5q7r30MdwFUAeCACucYbubm7b/wER4mBN5PdkumemQF9wwQXpMMm43sP1zS5Dtf9nPlh7+pK4k3O49tiK4vmzxcAsptq5rnoNLfaLX74G1e98nwfrin6zx9mXA0DP9UtQvZ/1rGd5VEnP28siKYLGulVkkR1DOb7Yxnpa3G5drZP2Pzf+O7oDrfY7v3eBbYddXJ4mLDzVvAsAlvOaVbC6Fv1m7zzOJoaL5klnZfBcr77mGoTszsfRPOxgSZurBbuCcihia8uKzw58GatZ28PVhjmWtlw2Kn9XLX2kIIIzJ7CvSCWbz6Y6zlJalw2hc2cwXBINWkEXOrgo3FkhOEeGr776anv2s5/rNckX87av/nvllVfac/7gD9z+zkJ9ZfpwO89WbI4CqvyLeWuA6jxGve9m6M6612c98xmu05Nra8v+VP9Tn9T9CwBLp2KU3HdVfliKAC/mpz/Pa9fiJ69ee1snpUNGvYO0AAgFHAcGtjIBIixT1wnVtMee8Yq/pmMdZVvupwTN1DKr9KleMEYK6S1eSB3FZZ9QRcslUjfVjHcP53drOxFe8iwUR6lrb7D6lQj98ptJAHDzMXTUo802TP3C7p/8Pvl4PwcxCuEygRZWEp09gqjAqbas9RTrLR9hjTCjm+7BINsCAN4BmKLskQ0gkjQGeMew1c/qS1x/Yrk6BdmxbkRuBVZzTqwML5yVvgnQ+jyowFOq7TtTLhagKqEwucK9eH1QhrQ5MNVLgFoAVwuB/q01DYxVAVx6fby8xmVnr9xuXgpJeUQRoXWvqUcTdL3pWnLUljbN1OYZWnNQlRugc5Y9d1JgjwXFj5XqGPu1BRD26+WcqoGXFwk/lm4tg2O1hdSkU5TY28ZB/WwPqeNpOXkjyOzXm/9d/Tz1zZrgeHXnaL8ANzNljNR5IvIne0w+BwXfWwpDlA6+z7700b9hf0QNYAc0SoxoDCAMkC65A0eUJyZChEh0rfJQj42q9nBbUK0SCFYUOAAwi72i6WqbRV7HdZ5TwEPg5zmamkCN9zUBLQ1EeZayEwXmQBnHR3mVPfUpr2Cso8RaFrVQOfDqiBKH817u95SBUTXvrOoYCY9YlM8hMowHeBShFBlj+O5w1g1b/9Cddtc919uOTT9gzsJJB2tlGOGbhoY2RgfCa+T3qX5mxQdXcqo8BFpyLpewKwDOR8ljvhbc55E089kudRT3BKaqc0g+blovmH9CFV4O2JJToJ/1jKfCDFGNZ0WQVONRbI8AzDJsVHJpR99W6+hC7ASRpgkYI/IQdhAJGB3hWap0j0r0iXnCXCjxl05EthTBK6skWzLsRxWh5dg5V9DzIUXx5V2/y2q3MvrVjzSvZCNSx1TkT6C+tTXqFYdaLvWkWUdz3VhRPj1Spkg2W0TLEE9q1f0xY6fqBHN5dvP/zd4cN3v4rvb55rG6iCNo84m+aibRel+Zos9RlUBl/Cghbj+75ePMLw1EgF9kA0qfnZZmgfQHiJzj2M85wHJgp8ys+T/KOR3hYESf5xs9nc/vl/rvfPpvdJlscM6pAy3wj6TBQA15KZITqJKtKmeN3jVX6+9gl8mZ2uDz89VXfxnHBznRnheOzeyGwtz74FIEeIG7wHxPrwVaC3ERGpfAcImSNXWUtVi26jDbPqjQynJ79V9+wNatr/N83waoz+MwY9qJwsl35FE10VAVIRHVFkGIshaDZjqe8n8Rr3EaGABFYojlZahDdwLoViMccpzZYM8O21i+zbZP/BQj51esJip9hF3ZsAaj4QS8z6dZ59Sx1j3YbU2IAzfeB9V5K+B3gPOS+1uvUiiov04htziN6nQ9UcFMP1bbeO1cB6oiAIsXHbV5C1BvnPKsc7mKMzunnN6IAuslXAuSVURVnkoB5UQpdiM75e1KyMFBoUd4Q8zKryOvL/4ukBxlkER9zoa52r+ax+Y1hj2c7MdT6SXRnp2K7cA2AKkDSM7pxqvjhCxyFTg9ri1ein75tfFZxc8f0WNvG/1OUdT0d/xS3tl8DAlVzURQ/dv0Xe53swHuTG8MWnZcQzpa9ctMvZb2NHfBjoByUZm4dhkHujflHnvgHeO4g/40ueNO++rnLoUO/UuexaC1N5VQ2tyKMIdE2SDtj1HsnOiTPILDA4N4/VTCRhE79VKB4ABaEQVOtYOVC70EgGce2oL+lY2ZDICjI0vReWKQMAppGE1Nq/i72c48+8U4mFbxjHtSdJAny3OtemPU/92blQaDqPyzIi0CwOqcjeSVq6xLu+fjT0wOA7Cg+jYO2ta+2+y+9Tdb/7ZbfU7qXtMLSwEHDP2ypYnSPaM4nXxOyHWoF7Tx5nzyAwPAMZJqt52mg5gEd7ftAQA3UBtPLJfh4UEcrFPQ2P7DXvvHr3amiEBke3sXNR6hqBOpEOhUJGMSsYmu5b020CeVzzrrXbHCjZsxnGKiYIYic4fXhmyGmaRtnPrRIGNbdfjhtnkjnlQmSqnCVgDYwwgXZeXQDLJzhCrXkczCP17+hoiCDCqVd1M+9DBU0UaiggLQUpUNka8mB75ytDrTR7E+fqvPFa2SKqvWDfXvhd32BCJ+GwCwWn7uIDAAMOw5B8AY3kUAMM79n93y76w2RTvl4S+pAcBtCQCT1y4RLJzqWnoXFgDP7/6j384dPByc3y/137mD4MUMfqP3tJKOo/l1uJ+0SeblLpygXqpLdG+iwi6KxjrCROxR7w9/+ENeCklz9AhBvyUK9MKuPgt6drcBAQxTMg6Yidvb6DBEcsdQczYoztZ+lD3rZW9jwl5pG9eP2yG9R1g/0deJIUqRAGz7KXvU1QKAE6gT9ddXBLz2jQBgavzWY3vU4ZlpbMNzLtYqi8MYhx3rhVJ4ZMGaj6u3DXaXbRq/FW8Nub+2mR/QWYHWDc1Hk/d7MtHf062xv9daNwKkN+CFfwCwvZV8Bi65fpzahMMCwBJEwjRD+MqjejuDNNdSlnqrsBX/EfgVUhQ49s8wUFTGCCzlpZAVemxQ/q8AE5cj4IuhIjXoWoCp80wCukU7drCnaAZR32mMtyLRJYdcKh2qgK+AZw34zA9etLJa29CjlBGa9Mi1g+N03X7JAuCiY8sU1bVyIP0706g9AlvzUr6j592wX3w+A74dTFdFZuKKMmB1MK+DV9FwAsq5bTNITuqgGdTuzSfrx0/AWH/rWtEW06fQuSPSLsNARrny0p1mCnV1TU+bjWzrs6bKgH3xsn/geW216cHbreeQdmq+4o0h9N/RhTAWeaIj2ymfRNmbdiJIoyNQLNUJVWonLdTKuwoV3zB8ggI530V8QYfxIj/5TsC39m6URyZRK2vFwQFQajoUcaELeWYrbBTHV0PjMmh76QfZqZGjx7XqzF6/V7V7Z6jvmW0w7fWgk+I9IFol2+qRkZ+EaTBZ2mw//unXGF/boFDfC1iBVkeH9TIbErQB8IyXNF/tq9c/dB/RzjmoO8+dO1/5rO/lmNvvW9v9GFP98hLCWlKGr2fAf/ryT9l5z3uO146XCFaZuVTvitQrIhuRWGjTpFOceOLx9ta3vRktChxisJg0BzUiiiewfM/d99k//uM/2gPr7rMO6jpPUe7unHPOsj+ADnjddV+3a7/2laiLSZc46qijyB17ta1atco6Ozv9HMpr1vk+85nP2A9/SF169n3FK15hT3va0/x7ryEJLVicouXLl3ufkODMtxHAesITnkBZp24vEyRDK3LuWEUpmXTGGWf4+XTcBzZsYk1JNKT9bscHe8cDBBSLOoKktpz72NVYKOI5r0wh6NlA4KC4JUWAP8na1QQAviABYFGgW2sAMLRdHGdKsXpoAOAHu0/t7fgHe+1d6r8H9jQPdvsf2Nnnu/c0IhKyibOqc1YA13oiB2Swi7QmRPrCFVdcXlV0F1tnUik287D/liLA832CC/h7r/ChBVhAi1Iz9RgZU5Lsr3TZuz5ytd15j3I5VtlPf/yAHdaz2sZ2QKFFiGYa429C5SyAVuhceb6tDuWiUF7+iOO10jFb2KcR+kE7YJAg8Dj0oOFuwOtqfnAUsOSwsm2A9rxl+BcAHaK/BRXyBczV9Vhb80nW23qyrWx4BGVh+f06KK2bRH/GYtkGHY7ob2ECVK2SR4he4VznuhQ5jGinNn8XRQnjB2jl4FdRG+UIhDCWIkzswyrkKs9Oga4Bv4r8KiDJd/oN/w+Qr2UzOY4JKgT9V2BNukoYOgLCKiulYK7KDDvo3CnyWs3LlSBEYmEEEBYQlFmpGs3pRpyiGRdpWAAAIABJREFUzXU7AE6OhvxVCCw7RdCpzQnQOoZWjqUiz8nKdSxbsz7odE7XjtNWgbMUqSVSUWvseqQ87ePNmk6ltEAdMuKr6VCB2RM9PH1Y+5YDczIg0uczAJjovqK0gFQZx3VQ2jsaW62D35QRwCqUN1k3qr2XfeRvvFZwC7lXY2OUryGfswElzkb6T0m1/1RbWcF7dTzA0AwAVgeZiQIrB3tpW6gW0LOQp0WenIjUVzujBMvoARWo7I2dh1Mmq8XOfcpLoLuqBEkX+bzL2JuSHKki0Qy41YDQQNZzTwPIwa9E/WoE0wSQ5aRCmt5z1jifaPQalwJXojY2NE0irnUPaRwj9p3vfQYV6Y1oHAB5yEMvUcLHa3Ar32IeRvRCtXw+77wAsI/x/QUQezC0GKfKMZbCezPpHJd97FL7kz95nfX3I2qmGo/MED09KO9u3oJit2o2wlbCmBkZ6rdTTn24vefv3o0S9Ts9iqt+JM2DELppt1t+8CNyw6BP8zxLiGy94U1volbx79rGTRvs/e9/n23aBABl/B999NH2R6+8yP7npu/ZnXfcRU5hyZb3rrCTH3aSrVi+0r79nRvt5pu+b6vXHGo93ctYC+rs7LPOcfGu/0JNdtu2bVWRHeUAP+UpT7Fe1IKlOKoodJtHIkTlbrXHP/5MO+WUkxEPex8GGg46z8F7KBmhBwogFvv8ub/9d9eRKudpkVIQUgGvNIxiW2wGAJeJAP+n96tTHn4eAFjaAssDAEsES3WAxVii/KRrjCywCvTCz10Hu+8v9d8DW1MOdvsf2Nnnu7dUREJLImpP53xflc5UXehcCUJK9lLlv+SSj9hrXvMaZxdVSEVcigDP9wks4t8LANfjMa8gdOHoTtGy6Q77q3+7ym67c5yoR48NbCHrrdxmCKPajgcGqcXbQo1NaAWES+WJrwdrwNR1AOWsQ9bzCri0rg3ztQXAispvnYTWwNUTUJ/HVyChD/itAH7He7bZ1onbrW/4DpseRtq5yHVQ4qahuMq6mx5hq5pOsZ6JQ62yjuPeN2KNAN8iWGeqD7AHFbJIseGpUSXbSmlRyoJBw85hCRf5Eo0ZZCqKbVCdMXpVHzQBN9Ge6wCcErhSHrDA57RHf/VjrpvPojZwqqMrE0w2u5KLZbzp3w589Z5EmFL0VHRoXVtQjmNiFo1ZHitRsGV8elWkFITUu0DutK4Hw9JFrhJlO36TlZ4DrOapy0s9MZgdACdA6+BR0lwZuKZnlCO7nnpWRawcL18zBxYA1sUJjggI5y3bulUwLKDrebUBjkN5eldA7Pc9c5gZ4Zpo3vgNN6P+qCiwwO9UPYJX/KgFKvPWTdtteUevFQn3deBYKdogwLbfLv/gu0gov9dWHHuIbV13Jz8esfZeBFsGye1D4c9dNC7nLbATYl1hsCvKLudOiJAtbQvVAuGMCMDKJKFn4c9HfUDPh3zu5mVEe1U+5zB74jl/aCODLdBae+nr9TaCQl8r1OgYWBJnSa4Ynnc9ojMzABjQWi9PWY78a5DF+abdQww9le/GxxXNJe+8WeIvgDIW0a5u1EMn1tN3NtkN3/wUuamjnAWFewlzwTyo88lv7kb0QrV8Pu+BA+Bag0mpGTVOjFk3s3+GVZFxOj4yiN5EGxT0USKjV9j5igADDAVi9QxH+gds+SFrPdKrOc69/XgeTz31FHv9xa+2P/uzPwuVU7z5qi9cQmFaNYZFa9bcq+9Wrz7E3vHOv7Kf//w2B6D/+q//arfffruDUEVkX/vai+2LX/y83Xrrz/gtaw1pO0ceebg95znPsx//+If23//9bRglQ1425fDD11Iq5vm2bt06hKC+7Gkt2iS8o1IrKiPT2dlhH/rQh9JcL7rdiAPgpz3t6fboRz/K/vqv/9oNsCnub5c86t9gp6iZlvdw1r0DClbk3+DVHvxT7UtEaG9n1NpRRBNAUaYAwBsBwBMA4CsBto0A4GfbwFgLOcACwOQAOwDGZpFOigAwLwHghdzmc/8H47rn2/eX+u/8+s982/9g9IG5HkPPvpEA3ihMnG7mXQHhkYHtOD070VhoclHG0GpQ6SeqSKAV8TXK80nQTnN1K4zXpQjwXFv/f8HvHIDhsaa3IL2LoAylaF7zrn+xoVIXFDCA8QiG4A6Umzcj8PHAgC1jH1F8VVB6SKAZ40X2n9tAytvMWEOVH9oAg0SAG5D0Zd53AFzqoRbZWkomHUvN4NXDtr1wj/WP/IKyJSDccejPQn8tyzFqj7RlhVMhXh9vbVsQMoL6PLWBvE6JXhEkrtsBHXKg1eonIm/Zc2sBOKoD6oXVq/RcpYiJThv5gTkCLLqzA2ABOIF1rlvg1+1vXhWoz1JgnkJhuA4qRS4tJBDnQVYBTgCwoqeY2lXBKxeUUtRV+BHw6zL/VQAZYFbRA9E6VeJIYNir1tXm/gpsexqsRH3immdUpmeAZAahk4gA+HED7ulgfmO6toiG66LDRhdI1x5OG03AXAJY2vSZjEUHv/5BfF4FwGme9QoHvo/D44R8ZwaDdqstr5RBcS0A9uOmlUt+l+rphEtkNzulIJ5ZC3RmtblTuF0UByO0UZTCQUonTdpnP/Yes767rX1lK7m/G5Et32pNUKYnmPyalHtezupmAYB1zNo84CUK9Myz+83/lQCw91HoIe6M0GdKV5CABWN6EqdcZYWd+8TXokTbYb1dxxCVJQIL7VDRueGBUByNCG/y/jgAljNPEV11KABwAQAMCyQ2ebp0PsYMzpY6flchOixBNh9Jyq/HcRI1vNUXAcb1OyjxxgL61cuonzjCgrrd2jsROyL3fAkAa3LZGfDuHwDW3C0wK/XoUnncPvWpT0A1fhllKxBlFAgmlUFAcRTmUQiXEBNmTp6cHLeHP/wUe/f/fYe95KUv8jxhgeMmHKgtza2UIBpw5VfNwaIgn3vu2fac5z4bUPpB9n+h/eQnP7FvUd91O+VqjjgiKNBS+/3pT3/qOWRyOAoY/9Ef/ZF97Wtfs5tvvtkNLM19ojyrVIwiv5++4rPV/GFR7kRzfvKTn+zCWCoTpPJIEmnRtbe2NdsZj38CwOhke8973oNzp9VTjhbSCJ0fgIi1aU8lnn7z88mBn3E+ADAAMHaSKNBFcoAbYCehAv2zWz6TKNDP2RUAq3Qf3uJygd9Ag66XIbKA23zu/2Bc9nz7/lL//e0FwOp/snmV4ysV6BB3DYbQKE5V2dlKVdHcq4ovWjs+9alP2oUXXujzeEHpn0siWAdjGC/WY8CdpzRIBWrZBFSdP/nYZ62/uMw2bMGbPliw/l8PWsdQky23bittK9voDoxMJv22ribbDEWtvSuMluhcFDhvJJ9VZYWaAL+iPYsCzUtBuDqw9OQyxIwEgE+gTvDyPntg7DYbHb4d8EXJkQoGqgRR2taQV3yC9U6j/Dx6pNX9SrRnDNgtg1bpJ+oyRE3hoTZr3EFdT2zkimpUysB1td8Zb7qDUEd9UgKN3F1Fdx1Q0vGnE71ZDFmBXxfBSq8por9R41clnNIinx5xlDESmFR0F6BJkzhWS+JXoQjtNncMsizBrLxdocB8Xq17nEMRYK2BXvNXn0WwMkWdA/AKuEXkNsBp5PEG9qxMTCbwW4MkFZHQ+bkmZf/qmgMQBxh28S7Hl7SY14DW8VJh+gxwlX+pkyuKzZbLheQ6x7nHexvXRMD8WmvQboLT4ZjQnrWRYN2y2t5tANURlIp1HFnUR+HrQWjPy5e32AiRmnr49qQD2sg4/bID793geju0cbv957+8g2eH0mo3ILfcjxGMsM3mTYhi0elcnTwEkZYA8ENtnpJTCBeQomDTAqTiU6hjA0YLorTqc2ivldX2hMddhDPkGNuyacIOXbPW+oc3E5klAtwYtNg68naRgI8bJA8jALAAk/odTjAYBTPRZmqek+qhPi0NtbFxagICgltamRcYp4oATvPbFsSx6jnWKP/u7GhijA4RybvLbrjxMmvvLsM0WGfFZvWv+RkhC/lU5h4Bjvt2QblMY/cb2RcQnt1WmrV7e3ts0/33WbG1EZXOL/E89OyVz4vAFM4OlUO64AUvivqrUKUnhofskMPW2ooVy+2v/vItdvFrX4uoVL9TpQcHRiMdhfmtHaNIkVeV8fnji1/DvFC0T37q4+QBP5MyTYfYxz72Mbt//QMOgF/5ylfaN77xDfvud7/r+b76/qyzzrLjjz/err32WrvjjjuqAHjt2rWeR/arX/3KvvCla/y6xiS0wnYYIltPetKTOHebffzjH3ewrsi15tieni7ykJ9oJ5xwnP3TP/1TrFkVpeMsHAjadxmovfftnfvPQvbluZx73/e/56NGDrBEsMaIAOOIruYAfxwA3BI5wGOZAk0ZJKLCjdCcphgz5SK/kQPeowMP5ee/t1bNfWPu8998+/6+n99S/93bE9z/FJa5jK4H/zeV8bKzbgao0lBBlHAZDsi+LZusd9WhdumliKaKbYEDVPa/xAcHqf/78pe/3G1U18fx8i9zH3+eA1ylQM7pfvPJo5xJlFFRp525qL0Lc8z8fven3/nmagdEPs9c3+d0wwftR2oXFb9xXCNJb59Qa+5XEURHIHHP1clG4IZ/l2UcQhdQ3dy/vPLrtgOg+/P7BliUER3aOGpdkxilmyZJtaQO3DiUYyZ1GRYDUA56ejtsAENEgMQjlVCi6zEw6poBMoDKug5ij214YADEJaU5YaeOLqvYyBrUPo+r2FDHA7a+/8dWHrnDDUtdvxXJ7Ws72la0nGTLSydZz0CXTf6MKGAfXp6+IV7QGIYB7aPt1jqAQYpNqzIS/j/HnUKSCiMqWiigp2gSqtGAXglYRT1fiUeJ7sx+oj9LKDhFgCXg5WmDSQHaxa+0n9rOWcxSDY7oqkCwgG9pFI+T2lPn5zNF1P072fEMMuW3+e9rQK3/rWfmkd7o6pn+7AHstG+tknJEnvWfAKsOrvkn/i2PjE4xmJUH7JXN/fy6pngJDGd6tqs66zoB8F670u9NOb/x7g59f4/rziWQshp07Vh0hW0fr4oca+cUNa7p4Q62E6jNxlKtYJYel+NlInFyX7igl1OWIzcaZx5CQ3pOutkpGyuPEolr9f7SUBm1nmmUoEub7DOX/xtelXusYRk5IQP3W2cPNd5Qha0rZ89CzCtiA8hor17LLpGrgzY8lw60zxbI6szyNsH0UG8U+HUgyzhivqmfXmuP+t3nW1fbI4imQSOhb5SYhOobQvwiRKzUh0RxzhFgxneiQM8A4GAUVMWvOLb6tBRcm6TERgculWSUQrGXIJ5qZGOhlsanratzmQseTU8PM+9R57J8v11/42c42lbOO8BYidqYsxWQY86dWc92boy5L7r7bNYD2GHuANiHaLRp1QGwt3vag6NAEeCJUQwX8nx3bLOrrvpPe+lLX+ogVAr5BSg6cq6WJsOD70JXKn8Gpe3EE0+wd/3NX9m2rZujpBDzXxEnqqbJ6677hn3lK1/x/SVu9fa3v82uv/6bdv0N19kjHvFwrwUpGvQvbr8TB9tKe/Ob3+xAVvRq/UYGlaK51113nV1DbVSpNufakitQnVadX0WAr/zcF32+rFV4fupTnwoN+jlUTdjqn6v+gMC4IsQ6tn73rne9y+dgrZvzBQEH8Lh32XXBAUSNUvvMxYXdMmMP+ko083X6jbrfzPXP2HUzRn22e2r3m91H3Tza7zz22c0XIo4CwKRF4I0vUAZJFbZ+9hNUoNEgOOXhL7RBpqXyNGkaToFmtZZ95hRoSmvpBhwAYzftdL/78+/5PPddf5vH54G+y8bSvLrr2K99frveTwQW3Dao+a3sprztPrpba78nw6n6gzwXzcYP8fWuOGBm/soHiH3Cxkl2X03/qDrQay4s20MzdlIcK8+ruVZ8vgbZ595v3fjLFT527e/7//zD9py9CUuJWRJbtr9CFybuz9tZaXY1fd/nodrnmL6rvYfqelEzBmuf2c5Xssu/3biN/jKlKidpB6/ToetLba9xndkl1TSbmnXGxz2vRuzrUYRQO3B+en1ymEG5nJ3qdGvudXuWA08y/159zdWeouLPSOebLwAutB3tLMl9NcIeJ1rRzQJd8DBCFMBVcJ2KpnpOeFehKRXha0vNS3X6pqHfir89USIHCwgwqyNXExWjA6sMgY7vyp1uaSvxGeOZhhsZwvOP2a1GVP5QYyMlN8YjN7Bn2XKEOPpcfVL/1vdqxGbRlsj5mICi1YbSYxRSXpitQFs1sNqr/UeFFNSBlQeryVQRR76XcTeJZ0Qt2kybjQlNTGDkke9b7u41W9Flr/joJxCdWm5b1pdseHvRtt47YL2Fbttx3xhgk+ONM1hHGayuFTNTZsgnMP1HAlISigL4FpoxTMnTrLAQTFMKqSBhLYDwJGvAyGoOc1yJUp59qKzeaUPDRIAnER0pQyNsoj5S01prqT/SVjWeaKvGj7JGlJ8rv0KQZjvemn4MY9Snp0e4EUBww4hKMommGFEf5bzurialt4PUqFI+rwCyU50FNGU76/EinKR7cDCaQLEziXXEQIgzlGLP9VVbSOyK33AN1S4n7CkVaPbP5ZK8L0u4SuNVdr6OxyvXHRYdKsSt1FdVoikAoZ6Xj4sUmY2IchamUr6z7H2+pyaprk+llZz67OEP3p2iLZCsG5Hac3we16rPYupx1ojOlSnPKcoscOD34YdXX4pIcd4KXKR+mhcxtX41+pvWGn3nkfcaAOyAOB1Eu3nN5rgSn0SqJZJ4GHm/qlNAQWFuQG1arxIitF0rgGmg715be2iTXf6Jv4eyf4uRIopYWx/HRmWTuotyEBQbpfKNgjkdqKyyJOQWe81jJXAvbfNogVqDJPWt3R5td+BIC6Gi/vJCNSEw1WhDOC8KRGLJ5qRvr7Rzz3wDJI61eGy66WHyVDEBsE54uSwv1h2GxGwglq9j5pyhDZAtl/Q7N3Jqrz/17xqjQH1EwEX01TomwLHxHfgMizgBt9j3v0/+5/SdjGVYBwhojQPkGtEYmOKexIrROtGodIuaWsFxCWkySDn682j8Bf4p0S21DcrJZZXQA5S2oqwpMKq2EBUtlw3S5KrPy4xJPQuVKwonA89fOflS6WdSu/KqKxxceukgp6JrrW5yAFwmb6sJkOoiZbTrSSedaG9/65scyCrfS1Q3RY0FhDdu3GibN8MsYr6R+vMFF5xv/98H32+33Xar5/C+7nWvs5/97Bd2zdXXkq/bbRdffLH94Ac/8KiucnVlL/zO7/yOHXroofb1r3/dvve971XzjwVmX/ayl/nxP/OfV8X9cG5RpHt6elxp+rDDDnPqtI6j/ikqnl6PeMQjfB8pVE/itKx6QBf4SS7M6WsMbh9z6eWO+xltCa+E4AZ3povrbzm56Bu8lIYVoDfWBkVY879D9yEBYD+GLyIx8nkuKts4G6QcWEs0cDyJ4hVJ2SgUtnk84ae3fJKrQwX6YRfADJA+CXOXggdKmEqaE2Kk+GyT1Or3B/DsDCgP7Er3sncGsAf4noGJHOAzc2s+TwrIhNnhjvSME3KgJp5NjbGgpypzyd8zsIvUMZXp9HraUHYkYKT8/hLregUGheaUgqqP4BxvasYmrET5MY/8IVKmVJZmStdpfGrTOJTeg3CA+oo0YvBS+FhsaWq1sQECO81tHjEcVw1wOc4F1rLegeOTtG64EYT16XZ3CjjoI4FLL2MpAye1j/arNFqRay5KKIdjlGGuSQxt7s8/qmXMUNnjOityzGh4OeKNa9SGxApaKorxxHiZwgArJx0OX19T/8yYqrWz2Ya2UDYOxp2iX3VgsGkCC4j7sD6r3cBTzWgy8E4DWwtrgTQXVOu8kX3l5NPcOMn8TMODPdgHJoye8hg0ZepWClT4sQtiJKoNaUsxIzyoBzVSY7RSFzV9AyRTkQUHk1cJ8bKWtU7Y3P/i+fjt03+0HmstuPLKz9asL7XzydxGU11d+9EzVrFua9a/Zg66JwCcQYvApW40d6zwDfDQ9MAIM8qgV4hbRezLAOAGFkAVvS9gyEYd1ZT0WHsfNGZllIYjj1CdXrBCi+7EOIALT0E71Cv5Y9raWu2JT3ySnXzySXhqO+yee+62z3/+C/bAAxvYX/X7ypQvONMe97jHsji2sUhCg7vhW77IzpdDPrdmj18JABf1YLmHMYyNEKRIVFjaQwCY+kA+OER1LbHgFju66ONJPZWF/jXQu8rd7bb+l0Q4+qE3I9owdD9tPwhw3s4zGeZvcm2niYQI9BWglNZ72aNYhPT/qugqALixGYOmFZDbxcTShGHAICijzjvRywR2pNnQ8dM23r0BvaLboLf9nIjevcw9TEzFQwDQR1pv08m2fOpI6+pbbsX1dP77MXb6uPYd3KfArwI9vBeo+4uGBJ065eju4oEMRkHk0QL8AEAu7SrF6+o7+yDSJQAspWfRk52Sm4Q5y7StxJRcKZm28ygqk5dr6QB05WxQlMgjrPqnACIRWM/JdUSbwKweiVOqo8n07pHP9LhU/iN+k0asRgFt7AM8A1uAbgDgVKdX86oW/nH9J0WmHfzqN1yDhLk0dnQSzQVcl99HAsM5iqzzKg5XC24D+MaEmb2LM7nMs3tsLGJpsknUZ9VZdmNETZpymAMca98akMvlqgl88t9pDc3HdAeGIj+p/lQ1YKA21DG511YcLaPQoTvbBu2aL7wfhfA7wUh91sZzxOz0+54sj3ne6HQR50+TlDiLLoCgrrC0zacF5gOAGVYAGynmbt+6nTHI/IHzrASAaSiutIm+Hjvn3D9nrB1C/1CyPg9SSvHK5cWg1GI9Q6nf+Tpq70mzfAbDO73neay6e/4+jqf0CdFu5RzVIjpCDdoOBJvkZd6+45eIKn0OEY47nQlTbFDJMUAyYkkqsaAuK7AmIyuUx+OYvuY5ywHn2SwAPp/nsDC/VY13GTwCsi7SxzhWTq/mPxmQMloFjrUpF1Zlf2SYiqgiASwN/ADAMlDKAODPOFjVfCrng+Y/lTWawpqLKCsVCCYjR/fEE4+zd/7V/3HVaNGMfb5KDvVxHNk6v56ZRLIe9ajftQc2rue5wSAAqCsqfOedv7J/+/ClPq++Fhr19ddfbz/60Y98LtR1n3TSSQ5mv/3tbzsADkZPgwNk5QDff/8Gu/rL1/j9h5E1bcuWLfNSSaoxrFJHMtaz811G+znnnMN1nxgUaOaeSTkwf4u3bBfOYhP4OKkBwG7GBgCWIZ9/o7VQADjWqAx+E1DRJ3KWzmrb+G3YqAI/AWzmA4C1vk4BuOiV9P8tpIWZ/eSW/+CKG+3hD3uBic0/VVnmDj3CEclGU0dVoEWLnuzS3TkHfzOdQjbiXM/uT0ltvNs1dNejzo5UKsIXIDEmxQTQUoTUnzMfS8SoCaFWbaETQKnDlNYwSP3teipEyO5qxnmqoNbQ9q0sItTh9rEvRzmOSdgkLS1t/q5N84Ly/JsBbjqeAJrbax4UiHlLmgIVAmxFHSfdn/cnR1T5mgOoeyGA1Io5chlsswSA86OsAcCFxFyqwATw9aHqjM1O2f15nzmvi6n5dcmhE8BXd1NxuymPnQg4uORMAsAO0hNA3l0EuML81dLb7fOb5jJVI5lizZahrPYOETcFfRRog+GiAJNHXBWE4b6wseqZL/UcFMCUE8IdoSPD1gbrZ2QcYCwLVOsBLwVs3EnEuAgQz1qBoT/tlRyibGUB54FeMYbFGEvsrllD5jcMgPcdAc5XN3tgeC6il3YRtE/eOFEDYnS58S45a9k8Uu7yAvNEbgt4euTlqVQpv8kLMCsCXG9trdBoVeaC4TROo8ORsubW8AAp8lvkgb3+YgRWiOjedttPySta5fUFpQ759a9fa7/85Z32yEeeRj7QOQhDbWWhHaZswpG2YcNGuxqK1ehYqJUuzJY7vTqOoiZ4v5zOp6ZUjTl9X7aerm4bx6s1ROHnpmWrbIL8JE3Ab7r2Ohtu7yHnF8GRUSboHUwWGwCv2+h4lDwqjgES+jMAxrhjsa5PAFgRV22eKyuMJdozr4YmSle0M7F10HGVXyuDRUJYqwAix4KrjynbYNPdNjpwC0IndwB+twGgAZmFVQieHG2r2063zonVVn8P3tL1eP42cQxqXJcGiOCPMClS81dsxwJzmUejk3d4Zg5ORmbNpAWKdZVnLzqbaMe67rJGnNcq1niOyLC+V2kkn0A0UQjfKr+Xer8ebU1+lnoHvso51SyjfaTCLI+jogGiXOtAMshEq47zTqVocBUA6/twSEcPckCn84qeLDCbKdcBXt0o5Jyec5C/m9AXcQ05UjsDgFONYkVvUw5wplH7yTTE/L+z+28cJ3r0rHzemghwNVJbE9H1CUoTX/qdU/O5aPdcuw0Tzyu/dOFFV8GaDV5qF1TiaHEN6XeK/VWPQXuWKH/URsSwMD1urUXy/ybX2xeveC/7r8e5iGpsaZBxrkaWWIkaGoOFY1ZEW9UjWmARkoWZNw7mWecBgGX00P6KlNax0HUta7fh0WH6cRsLZJc95WmvpXwN0d/yMvqU663z/JLacyqbpChObHsCwMmRs1cAnAbfbpslRJoEgGVLTOA4DSYQnnz1t6l1RPo+AQAeIhpKWS6iw2UiQk0NiLKxVjSoVJKAOyJdUX86A+BQoQ4AvDfwfjCf1cE/VhkGlMpBCRiKfiZNgkaMURci4Vkq/9br4DKH+jiWR1+sJXcDyC2heul7BsAx5Qj4BNVdRpcAsIxWAeC//pt3kL/7cmdoCbQqslxraAmQ/v0/vIdo/fftrruoNiDNCF5HHHGEPf5xZyBU9WnbsnmbXXTRRU51Vg6wohfa1hLFlTiWfqsosOwP1W1XjV/lkckB/rnPfT4iVNyv7AwB32c+85kOklUH2J+3z+dT3haqEXzaaafZ3/7t3waFf5GrKM+nR0W0L/q+G+1qK60ZyYCfdewEiJwx5L+LMR+gxFecxADTEWecXBHpvCsbAAAgAElEQVQ1DTspSg4FuI5pQ78R+2Ru9ps7tOTgRb+kwLxUqM8A+HJ6NWWQEgCuTKkOtSLAAsHqx7qeJN6neaxa7/DAWrO6Ts4YPwd0gCromKMPRud3M0jnT/NwxgHZsZedE+7br55Hz4B2I9VFVHAPfLljIiIAmd7qI5/1WraVjyEAbJExJIA6TIqCUqGYDXxcSkyuHmNOkfd65gBFHiep0a51pRVP+OjokLN4tAnItbZ0ggfGrI33IaXyiQVKsEgOkSYUhCcBxnLkywmn66pXVJI5SHa2IpRhN6ivKVUL9x2CZuVUvtGrd6R7zaloMw8mHDTqtxHNDKAf1D8Zf/v/HsBVDNgQTI0yf2LUCFCGs6fghmzkuXpZQa4tQK/21/qrdUjnjLQj4QUfSQqU8LtGSrg0N7TbEJo/RYzmVoIHqhpTJqDg14vGzzBsH83/YsaM0qaaBzUfKqVEbaj530Ev73qOmgfF2GlqARCrjijXVQ+gld5GgVeMf2w07x94kAoS3JWzSM8hwG+hxLHVJ/huUQPg6gP3iFEYAw4U0ugW/WkSIRz4i3iCVLaCMgjkAMlbrAVPnT2mv5gI/V1LqyJlvJeIWipa14z3VQuO1MGK1BuUJ3kE7vhznvsHtuaQQ4no3uB5Pnowj3zkI+35z3++feQjH7F7773XOePK+/nqV79q9913ny9iJ598sl3/rRsppXBnmngPaO45KDv7BJQGm4sr6H4Be7E2YJio043Tdvzd1dZDIJeSE0QmDED6xzd8xQbh6wwT6R2nrFAbRucQtXaH7oPGVoJesg3vdB95mWNEPNVHFQEGABbonUqlDS8sA000kmAwWh1lj4pEgOva6LwCwUTm6luKNsZn04dCITy+3voPQ/15+nYb7v8J9KB13rkbVXakfiXiV8fZmvaHW8sOJM3vAM5vYABv4SuurzKIEQkVuzDJ9RCRFiPCU/7y5F8zudZ67BT9jRzfXOdXUV5+L0zEdU8pZ1m0Z32WIrXVvFwHlbw0AasN5PhK6s8CwBEZJo+QyIQDS1HdENjS8Z3e59HnmH8yDVsljnxi1bl4z9fqUVAtzJoDFR5JEVufHj2HV+BbUYZYcfzcGJVySORaw1G/l997MrIej0B0pjLHmPBFRc8viVKJDrw7D24tAPbvlXu8U6RXYD+U92KLALDPys5KkGE4kSjqznRSlDuD2XQhOS2hCop3AsmTTJAZAOsnkVMsYM/90Pfb2qnjOjGiLCpKdGEED22wns4Ru/yyv0BUZwf7oy6OUtk05SeaGrphjLSxAEoxth8WT0SHF86BVW26RfzHfAAwlLPGTmjFKHvDGhkdwtMFZb3QdiSOi8Pt8Y96PuOJvAmMx9npDVohkwnsC7kG/4MHgGNsQ2CUxzuBYLGQik5B6QcoNdsVn/lnsB306K4pG9y2Xl5bjKs2jIHEanLgnqPAAnRat5Lxs4gBsIM4zTuKtnBbcmipbWTsCKSq7WQc+Vos779MSjk8NffJSctEvDcALKVOgdsMgEV9lkNCIFcA+B3v/EvozH/sDmsZxsoBdgoec/KWLVs8GivBqve+97227v57q/3ksMPW2Otf/wbA7Q/t9l/cYeedd57nDEvtWfONjiXwLDr2nXfead/85jf9+mXYCeTKPlAd4Ss/e6U7OfSbSSJTPeQNn3/++Q6AVQbJaxkn552A85lnnun2xbvf/W6/r6hD+du5OTMtlQHSCBZlU1GfiLLlpSTZM25zRAQr7A+ZiNg3btCHBTgzj+8EaLW/rCMHwgF+MwAWqJHd5Gwr+WcO4F3Xq4hXaXoM95xUyjenCPDlEQE+5TxjaaIvLmfkaw5TPfpw5IRRpcV67nWgdx953f++VNue+/+rmT1rnRa1TJYZ8JduNc1vOwfJBHwV2RONNR76jOPCf8kc7zVecWB3EcQZlA4DdpM7qLD9i+3NlLYZsPZmHAsVqNHDk1QGOMqF8DTvCPBOlkZ44YiTnYCDTpvSJEbAFI2NLZD/WiPFpasNUcVhtwPHxnCa67fMIx4dBkyK4izwWyTlzcGwR3ABd8xfZdGIAfJR2iqLAqZoJsaxbOaggAvUAQa9BnQ42XS8urk6QNREipL6WIk1SraX/h/RVBxzXKfGjPq4MPukX6t/GQCY9da/8AgrtpYzAgIA+9gokWcLCJ7GztXT0WhR+b96gHI9+j5DtG9LZ6sHBnPan+bNAQCzp3/gIJpS4BLQq3VgGKaOmECtsHIldqgKDF6KkjrZAhH1tFdEfaWSTrqryhcWBc7lAOdeyuzDq0B1D7cFYfQtKAVaOcB7GzyzaQ+77qkFUJDVOdpeFEbuPXmLo46pFokGFjXPJ4JzPom3oYMI5jgzixY5AeTwJyWvit59QtMndFpENAQalNurgvQ6zyj1HVvwPoja9hdv/3P70fdvthtvvNGpFerw8lwI8IomocEhb68WO1GkJIZy3HHH2dOf/nS7+Yc/su98++aFBcAJANZGspxWog5OZ+5lIp4eg0IA8N2hcPsqSh195hO27ZhDbAMU8hUUaa/vwyu2GeXnrbR9HwYHqsv+9zADaJwBOomxIkeC+nMNAFbHq2ukE6LOKyqxIsBFAcpWAWBeLTyJNqLKAOKpNQ1WdzQCICs226YS1OfBWwF1GLygz6bWFdZUONS6G4+yVYXjrbC53cp3la1lC51+IwOEVO0p8n/rUKquZ9XR2qEyoa5unO6/GpysgrTISdUgFWCaVn1ZRWIFhvmMLgV9Bt8IwkqqU+xUXXXPFCF2NjMAU8BT9F9Fm9XRpM8TNX9DeMrLBqV8Wmc9M1lHLq9yXVV+JcC3H1e50u44jH/rHXa9b7EoR65xgF/RrXVOAV6+9EhzRHL9XvUuRqhUjrk2jxg7WpdxHRGHyPuN42fal/+dwKn+Lu1UhzBHdv3ZJkpz1TCoWcHyd7MXtRiJzubIPvoagJyPI+M3DI0A37Xnmh0h1q3PUKZ1vZFDLC8n8wP9vIQnUuebgN3QwZheSQmk8sQD0FQ32yc/8lZrWr6DKPE2Q6jTgVRTMerGlgHAUp3OuWV7m8OWvttbC8wPAMuR3EQEv75pwMYnJ6y780Tbsa3VnnT2xdZYv4Y5WOuCPEiazwI4BnE+OUurADhf4+6vZzYFWsdJxtYsxtCu9+nUODatFVo7BLwiv1frkvqjPHEIB9oGu/F7n+Nat7AmyTuOkeM5aGHwxjQV17yzyONi7l9lojIN8uSrdBBA8HjWxhUrVKdZ84d5rV05ld1ZzRouwOeaHDK0Ep11XwBYToSouK55mrmOCVjG1JFHHuYR4PXr12Eg91hfX5+LNMoA6+vbYR/84AftVa96lRuyl1xyCX0plJpHVHcYgPqSl7wEg3kVJZFuoTbvox3k/vjHP66CVtkCb3zjG+3Xv/61K0RLGEufSRxLtSR1T1/4wpdSDeIokaSc4XPPPdevTxToXIZJxqByfx/72Md6HvCHP/xhp2SWlDv3W7o5AEsU3BxJjLzJNGDcl5od+kF1LrIGupalL22ks7kzJY0tX0S1UCZals8ZsSbJPooczTDs83GBMLH+6FTptPv7LrAuEZ0yqTUNGCUCwG3kAN9ySwDgUxwASyQLCrQ78eQImlG637PTbv86RPb978vG3tPRIoAiZ/XctngOKbJejaJnEBtOykitqgG21f2yM34n0JvmyUhtwV1A0Euq/F6RA2pzvUqgwSxZiRL7FmxyBRyKegaMrxLaNq1tHT4eswMuRDbjXFXbJhmLwgWlMc7Bb8RC0rVKV0S2l+p4D8M0lWM9mAMJM6bGivAP5wWnuAmGfVnxSKV71AnO4OhzwBzCZ3o55R7wW2I/vft+iijP0ZPhkWd3IqiP5/TH6NsF5RnzMZU8PaLrgUXAeQDghJB1AQBcAfCIRms8KpIe7E7Nz3JAaA1ULd0p1jQxZ5XX7HodO/qwnYm6iwEDbVLzrpyO2l/lUpUmJNymY0zioFRZOu07wnrQQo71FI7SAnO5B9NcBFO6L/yWtpkC/FZQSg9jXwst4AJnkXKo613bBseiBBQ1/lNfmd2LY15134CnpzxIOcDzBcAhrhNKifEg42F5hEoTjB4IHXySxOsGIr9teHv6d1CDsSPENoJimVXU4rcx4DQAEbUanUQSew2CVpTR0UPoVF3BKJ3TgQfp7W99s/3wh9/3PLSjjz7aF+vbbrvNqVASudDnb3nLW+ymm27yCLAa83BKHUhF8qabvm//dcN3FhQAhxcuFgenPggD0R4VB8DT1jIsNVUcZhgeDQ8/iUli0J79pc/aesp6dKGcNvqzfkAw3rX1Y1CgEZVAXXl4HaJZ/YBERX9HOQEAWCIBEl1yb5ZaV89NdAuiu/RJQC//BgQXAMD1rYAUB8A80w489ijz1h+Gj3RNyba03WsbJ3/OJHYHP6KDT7cT0T8E8Hu49RSOsM5R8v3uB5Hex7VvZ8EAANcPcmzUlp3hUaJfyFkV2iK7BcDKCZeasCaIQjM53KKI0B6KvooGXWAidcc7rwriCQaIFwCumiIaj/KaKdqryKvuOUVdfX7j/BrgimBEdDKiH16nMkWSg+ZCmzELycGniTvUrpIqcnLyOAD2KC3vognKIHK6MscUPku0ayl1S9QqcngFeNUG/BtPmCLhPg6cuhwLSvw9O982L0YztGaJJfhMF79LaFbfe86ucEKeVRysRgt5+yqa6yMtL8Ozp5/qv2aSNNNiOLOfHF9OoU8jNl/3rCMlABKTWESatGlylpOhKTEexHIelIGqiBO0mUJxIwquKEMP/4jnPOjPXH24MipRHcpRoCo9MSlBpZjsl7a5tsD8ALBT1hibE6UNlK1aZhP9JNFNHWuPPPWFtnzZ8VDRBDADOIboVZQ3CvrHTMpMba+afScxHmYAcIrA7CcAliHloJdBmXM5w8ETYEwDUQrUDc3D9rVvfJK5bBsG8RZowOM2PrgFo43r1SiB2hXrkgaurA2oWxnUVw3EuT6DhfudhqfAnpzGRx9zpD3ytNMBet1VVWQxpkQh/iVlhOqZH1X7VsBvGqTahFMWu3OvEWA9OTkiG4pBeVPbK69af/f0dNoxxx7lwFTzQ5QjIhLDM5NWx6233moqWSSDuK8Ph5fmY/bT+q+X1nFd+/r163Fqn+BAWnaC6O7KO9azWrnyEIDuGLbA1njecq5zz6tXr/Xz9pOH6LXoOa5EX7QGyGZQn7n77rur+YWZBijwvHr1arvlB9+n4TAQf5sjwMng9nlfNote7ptKYyR3a/eSBoiIaJwCHFqjMNDZH1s/gK4vzhn8hmfZ7aLkaHFD3wGHe5/TWFR+YfJCH/Aw0ppJYAYAXCTFQTnAUoG+5acJAD/sPPojdkWiQOMycwde6GCkCPABn/Pg/eBgAGBIV+6QyIbYDPsu7FJtOVIczzkD3gB/orzW6gPlQFa2nzTW9HwasONGBndYczfBL0VyCYSBynj4jFMx5jhbc0ejjfcjmNshqnNoBoQDkjE/XhMtkV2oOd2nb37LOLQd2AhdvWHvYXNNjY4xdzd5hY+aOwnDM1mKAmtlgb10SzkSGXnB+RWitO5gEbjm9x4FFl3a++fc7Q+nCWc1cVEw5RxOquLh8FEIUM5DGZRab5g7q2MsjDuBSac7Ywc5BV1jxe0/OaKkxzEBfuq27RvuMaPtHRvDnMVDALuzLbSFSK/0DXzlYhikwSDWpJnSpgaGrWPFapwJRHOJunf0Lqc6RzgolH5aYKz7eSV6BYgP7KJIOnjEo02aC7TuS4QrovFFlTbF8ezpLESxIo1kZztkgQHwrl6pmQuqHcKqU+oGsPeD6Mje+X13HgQdUouU6q0pIjst5M/BP3flFc7bdxDM/jmiNGNOy69csJe+5CIS2kfJ28G4QgF5jCiDFintd/gRq+1P3/A6cgTrUo7QXZ4bJJGKDRs2kN/zOacyKT9ICpESw9Cg0meKCv/yjl/bV6795oIBYJ9Q0iQTA0xtEciwUX2eDq78iQ4o3n39dNLDVtizv36V3cs46V65yoYemLRDJliEiQBvu3vExjeiWjrYYsUhJoQBoubboaiNKfrJoPCoJF1NHlSfXjRVie7MoKLub10rbSoADA26DgCMPK+VWqj728EVrgZwHgVFZXm/bai/y7aM/oLrujcGU90qUnRX2qqWo2yFHUbOLw6KdXivNvCbrZxpK1Q6FpF6or8CnqRp8Ap1Y58cBYL9FUZpVTRJTiOPuir6q7lBXi9aiXuvd0VgdtZ6RPTaP8slfNI4cgAs8FmNwMpdGvOf5+M6JZkJJik3e/8VMEyOuDqnOnPvol47BTtUEF00wru2DHrRQ2Qc82+P6ArQ8g6wFkPGI8CaA2rOG1ggqMchyKVZXJdSharJ4yUSsi4pAGoGr37qGo+o0g0coAuEq73CxovJOeyOAJ4+IaaRq3rK6RgZANdGgmu9vn5PNVtWm/ZrEm1Szyb+MfMM9XcCzi7ila4l7Ra/091xPf19Ixipoi8J9LII4okscDGV0g762AbSFD4Cff52+uSwU6RH+jGW6TvtLa0h3pOi0LMucukfB9AC8wHAzBdQMbSQT04wCZXIN2o/3Z5y9qsRNUMUrx5FyQq6DSzenuPkOQuiShExxuAMzYjZ/WvXhXA/AXC+42onjw9yJEGe7Cp4SgBM37dgJI2M9lvv8jZqVq+z//7WZdbWU8ZYu81alkGLhd4t8FtXYQGXkeKdWahP94X33iehBMoPoNUfKrsqF3q4b6sddvQx9uQnP8nb60c//oHPjaqhe+ojT3d21c1QjZV7V8TYDDVW1fnF6HFq3d5zgBWpEQDW2qvnK+emxq4o6SXWc1GQ87o8Pq60KGh70BxDNZbcf/2O5zo2PEC0usXpzbrOMdhcLSAWHasZ9VflFiuCXFDJPP2ESbkBg04RZ81HDTjRlFuoz2VYu5gXx1akQ+eUnaJ7rEwgmgYA16Z71flkc8h+0eYqtPzdBSV6JEWlHyrP8zd5HR7ccMeQljStLwFg9V4rTBUANgIaAkyeO69xKjBBpEhgIpzhM2k+mdnj9EqP+uZcSynI+iAMZhhUsl3nkP1vBZkUU9CLMgCWCvRPiADXM1eJAq3HqwiwVKADAGu+0+kzAJ6JRu//WWNPLZH5daC/1f5qh/yay+8F3oqKyEkMNDvHeRaRYxrvckpI5ThyTtPLw40ysMRnjt+nO/K5II4V/WEaD5kHMXBWF6AlV6ApG2l1Pg/IKTbIsRi7PqdOUqpsGWkn4xLEYw4gyjgpjZ4JjtfI/JsrtkiXQdx0dIRQY2VA8t4KM2w9eX+tVCMhamt9UKS7oa77kM1APqWLpXuNKIxPFCkvOFGkayK6WaU4lMnjLsMpE8etdQ4c8DOQsKKn1uj8gH4v/ac1BsjrfVtGZLCRwnBVFDso3A0I9HhJT2ckeWt6eVDZg1NQjqcB1ogA0daim7OGHdJsl1/1aTSPxmhuoreg/pc+89lxyQS5LvnEf6A1tNzGh+jwBGta0cB4/hOfyQmZB/sBvj2H2PCOYaAq6SKctwRYlvjwJGA27L+YB/zPJGrlfdsN0MixlN0WgF5zvBRx9b2YFYsYALfgIXeaAqJBUsONmwrRDAe3tP8YvPFmGl25RS1EgEVd/DQF7Z/1rGewsKSbr0aPY1II1FO0L3/5K/aCF7wYZU4tOCsoXzHooXgtemsPO8T+7I0X249+eJNHeBW+l6Fzxhln+OL9rW99yz+T4qO8yaoJqE1eZdGnbv7+j+2b1397AQFweGx8AHhHlndJeTUAYBcagSLE4J4mqZ9EZzvvk5fardIT61lmvQ3LrEEq5JuIvmxksI8TiUEFeoTSR6UtdKmhojWXUd+UneaRyKDURuRPC4oGiyjOnIdcXyOfso55SMCXCkucE3oCg2e4ncj9EZQ4OaZgwz3bbUPpF7Z15JfsgLoViqB1jUdwrSttDQB41dQas3UYM/dhbGzg+FwHaXVWnGChlBI1wLfMSyp0mBs8ew6TnLeRGyrQFlHFrPg85brv/F4OskYAqoSwVPJI3UbMyia+Vwkn5R6p+2nOdseBoryB0dUHlQOsd4/KSumZk8mH1+CRXXaSEytHSflRAeOsjvNJVdpBnoPfMM9FVw6nDV/Ijk8g1wW1UtS5HvDt2jnUsfVyR4nyHBFgAXP2dSdHBsAxeXhAOgFYGWo+nvS5R5yTABUDzsGtX1d1Ng7grC/SvhHB9nmzem++j8brTrQip4LXbJnW4yJ30TwBcGsAhoZpWf2q5qcz+wUS97ZWOkRcVvUZ+X3qM17jLHD11GFsRHV8QiI8UpqF9t9OHnq5dI998xsftam+m62BGq51pSEWU+aRInWCVRJMtPS8oM26g6V/7F8LzAMApw4rX1JbKyXaRpvtiWf+EUbLoQh5Hk6OEPNQQyzeMad70r73C2Y2n5hqCAbpcnd/Pdltl42ZXSjQ+WZ3AsACUEqN0VqUa8RGJFLzBS5AFIWlJ+GlNshjLjb12Veu/oA192wjUnEfcxGLNQOtrtwVRopGAuC9HgDszkrPBV6sAFjCJhPW2dVp55x1tisr//eNN9gd0J67ydmTo/hxZ57hOhq/uutu6x+EUsjYlJCUorouKlWgnMVeALDaWc5I7Rdqy6xtMMHy35qdvDyiwDXHFuD0SDCili2qvcsYz88ugHGjDfZtJwLUigHW4r/zZwzzSxHqqBah+T/YPfqNjqnfOXVbtPb0mc6jf3vdSY6j7/V7/c5Lf6QcwgDuseVawvrbnZgSS/yt3bRQ5QhgonS5EE8AoJSUFAune2WVLpeity6swaJckIqsFs60COforo/jAL+1W1hLyc6sAkgPwfg5D+Rd1FgFZiSCVQSI1COCRWDMAXDOARYAlgr0FDnAUz7WVYFAZwmnXuQga20LiuyBvLugkedMH9h15/uUzSiKrO48s+kO5N0dkXp+AKosxCTQpVxXL10jY0k8XL0rZ81tjfR83aGpR5EcALPMhzSHax9PW+MKoT1/7rprvW9MMOcqhfG5T3l6ACwXZgAQsf5f/oUrmR+idJ3mDpXYE5vjvCezbxrbKtdz1XVf86oQhv1XloOLy3vpc88HJKs1mKdFLdB6Q45ulO/I3n/N37lH6ToVleEyEGZqQGdElOdIv9TPSCWszfn1ew7njZiUzqKsHncuk4AcCppbmG9wJHg0meMrIu3tL5q1gKwiqboiAUjyZxt4NeFs1nVOYnw6fZv9ywrnU5bJGmgMgd8G/obR+enrPv//s/cm8JZeVZn3vme681hjKjNJiNIqyo9uEWRQQUCChEAIGYCESUS0bf209fu62/7sUf0cGltkhpChMs8JwRZBRBobBWkQgSQkqaTmW3Xn6Zx7z/3+/7Xf9w6VqgxVSIUmJ1xO3XPPOe/77nfvtdez1rOeBdPlQIhXXXruRXH9H9l+XQ40Eow4cOBAtId96/kXhk+qY/beD30snbj5JALZM+nC8y9ObRtiW3fI37sITMzTnUfxxNwhIAe3nEeZDSBIzyJcyzH2/JQbfVmr7Hxy+gTgfxIB4EMD8mXdlBLZ9vFrEDEu6UqnnfY0qG7PghK0NTZPe3i12CwmoDrcd+/9UXvzzW/eFwOsobGIvcIkYp9L1197dXrFK14e7ZBiJRVGMwYlnKVsLG+68fb0+gveKMImeluoBvPnOkDajNF//O1/m6644nLaWfxDbGBuVgLcX/mVX0kf/vCH4xx+7dd+LX32s5+NVghudGeccUY699xzqR36Mhmmvz7GSXw0E7/8DNx8omBu0NKGFkIRlwkB6tDBsH0vxHxAaTW9+KbL074Ng2kMYLVhcGsawSjMPkw2G6rzMiCzNQrtgADYMqCzTd/dyjgQE8EpS9xijdsCqDBSYcekL0QNLRl5A3B9GHeA7xIZ1QrKcFUCbvYCnumnRvMU7t1Jc2mmb1+aXH4wHVy4j+wq4kRI2Ccc3b76KenkOvTnadpSPUA0cQcv72ExUIfcRoW6RkRJ0atlgK8ZAzMCOWroSi+BXQGOCgSrOFdkf7nH6hVEa6MIwNoSiU8yb/x7lOQYQY6a8ywuVdb4hroz4yXd2YxzQ5q0ATGjimZ/aalh4MaomaC7ApgK5lxh03Xs43cfEfUNlnMB4jBI1jO5d2NnFMPz2O4VQWmmNsXrNeYVMjHWHQdQluqsNmFuObJii7UhgYuLm2Q2N7LSWXQrU4k8ETek7NiZoQ4AHEOZldgDT7sRB13bZVMgzSKjHevLr43QcRYsWVfnU9ZDr3Ch8nn5U4LYyK4rqhV1zp5i4ZYILIIO7oXkKzNSKEskBBbi0gwArFkz2f6H4WbG56EWcCz1SqgB3xI5ru1Md1z3b7C8O0Opc4kIcR99rpfIsFsP8xQAXjOeT/ifxwKADdKx9qo4hy08x6XN6cU/+WbWwgbWmPRQotSRoXHSuajc4POCigwwn5YGGZPwkZSjfCUrDvAaByamzKMDj5JRslousN6Rzg4R69MkhpRaWDJ1FnOtazJNz30j3fvgJ9LoQ58jMAjjCFvT272ZrLDULYRw8LbqBGwgmIWjfGxO0BO+Yd/GD3D3CEr30yNS4SfH4n9+9q8j4ymoNHhsSdHuPbvJnsIswl42myp+57KmEIgKhxBbip0xmPihD38gXXbZm0LUqsH9b6H7YTZ3bjZnUm1hZP/OoDdq/kt7F/e6vMdrL3H9fV/5S0TxMtA6tsfhjvlEvvFYj/9EjvXkem/weHDmDBosELBQvHGYFOosc6bBzTW44D2fpK1YXy8Ks9x7nb9QlmXORGsyer82yUptgtGmn9hNIE2Kvet2EQFGa0hDNQKw0zeoyjwiqIWQWsX2WpQQrYDnwwHg2ESPADCxLR2wsJbRB0A6KQ0OgHZxVL7ylSu5lhp9pF+PsJ8sxVwD3FZt0/WPrQoAzOYniI7aUH0MGQbUsepoyTxQIbcGVe1IwNj5KxOhOTWeGv1D0dJHpkxZBrkAACAASURBVEInIq8LlAJ0kTH1d/ULctSa8iC+1/UzCyOwXqgiW7/fNzAY/XRbBJBjTbE/11X8Zf25bn29m4zdzCSKycXrZVcHW6DVqQmVjaFZ9bjzMwi3BJWd6+khy6tYKvdKUaRAQQokUYb3oSsJTrMHDw0ME7RSz8POLPRZh5K8YWRT+DpzlD+qMDwJnfayiwBgnO819ti23y+AqMpcMSOpLdXHv+i81+Tvj8hZSjfefQeZy5kIVPrQ7vQwT1790p8mAYIPAz365k/clOZte8RcnIFFou1Z4H2XXXRpbnkp0NLnpBQvO3v8jq5QmB/0cRoA8U7eUyNppI2rcayJeUqy8L2XEGqy1WZsOe5hUwRM6L6yOAe7UU/usHbrcaxV/ZwIQlgXX9iyCAojAsgxF8nk1tDXaCmEq9Nr5rfZSN0If3UADrzPMx2UfGywhz16PAg4ooDLe+fSR+++Ps3CiOmkxrdFp5F3vOL1vI6DP27QoD90gaxzLvu1Z78yJ1OWy15LgOqb7ro9zTQJUvk3xWa5fMfZAMbFP3Ue+yPBBhJc6YCUdpJyiX7NJnepne/pYk5HQsOWw7OUvXalMeZ6haRedw+958Ek7tMLZqX5Pte8QUeDjJ6P/1Z0VftiHXnWZbgmkpfiOEvhjrWNbcehNcCH+iGLHNhUXb+hsXi009lnnx1qiD7f8/V7wnBZbzs9ba1eLQSobCS/Fequc1jq8Re/8LcIUe0KgKe8+dVXXp4ue/MbYoByFGT9Zlb2xL3u+tsAwG+ICeCAaTBiXRBFdgP9l7/0Dnr//Q3g9vMxSN7wZz7zBwHXr0y3335r+jyv/9Iv/1Koef6P//GJ6P33nOf8C36emz79mc+mL37pfxcG9HFM2G/zW2LhMAlbTNQ6E8laOmF/RJ6ZEPMs7rShP11469Xpr4l0TSIedkIXNbZjzXQqSpbzuxgHwO+y7MNRnLgDDMw+DAKqy5UJQAe9dg2ySjvOdRbFwxoKvB3tedsMagBgFhTPoQjNOoEBkZa45fObcXBPw2ZtmUxj9YfTdPP+NLHwEG8ytUv0ruusNNw4LZ24vC31jrIY7sXRfJjv28+spw9xhRrkKnW/HWT5lp3w1meoWldEhUOgKsCVDmpBUQH0hvqymVjoM22FrgC+1vxqiKRARwbY83fuSFUOQ8R7tJtBQxZsZlEqs90581tMs+KOi11JTET8ObBZQSeuRf/j2KujHKJ8rNC1BdYB/tjkpyRGYfT9AoGhNtUpXWSbFxUfM8JYtOsJ5lBxK8L1KoB1rKxy8RXnEWMQUVQNT5Hd5fcorzeTa2CgEOwKgFliAo0VG1XU5+bBzf8ue/b5e4DnrGKdA04FQFgTJCmGZA1NPeOUFcq6Nc8aUh0J95gC+AqMBcjRe5gfx9/PxXWbPXcPKnpRr4Dq6ItlbaA3iigsADj68zGWQwO0Z2n/fbp1+7+lPmg/oBgHC1GFiQkUCVknTwHgYzFMRw+Ao97HhbaE8nPH6em5zzmfdbeFfw+x2aFLAPMnAjCR/SnbhTjrQ+8+HLpQVX2CADhsxWM4HUcGwGsBj3TcvAnr8HZwPo0GDJrlXWnfwS+kvaNfguL6AA45BhZGQgOFnBpKgbO04+vvZR/DwV1rVo/lLhyfz3LtGMsNG0bSG954cdq4cWPa/fDOEEPxoZOhnsaXv/zltIt9s6GQinfPummcXNsY1tlE7MbQM9AL6GVf335ltDWaQVU0KIwY0CG0KsZHJ6De9QQLzJ6fM9T6dSNU01JE4VHv5SEAeO17VyJpxwJCnwLARzv3XLZLUdOEqE5XX9T3LaLk212HLoy/1cBBjUy8mAEl3/4hwDHecQuV3o5hBE3JIlVqqK0zT+z/Wnc+UK/tZtFJ65tFKFxLtiRD62WBMoUECG6MDKXmKOI9wz00B1DMo4xYF0G00paUz0asj5QWdS5xrtYydix7XuNpeFNK37h3e6jnnnzSBWS4mJ5G4HWKouWSKMD5ZhkEcxewXhkZQOST8yYB1CAp0AQ8Nnpp3xkS0pyX+677/6HPAlqu3cBTE+BsZxSzawLeYF7hF8ooq9AuyN9jz7aHKyKwDcBl1NLz9bIVWgjIgQoBFxkkRrkHgQiiBfhOOei4TL17P8kh7d00AlRdW0YAM7xHh8lWo1LyAMy2nZT6VoEFd8vtt+WWN4BmmTTdBMb6wAIK1lV7CVJ0LaZLLr04QQ1MjVO45p0AZ76m3j+SWpQuKvDJQfDd7LHJD3Yh+lRabD2LDwn9vIc+tbNQlnU+O/sJnu6kdQjCVpE5Fk1RmofjmMfcexbBfe4Jdb6C+AZgNbQmeLlKHfGSgBEf8ZpbboxAXJ3jSaUe5JyazM8LXv4qkjz9US/cxfyzTGsK+6RD2YmiaofCrlznFOl/xaIW8TENGswxfiE+Q3Cio68/6Mj6s0cNgIXP7J3hZwUd22wvtbGhrM3cZ9629dNDygudhk4yr8yzRa67H8r33DI9yrtQYh6yrGM2XXPnNXSKgQnDKTbxr97yau6LBAsp5nv9boAvZUmd7MUL3Jtua6f11YotOhiQZJPV27GFUWR3YNyRbeBHwR3GdZK5fEI9/dH73sP6OIlxo30ggYC3vv6N/M33CyKGWClD2IJlYiQAcOZxA60h51oD/LeEQZiZU3cnt7FtMp+1DcHUUv8h2jFNRS/osnVuiCdiZz760Y+k10WwFj0K5lQWITx6G95R6zmzcHkP3UTy731FzyejdbMT4+nHXvDC9NM//dPpk5/8c9Tyvoyho/6LxWNUzwiNtLJA7vaRYjGfgTDVc370uVCYp6jJvR4Z7QNpaGSQGuBr0ivOeSkD4A0ukIk3oLDGJQC+evtNtDK4iEnZGUGhZQZPo5prupbTT734hens7zszfe0fvp7uf+A+Wi11pxe+6PkRAbrjztvSrp170nOf95z0fWc/I/3j1/8hegb+ix99dvQbVDXywR07j2kAj3bzCCPFYm6AtKLvYRvRFRwI1m3UFfUSRJgZrKfnf/B30/jTT0lfY2MY2HRS6mGdPp3ahtYeVClZgHOAYAHwwn4mLoCzgz7iaQzQIQA2ycKPtbCReXSPMOrOOHv9kUFl/VWgPXdgbwTAsCuiDt810zSpczLff/pymtp0MO1r3YtThEO4uJ/7jcGBhlrpelra0nVm2rawOdUeIpJ3D+B9NwDmIECcLLQZ6CqbSQXqcwmAl0G2ucLVgvhIA4RRzvRnfhdNCthYjB2AUet/O7r4Lls1uf8o2mWrImu9+C/owfE9awAwwFMArOFThVyK7yKRMCNKGnNtaNO+ZtKnodyY6Y14BIdeVNRNH5sz7AKAl9Rqg3RRWxYgm+OSNYJhEkEGg9stDP0SQF/g1+BE66yJ5iyBCSOQXGujULyMkracgI1rDsqyNl4+8EoUjo8EuFV231rk0vBnWnNkeCPzy3UWv5uZiTiCwFibEAC6mN7x3jxbMwU6R/MiOFpM4nitnNBrgHBkfItzLv+ea5gJFFgD6OZcAPvc79ix54v4CeDvMeJ1X8t/Cxq450K9tG/IgCXXwEulqaAqWOX76fhFKzCVDL+VNm0YTduv/neAkQfjunv6eiKj9BQAPhYrdAwAWBtmlKg9jDN6Wvrx515AtHdLRPInpg9EP9kQQ1wj7hGTwZ+gQjkxXHhrsrOPoCCVf8uTN3+f/86vH6oMujqbDx2T9d9TZlR0OqPEIeov/DdR9zqqx4s72bB3pP/1+VtYJHtSz0bq13BMF3Da+4j+z5PRzN5ncT3HcguO22cB/Di5DTJEb/+5txKw3po+86lPp28geOW4Pu95z4MSOgBT6kvpLz71lyF6ZWlTlKuYg8eeLREY2AoDbM/DDxBMbKQbbrwueixPIZriXqyTY/D5ta95fUFDxl8gi7ft1NMiIF7RGV7nwBwJzB4GCH9bAPBxG/zv+gOH+JSsMXw7HEnsNdR4ME8PfkEnXrj7XosWdmZ3lshmzS6RfcSvmKfWM/Vy33VemwTRXc/s5U4F2T0Guhtk3pq0VavgeLcBvlWc4SXqE6vUiF5z3bWRXe40A7Tg3p+D3JGZPeS5bt/4w7ye38dWQtazEx9jqTmBKNsCYO+L6WlnAd7Yz8dg0jUXtq6pAc5CRVl1WtaeGUCAIf5aP8Exu5N0MefPPe9VaXlCeXzZatQ4+n7psod5TtM4SLwvbImpMkRf3ZC3f+Ku8KfPO++1RA9w+nRQuI4rb7gp65bwfoNJAsC1+gaXAA7CuZBhAci09+52tHDck0tWxzsvuCQLIuFzhtgM13rljR8FIA6lPTv3hr908gmnp10P7yE4MZDOexUZWa5nw7ZT04H7d8AOHIRO25+mmrQ1WgQg4T9RrwAAUkwJ5g9/X5Qya3LDOl9sZoPXmnPcR9gglh5Mwy4xs2yE2+tcmGUuCZY5ne6hDWmOlqYC8Q5LAEmY1ZhDWeclA6FFvrPK2EYVCtNIhkDUGs9OpKFTT0jjU9AhyTamATMclPH196YW7RN1uj5BKeQ4AL6LLPKrXkadK1oGHZZP4Ic3Ga+ELgnROd5K1p9kU5U+ukv4cd20++zCBuqjzuKPy1Qw43z0DwGwgFuRVx1lQTz+TDhLZmgJqEDFNAAjFXyGtVFl/fQO19P4gR2wQ1k3/cwBmEmXf+Iq/NtmestrLlPYgmvg9c4hXGlKT/n3lm1PTxN7uF+yMbHh4jbVzzrINKsOHY9IimR8EMxDBlc2QJN51kZ/gewlDCkCAgcoNQWfLM4CPLrm062f/WQ6SADrsovfxDxxTfdQFrmJbDpjReljQ/C6NEMMeYrEHgGKyPS6xpmfRJi6Y7/g+1mLW085Ne156CF88nq64YYbwl83EKu7a2B2D2ykd77znbE/zRIIMBD7TwqAF206TbZx69bNsYD2798fzyMjw6gu7mTQbZKsI22tTm6UnJV1rfvDsGAEXaANfhaIiJkBnofqe8XlH06XXnZJjr6tOEVrlGojF1pLV15xLQD4DQyEIFHYJAA2euCG2I60+otf/FPpxBNPgoa9OTJzEwD1T7GRf/WrX4nfB6lxeuUrfxaBrFPid6k1n/70X6bPoxRdg/t+LAN49JM/Zhxzlegn/Hx2DCLjXCPRK8sWElHFdOJAetYN709fNetJZKyr2p82zjbSiRiR1s751N/qos6WUeDjC4hNLY0CbA8wLgLgKcAlk08bJ/C0X2yA32jCl52XyKYKftcAYL4yNiACo6mJEnTrNN5/JsyJ4X1p9/w3CQg9DEiciqxshZY0VSjQJ/WenTZPof56L+DlPpyq/WwSE1wE59Cc4TWbnEc/Z0URrL2zeD8js04cpAyOctZXYFv6RE0pRmR+2yj+doiEIgNcAGCjlDJZvByHMmprBfsZoFrzHP13pffYazruO4EZY2nWefHBBTM4flhlaQMqgmGBNd9tabpDFLonAdxyNjnTybO6dBhf2rxkYUEl28wE2+sam4uB0ciExH+kkfnOor5sUfqwQlAcR7EJlaZLQFv2Pc79h7Pqn3/3HAXEMUYxTqyvwAJmhKUk5oxvAODiPQGAHZsS/K4BwLF8DAIIbN1WCnwQW4z/V6LiCE7kn/IRvxd1zfXI8hYAuGAtOTZRD+098bloR5Up4l57roOOrDBGT+pcWypaHES5e2ti7BdHIKXIpG8eWUKJ8Cvp4zf/FzZDos9EOpcWFcsoxUiObSV+7376WACwE60XB7g3Pe/5b0tD/d+XDuzHMdFZo5XQ4JCtKDBARtSi1ifb7FIBOo/5IXV+jwKAc+a3rLctAXBJe3COukB9rJmsKzf2yAA4ygGCZmmNKmsWp7BaoRdlx8H0qc9ci2M0gR37FtkJatR1orBhw5ShjI1S2gNFLRuI78ZHSKdEBvjiSy6Mvf2u2++IjI8PS4nswbtjx8Pplttuj/18Dtqg9tNP2iaqj0zK9PhoGmHvtc7s43ffmX72Z8/JPXKjp28rWFkNKEVSFw1Ybdg4nPbtfJjPbMVnzmIo6x+HG88jAeDv1rH/bpwv689ZB7lNnWGU3qB1UQMc9nYNpykAxIZB9Fpg6CiUM4Xj3q6x1wJ8u07ox/8D3ERWT5+E9imj/I5PGeJIzI/tt+D48mdrxefNgrKebU/Y2QNwol3exa+BemkU2SCqG/Xhlnt5qodoWzxi1O0uoLCqjDf2GkXfv/ilf48I0HA68+x/GYnHYKfGMZyDAp4ygOdr+BPQvluIM+ob3PaZP49MlvWWttx8tIdgo29oEOAsVRW/GEBlckeAeP4556TLr7su6+jwYyBKxXLf98ZXIl6ErxhjYPROR4VxueK2W6N21n7Vsm+iqwVrVkrp61/FZxjUm+iV7d88vxky8RUYgAsE9vrQ6LnwlYDnoMPxfZN8N35mgl5codd7N5GLmf1QgnEMO0kuzR7k3zAS23YNwRdZgnYsXa4uldsSM4D9hhNOBLtPk8XLQnOO3wLBEsesm7KLUqBwfnoqdXF92u9gthWK/Z6jwnMma+bVH+Ac9Q2W5sgkkoEVBzS4ccEMxW/Trw92ydg+fFqowj2I2k2NcZ6yVbjNBlcomu5mX5oDcFVgXd521525NzF+1I7dD6ZfettbOU3uMRnKNGc98GDqbkPrBdj1QR02mDcDnbeBk9pBtsp+NEcdgCcoEnW/imGpBs0aIWUTAaEKrEl9oAaUYlkI+sdL1vb2UnrTKSuXNcOc3f7n12cRQMbhgpe9DjVcM7cweGRetumTTD10a16xRjKmBCMW8IHDHjvf6GHYJkCVAzMF+3Jlwma7apu8XsZrgeu21ZTzT8etbXKpzb0cMIAylq7/7F343mTXX3ouf4fNujRE3TC+dLMrbYAeP8HeMDjSl6ZmyRhzNsuMceA4NSIIIA1t3hTzfx68OcD8tVy2pEB7HpY9zKP/9HGSli9/6UsjYOE8Cl/j25MBLq88X3jZGFuu9wte8AJ6ov1ATMYak91G8gdHR9MYrQmuu/GmmOA2t9cQaqhChjsyRi4+6wlQa1RV0QwvlBajNXfcflN665uhSmEksgBUmRnIxzcDLAC+/KNXp9eRAa4wqIs41C4GAYQOv4Dbn02bN6RhokYD1IgoynNwbDQyvyG2AUBv0TfwhFOfljZv2RgAepLI0MMPkTrVlB3X/dO6imUmxnAamxvLda0YkvrJW9I8AbXnvOd305cGuNGnn8qaJBLEfDutMZL68U96EJipSnUG8C4Dghf2EaUhAywANvvbMcWVhvCUgE2qoopzjLRRH4GjxpG5U3UjkgJNBniJ5xaCWMtEJBvUAbcGFtMCAHjxjMU0PrQ37Z69h3PYyYaAmjcRmkptBAB7Wjq5+6y0YZRo2TeItO2glm4U0AcIT/NE9qiFFQBViNRGK6YiYtf2+Eqi69MKXK2kM8mpwJWlNmZjAcA1zs+6X9uI2ac4ajHcg3yftiMMdgFOBWVQcnOP35yJDbdXnmLUGouWS7ViXsPxbUC1ymMirdrvhMbFpChbbTQslA4gV4C5AgCrlGcGtBKZ4Cyu4nEV3opMd2Q5zTYT1GB9RA0ta6eAeLFmqwDgRWm/gv4iox1g1WwvAYasiSBQthbazxdZX+9fAGIDw7mPYgloi8W7AoJXdKsKwBtra20GuMQMrvkcYF15lPTksv63/EMwnQPs5trqFQAsvdkab7O6jlcBgMuAQdSh247KAEgIkXFtOMpRUkS9+spaLFpIdVDf1caQD9Gi6+DeA0TZcSy69qbbbnk39/l+nCYyAtCAjMY/9TjaETgGAKwyaou6/+rJ6Sd//E0o43bhSG2MPWBqfpQNjDoddQLMAEebhyLYGSUvYX2zs7X2cRgAnLO8ZfRmFQCvZoOLLyj2kBxIOdQrPjwA7mCjkga9pFI1kzoLJ7kO/PcMJmtP+vwXbsMRuIcXoV6yLsNZJereowJxq4yQHe34H8/PcS1knXQcLyBz5LXfddcdaZS93eyaAPhc6vFshSQAtu43anvDCULPU5uH09vVY/mOtXnz6fKPfSRddCFMAJws92JFLluR+dF5zYEGnVTta2SS193/tXOx+HeZ5V2hPh8ChL9rgw/H875/m44tY4L1IDtwjnu8BDU0R86lB3OfrA/E4U0D2gCCz1Bm20TkLTFSfC3RT/UjV78XijxMsqDSU49OK7UWpVvnPf8lqbJhM061foTZLKmnRvOxHQCv/g0A7b278GEUAzry9ZSlEId7R1u7Ioh2LyV13eiEPop5+bsv/TH7WD392HPeAXPRfc7e16qC5xrgXLMVdWX5OmmnFepZPnDgg6oIeIsHgfVHfRhs0pkH9CrulM0ic9/P+V1+v1lGAaR/dxzKiLTReRZehex4+TDjG+83xeZ5+D0++x5f8zi+x2O6T0vpNTPi3/CtK/2DCCvzvSYQaFETEfKilWQntrxqzbLidzzrg8/iW9e5B73Qr6MvNmwtbUf4WoI2bMsAYHccn1u7OUAt+PQ844wv2jKRwB6ygA/QA812bn4cP2gxEmT9ZGy1NZ2oP8/jQ3ZDsXdYQj+G050FvEuRbXN9snHEBZ2A0lkCAVtGtsWxDeRpa5oAvWm+swHroAEYnqK2N2rV+Hda4t/ORW7XNZ+8MwCa/b5f+6KXMS7cU5I4adza9hNgM3ZEPfvm4S3UogPsTaDwFUV12xNeVIJOwa+iwCE4VmRgswoWhXUwKpYXqlw7WhomY5YnAMGcbzeCYp+5JU2TUZ2dWUo/fwFZ3xnu4+JAGqmfmGb2QpGuDYZYqIB6gLl4cGZv6hvppwR4nJJdAbf3R7JlFqwK4djDRJLk51qKIOB1mmTV/Jx1rUD5n2+zx28AZI/vYPxuYU9spJ99OVl1qdIO6jw/xlO5lgaU5aZ0aJKgdercDSaEn1zU6RtYjSAp87oDZpK/mxzxkdmSHWn79qvThRdemAMlQoroUlLuCU/4FshcKSnQK0so/lEC4BYW4JwQjPpSZHJ/8Ad/IP0jKpHOxrPOfDr1EohcEcGLouSoywWpRyQrqzsKgKcOjEb7Aov320zGFj8333RtuvCC83GYKOg+BADHNhmc0Fr64AevDAq06KftjWKSOyYZAGfQ7GKrs5BnmZQOhhQsn834RVG+LWx4q9Fn65YCbrGQPD8jZsfvwTkyCWpENhdN1SIKkBTB6q2k195xZfrGcCONQy97iPHt6NuU+lCrGlyop6fxnvZeJuIYk3IPGUdoz/N7qR0wAzyOEaMFUo2F24EinsrLAg//E0RFBjhqRxkXss5VM6smwRW9QhF6oTtnW7u6UeIbQGHu6bSfOHk27e/flUZn72Vi72UxEDXivtbrm9JQ59PT1g6EsFR9/vpc6t1Ns2vqf+cA54mC/RaAJ+phi/5s8YwzIw0i/Fp9YV8SmLIK7eer3RXcLZH5zABYCjTfL99YOrT7UEn7FVC7iMoso/12i+xvAGOMfG67w3cbYCgox87FAJEYg1ARDNKC2d88h90X/V4N+goAtp+yezuUbkGdYK5JRqiBMEXdOhzu5QL1EF6TdScxv/h8rrPNDb9zvUWOmor+VfGTip4z0DkwYV/jiAxYC+1+JyW8BMGqKgqAi37FAYoL1WfHz5UbwlgOboktBNJxDnmm+6xBCZ/yEOdhTZu/bHjW/L3MEguSo51IGV0P4avCmSgy5TkrrtY3Tw6hgc0IDCgIphgaXww1X5FvgwkED3Nm3TVuhjxANK8hWmEctIfxWaYeqL+LTWDpwXTrLX/ISeAAJTZNBEyeehztCBwDAG4PsMmenF74gotxeth4sTldUOGmVdRFTKYfx7cZHHuzNJmGkPHto0QdDwHAWf05ZmL+EUSvRGrKSVy+R4ci7wmW4qx/HB4AG8N3oi0F4DVIlheNG36bedXf30p7Rr/CPvcp/O8HSbw0qQXbl3oHqZ8LsZ5H8b6P9pZ8xz4HK2Yexx+g8loyvf0A+k996pNp165d0CEHQsfjp1/28vQFWiDd/T/+PLI4Zc2zFlU7qUNrtH5qbH/QFKVAX8C+3k2PyRlEcQTA8wCYfmjjPnyvtcJ9HGuajFaNDPJ6Re/yvj0eAHxco9ffsbv05D2Qa1vBToWWCGDqW7CnjmweTvt3Phh1vu5TS4CkWPPuXYDjq2++KXzJOsyunuGl9NKfwWEG60X2UaEi/JxGB/NKYR0509K0FNRj3fs5590CNMwO6gaXaVm1XlXxkNGKaNaRHgI/MpxmMqdxomirQeluuvfeG2m9OZ9+5EcuTmA15jwvyvWOQJ5UZO2MJRzWy6oanu1GG6AgJVN18undiISapY0p6v95Ho98bmAvo4wnBJnorT04TC91Am3Qc7NvW4VtOZRG738wVQZZK3xPe0IKeT8MC9l0gkzOA5tbtbcrY9QCkG+l9PAANF//JlCcAwx2MHadrOF5fF6Fp8x4RxNmLzrqC/md7LV9datQfZcL9fPoFQuwFOga9NKvEiTOwt6wbaE6Pk2uQZ/H7HWAGI7RKJh2CqHNExzTPxeQthgnewEPUJOLPlYE1hahyPZIi6cO1i4ytkizjKJaIbhGpkYAPDZmnS7sbTKEguQls+MKonk9ZDd7GcvZifnUxVyZho7eXQGw276MIGWn3WdMlNOOST+7j6TZ9MGHA6N1EJhZFhRLCydLfMWdt+dzN1AP+L7gXASkprl3U600tGVbKCNH9lkmpj7N2qzBE1msK4GU3AEl+2fhiK7YRM+jKUC3FhrB2o9/7s/TgZl9aPR0cF5kWxWb7N5Cwon7QtvTem1jaiyClRjD4c5BbC1MAHzH+TRDCQKBB5IJLbLgy9DCq1CQzRQLgMvHoQGjOgEW9zk7AkSbOPCga1DsNW/QRN+aQEIbxleqTaftH78mQLG+70XnUKtbIRM8upi2nfD9aWwvzFGTU3y2xT3JredonQgLd2KULB73qmGpQ7Ag8lxTZdoffXePaw3wJZdcEp9VYDH3Yf8nBMAu5h/90R8lwNUfIPjeb34zLox1eQAAIABJREFURK6e9awfZoM8Nd1y68eDUtGERqJiX7QPMGdvzWOoQEproNicjKGFzVWMhmVjt9x6fXrDxRdFebekh5wBFojkTa0EwO9//8cCALcxPCUADgplAYDdlO0PqLevEIdRZ6MMEZyT3oLDZP8/X1/ydTJ6LkIz1BZf29fweD2UwK/b0mkMGXLOq059y1R1Nr1p+/vSvZt70tegJ4zhIGw4+aw0R0atCxW3IZzJQQN5TPj2LugJBzHetEKaAwB3mAEGAFcnAbbT/JhVUwV5DQAOBqHgUcBlplfwa/sx6M6L3dRnRQ9gVU+J3A8zZt9XTeNbxtOu3gfIUj+YapPUVnB/lygS7uncmjZ2PyONUCdTu5ex/fp8GjpANHeUIncEuTrI+qipIJCsAsSNJIZqctTDFKDMvaRI8JSZTIFgzvJynkVrtGBQCgYBhwLCyIhK5XaqRe2vLbcE3WYXI5yVF6d7shsFm8kCdRtcYbAYQlEQgK1y6Sx90saZw1PUphkQyc4dPeGkTkfWmgVm7YTiVsrs++/IZHPyjIXGYZBNxIUc/ZXNBAsEOS+NRBebgorTi1FXoYgX9wgDb9QvFK45laqUZq4v+hF77ZZGep+K5/KaI0ooONZP4EcV3pzRFdXmaJg1HP4evryRslCIzu2CVttN5dci47XGh1+1hWXkLY9dDjblwFN2+vOGvlQCjaKWe0X4SqeFj6hdFrRxbHi81fiASV/r0pkTnQQTZCk0+XfUSptBDkyC3WCHHiCTNDfBPUOdcWFqGioWEcTOMTbRb6Y/u+u9fPAhpnOmbD71OJoROAYAvLQhveB576CM40yi7SZmNtABALVGNr/Bob60Z9/ucBIycM2LfBUvrgGtjwKIV1WcMwBeVX8uvi8Wi0s9wqYrALiM7Kxu6EcCwPYxzJmXYC4VQDs+JzujDUjrwtla3k0/3OvYS6YxY1LwsYFEdYhTF2vhaMb+eH8GWh/7+/j+vdQ9Pj296EUvClu2c+fOuE9nnnlm2g/N+wtf+EL6x2/eEw6QADhsWwGA7Zlbw5aVKtAfu+Kj6bxXv4pxygq2KnWaHaxaExriB9DLsbk6xY5x06Bi+ShZYPF7eS8PGaNHZIKL9x63oTx65+u4nfK36cDWtaJ0ERnBzgFADLZ5gSxVZNW2AuCgqrqP/bePfTidsBFBVFlgzVrqh1L7CjNsgqki86UjUnOOEESusCkuTS8AiOgjTgkVOc6wIwpdTgDuVADWGXbFRx/SNVPo0Etb28LqcJcdnUlxxrtQq+/uQVGXmsa//bsrWd9d6dnPfi2BHYCiKtAAYOBpBsErFGhL/siQ4TPU8Ydacygz469ZUqHvG1Re97TQOnCTfuTzAkGioJgSKNdPnZuhXpbsmP6pIMY6+jlovCObAV6M5zxZdv/eC3gZIwhgZmcQf3wOAGynlm7Wrz8HqZXsQhnaErBFs3YCKTPIlihG2SHuDz6nbUzHxycj4zoNFdW+6IQ0YG0Cbsncyt6sk6AJxffCb1K4LnQ+VHjHQWmCYqVFe09mEAi0N7yU7QgQmiU2SQAV3nHzs2b/fF4m6t0LM1ShoyZgt4JmUATStcUWlOHntAjQKezVJpk1gkifD9mn+q8KJlk2KIPFjy3Zs1umqTkBnJ8IlJBFFpRLxVZArIcMt/NpCn9vACargdKpyf1pGAruHLXG8wDx1GOwxsTYVLr8zutDkM06b4OCr/3xn8FfZlLjE1YtQZylG419h4/mscbe5XZBdvaQpRkOM36gmXqCQJTkXHvHzTEmY6OT6ecu/TnmJ6VHU/hPHYDcsdwLuRNgZWAjM61ghTKnbCFVKivr23aZYDO0S2SnQ/ZAOJiHsWEFDpP27JyR9RPdapxDlrSC9ZrM3W7utfTxZp213M+4sX7gPqdrPnNTGt23K73rte/K7AUwChExqOMjuN1iQfyECKgyrwIA5DaFJTPIOvd5nIp60YPdvzvnrqP+/3Wve11mHxJczQHZo7fBj50Bjn67J4bi8xiF6apCKpZxxumnpQd27GCz3BVZVU/IBVb26vO0miFwkydzON5M4oGBbigN4+mqqz+KgvMvRE2glx+CCiuZYPtweVG19L73fYQWDa8PAJxLHhTaWgXAbY7Zy2LLfcNYMAxsJ9HlsiVSNK3ntVpko/NkKB9Rr3wMFKqVgvH4QnuDRV15PLwvpWEOt6p4XSwV4N6/l/9n5AMA10T0Kp3UlV704T9KX+7AGJ3xtDSN449wHUZ/I+ULVbTVelLndCttBjXV9gIoHybCuod61j1mgMmETxC5gnVUmTUDLDAUAOeDRyKmAMCqKkuBrhH9Uh09Rd9fojq9jAlZ195eJvgI1Idn1NPoyP60u/GtNLmwM9VnxnMGD0M/0H0ygnDPSAOTSMJ/DWXHe5tp0+QgABhIcpBAB/dqeoZjS12nBrhDurDZ2tgMMgiO+RGU7GId5sR/0feX8dR/9sc4hWtXRrIZT99jHZqbamQRVZnm9QDAuT1POQe87/OA332je6Gw4NCyeM0AW7deBQT3MSeNaPYR5NFgGHlqUfsiIIO4EZne6CvnsbSL0rLc2Aoq/hQ15wcPjsXm5FyvSzviGl0TvWwivYCBbsQEiGUFXaZOfYpOYJM5X6X/cptaEn+XnFCqW0dp5CE/OQFW1EpjKP277SSinUGR7RXA1hjYIF7x2rxN0f17SO5bApN7r6ouKDgOGFHMzQyOYzWuAIoeahxXnN6o0cFoStkuApXzCIuVoFm6TKzNAosoNGLyOujS/BTaCrl8y8AMgmE9Gn5spkSMJenQ1JLl+2mECuDrPUaAoo6gguyBbpztsYP3Y0em011X/VdOlaAMtZoRkY8UQn6s9GZds8lk8FVkEo9h3a8c5Lv+H2ucs7L31zphoTJjsfZCg0vBvRTQbE4/8fx3cd824mhpk5nXOFDO+wVbUoRQYbHIS8dm3T3wez3GoSB89Xir9OcjZH8Lw6GzuS67zHXYouTQiHZpe/MRshp12W97ScaIUX/nsMG1QryDEj/6z38rfe6zN7KWiaWPfTPR4QHHUqGXwmCt24TXXtNaCuTa149+0/72TbvcBqkHB9d98cQTT0w/+cKfQCvj1KAPqvT62c9+Lt2/48G4p7G/YsOzhkKmQir6s0BguUZgsgWNdPsNV6U3ou1hViseGLQ6bbJaqmgTzaxiP9i5EMMkGG7wmTmzEn9bWat5Xj4yuV6MmTVy2tcIopblU4fPsB0p8/boTtPh5n1xOUdI+HuujwbEjnTPVj5zBIAUQ3iEY+bPHm7trA00rT3vQ+fc4dfdI68jv29drWNxUhEAVcNChlYL0aERNrE2Gi+334DzCnuMxEgfmbnzX/JK8ISbP4sJEBztJtzwylPQTpgOxN7XzDQyX6TS1mTwEYieBsAI4souIPqZtv1ZIjMU53WE8YuA2RH+HiDQ9pzQXsGM2DMU0DdAgf7iNegzDaSnnfEzzHFbdmHfIkvgT8EQUaxIG8NsjuAwx+9DrXmC9kTaEwVgBay2LXo0ANyLcTl4YC9smZHIkOp/CDrMjMmW8HezobIoHCxf99nf+xCBdE1OAjp7ydhGHoBsrFRWgaztahqABH0Er9PXzejNUHPc190TrM0ONXIAdgenDqaNSGBPkF3uwWexo4r3VvXjCLpzVJNcihOFtg/X1km97wLAtYfAfwBk7lX0ybYkEh/KPIQJMdltTQCvpTH2XTf1HFl3aV9kcutQY7sR25ocBygTSBAMOqbapgY0W6+3aeZ2JfAuExx/gLNSXNcONVN0oOkCZEfNuA6NAUxFs8LZIRAHUItOITjgTWpi+wHC8wQb6taQ8zAjbReALjSFphRp62GudvJdvWY6VJVO6UM3XB117lH2hbtxySsQB6NbRczlvEAOs8xLu7TmT+WCDofIueP56uw5/cOB43gC4Gb62C1XEoDlHgPY3wHwTU2c9Ul9JinPzMcZ6qlhA8whSGZiUU2ZJRg2LBYCB+zF+FnRLmweX4vgwCzrSKZjH2UrisAW7Pawp/qWq32s89DVee9CtGGyRLBKdp2AJgGNLlhDChi3KUuQAVAHc822FLDj/rKG0sLBdO3nbmRP8O/tdNnPvIGTY9Pcz3eQpa7Omb3hALRdnWEuOeciq6zgFYEg13escROrzB9bhOlv3wx75MILLoi9p8oetKyG0LEB4Kcdwbyu3rBM8chOgRPdnl42ns8KRGxsjPzcDCcEKDOC7AJu8qOBMsogQF4G9Wcqqu9rpuuvvzz90rt+PrJoefPIzkHZFDy3x6imP3nP+5G9vpjXNQxSRUtp/Uz/OJ4MNCMfWZOlAHnQO7uou3XKN6X+KFBkxo9xqAr+uKEzIjPoGJ0YyAVV83i9B5GuWerl0gk99Pt9b/oKk2gCOsa8EbpKH8vWNiMAKahBwyw2WlOmDvrrVqE8d+8jk7iT6Ag9dzsOMhloh9Qxx+QxIwqIaKuGHHTdPKmi3kU6raBXunMfkRQyvi6eJWjPc4NERFlXrB/aekJl+X7qLwf3pYO1Byj+34NQ3WxE79oIAgx1nZpO7fiB1Lmb6+EcKg9QR3c/hm4cmlKTTYw65WUXjmCUDJ/nlIEpTiZGRHuxYACEsRIzhi9rFEGas4yjqP3F6PfmVkhVRQekK2N9Bgd7qFWbYEGiFsxcMWg2j0rkMoBsAHCuXPx9D9wfBqXF+HeS6RiB9tINLTNat5AVVp0yohZFZjQiZ9J5i/ONLG9krnOWUgCcWxzlmmNrWKOfZeHkazzKvsYOdfQY5YJ3732YnnLjRGoRMTuBKFhRd7yEoescJlIKOpQS7TgY3XXPXOCcQ+Gaa+7kvkxZG24kDYOksEw3dCF1xeY5/sCIsvJS/FVHx8HkvGGv8x1EXLe00kEi012ETqoYwX4zMGxKU24yvNeAjcu4BLFeSvkT6Lj4Wfu679UNiIx9ZOKzrYgVbFzAOc/mE2VGGL9YIVE4XPQIdt0azKKABq2h3B2C89VQSosOSo7Amo0qfo8scZGBVzmUsVmmZKBraW+6+4p/z970MPPmICIpSyFAEjRqHBiNtjRWEXUOQnl/oUJFxPMwTt1htq//s19y7hs4cDNSjdVwQ/Fa1Lhlh8vgYrQkiPoc5k83kfjmEK3wLmAsn8Z4s7HFuw8H6g7z2hpHQXV27edqptf55FnkSaX9yP8QTOvYl1ngbD+8iz77eimIF/uMW9OKd1162blvcYh4+J3rAJfgNwds45iFoxtBNsTW+vppQzd9f/rcX19HHRnZlpkHUre2EidONoN1JFmYkTWIrWqTmWqyZms1awNdLR5XmnUBDBUG04VbCTgcj5lWOGDZ84oTWGnpsSYrsHq71gAmbaY6He4rlNIsLQJ+yAD86VV/DE2QuQS99cKXIbwTDiwbyjh2EjEZdSwaS7S+oYXePOUiC16/vdijBYzO1TTtmEbSKIJcvWaebGMi8OF85uyNirMddcjsjcbOWtjvRZg7dYRWvJ8tHDzLiARKZuIi+HskgOQdYOMzS5ZV+2TaMs+lmLI/m6VeLZHK89CgXvkIBmNE69ba0PWg0jWjmI8TcoYEgvWaBu278aHUMsltPNjLzZgbYAyKP8FoMqHOU0tisj9/iJvGNYVaK/v5clnvaf9mWw8RnF2cJsPCNYSAEgq8Y4ynYdGgruK7ZYEkqJFkvfTZfF8uY2Ncje/ynTI5ohyIa5Sy2NVH8gLnWnvvPrUAOyIRJI9sFcNw+W03xf7pPryZjO+5L3oJJ64j4Y+Ra36w+R2WwXDz8kiuH68yGLuCEWJBFmNfDnzx+ypt1O944gEQj2EwRk0aFXg7ansZq3b6yt9fzZg30g/+0GvTuGRCMsDhMLFmq/ixPhahnpWqzquB1aM7jzwGT/z8V/ewjA2zHXz8z+VwlhZ6/Z3If10bZDkcvlvvfx85qHfoZ713+V6Xga7ysznQGY91wdhyrjx6EOeRQaH8/vIerd6rWLXlEKwkAaIVUPwA4CMTax01c9z2LIposW5ZnOmG225hfVTSxMxBAHh3lIFuojXVq6Tzs1YV1w0Bs8L+2FKqbcBBNWv7oAP2O1BzDvaR20NRxXXtnTdGW9mR4Y25hpkA4yXnX5hbDEHpTgvS2BGJIpjUhQ1t2Xd6Ze4c6tOsGdM1Y1COeXlPyv1zvUr545lH7h/aToYH0GD3jrBd4JeFbsaqF/uwuZ3+4Ko/iSDWL73q7VxHX2pMDvEn90VwB8yR/bBKFYObppe4QYseElEKw4VRif5f+MnsEfYLvvPW29N5P/uqAN++tymz8Z8SAEerg7IWgH97EqrZenM3Uevxz3/0B6NdwslbTgVTsIERVYkMEfve3/3vL6b//sfQFO3daybNkQZB1AIAfyR6+No7LgPfPMEPBcDv/uP3AYAvfBID4NgFo06lBlDqpmjdRxMQt2g/LSIYCq0MGrljEUwa9FQxjyhZnSgUVQppwkl0xsb0inf/v+lLQ0tpaisRLWklI1vZiTTRGF4mfx//bWAjQQguVdijO1B/rlNq0t7FOewDIJAIUwjLxWSBvU3QpRTZ8LrO54K+SsR0CUrFMuC33cPiweDXAMANaynIRs4O8ndsPRg9tTdDUftnHWm0b3c60P4WQgJ7ACOzAEguuGdD2tR9ejpp4SzaHwFBdyBy8TDgl1rg2hQXOU/Uj/pNnVYpyR1S4QMAZydWJ9M6WxkYAb78YSqoeLxMVKiiOJcgXRV7jJAZ64EhMgdQo8zeLrJB97DhL+KAzbHh2rasgzHd99AeNntUSRFFs4ZtmYk4Q9SxzWKp01IhhKd0+ADAdSjgunHRBzQyl7mlT1B29f/FBgYbAgj7O58j+5sdpqxkbK1gCYDDpAruDBZZoxvqzThlOL1LUGpaRI2nUMybnEf4jevuxHBuO/MMoo5Q91WrJvLVwhGz5sOssVZ5FhpRg5vhkEub1vnQN/LR4th9Qx1EdDlNnENp3UZ7ewELQ7YQ5D07GrstxSbWsTEN4+xVJjkX5sU04989ZL/GsNdhZOwL7GqMLHOBakPh080qLi4LUJRgONZs0KyL4IV7l0vcz5QtnUqgWVrbQgE7U6WJyRowMgjKyaqcnYGxYJexNQsPaBeLReDB58i+668S5V4aS1s6HkpX/umvI4pCHSJCDDUcbmuVOhCNm0WFVEc8hCYYl0q0VypVA3NK+liMZ74L38WPLNGdFx7gRGc1HPqob8sAuK2z6q0iQt4zuIG1L+WNeqB0EvTn1+HEb2IdF4Ivhx2KIztFvr1shxWgt3CKStCbgaifFxTkf3cEEHaS5Zr6pcJjjh7gsf487dW7GgB7DdDVmc+9sSNck689QL9aAWvolFHvR+QZB4PpxB44gf0hy1FFKfm2P00j9EI8uPvrqWuQtRn7NJkLzmGJ+qdler9Zd2XwYLGpw+wiKeZhGBQnfP7+JxUALsY638YjOZolaM5guU5QViGcxgjzojKRLr/pg+lNb3x1uuKO7RG8EwBqY9766ksYRFhYddqh7KM+r2cYu40vAfAzM9RU8EfHkWzQIlml/g0bAWTMORzJKRRnaziCdpKYhXY3TDuMSTJt2nIBoIH2aIljIIVbK/vAoLyZC1s3PRow0IaWarllIDTatGA7BJYVRYecp4fiz+L3taO0AiDWBDWCfnlQtfDc71Uwb/YiMlxcnzWfEaCV6orj66OXNKTAO3wvI4NrHuszzQBdB5dkQxe+hI95+8EyhkMEBMwaOScjU+NWJBsOYGwwyz3LWtAIPstGCsGl5TRCt4+J6bGo6V1QM8UWQR5Dw+x4m10CCCPvnm756z9L0zWCDwRjp7kfDWp43vAyFJq1sQgGVer0x7X9KGKGrluD3pV4LgKhzrLjmMHIAFgaJqVRZNsEwIPooHz1768MAPwDP/S6NMbeukjmyr70HYDfGnPY/U2fxJZ9Xs9xvITDWtynXnz8I1C6JWXgb/29zOrSC/i8nf3YcvaHJRNVqECnjaw3+hhXt+JD7ad2/OSR9IEPfCiAnll7fVLXb6kz1GQdW9eq4rY+VQ1fzbZGrjMThgbJImuOPXrrW96RFh6cSB0bqXGnBCCNE+wfOpG1jZ9LLaBAc4ngYZQIRLnp8Xks0aJj2RpE9oHOeZiprU6S1wYmETLrmYJNCgDuA6iQEf6DK96Xuslq/fzL30Lyrj+NzG7CZ68jNk6LK/xbbbYZfP1gVcErMCbdqxUIW6b+XH+9F+Xv97/nT9Pb3/r2YDJMkYmuILp32MT74xwSKNCPngGOmt6CNqwxD9oExtN/P+OfPT1dePGrQxTroft2EqGFyw/vXLpnjY3p3gfvSzse3HVYAHzDDR9N/+qX30kGKjsHRwLAf/CHf/KkBcA6L2bxfNgPtaaqMRHOyGwCftt49jWzEWxw4oE5BRugyVi43Z6iHQS0l/0IhKWtvemCW9+f/q57Nu3uYzMi8j0S9XQsot4hwBMbDg27BcCbEcEaUhuCj1WhPCe0G1q72d0AwBXqVZYVn4rgiRQSjLRFuGw4Deg7CkxF3SjOmeC3Ta1DBwa/iuJzCIUJgAFUqkErFpjA33Nnc4jeXenA4n1kIfcCBqX54ihzflu6n5ZOmDkV1Qju3w7oOrvMSDdSA0W65TlaZkwbtcptjjqkx+tsGCUqALAjp/tdCmB1qMasxoS9iTmnNtlfVfvGESjYeMIgWc4FBCE6mWdEpNm8e6DBTBCi3bt7X5okAjeE8MoJI1tQps5RcLOqLq4mJ9BU6MY2QkbMo22Q0f9M51ViPtC4vl3U+5rpFWjxLAAzA+w6l8ZtdliQFuHnXNCflWOLzIAeuMEpvjcUnAHwVQQL6v0EFlA4XCBz2cIJrjHWnb2d6Utf+2rqxKE444wzVkTkIrJoawBoKl04F2NEC7uYEwYvzIJoSM2uzjIOrs8WwZIegkx90JX3QcfugS3QOCD1ieveQp0NRnov92dZRWX6TpvdH8M5rJMVj4xYAVIjsyvY0eETxK+E47k+d4YAwFmEKEBIAUDaZXumqC13MazEpnFSi3GJ7yzAtgvGsY7MRgYtue43P0dr1SL40KI/oLR2+8kZlOggC29ZivemDuWuc+6BdOe170YBch/iIQ9ApcFxo92ac78RKr0ZyElbMtgWWXqvOmp8nHy59uZ781FEcL2R0Y831w7lu5fdeTOxbuLSkCapP6oguFFpb0g/8kOvQMTkTMwMvfyCTnJ0j5W2eWEHnAs5OBa3Jnj9At/yWRJbQSkugPBioSi91nHJn+b8AwgHIs7ZsmB62OM7v+Yjl2P4b8NipQaFxxSgVgBg9IBk4k1P7WYDpjSivTN9/m9uIwiwEyNM2UdFRVNPFkqeyqhkDZot6s2wOGYQFw3YFGwm3sRoGngpo/a+cjzn3iqYXa0DW581WL2rJbxb/UyN4EiD6FoFG0gJIIG+ufTfP/Df0pt/4VKCfex12HCDadavWfYxzzgeRA12gBZ/b3w52WFtAwHbWi8lNCoIW8LSidMXyr/eI+6BQUfbksB+EbQpNARPLlRtqwYbcQR7VRclqKzYTW8nWREYSsODQ5FFWIQt82gAuE622HY1BvVtkagtUsArUzpLeRsDJrlEyzsW/aLdLgzuct+xLsUwlRmY1VHTPi/YSkTWHNltWWClkJP0yya9LJ2nsnoE9j7GALGyfQwiZlaBjzyTnU0lFjd8O8D1ShM0K57b4BnCypnjBZxjg6dziI310abKDgdTAmRVgvkiBevmoRp77dKVF5rM2zlAOPtVks5oSZY1f9zb2z51d9ph6ypaWEmL3bNvL618B9JbXvkm6gM4dj+9wFUMdt+lbkl1WdsA2ukh7/faGLPJ+ezLYJcr+ng9ngLAx2vknzzHjeCu+47zNPaDteeWGUMGoWS5RHaEINAI4HcUkbcqSYqlyQOpvgnlcgJAsQC1Y/ilHdikZRNdJksI8NWhfCsoHEEkaNs3/vkn0mvOwQa2sGsEv0K9W1/F+mLsWjf1yXP7Wausp17YFHOIsrXR1xgkKdbkGG0SBFKSZRgeryBqAGBbMxm4pJ+3e0En7B7tZovXFxowpToBwT2Mw6bO9L73v5d8UD297eK3EzRA6XkZW0+71K0kT23Bl6vycpeARTIedcbNjj2yTcJWYs+2X31teg29sWUWu7+2ZGgew+NxAeAofvamgIoEw+W/f+iZz0g//oJnk829Pu1+cC9RTGoSMHJmsGahXfaz0c0hUW7NmBlgi89DDp8I+Y03Xp7+r1/9xccEwL/3/737SQ2AI1vGBlbHGcjONVkDMVR48TgGAuBYVfZ05cdWOFKSZ6235JkNpT28nF549wfTFyssIloCTBMZ30SkfI7Nf3GAvmqA3wp9vvro63UCAHiYt9UBwB3QnZf28R5qgDMAZgbRfqjD1kMc1/smAHaTsR+YfH4p2wr/taltEABX+wC/ZFsVHFii1mBuMANgBeKWT4CxcHor7e/ZncbaD3I+o1FDuoxzWOnelDbXT0lbJralNv1/lx+gnmIvQl2jxFQFwACW+ZmcAY4eukzeQwFwYE7HIHrvZj8nOg2E6rMJAzZQ6L+NAb6L6xAYWpvShUP+ta9+Nfqb9fYMpm2btiEGQGQdHnAX4Ddk+I0y40DMWrdCJqJN9jTUr23TRTZZv6LQdcolGLblKcCv4MuMo6A3HDF9nygxzdRngwuRLQ4AJ93X+gn+7fcHhdvMBO81uw0fuV1nzDpxDIim2ze00YfRi0w0WV+ayM8Tab/nnntCtTx6ZmMAznz6mSE0MA24HaCZuzNoEiMYtcQYxVGM4xbaein7XwcgdDPpNDwH5qjlGdyY6gDg0B5YHCUYT4agPpT6Wb8TqIfrlPURlRuj7YRjv+5h7Z20kuK5/FsGvQUwLgBwJHFlFJjCjbpsRW/yOHtfpZo3QNslJXotjbqkXZdsp3wPxCLS9f13FhrLNdf8jp+IJpwikWH8lwhG1IjG9pDCY9GcAAAgAElEQVQFri3sTjf/4b8l2ohASAKkoXhoyMMTjvJ3boyBl1yfrwMLbRXKQPRQltK20lv2GCzpd+VHC1CzJmO1ngILAKS+aGKUzQkgWEF4Y3GeOnkUn5//Y+exDrcR1Mvt6o72EQ4IHw4Mia2IGqTI+FoPUYJHf8919UFjz+puBYRd9VpWhLAiupLBSmSYYyL50P2OkNvK6ebMcX7PegDs8c0AW/euWBTR/O4mAcuvU9e/kP7qr25lrR8kYk1ZCHNpiSyXV9FJJ4Q2+1sT1U4DSCqY5n5mMg+y4GMRaSvOJ2e4j9+jGKsVyvNjAeA8jj5cT12LndTlN4jG0xeUNX/nXbelV553DqUZ1gsC9mDdTB4kWNDNm6H8kSZIH77relp40IeTY27qGCEwZyAxpYteRU0dex1ypUReuWfUJEYbFoXU7Bcs8AXYhsE2M4pt7q70x967QB2a5R8N0vWT9Axt8x5rRhVKyfe7hI7rn3UizbaqgD2Pw6ptNMhvTaX750pgs2AMxFZerBeDF6pE5CBGDqyVpSTl/TRAasDS/smKcPZQrxilBNa6MW6dHM96TY8ZrJnQUVgOWrIZ2rI1ydpASZnxkETcYZcB9iOzuIOo444eZI8muKotNiDgXiR1WZ9saXqc1kIjocUSEVQZMr2AbtpZJhlH1OvBTU/X3kLva4IX89jXbsp1xqgPNZjwrp97a7435YMevpWxwTSAuM04DqwbuAq91uu6B5vB72K/LWu1V2q2/XyRys4A+PjM/6cA8PGzOk+GI6+Q0goA7DmVMf/y/KLDjP2oZT7KfsAfBYFGMiDAamxeglocEwDZEDTo8QOsJ5MkhWK5bEWZE1XEzrIQb+x2/OAr07qoHb4b6ulggVHqwT1O1QwobEBBnoEkhcb6Ke1zvVjC0Et5g4CwRcD1uANglzNAXhp0nf2gGkYQm865VUmojc8h1tbDGDRa6ao7rmeopsnivhn7w+BNATQWxCY5adVviYvttGRt4oT3Og74kdbT9xEUeN8HPpje/nM/TzJMagb4BfXvY2FgPCYALiOQGu1QgSz792HYzzzrtPTyV/xEOO9f+psvp7279rEBdYfSWAuZbZXGap3U/RwGAN9008fSr//av3xMCvTv/O4fPWkBcHZkzC6xrwOejAi3FAfR3xEUuHjYzCzmN5bUZ60vIK3NYhmmUfyY2YuNnek1174n/e0Jy+lBoylk0YcHN9M6ABEpJvwki2wRp6AHmuEQ3OStc7U0gC9QIfu7jOx5G/C7SAa4QuuhjnEmnv137f/L4pFSoWCVTm2DtKp1tlG/Dy3X+t9lBK+q/QhCEfF1P2xBPZ4HAC/CaMTvTcsnLqfJ0xbS3m4AcOsBaApjXA9LEEe42rkhba6dkkb2sYHexyb8EBEb6NgNAHB1knPBIWySrdOBkN4aGWCdUXucRTQ7izLk3tG59ZEZ4EUWjYCxYhQaYL7EOUmxmkME4YGHHqDtRl4gp51yagg5TBykLoyspqIZbaLoXYyV1+x7Qimc76wwhoo3ZAEwgGvhry+qSi0qk8IYIJfzi+wi56zjay9bs488l2172nx3rgMrN23G0vZJZpIdV0G8YpHSqwHwnfRFgyUYIgot+40KFAHkGXgaLWfMcew2buiPYLvZ6EWcu/vuuzeCTc985jNDfK6BQxb3s3SOcKhyjT1UZq5/mRoRx3KuB8q0stKo7g0gVLDcM83YURdH0KJWtXVCX9pvxJ5ghwA76rLXBtEKa7K2JrN0eFc3hSJPqCPIdwh0414yDjIJoi4tatRyX3APoB1xjkXm3aSbwIffl2QjrPSFdd7m+xG1cJ5XwcaN0snix8CEiqIdREx7+Ozu+76Szt7Una5+z3/CoN6PqEcLf3lPZPuqVWtbCb5FzaWWWjo80dQsHx41wd+7ALi4oyUV2qBHRHIy+ItgHuuoG7GTNrTG1ryF+VvTC5//GtbZSWmMDawLG1XW6+bxfayIbJlJzPhWsJszdP5fZocUYgCxxmSbeD5SKH1jBr/ZYRAQZ7XmMmOd272t/B605lUALA2+rPMNZ8fTDRl2P+8MNihSOPjFGHRCsXLPa1K2gF4o12s99DyBqV3pc//zFub7PuY4rf0o8VAN1i+tKTDId7mB5/P03HMblRxgkBnjZPaYxw8A5Ltf3o8jAd9y1a9972qmUzE9S1wMbi8Bxm6/6ZZ0/nnnR1ZzAIEfSzg6BxFyJKO4AOitb7EvOllGVHeRdM8qh/un0/WfvjtA3NTURLSRsUp7nMzlW9/ylmg/ApKibpaA+pjRXwVgOAecrXSAvauO8i7zQirhMveh25IS/l62QVwNsZShlvys3VtEYbIbenL4NdyPHBhFGGigLzLDWXU8B1+ktqhQvMoaMfBnVM6IXUzi1aBMMWzOP0tbZgCDihb5uzoFOrYGO+cJ6HqeAvBpKH0+uskWzXhsHWjFObxLgY2z3V0LgKsKLcIUGgP4RlCATG7/piEyvXsICJo55yLpclDdSLaKWumIVTn1cEyvu+nWXNqDUzBLHU2ngXY2x1n0XN58/kX5up3T1BDH5mT2PQaoqE+uoDK8jyAZz87z6I9NRnuAsRs9uD8cdimfjk8ZJM01ll5DthPSOZ8CwGvX2FP//k6NQMk6zWyEbP9ySWb+3bmqXYhYLPZc/6abYNL0xGjqHh4KZoV0RVXJlwjKWx5a2oka67YsHRU3mQiYo+uMYNpuJLIoWrBAO9HPqPMdtkGNbDNrpauHjCc2Y5okYtQRU37URUDMso5pyho6CZjZG3iW42URuO/UiK0/TmbA5r3Xuv4qtrFGvb8sWBMOkSBiOKeXECgj+Dldwf7gj15+99WU5c2mt11wMVkdbIw9jDHr/QMn0/GDfRR8tBkm5ywsyPkm+wEJo+biTIzf3Z/6i3TOK88NdfVGMe6P6XI8yvA8JgD2JpYNijPVMzsfUlBPOf2k9GPP+5F0zjnnQGFiwwFAuMFr9DqpxfvbL/9d+tAHL2cvNFKaFf2WKQrpoObiFtTN/vWv//JjZoD/83/5/Sc1AHbu1ZmknQA+xYJn2bQUsi2K0VYywE17EjNTzXJ1QbFqsJlPNFlATxtKz77y3ekfh9gYAXzboBbv370/UvtDW09ME0aLqK3ppwZlBCXcrQtsOOIZ2gzZX6sN7XgZ4NmB8nIF8amEOJb1N0ZNomeb2cpQ3lTQIu/dAYBtd0TQt0oDcoIokX1dBGwukG1tQY/uoRY4nUiQ5kz6YNYeTgfmHyD7Y/sPBK9q/dzfrWlrDRD6IJMXAJx2IrXPHlxhQ6xMq7YH4BRIevoBgK1F5riKX60BwDqJlejxpX8IqOdH8Ot5ddAPeZ5snSB2x66H0mlnnErQjQXG/JujYH6ejbqOY6kTK/gVYNe1VhzHaHqN95qJiKwvoMw64FCYDhSWne6Vmt/oS8t9s8ZXeokKU0TmpLZH1pe5Lfgtk2VBmPH7QoGZz0rnE/RC21bZbhmAuUzf4gUykfaZi6i8bbkiS7y654sPYTfTU89on/3VsAeq7GngyAp8k7Zj1nCpwj442J327bOnYq7nij6bfEFPHebFjGI01AP3zKbJsdG0mWDJRjK+cwswMzgf22yNWf9bpUF6g8AKx6nBW6wrGLWKSQpTkTMmq5TlVVCzTowlsvc4ntJKraN2cHSwzCBLARdQ2e8YSxh1dmoDrAHBIaALC2GRe9xBpsb7onJktEKwdk2AVGTfLUmFcRN+c/QUFhjbgw/qX691xaO70h2/Rxa4iuPX2gXraAIHjMwKLARuCnMuA+C26p0A4GWLxsMB+17OAMdWz48DG8IB2SENwMb6tU0b82wR29aa9TXaHr3gErKhp1Nv3QFQ2RhtvtZNn8fcjdYCYPcFb7WAsVwUriyPlYFGzgQzN2JiOWGKeuAiAJVriHOwMWjOKq2b6XWyRMa32KCL5yh1KM44sskrFOgCAAdV2kmYjysTIQSVmHANSzJQ5xybeBj710yf+vR1fNW3ggothdTVLgi2VKET22O/+44ocJdyE1ExxtdIXzHecX45IHj8Hk8EAMcKWjnVEIEsGS+MYyeBuGs/uj29+pxXpx4YS9F2hSvshhnWoo7Ulq6hFNqFUJh6Lqpomx0hM8LAsW4BSyIyy4pgytx998fTQWyZc1D7YluPLgKBM+hA9BKhPf/l9MGsEYAdtyYIxgvZxybBwgBrZAuCfugeeKSHBgg6lEq9rXEEFfl8OJz8LFJuU1lp4eX9L7L4QcfPgFg6ewXadymE5WEe6YxmJ9r+8jLoJs3QkuVQSHR8dA/j0A2zQLGtrIKTgS7ZawC/bWTiUaq7OfZmnlbWmP/mx1Y19MRVqCrS8mJmWufUtkAtnxxLN3/mzwgIYg8RjlRsU7s8jXNpf9e3vYpMDHM3rkm2E3O0AQ29OQoYNzghFUtap4rNgNu+jbSLoY7Y9jMzB2if07c1AgWbNmyGHbEHNoD3nUy3ar7lvmC7vzDpuRQhZ6wMTAmm1waTv7Or4KkM8Hd2vJ9sR3ssAOz51gCsBqzqCrIybxddp7ymL7MMCOskwL4Ay9WlOUDbqWCR4Exby5s7CSCUiA3S5VTJOPrX4tQY5GtgL5vj+MWy0wDXLWxfg1KR8Wn6QLPOOwXC2D4/F3aJgL++UR8BuxDIwkds6vscJwBc2ru87xZmij3TbjVVQJAguIcA8iQg1lZSkx0wULagidPek37/hvem/mFAPeyfS1+BPsQyG8JBxovWqg0oqHMEB3oIdFbUjDIp1qHw0XK6/Mor0gWvvwjLy/fbQeAYL/4xAbDpe5sTZzqQWZysJuwN+f5nnJVe+aqXQEudS1/94tfI+LGxcfONZHTh8FsD/K37doBHpKsh565sdQGAb731qvSbv/ErmF0dmyPXAP/2f/idJy0ALtsb1ayB4oZLfZ7F8ckCogYDuK6QoqeAm417mk3WfmltIrazUCrSM05KP3Xj+9KX6Z23MMRk5lOLE/Q5ZYPsoh5ozI2HOp0am9Jwi7pgAPAGsrvd7E2tg2zu+8kIwi7rwOdPB5gQRFOWxziuGWA2n6Cuq8YblXMir5yAXSTDKvitUG8sUGsoUqlAI3tds48MJHXBXQDydHJHOkgGeDcAeGyGVhhNmmqz4LurA2x0J6RtAODGNzk2ALhjD/TTgyxYlKjTFN+L01zqd2QRrAxQdSQi+xsKvQDWAISqe/MqlDn3W0GkQl027P7WngehcHWlE07ZFiqhblpj1vsi3S99bGI/xsdMrZkeov+6JTZ71wk2om5vaGm6AlTZiOWitdbVnxaRp6jvFQD7U1BuV54Vu4raVLPXxULnGBEI4guiBZzXIBsGwKtwl90SUDfD5wUAEtRoWSvBexpkodFHCJ8lqLncBvGhfZq7rMFSZRqQbRbVnn62FAjjCwC2/ZhUvR955rPC8M1BfR4ehiaPM6gy5eI8lGq+a65vHiO9P/3zzZvTwfvvSSMD1fSBX6YXGw7h2/71b0IO5r29m9KueZkF0AcdcGdrgXHX4pdIOHjJhzGwZe1uuO4CJ+vz/E8Hp7CGy9zX+HfUCDte2o9MP4/sn+PWTfYYMBoq2JEt1q3M79HnijZ00on8ETdEMKJIQvD7PIayG2e0G+bECP2AP/ZbKA2mvbBtdtKnDyoRN8Q6vUUCNwaoliNj4xEK9fnjDkCOt1uwHgBDY/CGhYMvMFuEitSA7bG0gBbB4ub0kp+4jA19gHlLcIUShNAzONwEeUwgXMwBP1tmfmP1FuDXlhVqDcT+YM9Pz6cEyjHBYs7JYMhr2rkndSDX8ZrJDVGrwwDgldL2+KCRMPcfAbBzo8xMOemxmjgpOjOufet7p2cOwI5xHuOUIMDwN1+4Mc1Ofp11T09EyknmFezg0QUQiIg/NiyfYDQx55wKJoIBhzi34wl+1869J3Ie5Zizdun5WCMwt6iIEvfjqquuTRugLu/bRRBu5ATwWD1NkLV9y6VvAYRNpmF7SmH4Dk6PUkPel5q2ygGcVdgT9SnMArdVwIcmF9FGb3/YD8bfHpneK+z6x//yk2meoDLVr8GoESy630nB1Uexpuztl7whG9gjPQTAsGE0NF30cZ/fTQTX2pB4neDiCEwslegPe48MbHhf1+DRNccpM5xmeRex4VGPErQXumhgi6cRvKpE6w/mB2U6OAl5Q/ILVY6CQUfUMoPZmJMavxzMyUbQ12MooWv1po9efkUoPI8fgJaP37EJIS3bWJlZNpP+ljcwFtjK+E6jkCsUHLPpBgKc46wn1bXHEDUb2IDfYeDG4BdUxC7YQ9zLSdrN5JIqKIvuN3UAdTHHe2BkGZBSqKy/ty/Afp1gvw9nVxk6WU/ZfCLz7si38mj+8hQAPppR+z/nM48HAEcwjGSSwStxjYwNQXEuV8OHQiSxC59eX03f3jZYrnn1BHwuVeStZw2RU4NzbEClyF2DvU+AHEJ0PA8QDLQkLujNBgQNELKW9DdtQdRCAdXOOYswSftY47k91vF5ROeFUiRTwV8DovpWskQLACyD0hKPKsmdg/MH8Imx6yMYLoLGqbOZLr/lqmjRdfE5ME6aOM1z+KPT+PBdG9JH3vdR4qDsmWCoKt9t0E1hv0svvVQPkQCqAdisuXS0j8cEwE4AqS3SMaPWMRRzKXrm5j77n/9weslLn5+uuOKKtGfHvnAWjOhp4Gag26hkaw3wkQDw//2bvxqNtB8NAP/Wv//PT14AzJ5RZbOJVjJsHu4jc25kYdOlhaHSK013727qMpms01AZALejbhgnD6VXXvnH6fNIOrdO3RI3VnXhLcMAl4kpsrSAJSJKi2xADbIHg6DTIQEw890McBv6cwcAGE2WtLzbFkjQDgDAdiaQLioAjgywoEPqVlALAyumRZVxzf6SYTUhgWBuiDUJ3Bb7s0BWfZj7eEol7d42nvbBbZ5C9KWN+p0RL+A47OTNaevyianrPs7lXqLgu2najsR1fRynlWxRiFNGfXx2HqueSwBgHU4BcFZArUemkL8JgKNTgo1rZtM4UaNJxGTO/uHvjyxuH22hzI625uglTTRpamwB8AMFFhA3y7gKErugiCiG4rVbRyvgMXus6JVOUlZ9Vm04U4k5W4QKOK5ZXhBpKFZG/W+hQqwoi1lsDhxiPZE9ytlMa6b1D5b4zuUCXEebQKjlgl9FvKRv1xhjVkAAO+nK5fpRkMwWe56QX7ugoyWd3nIBIoRuzmEY+UyAbZwyI4EPfOvBMKJnn4n6NtdcZyxDaAfg0hJQDkDkm92VtszuTzf+NhlRo+xmEhCGiSw1TXcvJqg01X1qWujcTEaAaGVhQUpQG75VaVRMiB3GwJR5K6OgnmPZh1h/zIxwODsY+lDZLvoU51ppx6HILuPIVQx2gGzNZNv/rW2LgIw9oh2U/qGjHtiGL3WtRZsqxce4P4pk9QpuiaT2oKq4kejih3/7XdjWh1IN8TRVCeGwIErHZhXAO4NfaTq5DrkMvh2tCf1u/1wBgEP5Wac+iz/FQ4qTwb36Zpreb0jn/MzPA2asBR6MgFWbeVO2q3vEKDweAGy947oG4M5+A6g5+yr47ZDOL9U5CshLMJN/9yxlaOTQizNP4UGfWd/xnNsR+VzWbrqG11QPF6ddAmDHIIOLkgpuu5Yu662sOeJvddZQa2ma7yWaX6XWtOPh9Hdfug0b9A2E7ohuQ1szGtbbRbsZ+3pGm7UCRJlVDwDsmWew/uR5PFEgkq+rQimBPTo7EXc0y3vVNVenC19DLa/GUWqRZTBQ/Kpcdw8O4hxCLl0EyQfIYkzSf3UJOzkL2Ct9DG28KsUKz8TaNIuI/fdYnQRCF1AobkARXqReNcoYerWtPCvsZHYUVpDDe+0dCJXZgSEE1cKCPOLZ9d8wYM9XWOLy+vNel8GvxsdIsbUyYfJzkCQ/fMFrd61oUIpo3robKSouXhBs2rPS9pCK4EQqiPPlGq65bjsZj0Y6/2UvI4Bi77tCIdyNgeDJ9XffhYPtvMvHtKbcMpeYn5p893LOR85DN8I7F7ycXrtmra2bdmph84LVJKsjKF5+luMXYlW1ngECFxpU2yAyN9XpKNZV3rexrzj49vENUUnHBSOqDyN7agYm3wKMoyUdDgK3+docJ+vlCTzy76CQFsG0GD1ZcGvG6ikV6CePBfhePJMcONVVyfavLL1a+Z31INaZYT0uM5f7By1VQPEcwBuZ3YIVq4+r7XLdqOguXvI9IUrH5wS8vdCnpyZgmhDskwLt/iAwbsqYtXwgehjnrLFryZhUJB1Zuy1YF9GrlCRjT+ggWLYAGDe5c5weliXVTHRx/CVs8RK4JjPrHAgzwPjcYBfZh1MwTuqyIPGP5xYnsNsMeie2rTaV3nfjlYTTOtNlrwUEt7SX2hnsIbWkHkMwXeN6TQp9/La70nnnvjqXr8j6MtjwTwmAvaFlKyRvpJGQkppz9vedkZ717GfE73fe/HHuHTeoAMDzKLH2DEIPoJWJbZCWcVKXidbrEEiBtg3S7/zX386G+lEywP/Pv/ntJzUANo/pnuSCCfGrYkJG2xV+/Fs/Sow1AgGOkwnG5tPgFvfPpR+57aPpgeFGmoBe4V4ebXXcOYlqVAkm6ADWpCFZv0mmbgAq50bmTA8gt76XxbefLCn9dztoLr28n8+Ns0VBhfUg1pHGyBaLO5QYnahGlPFLOvrZiKQ+q1JskNZsGzWr1gUv9UH3G+F6TiHbevpiemjpQQIaO7m/1iNUU291Q9o28PTUNwkY/gbzYwef28PmiQp1dRywTQukaGvjxfrAODSYR22Apy7uMgt8ns24iXPaF/XiyJmT/e2E6z/bnkrjCxOpe6QnbToVuhXvUcCqXOhZnArHyP7GzPzWjLmhXG8gMlqhRIbgl22fGACFmQqGZVl/asudNj/dRADQrGGjz+dXYfFZ8+sxTMkLtEoHyAyEPrhZzMhuanvsUewYFmwx/x01wNReWctco87NhVqKZa2YK50uAR3ftwg41Z2v+L1YPR03818aRQVOnDc1nLE+pPi9zvHx6cgM6zxsGKKvMBE27/PkTAvD2k5bu+bS9p/HmbPpfMeGdNGbfyGdvnFj+k//4dc5IKrs1KJd+FsfTO0NT0/7Zp23uc4sHvpDgv0iyVC+nGs0DWCsWhvPpSh1X4nCZccsuzjhtpl19fqLjykaF46qf+ffnQDeACtS/QsaeQgSa0pMVBTJihWHUt/TtcV3RidJ7llzmoAHAnHRcfXAg+n6f/dOBuO+NFRrkuEHrNiLnPr7aevCdS6hs9fIgBswmee/CMB8jz5k+HRDxzK4Yl2NdiczfXCsATQC4ArBrqWZrenFP/k2bso23mswCcV/RfYwIjVqB90jZAIZMHXj5xbFY30t+eogl6/bS1an3BYp0p1tP9JBJCyLXrF2vN+yjuwlbwaQWRX1mjomBl4oVzAoIlgSHET2MHpm5XrOqPnlb7Yny7UMzp9ycmfnx+xvrtPQWS/ngh/GVgX1tTAeAXwywLZVVKVi/ebu9Nf/6wbW3cOMy85IOFp/igQmWUVqS6FB53pfB8QAmMZhzXqL7yvB1Xd+EmqDvN9StwfIIM5Ap/UR5QiCl8LBK7VAvLby9U5sUi10FABK1CYsMibbb746veZCAHBkKh1c7qMLGTsr1c/AUz0U2R2NImtQ2IkAZ2FUtQ95v/KRFbyLEosiox/BGYXssHexeRb26Qk/W09BRuf6W28O4ZV++sTPEry3i4UtOHIHDOn15b3xmsrwX7ZPj7h/zsPi7etLRkoN5OKPBWU/U+5lbclkym2CKmEAO9Il512Yj8e4xbUJzMOYeg6cW92Mktef52s8S62Jbgs8N3NtnsyrUMIva+mLawhmRQHubesT7cDKUoKVMc+HXB0DP2MQSlvuWvP8ywv2GvL4hM/hfS5+z33Cix2wuF/hIx2n+f9UBvg7b2+ebEc8NHu42g4pz9O1+igl1bdc72UGeSU4VgaOj8jqKTfF/Bz+0ZoDrA0MrUbQsk0s15StHMMUlUE5A9fHbf1ox/NeFgBYpqO+XAQH8znqL2b7kzUXSnsedHL7K9fYH2uwh/rr6cobAMIklF537s/m4CNM1ujhie5RDdbp4v7ZdPudn0ivf80FVMtQZkEQcY496p8UABvliEb0ctcLGrSv6ZwLgH/hF98SG6I1wGaAyzZIY+Oj6Wv3/GO66sprjwiAf/d3/sNjimD9xm/+1pMeAOctkO3cfUqvi4fiFOGou0GStaxAmRjoHk7TOPyzJ/ann7r1T9I/DFfSGFGhBT6Drx6PRZVQ+b1T0KtoivUExEeWcTL7UXLeSiCoD3X0GpTj6ihOwG7m2X42GgBwB9nX2oyTRgBcZEAi8G3sllpNNzG8xVL9Odod4I/ViMYs4UgsQzumgw4gGEd4I99xajXtOWk6Pdx+mDqHXSEYtUyasa+6OZ3QfUbqGyeS9XUczR1snIDxGpLmlQmcHFXAOLyBbv1JNKzoIQ6lTEeVtaHWlK1/5hWOIeo1uAGmAHVDD+/dARhfTqd8H7W+w9S7zozRbhh0brsiBjJwlfRXwGqOckPPQvFaAZbYgyPgYBRKQSbGROqcDcx1ZgogVSamrOc1UFA34mT52YKgWl8ii145hm0pFuWuz3da76Z4VbRrCtErzoe2O5b3VfxZAb+8HvXMXKx+TMEvNlpo268wYCbEzUaZUSrq1CLyx3tdXzqeUfvGeXZJW+MxTxAlaIKKpwDmxhFjmJg8mM466ywJ94jOUBsyeiBtWp5M1/6rCzAQI+nCN/4W9wLKKpHDod7Z9Hvvvow5wMVteFZ6xW/8Xmr1b2H+ZVpmOGsFw8Pe0fmRs9bluMV0KsZEMbC1PZCLD4Txi/phfhaLa4+y3hAkshY7U6Z9hDauXx4AmPeEcnb4y4ETjKkVAsDZdwoQLthhWggecFD7yVDs3UceBPX0rVzb5sWD6QO/elnqmNyZRu2a/ccAACAASURBVKCdzyPG12IMrZeJjPhiI3Uv2tCe/9VX64FXzv976h+CXgWEci/sNvc9gjXW3ch2oIanY2ljesFz35R2P6xjvTGdeNIp3NeDoTPQaIwAnBHOgQIr3dL7ak1gN1miAFaHqcHMQlZ5bmUwUTjuZnyZEUF75j1mlwW/MidyEIvnqF0oMIDlCTAnlgmCBCjTLw9fXCORZfZ8ROuhCFSWsMQNOjv6mQHgvDgMAA5gnus9Vx2S4r0B8BAzAQQvpZ3pLz/1J9SgzqXmxO40QJ1ku9WFmj8K7dgBTjIAc6yxcpKXIPg4OjAxNoxz2eowZ1sJCgLcvY+K8wWQ0e4bwLSmVj0J7FKowjNknfRy1AZkALyQrhYAX0QvWMfce1VmSAsgXAXA2S4wEuNr1ln2jcrwYK4Nj/GKN+V3Hhom0NkKp2slO7vmCx/PPxXnQyiqTUanTseKlmVJsEhCZMBNi3rZCirWHrmkNOevXWMbnd9rL6Q8y3Wv5Tu/7qPl+RVlOfGx8IiLEgABr4ZwzgntflpEBMv5GJFtx9g64ZJhUIBjxlyn01Z9At5wQF0r4YTqjOYOBmXwZ7Uu19sl2LcsJdfqKtoY4xs/XnoORqykoFXrLy6tzJqtA7kF6C3B7+r99Fxlz7Fuj5sDHzq8T/UBfjxr5f/Q9zwRABw2aI2tiVKbWOfZMmW3qLRhRxqwVdHRvP4O874yGx1mo+h8UAS9ymRbeS4rGdfjdH9KdXpbvmY7WRqywtwVF1iC4ByEy4E+bcz8EgFX9YYEwa0D6dq/uI12edY361PMp8te8waSGXwXjKoGiv9XfXB7uvh1F5NVRlQLHaAqJVj/5BRoL2WtAnTQR9kET9i2KZ119smxGW4a3JIOHpgIyszQyGAQcx7ctSP9/Ze+msnAZIDN6VeNEND82DZIv/e7//ExRbB+7df/zZMWADsuOSeRgW85GcKfLyKbOve2n2mOTUPs5fpP25aaFIM/63PXpy8uQ5Eb2siw4ORJoRAgmO1g0vcjK17H82+RDW7Z1xb+vxngk5gvAwDgtA96l22QAMAd+9kcbYME+Kw8AgB7driUOFxRA4lqWxuKru2Pgq4bABgHuBuHF/oxpWupDZWvsomABwD4oa2TaRcAeHEOwQ4j+jS77qtsTNu6Tk89+8lsfx3H8iGcOyjZ9UmuY4qNV+oCX223BRnh4/sm6FeoAIzARyBeoR/kTLTJkgL98O4HwpE56fRtZH67gv5cgTq84aTBNKnysRRmAwP6s4Jq93z688rnbkFXLnDRarbHF0zFRC9eTBIgM5Sfi31cPzjUsfmsvXHtLbtoPzFF3KRUWtxENswYQjh6+utBecZBlL7O99VsrWRyHrEukzqy/6PGWFAskNOHlyZa0Pg0jDoduQ9ytpZLzhG+RwBcMi2ilrboz6Rj6r8j+8KHVDnN2bn8nnmyS7ZZuve+b6Szzzo9bYYyv3xgLp0MCLz8N96apqhpe9svXo6hGEgbunDwZu+BSv6V9Psf/B2u58T0ix+8KX2LAMJcsAyyk6ujFMcvgLAZ+5xVyODYe1jWC0udPlSEIJygwiJp4FcyfX58TWY4tgoDApa2FftG+Mj6eeUz/45T8x56/wTDgZnM7imSJbm5GaI43f20U2G+9du7edf96abfeAcOLAvlALXABiOgWko3bNlYHgDcS2Zc2nurBrWpEMQ6TnvIcT2sc9vAZk2aKrYGFmQ4uTHndaRrA2mB0obn//jbELw5K01NVtKuPTvTtpOhQhPMa5HpXGS9D9q3kAyw80GWkAyFTuiYeS6vOgV5PpRZINeE84usV1Chc91vdA0INGvmlxsfbcWwG7ZVYGNUSVN4bnuIKtnoRcSRWrTBcY5aEhB2Jn5Yq4L5lV7X2uoMhnM7pBIAF1HryABnZyZHqxVt9HwzzcvH2qi/Ss91z6lxIP3Zp97LX3dhF8gKI0DUM7CVejF6bRv1A+QqvpaPm41DftauHb8Iflwn9qTJeda0z0XQrYnqqAEF69KWWCOlCFXUr0mEJQAX1D7sJ9JO2aZLxOVarrnx6vQ6MsDLRj69zRH5yvc7A7DsAPqcs4QubN+WHaicYS/6NhejHmMe73Pxl9n4IngSQbvDeZHFDXuUJ+nyKvf3U3c3tXNn6mAOl5nuOur21vkt2vokGAKZVZCz/2XWnnOpGDHO15Av8tADllmfw5yI1xybTDFOYWO1tWbM87gZAA+RHKPrAWgdyxzwjVl8iBO9NlCZyTZFaKEAqfk+lOdqxibPy1hvMS9zWYMCeKVfk0GvP157EQAKDmItdbH+zerne5i/t6SVFttcngKuwtIMlEEN2YUmCp4CwI89WZ96x3doBNYD2JW1cpij53ldAt9y/j82AF73nVkwKB4ry6NwsGKnLONmruW1a7dYZ3YWOUrzd8zjmUUQpa46CNnvK4Hu6peXoJjzj8BnVogu7X4FzNEicKr/T3MZlLQRMexU+2gpXXPXzeHrmawa6B5Ir3zui9P2Gz6RLnzpa0k4IVjI/lMNgcqjv5THrAHOUv1k75Tp9YYUGU43w06yKr1kwFQ0nKen6NTkbNqyiUbN0OnMAOvcN82srQHAUqCXobwKgP/g9//LYwLgX/nV33xSA+Ac9VA/YnUTDPDrPmGFjkaevy9YrG6vvY3d6dK7t6ebEFBZPP1EeP/WmLLhRHYs30jFJ/pw0nEXqAXGwVQNiCzdCOjgFKIhZoCbB1CEoxVS+yGONcqEIgt8JAAseHTilQB4mYxvhSxvIttKzxzEODhT6M+qFyPYiSAbgGEL964AwHuWd1N0vzvUlzuoRR6obUon1k5LXXuhJtzDqT3EdQKAqzjHiR8BsPu6FOh5uP+bqJuYHZsggpOpjJGJI3LzwM4d9BkF2DMu3VAgPH4FQNk5hBAHglIzBEqq/TjRDIzXEPuv9c0C4EKsyqSEvlSuLMo9bDsA+aH8LB2RjbsabYf4q76v9EQyzyGsZCoaCrA1v9EOQtqzhaKF8nMIa0X2yUyyku84HFDOpGvX7QeHgMsSWXSzlrKIBcCRaZYeLQDmo4Qo4p5marb3IUfMoxZK55zvWoACXQLgEJjjWgKMAvwFEE2LqXk1GoKbFZZvYG2wSQrKCaSQ3/v1v6f/8zy14t3pJWefld5zGfVgaTC9/V0fwWE9LbWnATk46AMjX03/+Y9+A6R4Wrrs3R9KB2hTNkuxbQDZALdOZh2zgrbt2jViF02b+YlMYX6fAFh8E4nVwlhbM1len6+qNLr2seIk8WK4srlkb8VPLsR/M+NP8GBQwfG1tUzRKitaSEVCkAwkTvc8IgkLRCEsF6ggHDdITc2piBT90RvPB/RSe4P01+TozjjJCuJNnTVqWBdpp2XNHa3Hvpcp0I5lE9tUR5bXNbbE3Nfmq9y/hJJ7G2GK8177zjS6T3YPrdiGt6JRgNAO4ke2rOmg4H3b1lMj01tnTUfLIDKyA/Q7naDeyd7w5WMl87tCFcvgN9f6qpgQN30F/LZlcLCOrZcyyGSLNJXO61FWQPkHwVY0a4mncv9l2UQAi3mhmA8/frMlBHbczhnfrPScKfqFWNZKX+Ds5AcA5u/R6qwAG87Q9QDYK8rvn6c/4YYN9lz9Rvr0X13Dmmffo4xjQPGhgweg+BsRYxMvVakD7AgucuovO//lt69bKt+RX7QncwQrFLpskvG13ca8oE8WSpHpDc0DjI3rXqZASYGuSktfynVuBhQgtaXrb9ieLrjg/BCOKVtWrb+QfL0Br8xEBtVDo1lSb1dBcPTpVkiyzKys3I9sMHK9HvvkUXqAzoMWtdx1SpQMvcyjKN9F/d489LpkQMV+8gDhsA8B0Fep8rHXRLCPkoEVJeMCSMb91Krl/cj5JLDM7vLqc5x2CZj9U4D5MliQnd+yJrG6hkIYvoXmWJq6zK4cH10/j3KUdfU1A7Ex4dbONbOvayj/RYAhB/IFwzr3ZZuVMkBRfJ6TqwuA53Pbk9g+iu9eisyY2eM8DCVIX8l4PQWAvyNr+6mDHM0IHB7Ahk+Tl/LKowzslCTBHKjzTUc4biz/VTZducesfXu5jrWP8W/WUS4TyOu7fC1+Cy2dQjPlaC71GD8T7Ju6ZXaaRnZb1Z+x5xGsK8+4sOvRESSYKf5kAKxt78GP3j+1n9aVG9I4Iok1Wqgt0i84Nekd3MAO0yDAvehD119OKekgOKKdLj33jXy9Kv/WB5clF0d3MY8bAFcK9edSCEsALHj5gR86M70MEYe//dwX01988i/TDzzjBxHGenHat393uvmOWwDFZKnc8MkAax/NAAuA7QP8R3/4O49Jgf7lf/Wvn9QAuKRflQBYald2pHyGSkT7H7OHtWEycNCtXv2nv/v/s/cmYJZd1ZXmiTfEnJERGTlLmZKQwAJJIIQBAcZggy1sMKOQEJNlKKDscrnd1TX312V3V7u7utxfd5VdRVeZUQI0A8YIgzHYgG0mC9CAjBLNU85DzMOLeO/1/+9zbwypnJQhFEpb71MoIiPecO+555y7115rr53u39CZ7t3YncapxbQvK7xrDsr4L7pKEBBwW2HMKJC3kJ6fe6lx3MjFPg0GuJskycQI9XkHuLE+BMCDAW7vY8FQf1sH0C2XQMu65olXtgHKDDAfBgDuwITIdkPztKZoA/K6AtRxAwMAz2yvpV3bp9Pu5k5qKXep6uVYutNQbWM6vXpm6oR9FgCjkU6tg3MZAI8zuak7EgA3SX50AeImaU0xTNuKJkHFPNkcazL3jIzBkqyhByMBIv91wtBpHDWPDHu+k1pcjqnSR0DcpRQyAy3ZWXBNAOD4Mq7l9zl3UABg2WKAakfUlsrM6zDN64xVfL61w8qfCZYrmlxRr6zsWQDcjADaTLsLWqwnABZ4scKRiGeZOEfTQ6huD0vAb8taX740cQrWLBzReJ9IiGU2tZQQBtALsO4PZvd5LnXK1muXgLc0ijJcybVv9rkszoUTkCizf69/m4cR1jBreLAnHdx7L2Pcn9Z3bkh3fOkL6Xv/FXUFIO/9H/hDGLKhAMCnbSPpsP8r6erPfZTPHUi/9uGr037cyac49iBkljLAIW1jfmX8HrXJwebx7/hurX98KZEWIGcAbSYw/5x/lzf05XeEkhWObbIgimLZOGZ5aCJwahXOgsqgq0gJvA4dTELl5yY0oryAGl4brnfR+3OCGuguAnXSTKlyYB+toCbTB3/1TfRh5vrYWgBfgm5afMxybg3nEoBttRm4k9u2n7hXOW+tc7QVTNQ7Mvh1XPHm3Efag+nnf+5dTNGNsLsY8Q1uin6mjv8BHF7X4rirodwopn060IbfvGAJYDQ2NhGOvJq7LbC+C8A3z4dge5VnRs1vXucBgr2wKDiihh8Je7WXa687POvM9ScIbrPGZfDdB5qoQQTBGtpRFFSUNnAesmf2uY6UUmS/mJ6smfieAfDSgCMfUw7wy8x72ZJrMcgp60Hz83qpv2/MHoD5HSER8xCu0J8hcbCbMo19aXD9EC7tuj3bU7JYR1FvLkBYBDpP3NU8uXfKjC49xDFiPJNyitO36bjfDYs/ke67775wE57DXFCWuIahSXY21QwJRQUGVlHCEC1vmunTN94AAL48u+a7cGP0dW/OfTXDA6BkFN0DMXbUxd7H4S2hfL7BXzY2ixtAAOXMwmYmeaV9vLu5fhO4JK9l/o6OHCCm6ecYc3LSuTyHymA5AM+zJP9fr4SZQmHwWIDrGeXrvgiIS2Ds9wigTTaZmCsC67gPFJcxgG6YtuXHAhtkkjcCcvwi+DLeLAP0cgYE2CyOcum3/Pnlw002y6Pj/X1FuLiWyaDF5y20DAsgbkLansjEFZYM5VcW9ytr8pYD4NJosKyqWRhPXvM0A7zkcjz94yqMwOGAN+/rh+fUFgHwYc8PbFPC03z4R8vHleC5fIfy3wugOhKveb9YVEXktRgeFgvJq3yM3tma7LGl8vTJHrwAwNbxxsEARgHAJjQlecp9zj2qLLEoQbDnG6UY7OPN2ZE0NDiMsRjO2JhdNa0j5D5fg1idb9ovHrav12Cc+ygfdd1Nn0tXvPW9qU1dMG657NHdORF5ko/jAuA4t3ACBaTxvfzyBnnGmaelS37pFeFg/NUv/mXaTf/a4aH16aU/85J01jO2px/uuDN99StfDxdoCyRLANzC3dc+wH/wn3//uAD4n/7WPz8FALA3+XwRxD85wPE7gMWLDYs569Ujm/Gymz6Udm3uA3jAYgAK55tdPIubYKAjcJbMpPSW7r7egDHqqTO5bIO0CZetTdQA1zHBmhjBtIYa4PQwN2ol0DDAHaOaYHFD4qMk8TLbIYZSAq0MPXtpCAg0wdJBMwCw5ZBh3ES1sU7JyqA3wvyfUUu7t8+k3a2d1LbRWzUyUL1puHNzOq3j9NQpqbaDD6IHcJvMTMcEx4AJV5XjDBMs4mmJ0jbAd5IgapDzncS+fefevWl46+lp7fqB3H0hTJC48WLKlfv/8vkcVyuAZ5Yf6tLp+4J3wlPGwFdGNwBTkS0zEIsa3dKh2TFVpeZwejlcq4JcGOBwrbRUEEftSkie82cIgMOQRymwATLscRjRcmweU5tEgcC3CliXxPH34VhsQ3Il4kWU4posHQCz6VMOqsqH7L7/dbCJZAfbDJiD9VUyIHjmfKqoLHRVDvMtQWCos3MAaIDWR4JgZnIGp04cxvl5lo1hzdRouvY9l+b+mLNb0z//l/8RprWV/uPv/xv080r6JtM//eMvpgP0oBxR4VGoOgS0wXoXMmidp1vh3p0DsagTXQDABn+y514cAa/Zhhyjhu+QddQBgs1k5ozg0vPPoChnOZduXws3g6LliWMTjK8y2PjOC/jZ3wUI5hpg0psmALd9OIVPsZE2YIG39NHjmID2mn+NIdbOHakXB/MqAX03/SlHp6cwGmQgMX+qEuAuzeqe5D566r6McZbRM6kyi9KnA/DaWRtKs5P9aWjtc9KLXvBmGDHaPOC2PgFDaIKsy3kzMpM2bNhAgvNgSPP37z8YSqAeLob3iD7aykxSo2OriLjCxRxwoBaZ4EIKLAAOQGAg7WKyJZaKELM9rL/YF3ih+5JYqSg1cNo2RplwmGU0pwi8p1lLNrjGFK1GbX8XN2Nbr4Xc1mQkMtY2m6OGHQivYg0FyMg5q3g8FgDnPyyt13JdZjbAvpDzSMMBhfRIrwOCv/md63j2Q6zRR0n2jXEKSmpQtEhhBzDwczmOopVN9F1etgKe3Kkkc29Jhevx7HPOSi9+8YtJXKxdcDm955570m233ZYevu9+N7nU28s9i9fMsYfaG7OJSWFFUCpTy8L/zA03BgCOvaBoadWMvSwnAYIVDABcwDNqWythkiKcLDJfMV9igIvBOAIDWxrXxYQ4uQDIt5dZzW77VJ/DBJf9eKPPOvtE1flbZORUsi3OZVt2oUDhvhUKg6M89KUokx+HP8VTnDeJGPPu8EeRiFHp4xwtguyFZxlYOi8ZaJnyhQfHupBsKcdl6WuXKnJCbu2NXyY9v5uccrDCxdpYlGDqmu91kb3JhnVhclXc00oJe5Y/l4ZlBSjmnQPsx5ZfXiu/LzJbT+6sL9a6t5Kna4BXY+ifQp95YgB46foqf46orpjP5U6V4/7HKkEWXaaLubfwhkvW7pJRyZqjcu/Iipl4ZqnkiOfm9Xiy+99KL0JWeeTjl2ArGd6lx7MU/ObPK8/X/dN2Trhi4+Eyj+K1DjlRASdOEstlZ3/ZkQliYO7dtoXj/nLttZ9JV7zurcQGqPiUBHJDWUn8dlwAHBlJWaiiHtFTmNPSG4nXhc8/P73i516cPve5z6X77noggIMmWNvOOD295pd+IaSjH/voJwJryACbOZQBFgDbB/gP/+D/5inewBaLyfNG6uXPcrh//Ov/w1McABfTyJvCkkktkRg3EhiSDvoktjb0pTf+9/+QblkHXuytYPy0ASyG9BS2ZdYa36IUoNv4SFMRmUFl1bAY9hje0OgOALxOAIiL+MwBmK99LJCdhI77eJ41wNTgLgXAEfQJMgoALBBryqAVLtDRQoLJ1QETPC+gox6qi4BTifT8RqRxZ3aknafPBgBujgmADVEAwPVNaWt7a+p4gIl/j72IeZ8R/gb4rdACqYPj9DJqQtwkqO7lc+sExXsewikVELXptNOICbtDbWxPtRmy6FWYnT6cn1GnYkzE8Tj5ewmQCc7mTbyQaZap1b9JTxmBsCBb6GiWKYIZe8wWHiIRXPh7QZMXxpirkD1XdTJt0LtYt+xJABaD3w7Axk2d75HtFrB5DV1jBdDtMJaVNYcBVq6t03O00YWNytb1eQaERLgINKzzFcwGGBaqF6yyhmIG8DrWBqNpDbmBiu8RRltxOGGuNcOxCvosNzAGm8bQSl19L/NI01Y6bRGo0ZcO45YDsGBbkI9v3r8j/dHrX8f8wxuZFkFhN93HE3Gm/tdf+VK6n+bPIzCg+pVFEqEAAhHP5KRj3qtMpPjlGnawCwAsyNHQpgMXbmUojl/83dppZSklAI5YKoPqLJ3O45M/lTcuGKG4kQRYMTVQuHrzjJBSRlIgy8qdD4LfKjWh/nuO/aQ7xoVMBvtNP6Zph0gQqaTooln8xsmd6ep/+9up9sCP6Q08ktZ1D6ZpTm6MGvg526QQgGfJzj/MR7QyCjMr9m5qPzujVn8t6217uuj819NH+vkkFWhloOyYNN4UvfzmuE5Da89Me/fuByzp1Axw5qodosxBqezw8LCqJVQgtstbDoAD/C4EDapckDezaGWPy7pfwW+VtjBR/81ehdKSuQvu1eabf5sHk/WvMwdsXYa5grYSAF+CBABwm68K/66hRNFbIYNa6x3n2HOobzXpZE2nd5m4cS8BwEUkU86IPFdLt+gi874AgO3328UapPcj67e7ewK/wzvTX/8N/QvX7iXxNolJnwdr9kylj/OXtHUHtdJKWQQAAUCW1JA+ydMwd+VBvcP+8JZL35S2bduWvve9W/ANmCDBMZzOO++89M1vfpPf/SBKobrZbFz7MqORWfTaBSNpz+X59Okbrg8JdHR+i3VctsryWuf9McYh05uRDHAveGwQ43OLq1BKQhb+XdxpAwQW7PBJjpsS+U77epLIqDP3rWN3k+qmjj08GpaAx0VmJ8coPrJxoDeKIweyYR5WBMVHOsQwulwCcMvPWAiolZYvQcdLf+/7KfU/egBYqI8ei66LqxDvUBxW/r78vY6+L+ZxIYBdAnbzG8XVXc5ayxjHYOUgOX9mBsAlYDjJy7eil3muTwPgFQ3hKf/iBQC7sEbyOi7X4VLTq3yyi2vCGCMsHhbKNHKiNOZ1sBsGTvl7+TlLa3qDkDq8ROywZN4yeXUs0KVDTgy2mEt80q9FBrwZuJRM73IsV+4H5bh4/NJVfndsqmHUGt4h9lXmfj4f7ZJkdY0j2Ye5v06MjcTz3KtvuOGG9N73vjdIV+NCscHRGPcTGZDjAuDyBlAa8+j+PEXUXUea+4KfvjBd8pqfSx/8//4rMtfpYIjM5PbBBFzyml9M6zdvSP/tv30IACwgyHU2FQ1BAgBfm/7LH/y/EHzHBsDve/9vnhIAeCkNnzMjtrZhGWjTPUQkR1uhl131n9KOTT3UXcLo9q4j4CTf2rmGTgUYVDmP3JDNnHNzaeh6GoujnrpAiusbXWkDkeBa4qYaALixj8BB51sAcMd+ggsAsAxwSKBlM5lfkX0xo2sCI+qwOaICALcJJitInTMABmQGqCPIhAFWEt3eACN0ZkoPboQBpnZ0bnIPuMwbKgAYF+gzYBbb9wMeH+Q9dnJ9Dxp0kiXmS1mUnz9PbWEv8+TArj1p9uBY2jA0TPvDgTQFMm7CJlSQ0An+wjwK0NasEaQifw6GtZ9joD62AjMVdb4CX84rALBKTRlgz7MIRsOCrGB/3UNkGpqCJ5k+15tATBbZgEGWknqvcJOeEfCKNgXAuXYwyrbMWFs3zPsIyMMwDNCkNFsmSimmx9sBEA6W2Uy9ILYAerFTyWJa52tdb5EBt1IumGqfLxbgGG3XGAmmkkEG7Fr27WHNcPICPI9lmmMWMPbAOIkjZgC7fYyVKkvb0nQgJz8EM9PLAF3YT33k/l2pH1Dwf7zj3ZGIYadJ//M3/jrtJLHyMOuuRe9OS6LLhwFBCYDLPar8XcynBQCcnwcGIelBLZgScoGxBlTWUduX2ISFyhXkqTpKR6KwYIdLt+nYLJckDWJDjSAp7/Qlg57bKPEZzmcVDJy7m2WbcZIAomwvTc/sS2uG6EVK3V7TOnM+e5DnbWWv+chlr+UYqdVsAJKZewdg5piMBP7q3qkxXXBnOZEt86n8nKUBa3lhi+/lzTgOfzHodWew3RH3mQBCndTszk5obPSs9JpX/+M0NboOZncz8nKB7yT1+vQk5EY0OUGbH9j0Ji6ONVl5ty8mhQoPb2j9/QPUwa6FUcvGSWWmOptceY29niZ9dLp3r1P+5DoBUCF7Npljwomyn8QUix7lXUPMOY0yBGBkr2Tp6gAwzXub4+xzqF8qqFDao6yyAgTrFSAEM6WqSVOL14WxBj+7N+ppF6NRgphIfh0OZsqgqATA5ZhmyVqT8RjsHSbx8iBtdA6mP//af+PtfsgaZp7F3tLHWhiIo2gDijMAVhptHLC6AFj2XtOyTtbT5Ve8DdVOI91w0/Uw+2PpGWefzb33remW730v/eB7t6aDI4fIu1mr7fXUKZz2a4UE0PZRKo5uuvG69DYAcCTIvONHgGTmylFeAmodcjKSLRISkcBcGPNy7P2MJa95jAlWXoeZUT8y+DyRlarYxvnfaY9iaqH7aJfmsU8j9a/a0rDYnzKw86EkO1/34C9h93Oy88jHsGACuACCy+fmfa70ldIQcAHcFkFuVm9ltcGCeuYwMBtJyPKFywLufKwLj8eM0fJAfzkzu2joma/ZYSA+4oDiuEo2fyljXxxPhiKufAAAIABJREFUHJfzpJBE5nrmvPeY6Mz3RI+jTCiczPcTucpHfk4AYPabebJorZqlHXsSnTvTD2/9JMdned9l6RBxxnx7HeuXPZG1WiNh6nydJxDJEv3ShGfxuq7sfB7v+5z8+S9/5eP93Cfq+at5/Ef77EUAezT1huslaLro9nJkwLxMxFJ81FImOAPgxdfmp2Q16aJL+2FJqHL952XJnNRJ/WTWzcqvn2u5HsAll7eo5MzO2FkRszx5UJ6Hfy83LOWM7rF8GUzivj9Aq8+xA/uJa+kooRuq5BRBngSLyfSrrvpYuuzySyGDemj7ORbGpisCwNW+M5flvBczgPmArTH0Yb2PN4Z5giRvmr2YZZx55hlR7zs2PhINinfv3p02DG9MP/Xsc9OLXvjitH/0ULrmUzcQMPkeSOcIbNpsNhWMJ6695qr0ias+yknmDG6ZCTycAX7Pe3/9KQ2Aa520WZHlDBqfnqS086kq3QOdNTnXaOEyWEmvuuY/pbuHu9Lo+sE0StDW3SNLAgiEytfIYqEmLORi3vtLFKbNTGfqn6nQ3qYrK1j3E1KMcCPe26CtK88D/DapGa+O8X6TTEaZTbPXQbbk2s1g1phoUc9KYNmBHLtqgbmtegBRMwDhFjWundbbWTO5jkB3W6INUiM9hAt0s3ko2LhOItK1jcF03uzm1HEPwOP+udR4BBfeGcAHx1Ofrac1SHUPjUwb5qZRpJFdBLl9RLNd0W5HwZgMLz8CtnONLd9koJVmK8vm547uXPvqI6aPcbSskqwyvaWbAC3PyYDMRyyqiLXy96i7FdPGBpXNp1xjTD3AIGNCfbIgTSdTdyHbf+S9Jd+QdUDVeMn4VEOuDtjWtjW/HFebr+j1y2dVHD8W/mICJAdtwXbG+/lPfs7Wp/nYZDFd9BqJCOT4noGdtY1eE55nm6VgPX3/DMZLoO3rsvFMJmEidvcYNEWx3puB6sWBrM4crDFOPSQBbvnu36bnv+AigHw35DmmPTLCgEVUo/G+xMDBqE/xC5uzk+cCvOg/IAOrEiEnVVSPu98KnFWpdNmHVR27smk+S0deEwvWWuvQq1y9xiYmG9eOMVc6nZMQtoFS8mqoHNdwIQLMwxastOfuz/LnReAVeMlryzpqkQU0h9ZLU/Uq87fF3Ju1LpPXmVcZgOU9g7ZQ/+mdr0MdsScNMnazJAPGAW9eat8n30BO1Ud588uAoezXXM7jyBotDTJLyVQBKCqsnwZJAZ2VlXjOU5PZnh1Mv/Ca32Bt0M6nQf24k10pejjhasPuZ7kAnLvO77xmcq07NfzcH2ZJLswxzsMoXXQSjklmj18bstlaicySrbx6uKmFNZX7nkaL1KR34C0h44vdQN6rnJu2x+Iju5FCK3nXXG4SA6o6+26AMnt540PQHmXtTvFvFClzh5z/yKBjjTPLIvuMd0KTBBwTsKokJFx4+T2nkG/MhfKj2D+irr0AElFLHDWa5XzJQNokQp0WDXOzyDGoWeob3Ju+ePPvkiwDMJL50SW70qJGWnlK1R6zvI77asP+3nVP9LAg50mciu7Rrqce7mMXv+ylYdx1x9/dkSZGx9Kzz392evMb3si/f5S+/MUvs+ax7iJb59p3rZtctN2eYKjKXljj3x/76B+lK6+8MuqEO1H5QAyzn2AshUlZV1dPlhtznY0hnBKyrEcKFBeHoBibAjhlQLb4WN6e6PEOXKkOONL6PzqojX0o9qS8MYdy4YQehweq+ZbgY2kQffhbHTUIN1R2j1x4wdL3X/oux9rfloLd8jXHO58yEZSfX9b2HSkREee3cO08z+XvvcgAn1xAvhITOY9F5Yb7QQszn47q3vApveMHGQCfd/5ldKR4LAD2ys+huCoBcCmRf3KBbx6vlZy/+85i/ejJjX/J5J/s9+M7gJ/o3D2Z4z/aoj3aOlr6/HL8j77w893kWI/FpNryPS0ntY4E7A7fC6zDz4+TOf+VAedI4BUHmb/lpNjRkoHlOeaWSXlfqHPzsQtBZy8KYe/OGJhm40hLKCF1+K3mmtPTJryr6frrr0/vetc7ou1ilXtWmMmu4P7ZcTwA3NtLP0PkUCUQNlMsqGiCSjQ+ednLX5ouvPDC8Aw0ANJF0Rvlw8hd//jmL+AUqkstN3vQvbVYTVq32L7kxhs+la755FW5WDUcOfPAHQ6Ar/y1DzylAXB5UbOJi2EZkT0XUUqsexCwodRtU1c677/8Ttq1FWdUxqdz+LQ0bX0a8mcZ1YjufBS1UuF+W0iMZM2BjqmXIG6YoHMI4qCyjy9knh27s/y4QwC8hwBvgkkEC6L0OKRX9qtllhpkhD25DKlzC6BZgc0sAbCS5xlNngDBOqxWOKQaPYrbp3ekPdvmAgA3WrS4kk7Bfnxoek163jQS6HvaaeoBzFHGSI7sRRbJZD7Iv1sY3/Rj8DWNUmCSXpidnF8PEW0dFYCgJohEqW4TBd4hLY8T9HJcyrIFwxrdCICNrWV640UyvtyQdH9tgsQyAC7kgxqX6P4siCzBZkypLGkW/EZiyrGR+BOMCcpCqulizDAr5CrMzyrgt60rdQ9hL2OT/M5Xm6LmKOdTFq3ZloB7ISA2IDo8Rc95FcfjcRkDZ7Mszo3vfk7sYZkEK1oolXJffw+oK66jko9gpiM3UnyO5yyDUiQCii7D5bQkcdVBv+AJXPb605e//OX08p99GQ69fXG6U0ir+2D0RiBGlay67zicpdrDhEfD9akEmQ+dCzmj8mz7MhfBGyy0AtYYAhlggK/X3xZTtXDZBpAIhEngtKnTVHYe5lhKpPl9JCBMAJkwOGx3L08xLk2ALMGHpkplAkCJPMcibsLtudqlgkAjNQBw9I62T2kzbatPpQ9dcQmfR8ZwZB/Jqp40zrWvrR3CTGEi3vPUfRwBAMde4qApezgCAA7wm9eNe/IsvY86SQjMzwNY0vr0y7/8HurKUajMkiFTKhLaHReJ9Y45Yu8Q/MaVt2rQ62GyIq8FwY1JT2uLNcTq6V6T+wuTya3SZ23OOcKkX9PbxzqEAeQC63fQRi1CUTueBPxMIArpEiDY/UjpsxmNmkk6a4I5/AYbwyyvrVJCUmEutehEIPPbMc5RAoAxqk7tceYa671KnXC+R7uJaDpn7aqA2GtfBPTFuWXlTH5EN6biHxkA55rxhRot1meMH7t0H73Npyf2sWbuT3fs+CTO0D/m/GmzpQJqfiDvfe1xvueuCjLY866RFdzAVzpv5zG3Un3Sg+Tc6zaLDN692zF57Wtfm84999z09a//FTLob3OsGl2ZvOPYayRKGAtbYU2OH0y97C+6R19zzSfTe95zZZrCBK3e0xfXemhwQzp04FA4TAuA9Q+ZoEtEN23b5kHTeXif/ADu7weAcOyOBRJ+kgBiZQH0EwEYVwIA3Q9q3PCaLcoiALQdtb1piHxUBsDdAOBLlwBgemOzf3XqjM8GIAC2/tG46mkAfPLzYJF0ONpO9vT8Pfoev/oJjJXu2zVusLPTKssGo3ViEzWOCmJ/lnTVmFPVcbXoiPJxSFNVSZoydxEIzEVy/XgJu6OP4HEB8PwUvWq5cXkwZuwFduGOSIbfAxOwPuc5z0nbt24JKdXE2GTas29/2r/vQHrwUWpHCYaj/hCwU1cSSr1nnY3jhus/mT559ccitDoWAH7nu977lAbA8xju9K8bAkwA/Lh4XZjvyGlVOM9JwG9r+0D6uX/5/jR6wenpfkDddP/aNFMjuusdgmEcIJgSABuM5osYuWXJkogorRFrU0MLAAZobKCWbFDnM8zRqvYC3kMwt4sNAvDZ3AdgBIgKgDWfkl07EgDWNKiN3PlwADwLyzkPANZ0qQIQ7RwC0J/WkfZtm0+PtHemmfYhuBM+r3NtAOALZjan6t3tNHbPOLWWvRwTrO+DI2lr/1BqIEecmBgDeGF8NTAUbRI6iWYJmxYAsD2HoYTzaQM0oy45AHCuqy0BsHF3uDcbxyuphV0UALd0dy0kVcFsB3vKa+2RGzKMvHFGHVrBOAaLbMkZ7yGDHDRhsL9lsJtfp6lITcdhDH86BL2MjX1kDcb9TtlWANXAEGLegkEMxjKY2SyjNtmtlDmkbAXwjbLugs0Nhr7wWMntk4qpsKAaNNIuAH3BsHmkSzG25ltLC7fKjFwJHpW19vQgsSd47ebafu1r30gXX3wxG8csc7U/TfMRNV11eZu4jXm8rkj+5w3ellXKdGYBwg1YqzklbbB2NaTp0WZKVTZ/dzhMMmgKGKyvHYZMLmja5vXTrReDKpl33XslgDpkiamRVMZXOkxHwkK2XmhVnGhkQ+OoCpfE4tp6XC1dEGHhK/RfrWDiVlGujqNxC6DlONuHej12gVund6bf/8C70yBughM4RNeH+e04BguO+zEDyKNvnk+Nv5QBgguplEOWYIK/HS59XJCSOilVDbiP40hPWUVqrWO+npFe9jIkrHPrYfDWM0/yvkRRRjx/kbFSymzwlxUruWyA/6lmsG7Run3mwzj9vnuoGxUEtVACHCTb0gONq0R6apx7QdT+8tHOYy+W0meN8MDels5aA1whKPXLRFkTwFkh6WOiDtVqOjRlD2PuLTrSWhoBCdvkXOZHOFbk0A1ZYcsc2D8jASaAjbZjgHkTKW4uS65/KTXN9fq8R+ToSprOsTYjlxNlMS7BYrJ3AiS7MVFqoQDSEXpi5vvpO9+6hmM+wHuQtOFkKmTNfL/GHKAYHYZAcLUBcA/X3mDDOnBBsC2AzjhzW3rFK14e4PfOO3/EnvG1tHcPsqNQtphIQNFRI7mLKVqLm83m0zan3Q8/QN12Z7rxxusjVvC6d+EzUEOeYSvESy+9LDL5jmmDmGLr9u30k6a1HomAWOZLJOhLa+d+0r9fVLyd3Gpe2ItX4/jjihz+OBpgOPLvS+XZT3qcf1Lvv5Lr52uDAT4GAB4LNR3GLZQxHBUAx03Z+zBj/CR/X8n5L4slnuTjLlUBT8/fk9t3ylet6v6z0vluzMgO5n3QloptmLst285Iux55EDKjK910001Bdsj2Vggy161bFyrj3/iN34hk+xTmr/ZJ/4kCYBlg5UyidJmf51/43HTBBRdgeHIwPfDAA2nv/j38fCiCCk+kxgHN0vpH+VsNOZvMUvAC0t48Z65Bz0EYrc9+5vp07aeuPi4DfMXbr3zKAuBgAtg4dEUd06VMqlIwBE1pl5zpDiiI7d3p5R/8vfRjwPDo4Brarz4r7YONSH0UtGF33GFkt6SXYbhJG0S6M/iloyqBZhe1lBuhRYb4mDqxSIWa2/YeZDt7eDngt6UJ1jgMsPVwgg3bUigv5iBzPRaBpeCrNHTiYxcYYOS9s73zOEHzvKIdUR3ZdnMrxjanN9PDHbtolzsSEugqNcuDswPp/JkNqXYvn4MTdOPRuTTxwETaTJFeB2zi+MEZWMbu9L3v/yA966xnBtNXm7Nfonr+XPcgABZgBlC17rgIdNvUJcsAhyxaxjqktQUALiTQgjoBsDVmRs8yozWdnwtAap1tbO7W+BmkG2ELfhfkz0Tm1q2GWZNOlvnZAUBBcQLpKsdkj96KtcgS9DJQKkGVRBv3s+5kGMvXGjDniLgA9YJY74mFB1CofOOcii9f66EJOMNNQXY3A/hSur54g1o0Y4lYcQlT6nk7T0pzqQXQWNxZPMYAJ7xORk5Dm1e/+uWAG+Yn4ymA6KI9V6haeY6eRUGOc6G6qHdm2kVJ7wxB/wSgucEajlplM3K8ZpY3D0ZIqQpvAgZNGmVHfsPkBQkbfycLh/gjvgS/89aGgr57aUNFa+Xc0gZAzCTLPVyjX1xWABzpJg+8iuGOXpjUYs/RM64F6q5zPAbdHcxTW0w5/kP8/Ux6s/4/b4AFhoLuZbynpkZSbd0g4EhB+LGyzCu7QT3Zrz68hCV/fpEhPVydYE1sAjGizEit9ah3zk4vezF1oPMbAalb0+iYbbfMECDzlUkOBtgJaN1bZoBVv8e0j4xLTtjkn3MZwJ7dtKPaSLkEM8Ra/j7qggV9Spr6ZIZ1jJdPdd25VtiLBMDVtZZicFj6FOgJsIZPBvCGYTvHUqcnNvgqmV917lvLiyed5bVpHgAsCHYvapAobE2yV1pIrGxXxtWsjaoYQS5JHQ03SkVFuKAH+C0AsPtn4dIe57cgJ/dzPV/bOAmAUUmxP/YC8urMxXrXvvSXf3VVmpr9IUkZ/qbigTHrIunZYkNr0OKhwxpCx34FGeyVzi/b9K3B0HJyajwA8Jlnnple+tKXpHOf/az07W9/M9166+3pxz/+MaqJ7P5cJRnrPhJ9wPluKdTEyN60btNGEp4H0he/+IX0K7/yK+ESbcsk294JhAW//m6OIMdAZt+uh9PQhk1pHGf2ldRwrfT8nzAAsdIDOcnXP7YFyEkC4JP8/NV+2Uqu3wIAtiRCCfQCA3xNIYG+NGUAvD6ycYsAmK2ETG+LjFqu6Tx5Bmql47eS84+t/LEIdKWH9Lhe//T8fVzD9Zgnr/b1W8nRx9wllp0nkTpERwkJ1mnAru0VlULL/pZmeyZKZwDJX/zKV9MvXXJJYFEfVciOlay/E2CAMTlBqqb+WpOIIYLGc845J1olePMbANQJkKfGRtPdd9+ddj26G7+dJm0hbPUQiCJH4LiMdiFLlAG2RlEGWAl0NsE6ugT6ssvf9ZQGwL0YgUyQ/W/CFFYJypo4lhnl96GlmVxP7e8f/Iu0c30tjcGY7XO2Dm+h/dEwwKcfFmMLMZkgLjtB5kcBCnPxDAEHvsuMYTes5UbokPWA2xoAuEov4NYumivtthaY990PWBuFYTgCADZQ06wh5oyle7Ktsir2ApbpNJDsyQC4QrBpa6T6Wq7Llkoa2dZOj1Z2pwlq14A/0Q5l7Uxfeg71gVUB8MMENQ8jJzxESx7kQeOPzgAwutMPqSM7jxqy+WkYGILcyizSas5V8sRYMFhf65FDAr0cAJcMcKh6ZWglaWR3DHYFUiRXBEzBthL42svU8sFwCeYtBcAlkyM7FOZLMr9KL2Ug+S7wLWW4OZA1ii5YZCNpwa/XVDWgkmfZ39KvpmRwF4Bn/tzyXuiUDyZVLFwA5tKduqJkGrficIAOBlimPgfgwWQf4Y62AGo5lEi6LRJQmkHHv63PjdMop5HTR+DKOly7tjNNTVh53SL47Ew33/yV9KIXvSj10HS8n0THJDf58SmCduqDewc6UDMIeFtI+GHQvAScyyxvPM1nzJDcmecg5gANCE5J8lirzPVz+DhxS5a7YWWt6LCEU7dufcL8vfJnJewmI4g5UoU37EWiWich1MLZuk1td4dtiawrxvk8y9Y1hBCdZ6Yxr49Fzo6hRO48l6Y7WYO0t+lkgtWZ6LUqEk32lgnAbxcffA7JlnU0XP+v/+w3WSN7UTSMhtQ9XIIX1t5KtvPVee2yY1/K9sZkzHW9S2vw4ijjeTkrUe+eTdOjsKi1c8GF2wDA70o9XWcADN0g8AGQwpfSDym1TGZ+34qZG673MpfKor4vWqQUbs/O6Z07d+Ed0BtAWMmrQKoTQNTkGtdI70UJuQYaSAU0m6sPkK7DXVqVSrOH1Ryu9ZZm2BaO5WzCiOSGa4syU0AVf1d9wJHpoWdrszlyj8nvbMfBCmMGF32CXf8kX7zubkYmbqOO0q+QbWSWO+C8P7tqCtAbQFjjpnKc43wx70L5080Ht5jcvfU16dDB3YBJ9ub2A+k73/8oybT9nDOO0H4+vZWVPivhaWFIQPOdmNOr9Whxr/Z4moDyTZs2pDe84Q3sEUPpL7/21bRjxw4y8+Nxf1/TP4hKYBSpfH8AXw0vvf9PUR7VBXD2Vj9PguwqVF1vfxtsL/W+OkV3IlNrkKmv8u/oqex2iheIcuvslr/ayaeVjv1qHv+JgK/HB4hXax6e/Oee/PU7MQCMZ0kwwMsB8Dz3Go1Oswrt5I9+5a88+fPPn/30/F35NVjJO5zK128l551judxSLd8XvA+ZILUmuKLBJYqwXI4HLonYuIM2SNemK664Isf+Kq8iA3/yY3hcABz9Ta2zIsiVeSsl0J0UIG/cCFOA5Nf+j+sG1kTvwDW4/FYx13nwgYfS3fc/ADs8jrEO7AwaVl/DuxBENaIG+PprPwkbbNhydAD8lkvf/pQFwJbqVgB3MzAKHbTwMbNfpYaqD0ZtGpfPub6pdNFHfyf9qIYMcBDJZa039W45K41Bd86JqLrZWDuosStaIQQ6DN1sGRggxSWy6CbI6iJ42kTEt17HX02wDnLxd1Nrt4uADADcBgDXxuHhkEAHA2yWvnQV5n0NNUsA3FJijArb9kcC4MTPs8iflUBXqHEVANcGCJ43k/TYntIjHfuoXR5FOSzDRtJjuic9ax4J9H2EhPc3UuMhznmmPzWQZI88MhIAZiMO4I1ZitsBwy3+LQDugL6JjjgF8BP4Whcr27rIAGcJtMxdCYCjBpj36NC0CgZHAByxaCwCGT+CYZGQoDIC1xy0yhDH0gh2UWa8CIA1YpL9NXovyj+j7loALENOYO04VGSlC+a3rPuNY/JzZFUL8BnrtwC0C22YgtnlLe2AUkibBcXZ7CqDdyXqjkH0G+bfZf1uBON53ed6Q9c4P4d3gOdt7F783e8lKM4s8PJ7WjAx1Ok5Jm4ufSg6ZI1ldmYa0+nZ5z0r9eN8aluhWWs2kUkzTVWJp0nlzMyNMKrlq8GxywZ7PiYxZgAIiCf5XWbM3Kxy2zRGHiZcVtixxzszQLB+YeDR8CmTEe40mQNDR/I9JyakpKkTxhgW4yLmTOEmLehqqx5w7lhzWmyYgn/hg+6Dk9T/NnHl6rRnORdHJUqT865twGSJtx3g3E9j/n7wfW/nBQf4+yiW+3tRqegEd/Ib6EpvASt9/WIGvZgIZUBT1PlmAOweWzC0MamsDc4AuIk8vLNzExf8rPQzL/5VajvPZYtfl0aRJ4dpYUXTgQIAK8PPvagioZatgPKNzMWQAY7JigyAY32q0ODng6Mj7AdzaXj9urhPmN01mdamNCK7QbOPweC79muwvV1YeAuAZYDnKY1owwynPj6TpJQJGZlglSSYRRbu5OEtHf5xtklrAn4FwhD/wQbPjfEHDQTD+R0AZxs0wHi0RvMmGklChyX46GV1vjnC1UVa3YEtlBZbL7RVK4SZHUlgpL1r+4cpA7KufI7k8Hi6+Uu/wwntpG4Z92neZm5yTZQQdPZMIC/3easLgHtRaY0BbGsEG5deeimy52elr371K+lb3/pW6scl3qy8O5PHPoMzchcOZN5bTGT09fVFGZT7yvihfex1yNY+fUO67LJLSQCQAMaevgoLPIsB1poB7nVu41z3WTL+/bDOE/TprrEfre5jpWv/aQBxql6/wwFwZcEESwbYGuA3wwAfDoApc2D9lwB49VvoPT1/V3f+rfTTT+Xrt/JzN05TOTyyX1YPnEP5jPcXy2mj3zxJVY2XdeSXBf74xz+e3vnOdwYgFo/WMFhcyeO4ANgbv25coczlQ7tgMuPAuNlXuXnaasaDHcIEQ1OsfiKSLmq+1lDj1d2/Jkyw7rv/fuqBH0T2iOEJ7GiFqOPmz38m3fwnnyUrri716AD4jW+6/CkNgOs4OUuKtNZQI32QVkEAic419TQ1vzul84bT8L/71ZR+6nQMQmgdQrPnnk1nEnIifR5AFlgfZHSlGHOhaGYiCBqV3YlqdPvlGbJpnchFN4ISNzJcnQLgQwDWnbBxe3jRPkI2ZNC1MYrFlwFg0ZOIZTkALhlgJYbBbEL2NGBa5rpgcgF+alcFwB2baYW0DQCM/PlQ10hmgEGma6a60znNzalyH+zBIzi3YXzVO9uXdnx7R3rGxmdEzW8NQDo9PQU4A/QKXmd0Qg2rtGUAOKTBgKtgWj2eYFwJQgsArEzZ9jqhwMQwydpd61lLAOzk1400pMBLAHCE5coxs3cPxkxF/akOxfxbMKnUNru8GrMLRjk+2V/XlAG3zJPxmdJlQXEhsQ7wWxRD+uqQmnsemkh53AboQZBlcB+S6YwbOFY/OC/ZcJHU7TmI8JzhsnWQrLbfA8tollpglqiHzjmozIrze+XEZYliCUJDNh4I2axaLa6DTr/btw+lPbvGw6zHwLYbgHj/fXenbdtPS+s3rg8APK2scYCT4L8DANIKoCNqn/kK0s94XdWJIJgvWzLPBSBG1soBYifCLGF/yKRtjK+tJro4pk6uYxcD0Rv/5m0EwzB11gvz4kwxT8PKTsE0WrepPJZ/O5ia0c9zvWy7UgJggXSntdw6OzPOTcazzsDU7CfM8TRByGMeB1/b12M+h7PtTb/9j9TsY5oFA9xA1i+wLgyh8lU5lR6LbUVikuci1zyfY2EVWv2lADjAbxRgxzM7kBDNzwwCgLemV//8bzHW20gYrAEQdXLzIb2hpCScy/L7KgMsWxrF55jwiOxszgzZC95khbL4DoBt05rRIlurmaJ1o+uGhwI8jY2iOqjpjgzQZpK3qUduo2WuYtxWG+A9SdAphW7Zpk3nZ+ehLvWUJbimZlkI+J1FAqyqv4Ru97F2nDc8F/K6zeEvSKJjjgmQmRsoI0IOTZLF9mj2GAw1QHgLFPZesbiz+3jJ/NriQQXEAnPJcPbgb9FsTlJLO54G8Haougkw3xtzD6Xv3vYRfv9d9jV6GQL2pscsbGb+99IuagZHaBREq5mAmSdJqTmVQci73/3uYL1/+MM7ItiwnZXX7tFHH00PPvhQGJotqgly3b7GWN7zVLTUSaZ+4hNXpze/6fX8DkM1xs/WFbP4ZFSoGW5FPzuuKc/386IeWDn6048VjMDxAujVBOgrOK0n4aUBgMMEC4JmmQv04wXAx7sGT8LJnLIfcbyxe3r+nrKX9gQO3Fi2ZIBNjJfKIH2mpokX6vhK+LMP7zf2Ab7sssvClNnfNxdcsE/gw47wlBMCwN4MjbZnOKAKNy8BbwPTJx8G8D7mMc/wBDSfqX3mAAAgAElEQVQdUg+1Yf1GeuoNkiHuSw88+GA6SIZYBrhCAKFRiAzwZ8kWd8MWHwsA/8rrL33qAmAGv4dgZ4L66OraLmqfp9J6suD7aRmUtnSkn//93053b6PnKhHY2o3bAQy4m8F4dA2fhXMobqd9Gwj+cAcNN1V7JmrKkq9SsIZKeQEUjlCdYsxNoMONMmfBAMN47ZyBBc7sryxwnd6cNdogNQn65qBNsylNCYAzSAyGU4AHsyfgNP4qAfB8pwCY52D6VAXEVzYhVj+NNr+glAM9o8SOSP1AgjLAZ7WHU+V+wM3DrTSxYyw9+P2H0/nbLkhNgHmdINl6OBMlgraSAV4OgDk3wGb06S0AsFLsXGv7WACcGWDO7TAALHgMBth6T37WkCYk3/bZdX6KnzR+1f0Z86wshZZkL/owBqto3a/n7WdresX3hX6/GdTaqzcMp2O/jkxFrIlWdsnhOUaA+bmRz7C+VwBMMK/E2d6R0RIrXl/0UTTZwVdmfjV/4o8h+40lEcfeIvEhUEdtlcGvBmcE7H6pHfXcSmOisIQvmVj+1sKFyCBUEOzGkvsOZzWHtX8D4Vp7KI3SrkwX142bkORrLsDarvfRfAt2TZNmx6PJeZHXyNeKfzseJSBWlioIpvtMmuSgJwBXE2Qe5mS2qRUO3taaba5dNxO7z6wfAKmLN+wFrGiULsYKcDIJABZ4M4dtndT037x5k5/nNc+yZluuz+vOuVUnAEwArflCAWBLIx2LbXFje9+ONd0q3zFOa6TTB+ppQ2NP+u//6kqKn+9KaylWnor388ROxYc10vnmkBldJ46ZE5MPXrgi81LKoBekzxkEs3q5gQB+5zZTV/OPMSfamFsfYczXCahrzI0zZ704vq+ZBPYpL/oSxtwEaO6BnTM8mam33ztqH9sT8RW1o6wvJU6zAK6DB/fz/iiINm3FyMLXyjRnUNm03tiPcA1i1tezAekhgHceMDzL/tQKdpj5HLXqsMa4q/X1d3Nv8XP4N/Pae5AKj9YU4BaTNds+t0aZLNOsNX0c/SKx0gYAuy/k9ca4oSwRDJujMukUvVndw+IJrmHmVAF+S1m0LtreAudQU/TQysH2QJMTjdTfM8jY7mcf+GG65bZrAcG3UmuPygKfhg42iV7KT6amcSVfoYnHSmdtTdNAfSZISLz5zW9OZ599Vii6xihpEqT6t69Qd/WXf/n1uH5TuPpX+d7bm506bW3kNXUPnkd6dP3116Urf+3dsP0ajXl0JG8Bw5ZiWAds0OL+o+lJxBULfXbzPpHn1pP5faUjWL7+yT7u4wGH8rhOFECsxvE/Edf55K+ft/DcB/ixALhKl47nXGAN8CIDXCERWzcZq3AsJNC6QJfXYbXG7+TPf/krV+P4T+TYn56/JzJKT/6++UTMF9YfCmDrfnV+zv3XMV3m/pJjClheGGDvE7K9xq6f/exn0+WXXw7+pKzGhGzR/eTExuixzzouABZpewDWJhrIPPOcZ6SXvOQlGGf0R31QJ3Wv1gj10ZDY5zXoA2qkbQ3ww7t2c+P8q8xJGB8pFYbSKmuAv/LlL/K7TNHl8qDHtkH65de+6ZgAuEmwHiYe3IwFfB7DrBbaDKgPB06Zlseeg38drAmkGOzIOJzo+jrCCLv59YAgPX97w85grLNx41ra8mLTvLmRXvSf/3W6p3cqjeNs2tKxpXMoNbsAvXzV6kjCausAHNKMjB1fBvIGXvZWlGXI/bKyE7RGWMM8Rwa4Wwfo3WTV9wGC9zBR9sOS7CUYHiHwo6bSAE/wEw/ZZMCQcmCtxMsa4DYBpW7QGh01ATXztB+y3q6Ne5EAuA6j3dYJemtKY2vn0w7YjDUbBtMY7t5b6+vTM+pDafxWEiIPzKUDd+xPQ831YYI1vQfAAqjohA0YOTRGgiP3glQCLVUeJlgytdYbhwTamuPMAAcA1gk69LK5TjaMqiQOrAFWKiubK2PjVxQAa9xEfaBuyQFms7x4oS6nAI3zUV9q/W+g5HAaDmZc92jZQoNuyRgYzwqMk0DccYn63wIAR79eT6CQLIdzs/JiI2ClzcrJBb/hRCwA5gYJkGhHg/DoZBvHHMfnXAUwVAUMhSI13KjjeIt6RSXASjYXvvN7AmwNwOL8A+8UtDc/lgA4apoLV8cskS1NforvHEuwzfYL5vwMYB9++OH0zGc/J41OjKeh9dSoM54ND8gxoH6Wwl7mLePG94oSemsxAQY1gvraGlY1YzTF08iNJPIwCcE8LcDY0LhwJge8Hm3BCeuwzjyvCZI4/k5qq3pZA7aElhGuKzaBuUu0s2mPIXGhh2pb92jBMZRzi+s3bx9nriGi/niN+CQuSzDzsf3EL0OqxhjXkXVz+VM3rStO7xlPV/+P74AFfCCtp+Z0lILnVoCQYrkU8uqyhvxkN9Yn53UC4OLYC6lD20EtDdlMqjB5W7psm06T3e/vom5zDAmurOWa1Jw+Pf38q97DNdmKVBVfgspwmmKwzEu2yEp0xPu5VDL9XwkL9PLhfFoYOX4oQHL44JdJhYKZZT4Jgueol5UF9hjrfEgnplBWNLgXu492Yyg4Q4eBOmUk8xSBa4hVZx+qD3MMJGRmSZpplFejTpjcKsoajTJErCqoYCL5Hg7UKj1mOUfmUpXe5MqiQwLNv51L1pxX2Ft0ILdkJLuT8zvmVgBhDbMU0DiWJpJcvSZV4nshg2Zjq4YRjttsMRDhlM040FKqozJOInJHun3H59LoyDc5ScAjG4sKFvdiSxNWcv95YubYYTfAo9XkFvXdi8mPHPi7F+sPUjLAH/sYbSouv5R5lxUAIYs/olFQ/tzVdiFuEZPEvOEEXPPK76I9lUkbfl8qaY421qt9/Iv1p0cOZILJJ8C0VM09X0dVkx3GS3XUH6t9/Ct1TdbA7liPOdSLPUX7rTIxHkoRrncwS6z5JlmwVif1+/1j3KNm0r07ruO+bB/gN6dD7A2aYHVAXLjXCoB96Dux0AYpJrLZVo7lSf6ePUDyvPX6GutOUtIwgNGcipuSPTuV56/nJqHiNfPalXH+NN4CNVzs80ayOuO/0s893vz11MQr5ZrVd8HrHWuan+fKG8gpev56UNh2b+zgQQjTtRlLidM0wF0MLgLTdXK+N954YyRqnQeOxazBwwoexwXA3tgsSjaI7oT5fTY1Qvb97e/PtUAGNGaKddZ0c928cUt63vMvCmnUd3EB/uAH/+iIAFgGWAAsuDsWAL7kNa8/JgDuht2ahMGqYbISTGBI77TOpnaJ72aqJw4BSAll+gYHChMWj7k31zKVNqYnMYgCYHueyohPwZbU+6DtZ/isNdPpbV/4g/T10R1pepisOW1o5rthervW8bWRi0uLEb5oRApwWEugSSBoXZ31crYv4uLOAX7nrRWNGzMO20xw+wAPAxD6MHap7AUc7OP4d/IcAHAbAFw5RMA7wU0b1nDhxm19ZjAabPgEXOFi7J5RMMBK6FFmA4DV8sHAAEwFwDUC0A7q8Or0At7NzWH3wBiYZCIhcE8DjU6OY21aO1pLt930vXRax5a0sboFAE4SYM9MSJ29Li7caDcUikuAJYV7GQCzoSkpFgBLAsC6nigAtgZYwBMsKMGovY2V1B0RAHtvVGGn6RKyx+wyrMw4t9rJCRdrpfmbfX8BehWuoWMj6ylb3mIsBLUynhHfB0oF2LowSkZdykjADgtVgmCdpKPGt3D0NlzMoCoDb4Nmewii+ozzYRlldheQ3wSAaNgjENa5uqyFtc+uNYpxCIK+kEtn6XwZmJZGMwvTuZB4l2568b0A8LKFdSSnc9z0OzCMUqnxjGc+M5BkgwPSFMveys4Zr5GMfRUw63UTM85RG2pHrxrJEmsz55RJU9I+SzJjir/P8O8DM5Ows+Y+MM3SQZoMRkGaRx1zlYmgrF5Q3MX86OGrm+sFVkg1viq497ZheVs6EtNL2HnUQg1hAqAGGDO5QpcZgHIGwVGOYDKCemCZ9U4CwEd2H0g/9fxhzJgm0qb+qXRm93j6z+99PWh9T6pTsrGSRuonsW08gS85HAA7n80IOPGzlMQp1yQp2Te0Lva7mZGRtP7009P+nY9w7mcBU5+fXvD8NzO1B/g7Utgu9iMuTBclAM6LUHFYFatshPGuqOOPRy5GXzRtK8CvGYioD3bG5/pfr3lOPuY9SMMl5cIGaFtPOwM1DMeFWd5aWqY1VXrwnCmTJdajk4xCJJOq5Av93rQm3TIJk2YmpywsFyi7z/nRMrSqIDTJI2Ey7xxq0GwJJkeHaJOD2Q0+G+GFuZ7GesypFjdTpk30s+5wDQabbISpksLzLeTQssGRzqK3PW8aANgNzUdIGXxqJ8eEKqp7JI2M356+d8enuEdRBz01GTdu1/ssNdGlguoJnBSP861WBoClw6wVn6TlnRvtF+g1/pZL38T9317PlCTYq+ox4DknEWN+Rmb8RNnMx3lqx3s6x9BL66qRA3vZ13pSN3K7aeTan/7MjcQcb4ugWyfrowIbjz/m++odfwbARweBBo4Dw4MhZ5+z7AXwO8PPOq1+4hOfSJe+9YrVO/7jXZ/j/d39p0hIHw2IqLC4Bq+ZN77uDZT22HEjs0pNuw24jVBDMU9rvJnWKH8nOUBS9PbvXw2R08Io8so0hupME6wMgLlXoVoyp9Og55rfsyfC6l3/BuVNdUq3uunjPkVP++uuvSG97/3vZU6PEK+zB5kZPBowPwXmb/gO6edCsiLMA3lMQbz98ec/n97+9rdHWdSqjf/x5ufx/n4C8/fGGz6d3vXud6RRySTYihl8FZQF9+DFIGjspMz0VD5/k8sN+scPDq1PH/rwf09vu/ztqZdknSV6Jq/iXkqsLckpOL7++uvzdScuafCcGgqklTyOC4DL/r8GAE0+1FYJAwOAuaJ1hDdwJ+laJJP2A37xCy/G/GMo3X7bHekb3/xWuu++hyIUixpLHTcjYz4XEui/+MqfFcH70RngV//Ca48BgMmk8+72X5zCxfbii1+czj//gvT1r38t3XvvfSG59vc/+7MvTz/90y/kRs0NbhrJHMe6e/ee9HkW0f4DyJVP0gRHdm39mqF06MD+6Ek5g2HMXBcR1jMZi39zWdozDEDl9w2Ob7aX9heaXnViHgX47aY7abuG/JCaMQsua7yXwVdb6SrnJPhtWBfHwudfZB5TGgQAr4cB68fYpbafViD7ec4j/AHwC+0cTsxVAHAwwDLrRXrYe0SwjYC0wyXQtr2R6WwCgMNwhp41GQAjV4NlacG8oJBMjw7Opkf3P5iGOvvT9r6N1B4jk+UzH/zzu9K5/c+KXsAzu3CAnqcnMJ83S0AbRk8wLRaEVpCxWpsnMS0A9jg6YBMFjoLGWrC//C76fWYGOFo4WaMn4CsBouxo1OwZfPB7e8AyByugqiA+DUbjxlQwg74uJNCMZbRB4ZYQ8mdfzMgyHwV5tmTS9bmDGkMl4Vn2KxvtMcromowwAPb9dRrmRujvTSjwPQNxroNS3FCJGpDnRESwrcVnhqy5UKp6vTskw8KgS5luZq6ayjNlfomlq9aGW1BrvSLoLnoaF+x1rgU2CPAGfOSb8FJCZyGhVgDgloyW0T/3yDVre9Mtt9yKKdZzAqh2sclqMW3rq47ynBgngW+dgNfzbdTYgHCKruLQ2+Y5JlZizlhTbk6M77RiTQ2u5yyTYhJwMIXEdR4wHJxaZEPsBJsZYrG2Sgfs9HAUBwgr97eO05Y2ozAyGhIHzcxxeD2ZT3PMK+Wu3cpaGU87jDm/KnyeFed9FJOT60oPHJolIJhPG9bhdls5lD7yG29Pw0igR5GAHyuAXMnm+pN/7RIJdNwpSvO8RRDsSJto6CMR2AD0zZGw6yDrZW3m3Nia9MIX/TblKheh2GHtq4woZEfK5gWp3bpMRSsxAXBRV2zAHYvSetl8lq0AAhnw5kzRIgB2vcS15np02j+aF9kn/CA38OEN60MGLM7uY49skLyru29771PhZLKO6yf4pVyYUhN+LtZni01RJjtKDIpz5wyLYdc9nPd1ruDT0MG+qfGaayq+B0AuHOZdk7Y7USZgwsl/0x5sjoOomKwy6aRyw4Rb4UiXHYxF06hgvMORPPC8Bb3RX9khsg0ba6Qx/2D6+jf+MHUPEWhPkXRhv5ubJKDTGTkW6LFZrJ/sPDrRzz7y/hIiEfaDGYKYPgKXz3z2pvQLr/55xqkWQVoDs7HF+VCcydJzLnvX/WRP8qjv3mL/UwWU5617dRWjlY+mX//1fxJzNO+rjtGRvjulV7t8YjGZcKSTFDSYgDJg9D5kst5E2BTA+IYbP53efsW7V2nkn6CPLcoTjnadyuv53ve+L+7b0xNTaWBoLfNSR3sNNedIfGBa2uZaV/enYRJsO+68MQDw8553eTqoh0CLjYcbfQBg2AJjgDlqKcILJFrCrRIAZgg7SUzP04u7MTmd+jmvD33oI+kf/aP3BNHjnpWtQE7d+Svw9bqpEBqj3WoPyk733o985CPpyivfEyU3p/TjOPP3mmuuA/+8BVC4JvYp2wd6Xb1/x71akuQUfhineX09nw9/+I/S+973gSAsO0nUqV4xfp5hr+otAPBVV12VfvVXfzXO3ZKahn5AK3gcFwBrkqEltcC3dIHOdtUEBxyEN76zaYv04hdclJ4JezRH7c+tt9+RbsNldu/BQ1wsnX+Nbk3kGESQ9SZSvenGa9LX/uLPi/rHowPgV/7cJccEwE1qj3sAtBpwSY3/4i/+Yvq93/u99J3vfCc2ex+ve93r0ubNm9OBAweodxwNJ0rl2/fddz+1yUTXJw2ABSDZqKpJ/W/3JrJwnQTUm+fTGf/n+9LkRuroGlOAYAyy+mFWemR9BcCbEMLxcwVH0L514IxuMJ8A0eKS4CUpV2sBGgDQAC/BQie7bT8SnA2AoQGAgOxvdT9B6yNMIE2wdsOwjGA+NU44JgCOXo25HtYdeykALhlgwWYJgFsBgAFEtPOwvq4OAK4IbMDo6cyUvt/YmwY3DaUxDFG29gylLT1r0y2fvy2dWzsz9RwkM/XQbKriQj2EhbCywwnkKZ2wilFzGxLoDN6Mg8NEBqa5IxhgJdCAR9svFe2Zlkqg52mlIXO8HADn9kcGjx2A1OgXHHK7vBKK8twgqYJVVTKrJBIAIJtaAuCQJUsdRpsjgBhsU4c10Do3y2bKhlsjbSICdCagDTCL0kAA3AHwlY0KltRSYB3To044P89HMF8CV+MU63qLemQZIIPteduw6lrLMc6XNcoCdQP2kH/73ZZNOTD3ZhtsckHyBasdYH5Bi7qwHYTs+LD9sQTBBu1NzaNwZB9c350eeeRA2rJlOO24+7505llnRJ+1AE/RXya7dZvZcKyrMN0Varcb1EFVBvlc5fTWFzMedeT+FWX14iWwUwXAIhM8zdckgGacAZjiZGyh1ChqS2OOeqdGzmMv4T5Ylx5ubD0UF/dz7buYT504+tb4srcrbnIkDmTseF/GrgrA6aXW03mm0Te6g7ypco49jN0sm2T/Zm6glGX09gNQ9t+b/vx3/hlJK2vC6cfKK04NyfNjd/plyY/CQC+za1lXX3GOug74W5Nx6uldl6YP2qbtNFi6LelnL/4txur0yK4qO2qzN4fvAAFHuPjWRZtxcYt9sgQCTuisZIh5LgDOVffFLzIAdlxzraeXOAdlYYrFZxi4jU9gDtXTT1J1KE2Mk1QjE9bymitbVxnB61SldFAaUVsL2ziEdBgwXHfdFXXpseY8RJUlUQPtWmXPQ1kwFwXgJknyPhRmeiST2koGTcaRaOkisHB90so3EmVV68JJQs1OwvIwZ5yXZbukOCtPWqUOTlsduInHYxkAJvlXKEU0Y2u196e//cH1aXrux4zxHsYAZ8vpOiqqQeTeZsBOFIQ+9vqv/Dcn+tlHB8AmNWapgVap9NGPfTgC8H5MMEdJcNRhpvLetPT1xeZV/n4VAYTzTECopLCXoEtg+Cckxl//+teHss2/HfOx2gD4iJL1RcBjjBYsMJLYJonNSRQgPRAYJoyvueaadOlb3rbyKbSa7xAL+9iP6667LoLmshxOIFVDKiwAts7f9l01avKr1X024Eh33flRFGxriGffmrjNkCsjCAL8LgfAyKaZ0rZ2XE0Gbg5TWQkpY1rnqjWSr3vta0MeG3t6YSB01BF6is/fkkCY51wGhgY5J70Eaumqq65Ob3sbc3e1j/94k+94fz/O/L3pppuC8Yz6WHwZ+iAXvaayv13sV5Y3ncoPyw+U7bv/3vyFL6Q3velNcX6R8BgbC+m381gn6Dq/0wTrXe96V8x313NVAHOS+M1xOy4AVulp9tA6n6idJWiRklZyqlnGcy+8AHb1p9NGegf+3d/9Xfre334/7YRdnSFT0XCDgYE5EgD+zKevS9+g12AOoI4OgF/+s68+JgDuAnRMTY1Td3Q5fQw3pQsuuCCssr/97W8vBF8f+MAH0p49e9Jf/MVfLNRKOKgadSxxNjqpeRT9EGF455FAz9JTM51ZT2/8w3+RvtW4J40PEAjJdnGBZ3tgzQXA9a2wU5sBwNQBQ2tUuwZSFz2BEXBH31NBjls6/i20mAEsUINnn1VrJtcQ8a0HFA0GAAZk7WXcAL5pDxAcMywZ4PpErgFWgl62pREg1e3dWUh2m/bgFZzQZsT5EyxmL869fC0A4F5YaYywOtd3pAlY4Ec3NtMu2IvtnMeauXq67Ru3pBee9cLUt5sG1fdOpTYu1D3TBMskUmfHcgPrHpiBxqRgjpsL9XihxPH8DgPA2QRL11f+Tl1ymGARuHvzLgGwwNUaYKZfJB0K6+QAwO6Byl0N8oP5zarFBfmzUuJmSBwNbn1Ods8VQNv6KVqvCIAB4eGQLfgtAHCL928CcFvKLGUKrN2Ltkvc+AqGqklvn8hUmoy0KKfckzjfcKXNprtZ7izY9Yu4N1gn27Pwd88zWF6fW4DeSIgoIfcmG3G9JmlZJp8TG7m2OztZ5xrosiQqmPBiLGJiL8PHGbi4d9ZIPkxFTWIGKyo7du1+OJ22DVCEBLaTxJfnLAA2EZOZbltq0SOYMWn2K2fnGvN3Tda6mDOaZHUwlhWcfAXBc8TADTLrtI9O01zrCa6XCZ54vddAZ11QWtO9hYtn+6S6c5Zr1a/rOBdjDde/U3JNvDHGYACCHccZQEqNAuReNNcdGGWFyl0GL9ygdYnmPWD197Mfda0BuIOge5oj6RySL3/4P72PN4ORwy64BMDl96X1Jye1MTwpL9Lwqwh2C5vxDEQFpxnt6TqulKiDvsjVjn6SLDr+bkwzzLuXvPQdSOdeAHghq87E00jKcfPcO0GYDdQbi2168vuWXg3l6S1nPxZvxjF+rDGTeT68j8R65l5ioCYo7u6ppb37doXMWPZXFriHUpEGILQLSaq9psMLwXmiGgPGvkaJQhcu5T3MLVUjbEWxDkuH9tzt2sSNU15jLMsGRN88zwRSfHehyNK2w5ypl2JiljSMr1854eZ6dc+YHcPJnvVR9g6OJe46cA0WDHBOWZop8yTLllGUgrhNcRl6UNaMT/5d+uY3r2Zv2c0NX7OuTvZo97mnAANcSiSXzdkTC6zcZzXYG0BB0iQjdf311xKA/xIJDNsC5mtwdABcbkwn9llP/JJiD5qkj3HhF1LeLw2yBEzWyWYD0KM9yk11tY7f4zpSAiPfD5iQ2ambhRUdPLjHeT0sQZgdn0yf+9Mvpre+9TJX5xM/tE/KO5bnfnQWzHP3er7jHe+IPd7rvWbdcIxJy37kJOlnG7jdo9TopDMAavF0y7c/ztrtSs+/6Ip0gKRYBsDUUJcSaM5tjuSvZT0BgFdt/FA5hVs78RdeOL2YzsqQ6ZIrgDAmySUsp+78LROonuf4QYx0abNqrPGpT14b51nj+q3e+K90kh9//lrz+oZfZj9F6uz1dDzELq5rz911fSqfv9fVxJyAttx3p2iZ2EFpQpSWQlT2keCJBAD78adJ8LyF5GQfJRwzdBBSabSS8z8hANxgwOtkeePBHc+M0zYC5HPPPTedd8Fzok3CXbROuOuuu5ADW6BKWM6BGc/LADe9EwZI8Rcwx7AMn/3M9emvv/GXx2WAX/LSVx4VAEttKDN7HiD84osvTvfTbkmDLqXN9957Lz2IkUwwiL/1W78VAygI9th93h133JH27tnP5ieyOPkbQA0aXnphdmYctpTNZstMeu5/+M00uqmZDlXHGAOyF1zMOYBu6gIAd25hLLbQCmYjallcsumF2QcA1hk3OuQYUAh++RplrMfs1Qk4sUayl/qTjbATgwCBGqXGFQynlD6397BJ72J8DyJHlSXj79ZgRS9gQRKBWRVTEueKTr7BqGBcZH2dJU5tAGcLINNEIjpXhz/jlKwfqfQjR91CD08OfReHPZLGUy/9QXfdtiP99PMuTjVNt+6jr+N906mL9h5dUzDBSKOVO/dQl9KAwtF0KgAgALhs8TNvLZ19cMIxmfA3GOAjA2AVBVEruwQA67Qa9deka21PFHXEMdcEiAVDGnXCcWkWegC3uNZV5diOB89XZh7GX4Deei/suaxlOEHzJQuMIVgTIN6kTtbP0p02Wi4BAI2LJMUimeBxhAybi1Yocgql5ELNoddEEx7djTXhocNMAOAWEk3NrMLVOeqbc7CeGV/Bema7SwAcDrvWILqmNPHiumbQlk1cBMAxDlHjbDKgDNLyZiv3tvShxF6kHNlxrnmzyXwloH3kkYfSOc86Oxt3xT1eRpjXah7C+btkbIM0T89ojdMEYhUmcA9gE7lCTirQSktibM7EBu1s2ijJGhoXcd01zfJrkrkwT5KnwSDMsS/E3FA676AwHt0CYBD1IBdEmXNdGbQmWQDgCnLZuVEAMLXBddyEOzBak9ET9IR9Ncwdin7WGEoVNtle3IMnJ9kToN5PQ/J+1b/5DcbwQVT0KlWKpEIxOKcMAPCjFtwAACAASURBVA5Kk0c0a0ZxkaU2BQCmIRXZsEjOVAAoFGm35ynDaAySvDwrveIVV3DjOZ0vgjtq2jSTym6LJohsW1PLNZzxED2aqCwZsczqBQAuDTiWzbf8KpOl3tx8GJQ5rv47Ahv7NDNdRkYOcl2m01ZcyKuaAjLH9XDoFESZQJQFZvMAOkcdeg3g3DfQHS26lES7DuM+6Jrkm8BZybVrpVWoIyJxVJZGiFMt4WGRmmW2F24XbXrmLT8ICQFrzPnD0M4xz1oapVEbqsN0PVrKyRjnGuB2SBJcGaU5mBkv64BldjkeVAxtFvwAJSRf+/onaDV2R2Rx2hTGhwO8wH7VGOAiAFsBAK5zA9G5sw+39cmR/elPvvSn0QfYxIKZ/ZBgFnL4xX3HzFzx2avI/no8Mgx6l0TiTZdrfjbofOtb3xrg4qmvDFma2TwyELTmfBKSwEdp7OValCh4+xXvXLwsfw9/8hpee+216S1veUvMR89fAGFsVNWIkvva9AyO5PYaZ10OkbC9/QcfYT/owxH9bUijlUBbZ0kCkcCoRsmOifMFABytEVbv4X7t9Q3FDgDBc7WdWWl2Vu69q3eEx/vkY8/f8r6sOsnr53Xz+n36059OV1xxRcS5f58fqjSuvPLKuGcKdktFSrlvnernXs5b5/DVV18d19Rz83ydw5KsE4DgLtQ4rl1B8ute85rUDwCenMRU8ifNAHtz9uYgQ+RBDa8bpM72fOQh56TTMVP58T07Qm78yAP3xw3EQH4KZF6BDqvi0NYCqMwrIyoAsHLDRJD9x5+9IX3rb75xXAD8ohe//JgAuL+/M73trZemH/3oRyFxfs973hMD+dBDD0VwIyssA+xDgC4gVg4tOP7M5/4k7d9f1vk8/qlkbNWEWQLBwlygzx+aS2/56L9NfzN2Z6oKHDFWmAcgCYDbdVBkJ1Rq/TS+tmCsu4mvtakfGfQanISsVQyJq/ElQaG1kyMEiSPUTTYFXwQKvQT369lwhzUJwnOkAvBNe7lCuwXAABAAsDJRYy+lf2XdjwDYjV6GUtByRAAM+6sEukGrkXmCsk4MkKoEmJ1rCWBxgt5zJizw2KHUTyC457u3p1947S+myQf5rPvnkn2AK/ttw0SADUOnoZeYaWKMGlGiU9kUGeDDAXC0y1yQQB8dAPseJQCeiz6+WVacDbR8DzWe1kMuB8DhHC0b6GvCVCo7VHt03rZiLAD+spU16n9lLgP8LgBgS1Q1syIJIcDVzVj2U8a6KIfELDIAYma48hwy6AuDajCcQNfrgX9YOND6Zbsf+5Q2YbrC9Kx0tQ4FgABY2bNv5FRYZK/yzYC/GXBr9GN9sZi0iHuy42pmchduK2WAWQSc9jhdfPBcWShBLec3g7X8wADSKWRVu3fvTMMbhwPstnUPDwDsdyXggiyZfL7pcRPAI9fd1u3Ha3YcO2drgzUUEyR3UBtcGeTJtLGxnNQEg7XWtJROMzDoM0x8HaOnBcO8j/JoPQdskdNF5qGXjHwPiZU+arC6+GC78zjX6wDg6jjjMc542IcJg7YwCLPtFevES2k9ugy2tZe69vZSr9wF27yGXt1X//srAcn7FtUSxeCcEgCYc+kIRyceodtnnyndl8MMC9DG4otaGkZifoL2U73PRAmxPr3gea9hLzwDoLiJK9fF3l0YPbkjA37bZC6q2H2rcMktlpiwALsw2YrP0xXa2uBSfp/nVdkfewHUMV8iEWcte9EuyfkZzp5kqAYAsmOHDsZevW6Q+UZpgbU9mvbYDqHtvHOfDScEg1Q+hOunHKpFEqO+jnuMahF+Z1cEXh6CCVVH84BcUzMhubZ0wVyPsm33U75b0z+DSVsYrLj/KoWxfVKh1jBxhz8Oa5c5iRzcvb4aMv0MgDuYYE2L+E3aLJN9mJTIwLiT/X1qEulaXyuNjd+Zbv/R9dEeSTM/JbazsUGsVhB3JAB8eDL48H8vP9ZcQ4mJHYqYmdnJYIDn6Dm+FkfPgweR2/Zk46HMSJaPEgAX6oUlf3myf5whiAoTTx7GNwbZpSN56Qh9rGMq8oxP9mEvfF44jj/msXiNyqDZYNJzC/8K1pXxz/r19H6PLhyn7qO89x3tDNxHhoeHY39x3zEmMgYURMV1poZmeP3aNDK1j1K6EXbPu9MLLzo7jY9Mp127ZtPesSEAMCZY3LQqlKBlALyUAfaTT55AWenIe/4loHceCx4s84uOLMzncm4f7XOe6vM3WPtiXcY9IdpddgSRZbzf1atpzKn7ON78da3u30+XFUo8y1ZAXm8BYzD8x3FBf6qPjGZXrkPXpfcMkzj+znNzvyrPeYjYYOfOnWkdpRwy/9YF98CKz1HrvpL1BwP8jGVpw0Vb/Tx0TsBS/tykcPElF7+EA3gr7X42xgS89dZbw30uWrsQzHvAOixrz/3ozt3pW9++ZaEPZIfmIDIJaBc/98c3ZQDM3qGTXymty6YgclxG1dX00y982TEB8C9f8vPULm5KN998cyz+3/zN30yf+tSnMPS5JQZW97Czzz47sgn79u2LwEu2+LnPfW762te+kb793R8sCV4e33TJhkjUkAjAWgQyZ/en8373HWlsezuNE+RMV6cBwPaB1VAImaGtj7pwlOraQq3bltTXMQwAxk2ZorZ+XZqz4V0AYFpWAoAx6eG9pw3q+H0X4G0jdXzriUHr4PbKPp4PCBYAN3YRDAOA6yBnQZbmLwKIusCX8TTbWQLgeRg65c9VvySOZCF0gEaq17AGGFlezaAGVrSLurtpDnvf6ShP6zMcQyvd/93vp+c+/8Wph4C66xEu5yNIWHeTUR0DWsIKt5A9y17WYK2b0caH44yaVs7Ny2/AxzGITizv9bvSxqgBBoxGDbA9gh1bZJgCeIFhSKAFsgJgZ63AkyDYWtZyrka9rf8oa201FrMGWGMpnR85Lh2clV3K7LYB+IKxOu8DCQTrm4/HY5Ghnmcsmkgww+gqHJBN7JgQyoG2ADD6zRZANHr1ep7h3pyBb5sYuTnKHMfRWBOnNtJK2xs1rUkOwKHZl9c+y7NzosD1xPsUYLrMhIZ0WSBgaB8M8NKb76IjdLmOF12hM2heGmznz9IpWafL/GEt1QzU/ff2dqeHHn04bdqyOep9ldYa5AtIKqIMGWDHuZCgWvMIhgAAsykLvAC1NQBwC/A7BxhuwwxX15LIsL80yQZKxVNbd9+NuTZYyf84mYFx2ktM+QWzKefH5hOSCInOHi7OAHbhA6wn14qmWJg6p8oISZv9MJjIeuuzBCq0TrI/svPF+aeJkfXAtrioMqjZiKmV1lKbeeP//m4SFXujxjPXdQryDdeVAudAPYObbNRln2EfzWI8sgR5lR7LAHBRyxAssCeQdfdd1GdPjoyxljfhzwBdOrctvfLlb0cWfjaqFYzr5hkvNoGKTHwkHGBpAcBzuG3XkE1nAYGZGfXnynuLgLkwxGov9MEs6t4XahKLcVLujKmVY9egU0AkhgjOatFippBpmDzhCQbl3ti96ft9Cn+H7CjNQWhyF/NPMJtncVNjOhKglihoQFdH4mlbvlBqlFUD3sMyWV3UCZtVsg5ZXGbSxr01J3m7OF+f5vpVXh8tySxXmCAIG5nC24BaQQCDhoT1yHI5R+khuuAOzWtK9j0YYGuH2UdZL7Oz9IJfO5lu/uLv0+5hhhKhCfZnEoTUoD4WAJc39RO9uZdz8GQCcdUCnsvxgK9/f+xcN7GqD4h/04xynhghHLllt73GC/jqCEzPEetXn9y1ZLumaIsT88SynS5qlw9guoLszt+ZqCmmz5G+LzDZT+5hL35acd3KqxPqIJcL6y361aKg6qHfe9z7dFcfp88mZqC9kBPjOJIft0Z0tc7rRD/3MeefZ2k5Hl3sJRMAwi72k0jc6kPAdW5aU+i9RSMs6pEqlFc05g+mrdyPvvPNDxE39UD0vDNRzQUAXhvy5wpfNTtZLAHAHex/S2f2iR72E/U8W1kJDPs5vwb79yxtDK0T9fzH7dMtKXUKz986CfBZarS7OE9b0BlTatI5R+Kqd5AuKrpEn8qP48xf958eGVFA4SyJgDUwol7nOnvrhK3MUFqeyo85SClxm4/JkUMh9TZ5I14zUVUqcOZQX7lPl27gZX17a6ErxcmNQket95zDdDNLb3IResQNLQcJKdjfl73sZZGBEalrPhRuv9zpyhqaLg7c+tp77rs3ffFP/zz377KPF4FCi8iiSsByzSc/nu760Q+j1cTijdXNaTkAfv5FFx8RAOe+fc30u//LvzUsisyBj2c84xkRSJktUAr9IK1dBqHL/Z0bngB4+/bt6Z3vfGf62+99P/3Zn//FSQNgj7vCeTV0Mx4mosdG/1n/BffILXPUQd+VBjb2Y7xDLZhtjjqQ89H2qNGHDLp7EzejbWyyG1JPZV0arg6mIcAtalwJNoJPb7pszDCwB5nfNnGaIfCuwU5s4DTXswN3qSrEBKu2i60OFniWtkitAwT60Qs4x6sV5bSFtNP6VQkb2WTBXLUbWTH1tlVASEhYOQdVlLMaUwFaKtHypgnj35X24ZDYe+FAOsQpfu9b30zbXnAhbtD8Yw/JjocBJ7sIEPdyXWmD1DPZnWrTgKSZ7Loq06FTsY69BkPRw1ZZNqBLINmgMNbPrvXmGtyovxWEmv/wfmUNnzWu0o22PtLtF+BoD1hVCRp22Y/PRygVuOsbZIejdmE0paxRsJlrYrMBj5O5xfkpBbeHcxdOkCUDXIJgTXbmrMEWjHNcAjfbASl3VhId5T9IuZVbVqGTNc9BQR4MrwRQtF3hWlBimuYIopU7i0sq9rNVFeF46JYd7LWReAbBldI0i7eZ872WPFyPsWCL4FEAXOJaxzVLr41+CsBrrXPBFi/Uudp72YSIYyGbFdR1NiiK/mscimt7gpvpOlx63ZBmqDFS1dHTp5M6MiRa6/QPdRPmZ4Mwb0zRcQFQUuFLaXuLlhLK63UVZ6JT481znFsE/d3U4ypftS64Q5NNfraH8EHea5TE0Rj1lbP2W41MQw7QgRKsAd6D5Fo3x9Lb0UXtPOoLkkHd+5HKMx/r9MGuzpLZpx54luve6fmB2zqnAeT2ArfWmGvaJOExUBtLn/9dAHB9gr9PUB82A7DtjURHZyfuvdT1B0AKeTkSOA6jW9266xHpQVPm3H1x1UCwE0aEkffpbFZVmkJwrp44vaSiVQSme5X2dpJTW9OrLvkAbsR97IfrWV95sTltMuttQGcrORnePHecayYENDmKnwtUk+fO8htwbhPmo1iTOqHHu5aBKf8uAvS8Zu3tiPyeOXHPvTvSaaexNxY9WasA81a0uYDtjTMs5mmR3QkFjhpqs6jW5POz9eqqNCxVsJ0ScVMGwCbLdJ4vSiZImbBuCSTshRrnaF1y7s0bMm3UGXPRK5iEjZ4KIwTIh+g1T815N/tQt2oTjrvBGPOXnCixXZJO8WS/7HYQl4T13s8Nfhz1TJ2SmFt+8Nk0MX13ZC9rqG2WMcflOi8B6TGBaTmiBYCNDytB7OJ3AaoMSnZTzWy8iWGX/CS1gzo45/p71oeMO2srTNAMOIveolETjmP1ON0OagRgXp9gl1A2NeP+7YVcHjecaFY+3+9X/xGGgSa0H+f31T/yQnlx1OPOfe6jlCa+Lz9PU31/Hx6P97qVCWJLy+YJKlok96uVkbQWxdIdP/h4qEHOP/+KNCIA5ubU0cw1wHUUeJFYIAMbJpyPUTeszmiezPln0mm1H0/P39g+H+e+Uz5/ta/eij8/1s/JJG5X/Mn5tnV0AJxvTPXorYuBAlnD6A9JhlRWVSMFZW01AlEt18Mch+BjloxMBNcERqOj49z4JyOI9Maq5KwEwNd+6qoAwOGwuRBAPhYAP/d5LzwqABbp/MKrXpkG6EnscSn3+Jmf+ZmQZFuXrCxa0Ltt27a0Y8cO6hofiXN49rOfnS655JJ014/vTl/68ldPGgB73FUinBkLDc/ekt79sX+f/qq9Iz1U3UnwYJEuRdoEElUAcBcbahOp8wwOyqkPTXHnNjbcTakXV+ghZHIb6d/SK2mj8YuBujcswMYe5sYhZvuEsk0uyQaCsQ1eF5+7n494mO+wwLP7qFM7wPEAgEEPqUZNZLiZGo+GkQzfAL7WverqW4Ops9wOHWj0upWlEUzOhvmTTB7vhUNyJ+B4zWnILZ6R0k3f+Ou0+aXPwyGathcHRtOzhzelxp28xy4A0W6A/gjAZBKYAgtdg7buiJ40/AcDl7+4/sp9mTfR/AYQ0kDLKrisY7olAI664GgtxHcl2wHmcsuSqOcF1Nivs84JyUxmAOxMzSxOGEdJ8hTu09bbtgTARa1IsMq24rKeAra7ipmOPUXrAmBbHgUjXhyDpJoybVhgzbmqgF9l22WbI0Gw/YMjMwVjVrVtUQF6W5TCL0ieZYDtzWx9Yeg5HQMOUhxu31M3gaK/r4kCMU30KVbubGx+2FrPALj4pRsnb9VynFxLBRMdQNnkh2yyW0wA//wolQsxao6twXFIRgn4ORSBgJnVaRzMTRxt3ryRNd9PRnkm5Km5vyevAftM+wFR/yxwkCLl0Fzv/M72USZb2qyPSuGu3WH9Ode90/pNSqtslaTHiCB4lmTMJP+eJBM0AXieBFjMAqBkDsVcsa/EQec6zK4CBPdT+zto8uUQVkSMu/UDM1PAEBIOdSRrFRj3Huw8q7B3trWZA/jMktToIeDZVtmZPvrv/gnraSoNkUUf5zpOT43RXw+A1ALek0nx09Rra1LXQ/mGj2nAWVOvg/AhWK0gvgQ/ObB1UlQiewOoJLEkAO6E2ZjC2Cm12XMa29MrX/VPuH5bqZ1yz7TvrvNMEOv3gumOuZJvSuU0K/ttBvj1w0pqz4xdOa8W5PXFeCyAm3LmLfl9Ada8d2igdIBerNaP79z1YNp+xumRBOxwgkXftkJuHZ9TnnNmuprW4AmYbUvG/acVpR4ZEFt/XKdNku7s9q6OtVu0LbN1UmR0nbfmCbk3WQNdYb9T9m+fUBMoFeaPxDfVLGnuALWiY/T2BRx3u9a4B85ZHiEAdl0BfBcBcD5XBN3ZaTZkfDOokG5Ld/74KxzrQ1wHMjdl26ilc+hIoPAI4DaPhQA00hf5KiwEFPn6mc6IhGPhBmvmvA3zroTc/XOWVlcyKSa8shvnRJZmIw11TdueYpZsfJW/eS9VCVL2mHePqMfxn/yjVH4tTZGUqZKnvx+LuysSIMdLIJT1+Uf6vuyyLaao/qGMu/t2qNQEwJhgddQOcg8AAN96dQGAL88AuDUYEujlAJh1z72pGhK2vNL+oYzbE3qeT8/ff8DzptyAVgKAVxZ7HRcA2wbp2eedl84666y4iY7i0CWwtI3QhRdemB64936Cl0MhT4iaCtojSdtXOzEpAQRHvFS0jVgKgK+75uq0464fBZtwLAB83vkXHRMAG2fXCHaky633fd/73hdW8HfeeWf0mbQ10xvf+MZghHWGNoiWwZYV/sbX/yrdegcs9ElmIDzuXpiL0RkKcs/ZlH75o/9b+ub0nWlKm+bOMRgkJEZBQRAGEZi2AMAN+/7CAKfOMyAsNvP6zRj8DKSNAKduAqsI8WTvDFwAZVQnJjHtFKyUYep6gjGMmVOXakQAcO1RfokUemYv4PIAAf4hguBRAC5SW/vH2lc43tN9WjdjroXgRKmq/TWx2A0G2NY2TZhQfHKiRrgmS4x0tVugsLU3PQpbdtf4I2nThcjJYcGG6PG4Fqlp7UHeAwOuGQBwOkBgRSukGixcXRaYvxujaURoQBlyMllcJYRCGOtFkcoqk63jNoy6NdeUFsAz48LDADCsjJLmkDpz3fHHWgDAnmfUBnPO1UJyfTgAzmORwXILN9Y6xkgZAHO82UcoHKAD+BZS6ADjAjfArkF0doPOWNapEyBThWhuCxpy5+YhJLQ4cssGy4ZHqabscMicC2Aqocax5r6+HE9In/O/BWoGs8slznnDWJq5jeEBROQ6SxUJWd69UFvi+1i364EWzK+zLBuG5WSECaqQghEYZzMY5aaE9cgZTSRt2LABJcBQAODMGuf6RWBpOPQKJOL3vn9gqKItkqXCKpjVjBZ11W1ZYX6nyRqmxOBK/jbA+Q8SXA8BFCiTbwCEZYOnKKKm8jJNIRWdAbyacfcznFSOgaZxPUyAtUh2h+Z6Uh9jzbJLHYDgxgjnMw6rJYChv2sF1lpX6QqJENl3fQm62wDgnpH0kX/1Xli6VpoYoZaAcoQewH4F+n5y+iDHX9R3hgmKKo2lAPipwgB7QTNI7AhJEAODBKQNeJ+nrruzdzPjwTn1nJ9e9cr3cf02AXj0ZqDEQSvlAgCXUu88yZbflNzr4qsEwMtAfymvz/NzkQ08AvCNJ5SBvXvDPHMpO7F2sh/s2ftoSNQ3bNgUydO6WvmiHGYxyMystI+mG0AU97J/uaYFaE6RqK1hH4TRVbVRYy/1e7Q1Yx1bymDiJo4kyG7mBZp5f+7C/8D9t6F3gG3TrCdHydE4QJKRxqA1VBtdOEPLijdJNBwZAGdmtMLYNnmukrUqDoXd3SPp81/6IxKQe/js0cMY9CU388MDw6MB4DIhcMS/K4GlbUjB+MbxmCywiCJUOEqzMbgkuW1NlXUdStG9l85M0f5QhQO/c28B7wdANiHpNbN3c77UCxrn4uI/vm+Le9nTAOLkgEW5no427sca16Wv+Yc3/ib1aibCSwBMH+AhtsM7fvBJ7padMMCXpRHLrtrruU/nNkh19htX6byJL/YMDTrz4x/e+J3cfD18nJ6ev0/MOJ6q8+/x3S+e6GcfFwAbIrzyla8McGtxve7Pfr/nnntCSrxn595wXJ6iDihMsMxGK+kkIx9F2vY0NTgmuNYkp03WvAMJ4g3XfTLdc/ddxwXAP3Xuc48pge5GwtUEdAsat2zZkt7//venP/uzP0u333576Mi9adsbeOvWrRG0lzJQ//6D225fWR9gzrbOOU2tJ1oHlf7Mh//X9GjvvnT/GP0eewC/gMd5TSYIgiogqma1D1BLQW03lspdZ/BazLC6NqXhtDYAcNeU1r+GVQ4hABGmjDg+jQEoxpUmE7SsJSM5TOjVK9uIBLprLwENAHh2LwFcAYAFABVspHVjjjY6hpzhYgzgFETIAAN4rXNt9/Nv24swjgaHs0pWAxBnAFzn5znYsPsbe9L6556ZOrYgiZ6gdQSB5hZapdQe4r0BwNMA4PY+AMeYvYgF4EDckKsqgzbQlf3n84IB5v1lRgRHAOAAl9GGiGBVVrqQKUaLvULCbQ1wMMBLAHAHzM6xAHDUAcvIWm+7xC1QABz1aQUAVqZbV6JbAF9Z5bINksdkTXSlAL8a8Ah+Qy3qdVLGHG7OnBc1vgLg1hjXAslkgoW05tdEhC16opTSmiElyQULrOFOaJgNYIPcKuqAD8MO8VnFZ7Y08inI5Aq/lMUtXaFLF+yQyCwxvPJ51j7F+yz83v7EmmDl32tHH7fyMJqwzjjXhU5SY+Qa1pEvkjM8PWTbJgFUFAiwCwew0nBITKUcGhegSDjIAkffVtu+8Psac9uxbTH3KICnZRKBBT2Fm+uYz0ME3WX/YObHNBdyWtaW45mDqXMO6w4sC1wlGdJHhmKALMYATZkFwZpjNWnH3R4lUIfRbbOuvDZV5PhMaRIz1lzPA2LG0/raofTJ/+tfpDVQxzNje5DirqGmESfsqRHa7RDwUwSaJdAkaDid7qKtxAx1yE8NCbRZFeeOi9laW4GfJwkARkrQTduyiYPKgX8qveLl72J+bSdJ6XXE4X1gPbWoAphS9pwzOmEYVQCqhblS9LV1ruqgLAucS2OyLJoPX3ZvWpBCH1YTfPjznC+C3zUDSGwnDgKCq5jPPIrB4nbYSMC7DX+DgTfQLEG5n5f3NXQA8X+ZXyF6M+a5ayVLmZV9Wh9syUcVENy2jIGfO/hyPmqsVbeEhYur+Zt2DT19sD0kuRAe4KXAnyxbYE41DrnH0jILFriuEz1zUpOxRQm0ZmvLJdDW9pvEEo8350dwS55Of/qlD3LMu+mZnd2wlz8OZ8+Lvx4LAC97g3KMiu+sbxMK0SdUqXk4M+P1AOMr+63seZ77Z517Y9SAl/JyEG8Lhtd+qeGGzNjPsu93r6Hujn2iSYlTL0qwOeu0V/DIbbuefqxsBE6AKT4iQFvZp57qr3aqZwaYOv46SrTq3gIAXxPx2vnnXwoDrEQaAFz0Aa7D+JYS6OUA+FQfjdU8/qfn72qO/up+9soY3JUe+xIAfPiBFBIugMKrXvUqbqAzYSylnPiiiy6K+sARmqo/+tDOdN999wVbFNlllY+wnnNkvQ1YNJko66OqBL4tTTIAwDde/6l0370/Pi4APueZ5x0TAAuscy+pXEytuZWA3JZHpQOihl0etyDYWuEJbuR33313mHhFG6OTZIANwuYx1kmbutJlN384fbtxf2qtm027J+9PnQOzaeoAyFCXOpkZMoptGODUg96zayuSsjMAYVsI8DYQhK9LW5Bt1qlTjLo2wZlsGqB3lvggWp8yjA0QJG1r0zqQxyCBVR3iuRPwGwCYlkgBgAl26VcUAVsVBtZ6WR8BgAvAom9NFWBiXabg4/9n703gLSurM+/3nnPuPNVcBVVAgSBgJIod1Ng4kRgHNBoFEQfUGO20duKXdKbuX6L5TMygxhB/afNpaxInVMQRYkxa0YREjbOiQUGGKooabw13Hs70/f/r3fveW5eaqKIoSNfRy6l77jn77P3ud797Pet51rMEwjWBiiaoyKFlgCswdf4MYFp00/f+NV3wjMeltAbH1TWVNIIBgbTuuq6h1EX9cVsAvIMkxC4kcdDVFVi4Gr1urNcU4DXtwxt1wBngGURb8yoAjloawTbF/FVqRAWh4RA8z+zm9jTZHZm/RT/f3NqpYg1waURbBMTRHonvkgG2nUkAUwBwtBkqHgKy7NHZdwAAIABJREFU6O9Y1kArAYcBDuCtRNLev/wtmHD2ad4AK9qtKJvMG7L0WOZXk6s5XYgnCH4LENwh4IIFF4DrYG0yQHOr2E1+lISHGy7HUmwtjw2PQkkc/14cH5eOjQu1akKzogbY/VkEmmOsJcqKbcgsm5xaMMXKsMd9MjgvvyvqGAPciHI1tkGFwHXite41JJNvb+AZ2tZ0anpjQqtggDtKOaR1mM41d4iEQVsALH4xiRM9lRlXEjB4DvF3WGcuC2zQqY9nLgzzmZUAOX6aSKTneA9denCKpgwASe8EgHQGTWpDcC2pDagVBHfD9A4xkZdRw9tH0NKhSRysXYe112NcVzhFd+Isp3t01difOdEDs9w5vSt96q//OKWt/8o1Sz0/tc1u2DVM12hdemPcdTZnbnUV9cizHOMJB8Dh9GyxuxeLxfy6PwlORWwwelwjjWlr289KFz/+Kuo6zwJsIufrGE6D9Izcum1n6rM/eRjlkaTTHM712t+LbIvJFeeEJme57ZxzknVGjlQArNPYEvnu/mZrxaS8FxDOc865570l1+AKj7MJm66tssBFD64CABcZIMH2fH1s1HbEsXp5qWjIEv9Ij4RMX0DfRtVQoX1SdYBERj8XueaEsf5o+KeahP3Q+Yr52d2PjwGg2YfdY3RzrzGcTeZUcwTzKhxiK7DAVibjXx7/DVUCiRpNHpVCe4+L+x7Xfi+GQ/ZibuOI19Uzlr72revTvtHv8z2YaGHwkh/l/fe+AODFnys2s+Rels9Trv3NLtiofHBp1k3zYXRy+M63vxeqLfcxeoZybi0RWrVKR+5qupUyoU0kuwW+ssQDy1ZEecQsbY40FYrWhoeTMZa7tvTZGvOsPz/YO06+fiQjsLRm/Eh/P5Jt/wd+j6vJPAAOCfQuJNAtJNAfKQDw8wHAtcIF2hrgHkpqlgLgk/P3mKfIkc7XQ3ojHPNenNzAAz0Ccd94kANg2boLLrgAc6mNIX0W7D7iEY9ID3/4OdxUW+mbX/tm1NbWADBRXxlmGgTI3CCr9KUwIPEhm1TVOCgAcD1dd+2H01133pYDqewnm4OIGJQFF+iNZ557CAAssNLqXRttmWaDrSwFEICb+c5Aw+CqK278LSRhPUgcDZCmYYhrSLWP9uG+6jw6s7qWnvbxv0h3r5pL20d+lPaN/xhGCzkwIGqW9hkRoIUTNGxGDxJonKBrNQHwOoDf2rSmuiqtp2a2c8rm6kr5qMEMyXIo+6iFpA6YfxP2h6PtMhpgr2bIemyFBPht8TMHAG5gBGQrJIqGI/ivip41oRJFFaDErGVTBlGTGIBfhRpYO6jUrJEjLpwD9MkAJ+pjBcB1pKC3bP5ReuxzLk5zAJKo0QTxLV+B0zc1x4PjnCtrkHfACmDEVaMOszoG4wH4U35qTCn7GkqAII5yjWvJINoDVjOqCoDI/p4dmiIVrXUE6ravCbmevwQAzmyu4NPaVccoi/DyhWQNsGBP/x9bHjWp/bREbykAVq0AVsKVOJs0VWEko5MM/24xBq0CAHfSCzkkkwX4legM2TGbNTAWaDUZ61kAVmMMAFc4PVcBWxVaPxEfMw6ls3PEl7HDGVgsAqTldVLghQxmc/C6GPh6nPn3fLxhRGQMykQpw0jHOWqt+Z4u9j3XYefvjL6cPKJe2vEyuM8K7GJ7Wc4qCI73sXGD572je8KmXgA8NERvtgnqAou6wlz/W4B39iOk0JJ2RWzQCtUB38W+hLGZDLzS1Kin5lzSg9Ea4XoPNZW0paqsZC6swpwIB/KGbZTAdpCW1AUztbkaJjTIQoImE+4caMNGyeoOMIGHQNX9lBt0Uhfcxfxv7WXdGQW4IUvvZK5GH2ESFiZIZHOHWJPqu3+Qrv/g7+L2ewfMLz1Ne2FIkQFMU+ZRxZ3c/XddCQDsOHp9yuiZSLKf7FIS72gXlPv6uaLVUabWSawFAHZSOvmp9SSj06Tl0fDg+enRP/kCjgDFSd8paecI6x4Avxu3fvNCIZCnXMU1QcO+yH2UagMxkYxvmCPp4pyl0K7bmT/VAKowfIpszaLB8LzHawcHd5o0NaBa61Ct3TKzLA4Ctbvuuiva1dXCmc6JlNnppY82iTSNtBbk2yosIrUTx2Q9sJ0SFKN0oHKpDAKAccUN93gZ4OgrnPuha45mm6cK9zLvZ07vGc3svEaYM22VBbtmUmMv/5hkrdP4kYSMoD1frQJga8YzAPYu5oXVRS/luNdg3NDZNcq1dFv6zvf+nuuD1KYJhPneyocAwQeRON87gFgyRuxjvifr48G9SlNGrs/HPvax6RnPemZ6y1veSlKExA9JzYFlg+n0DaelZz/70vk639HRsfSRj3ykuJ9zroqSmrjHkx3otA/jsQLgGDxPkBnFB/D5vl5vB3v/A73f88mfIzyAE7V/x/t7j/DwD3ra+MN9B8CoHDkuE/eZAS6zxw/gvL2v5/9w43S8z9PBtn+4/Sr/fqL273h/75Ee/+Hed7z383hu/8QD4P3bIC0dayXGSqY2btwYz7fd9qMIdmVTraPVZv/WW28N8xxz37l3HgwwPRMrOEdaKxTyTKJxGZUWGW8B8Mc+9pG0edPthwXAp51+9iEBcHa3tFdYblsi09hLCxd/1yXYIGhmYoxgu4faJqzs+X0S4w+fBUHHYqNuACw4Suu60xP/8T3pX8Z+mNYtVzq6N40Aglu2yGB8Ag0YKMgAd6Ht7FqLSe4GAj0cT6kBXtu5Lm2AMe2ifVCAX07CrOwK+485cpgKj0arGNtuIIPu7EoriTt7kHnKAjepBRaAKkHuUO7I69YBC4Cjp6VyWGWuARZtLkMAGwCY8QEACzhtARRtiQR/1D12IA/2+Zbbb06PeeJ/AlMj6V7dmwZO705jBsEcdx/brMpA8/0z24vv1/uL71b6W6VlUxug0cTQhrxHxGphUqUU2CDV80UromBYlSkiia31ZydosDPJAOPHHBSWAFhn5xYyaBkqTdcseTwYAJYBFgB3yAQvYYC7bM0SAJiN0wKqQzYcANwI8Ms+BRiWAWZHoh7aGr58daj6jBZGjG8Hx4tJNn1CuSlO8gdkz4J//xYsNPW/0d9ZHBA1vhk8l9LuMqgvJc3za34AkAwmSqOYAKkhTV78yEZZ0XaE8DuAqHF3mGLpBZR/L0F7GauG8a0katBm+e8Z9BTAWkGpzJFOuVwnBs6qJ/qRh/p7NmoDPMACZQYYIFpKud1Nz03RssY5F+ZYqg4cQ2MFnu3dqqGYGEcZeqsHloya4I5lHMlyAArJiRb9g5OSaCoHprl8xrsbtEqaTeOg2GkM6CqcR6Wa0HdMX2p0rbdnUnQBhnuoDRbwdjEfe0kKaZDViVmWbLDz0prg2V170vqB6XTNW1/KeG1O/bK+SFybFMP30wplpj5RJOVyfbU1XwH9Ym7mVN2JBcCLGOAYZFePXC/N4DFPT0lPvPhlqau6EWm30ueeNDC8hvpWkxtFH8GQsAsWXUs9n4Li4hFLt3PJGln9Hcw8ecxOGJKZYQAVK/+iSbkA5EoX6fzHxTM3v8fvye0NWMOxPLf91hyqmulp+wHORf/D/Yyd7mVd6jqSHY6za3Xu8+1/o8WNe8dn6iaSkPYn2N8qc7gGE5yvd9Yern89EazvbzB+DY5PhUI3CTkFPq45tcLZvb1nLs2NTMIGwwJHeQv3s+h7tj8Att90HifmcWSf7F3sNbOXmuwxug98iL/v4bg9EWUrjyUAeL/rvPylBLhHxpp6+Ye0OdYu5jDn+rTT10crwEeS2H7Tm95MG0OOgb9Z0vSsZzwz2hn96003RcL4BS+4PN3Ev2/80j/FfX0K5YfzxOSJ56kadHu53wfc4UO+uOC/kRPXZQL7gXm+7/t74E880Ptdft+R7v+J2r/j/b1HevwHft+CBNq2fTLAOwoTrMUMcCmBlgEmsUpgkiXQFOQsBsAHlJg/uI9/YVSO934ebPtHev5O1P4d7+890uM/3PuO934ez+3n+9LRP47sPniw7SOBPjQA9sYYphdFGwUdYsvf169fn85/+PnpK1/515AVB9Al8O0G+MoQeZMM86MIjAXGBMn2sQGCfey6a9Ldm++gPsog6OAM8PoNZx0SAM+3dpElXMRIzVK3aDum3Je4J4KQ2XHdXQdzRpzA3b8dSx88g2DbvaTz16Qz//qNafdajn/s7jQ5fifB1CgGNGb4jfIEwKBPDV06MwCudawPANzZeyrKYgAwrj+dsIcGa4aUuusaVq4gCFMkNw4ImyBxMM2i2w9dsRKA1U1NWg9uzzLAMztZxHcRSO7me2iHVNEJesYaYIEO+yjCIvhxq61ghAWaBImwawJOQUi0CIH9bdmewzpYArYf/PgH6cxHnJkGToVhApg06Cta41kDLdndXh2OAYH2IW6MwICMEFAqwZ6CRVGCbfsjzL2iH7CGS8bJtjaK1ix+HyBHXCQYR4YsSW4dsNLmcHcu5neADINxTYyUdds3Wf1kJF4WLiIB9mIJdMkAz3dncTMwkLIhwTYDgHV4Ll2KG32MUABgAVmWRkc7FRIGMVeZqogOoj9xbQp2EN8k5eZ1gG8Tt10NrwS/FQCWTtTWB2s4m0Hp/uA3ahUFFE6RQkYcbGpRYyy4D8a5ZGfnkRZjUAyMwxMqi9LQyveKTYo1xbGSDVv00XkwHMwxx2M9cm5zlhnnzAAWxlaFYY7XjGUFZ5xxWvQdtJZwAcR7GnJLpXjN39xIWVvMK8EAu4YojWbnos44WGGvIX7C+IydBgDXBgENMMFzMMIdy2EkVwLKVnNdgIWmma8TnJ9xGjCN0nt7DuBiHapmYjWPQaaSnxqs2wCTaYD2FX3j1TS4l9ZLJIuqJoxghHXlrtGOqk+ztLFN6YarX8kfd9C6iuzR9BzO8uvD9MsuP23YvOgL7CUUfWlthVH02zyRANhJFeDJQVVP7mwQ/DoHCNSaKxmLs9IlT76K55UkANfROxD2nIWrp2tFGIt1wrpGiyBORoDg4vyXSZGAJX6NdZ8U81tyIiMc9lF8N5WhMYn2Z3qL2808A1wC32JSLgJMttFxLrltSxrmcB6XrdRzwlKWDRs25I3Nuxv7y8JNr+zhW+gZciJIzwUBMJMrfAeU/Vrrp6EThk+1gT7ykLDAXP9NAHCTuhLboNUYQlOMM5bzoIjpQwodqmDWOWXzurq39iD/3TWRGqMEzCQ3ayRhOux15C4ChDsYkzYpywyAc6LOZGyoCqiXmJ3dQe3sXPqHf8Rop2uC948zloUMen5cigWjGMb9n+4bAHYAbG2Wg4x2OuthG9PP/uwl6dxzz8UjYya9+Y/+NI3u2p0GVtCKj2TDr7zuden6Gz6dbvrCF9LaU9enSy99TiS6//Kdf5XVKCpOmCdKoLu5r7YslD4mAHzAg3wAXzy2AOrYgrf74zCPZP+PJcC8P/bxeG7jSI7/wN8fAFgTLIwND1gDfAE1wPMmWLpAdxYA2G4apQnW0X///TMqx/r9J3puHMn+n+h9vH/O1IG3ciTHf6jv/488Nkcy7sc2focFwLnPqLVeuRGxgUnZV1CH5ac88WLaGd2SvvXtb6fpGRqKI8+NgImbpLJkA6tghc2+K99sEhyQ7f/IR96PM/NmGCpD54MD4LXrTj80AJ6nKo5ksO79niNhb8IxtwQEjkWABXvQErkP9aXX3/DB9Nm1U+n22m7MqXYAhLak2bYunwQ3SLGDszMFL8qsgbhqKzluTLC6ToGFXI8R8/K0Ho3nYJ1AEFZqjmBeA2UZ7LCA4WPKP3dTszgBEO4nYFxFnWMfwKvTOkcA5yzgtwEL3LGDAQGEWjjcgRFW9E0t9a37AWBeJ8irUHvZqNXTyrWduO2SRIANMbvZTYD45W9/OV3wuEdFXWxlwL6t1BPqmgyGbwtUPaV8j+WGAcI1wkKKrbLPVjQdAHAZsxYMrM7NLY2odOIFpNrmJ5vUyHoDWjguQWiN9jhhhCUryBgosoyxjxwKI6mLdPQGzhPf9lu5TjYvBEsBMFQ6YMeaxdwPM+YvlE4fbZeUPCdYRUGwwLsO4G3YjDleI9iDARb86jYdJYGFupTTAOCFVVFSu5vrg+Odm9Sdms/Z/9h4lu+tcqwKBATf4YRd1P2GS3LhyFzW6MXOm5RwPvNd+TkbVHn6MrFbyJPj9YKpMylQMLgqVS1ZyEZaMTqRcCjyT4wd+xi/O6YCejbq74JgPyuYkzl2NDW7itIBGE+TSyYauI63bdsWbut9qCnGkAg7nmVN8gIwyeemBMKBz91/GTHrTAX4Th4VGoXcXTAsEFZ5kKjDajMPm73M52FAM/XArRXVNDOMemEln1vZkaYByyNY805q0gbQ0FyvLUCzNYWyaPE3sfkQwHBNx7K0YpLtINVPuwAEJI3anCfl6j1I1ed23pXOGN6S3v/GV6Veznl93xi7hrrFHQ+TT+dPAVIAltYtlpDuxLVAynPesayREJuj1CHaU8WEs9xjkETRGlyff5ndX8M5HGSfbWbtfFJiATscGYjMznfR01Wwrw9aw3WAucEyg8w1z7kK4xuGV0yyqAkuwTegbvH6HSfeFS8Y4rxOLoCEe9+sF9ekx/vKTFf8m3M8MhIAzMSQUmJBW39/TmJGwnW+8L24EXLiO8J0kPUn5NEkujgwIC2sPfciEll1fjoxcBpex+ua/qEqqJjkQu4uCzxlQIy7eT9A2d2fRZnTpRnOvnrqpy/w3rv2pdY4xlGuZ7DWjk1OBnl8ImW/rZA281KU3wCWe0im1Zv7+C56Tje3p5v++VPM1b18h0lhL9dyfI4EAOePLE4GlK8sfnamCoBnuDevW7c2PeE/Pz5deOGjYkzHxyfTn/zp29LovnH2rSudd9556dWvehWg+A/Szm3bQ+1x8cVPChPJ3/it34EN577A2Dvs3tsjCcaEqaPqihZJzpOih/MsipGuIkl2oP0qXzvRfYCzemZhzXPtcE1zfgVzXpj7HewY7iVIONTBHoe/5T60B3vYrg7ZP8cwsXcPSR1VcJkM8F4Y99VS1nQc9u2B2OTh4jfPYR/t7TRE9V5WtvL0+B0XzRBrKJFkgDuR1Nkq7/ZbPxhsry7QewXA822QBMAk1YIBFgBzL4k45BiD0GMYKEtIZjg26/E9zqzS6o/jPRJy58E+fyPpVuAOHeuNhxaf0yrz+6H8ONz8zXGYRoa0CeValXxozc6kgeUrspmhCciH8KNUSC2duy27QzCfPf+WonUzp8u5UD572EfbwaccssMCYNmUuJCseyiY0yxz7kwPe9jD0hUveH4YYt256a7oGWq2vROJrrVCIyN7cGP+fmThawS7mmCx4kTG7dprP8gNmPcrXyxqyAyAltYAr1q9/sELgJGKQRWl1/7jdekzfSNpx9BkWt4xmnZu/S6RJM5QIMOOmMAGaiySIlldTSsrWIxPJ6CD3eg+BUZ3ZTqVQseBWQJ96kYbAMS6fZVZWHu16rdfLoHZPgKrfRQhOvYrkRcPyi4ivxWE1nGEbuIEbZBfgQGOOmDa8Ng3dx4sCtrnGWBrMAnIqEsbWIPEFZZiYIW1b2xuFhaM79w0siVtOPesMIXqJDisDhIcDGcA3AA0GjDTKjUMYhrIoOd2ZgDcsY+bAgAYujr377VgUqWm7G3EhbBv0a5FE5QFAGwdblUWWGZWObYu0QYngkWnjjWsKgqUMxeoyuBuKQAua4CVQC8GwC6gBm2z7EQ/UsgMgNmWgBfpteC3DgMcxmAca9QGa9bE/HeZ1Vw3XKU53lkMr+y3HACYJETdWmNYbuuOfa7q/MxLOge7f4JfFyzBvkG7ADDAWiRWcuAoynSBL1nSMriPtksmC5QUL6ay3SdNfyL4LgK5eSMtv7+ohw723H/zHAxpvvx1hi7bL0VtcGzH+ZKfBTwmDjRA8vu7ua69xsfHR9N6SiDcbGNJGxQXtMxALmLpCqfXAKW87HFEoOzxOLDWultjLQCWkGTc6TcU4++5CeUB7G9Dl2jc1jtW8W/myDjzchqQPEkrmqnmVJqFuYu2TCRTojky7Hc/AHgZ7tDLm/2plyxSp32CsVZvY1pmqzBb2/Qx35e37kif+PPf4pLdxnUzDsNfRSq8FjI4Axm6AzuIXD0E+hkVx+PEAmAuU1i4iT27qaPuyX1cMY/q7F+b6mPcMGrnpqc+8RfZ7ZXsuYOb67OVb7SpGfa1DkoQdC6ucm5NuHk6navOS3KZgJ4MeAMAF0ZYUesal6WMsB4HZQKzSAvMM79LAbADVqYO8vgFZtyvtnd/EKxDtOoiTZsEkqodnKt6PHjTVKbrGpKnfUyumNeCYP9NNXnIDJzJTSZYg+4EdcE0juaDawCmLMcCYIFvZ19Ovk17j2Ie9QwgezTYxZxQNUsTV/H+OgB40yh9gRkzZPeV2QlyCLmtUMjApYsxICgBsAyw0uGZKYM3Z9AEDDDrDLKZf77pOj6H6kBquUypHBYELwU8hwZADcZH5ZVrTx9rni2Oli0booXhT+Lt8aj0h3/4tjgPvv7oCy9Il7/gsvTbv/Ob3KZzb+NHPerC9IpXvCL95m//D4JrQQQAQKUHyYVIigOsh1Yuj3ZKswbf+AQILowVom1S4Zo+f8Hs9w/v9/vPhwO/7/i92kPiR3fsORIUnaz1zhkBvXdff9e74qC1yZ61E4d98vpzyB0goWvSlzXCdcLzNUFryBrXjWDQ+5qO94dLohy/0T/2Lcf0OUSNosnB2TkUS12U4xEreD4b1mO5TuiCzpmeoRtAu4ZnTddkWst95pv/9tcBgB994UvTHpa3RnuI32mDRCukA0ugj42FOpZRkD7y+Pv7BjHW20NiegDwO54GB5eh9iGRGzdVs9tm1Zc8PwTm72KwozKoNLwtY7l6rC8nbvyP5dzl6/fQ89d56/oU83Z6AuC7KpLeM6jUdPKvomh6KD9Uaw4MDNHycIz7U07cmJw1keOjNDcuE5L+HrFwEatWLS09hsdhAXAXUZCTrWRBXTR0tFT+dP4jzk2XPv3nMMUZBKgIkFlYgtGtciCzSJzvSZ/+9PURsExhLtPW6IRMM/ec9MEP/C3B9K4cSh4CAC9bvvaQAPgYjv2IP7qUAS5/b5BNxQ0q/fevfyF9vmt3umV2E4ZH29PUyA+ZmHsBawB8Ft+I8rxRYgqG5pnrdRUM8HrA5nqol/VpiL7Aa2BkeqaQewoaYU2bgh5OsgDY1iAoOdMEAf9u2sLUeX0FC/QycaAMLCC4QQ/e5g6AFExsxy6+TBk0DHAAYEBoDHMxcbIEmmBPUyK224JF64YJFpt30CemAivygztuAfyeSZskgk5qNzvpoSkIrtGztQNzIuWogtQwnNUgBsw8txO+FhY6YYQlOKRoOWotKzaLBxAqhZYltTVTzT6+ti4JLKtJkrV4MtC6QbNNmUEBsIt0uVAzjCUAljmKIDxAoUe3wAAvNsEyHm3A1lZBVs7jkgGeB8CAeUGWcsi6xlf9HMOQwEuGHKgDy6/0GTV4Br+AXU2v5giGW7pd7+MWyrVaJ0gW/MZUdkxIYkRwUgBToZPjHqZeYW5mz9zszO15EXx0aEIkoHc9930G9lEfWQLGPGXLrGDxS34x5Me5hZKDGgwYPy37lca/+Zv3vwDBJhJyXWLLDLasuoma+Mnzzm3k1koAIdlfMuX9PSzGPGuEZ71gF0ZBcySw5sFH3u3CNXnxTSmrSMo5WLZNUsbd4NgcD6ZjJFQEwh0aEzH2jn/bxAQ9ejXEalMX3IL97XDuWRpKEoayVhzSm2k3kugxQGrDtlr8LpKrAFC6SIL0ELz0VwbScHU49TtXrVPf06DmnsEHCPezLvWPb0qf+E3AYhfZRupPO6nXr3PdmMiT4ayxfU9ug3lEOoiN2HPXi+pQbN0RLzFH/UYVI4ND/ZzSXKPd07cszYySyKqpzrmK80+SjYEKybzXyhIAbMIrJOn2gBU/RqIpL1f+3phV0isAVuYswDOTBZyMY5f5lL1cXP+bx6SURO/HAO8Hdhy3nCRakDcXDGi8yDaDQW6mu7dsjvmWlUTKksl8s5b09GPihRwjevjGCJZzzgPheFhH7YtcqQJyeG643hAQN1Q/cP/qxcivgmeDrbhsEVfpY31jDZxjP+skVewdbNClk34HfZPb483US2Jk9J4p1lvWSZUlAODoZV+6ZYf5GNJ5zANNN9r+rbe3n3tmZKH4n/dAgMj01vSVmz5O0L2LdYAFJV/ExXyKq7x4rXwup8iRAuD8ORPPbstyn07WcZ8tY3ryk58Is/uM9Nu//cac4ObE//RPPzZdcfnl6Td+49fjPTO0Nrz4Pz8pveQlL0uvfe1/ix7AljcZfHVYu8D5GSRJoIv31Oi+tGz1mvSud70rzr0JCxMXpTnewSZ4BsBLj/GoL4f7/MF9JPRWIP/WsNNkinNIOX4P5VvOd5NBef8c96XP82mL+/y9988H8ro+P3eWbtTrmotY/waT5nGP4V4jGN60aVNI3ivGJA/hRz76g52fFvf8PN+z50s17dw5ghJiTZzX6BKilJ/E1+j0CGvnKJU4t6bHX/TwNEGJw49+tCtNtk7j9riCqY4EWgBs4odvvJcJ1gkaw04SGR7fXXdtplzkVBjC2TjPJqpivYlL66E7f6O1asRA1bR9+9ZkRxfXMF8TFHWxHj2UH4ebv87TvXt3U3p2Zqh4jPFcn0wAR2lnPsEP0QcJ6qJziOfS+7uJWE2VN27cGOfXc+1rduwxdn/1q1+dRvn3ACDZxPI4pbbH8jgsAJYBLs1uzL6Izp2M7pCZidNPXReB0gxMSUgPCbCitpYbpCdp66Yt6fSzzg6n5q3bNqdps1KAnWs/eg03yH0wZN70Dy6BtlflCy+/kvievpsyE1zY0dKhkFody8EfyWdL0Oh7F2ceIhHQR/S9dl269MPvSXet70x3pZ28Zytgn9rmxrZUn7iHOyTBQkSUgjzrgLlgq8swpdmapSuPAAAgAElEQVTACVxPDdqpabh3ParO5fQBxmQBWW1VowXvtwwNnYsJwjhuDKJmAYU7YCYmSUAMEtQvZ+Grev4FwHsIGHcRrCvz3AlwsBaXbXXA4AjMAoMXADiOG8QRYIPdmWzg6rwWuQEtQOwf2gEgvgWH7kc8/kJwLECP3e4EmHUpUR7gkoWJqwNEZFAD10uSwaw1RmBCoh8xxwrLRokmDAHgjtoZe+G2NcNyf5Br1gDF8jN6y9ouRwBcEVBTlxwAuOgHbPwRONIfAWS4PLOfIeWN6tbiNOaFYGkbpBIA+11l1lAJ9GIA3MZsSQa4ifS2CftLU9nMPCIR96YZHXeMjZCctz1OfubGYBtJPtTGYQQ5RsF9xOz+hP8N+ybjLjsUDBVHajAaUl8TENb68r3+HnL3DH7tbVyC3zCPct7JDPuPAPuFvJRgNBteFQtgUX9LhJ+liFFA7b5kQCx2CVAeIJj9kUV387aNChk07ykAcKAgfrdHsJ9TZmVNvWPdA1O4e2RnLEqdLEhKqUuFfXzhQSV5GQSXAXGWvwOA/byHbCLAORCGY4yd928AsPO+bl26ZmXLGU/aJHm+akiiO1fyGudqHNCyG/Oykc6pNKU5CQ6dVW4SNRbQDltmyeaAbAaqg4BdmFLOYxcJI8sHmgCZTqSgfeO70/95yxtoz3ozqJpsJBn1qbEprg/WuwDAXGSc2DqBlMxpVQvhGOATCYCp5e3uZ17PoEBAgsHa2AX7Ozc1TM/fV7DGnAWAXcUVRjDv/BP8ahhF/UIbgyyPo7svS+wN813H56dUkbhpCgoEeOrkC/DrOGQArPRcAJyTGwvj4bVZguIS1C56T7yxgKyhBFkyb+YBcK6j3b17V7CWUd9LwF4D0MpARokNBfZxbXkpuJmyr2wkKDJT6b1IWXhLBhwVjqKxDuTUncM4Ya/DqZ7EV5iyYYRnhYr+A9PKPVgfu3H5D9M+zfRIKHaSoJwhyTe9gxpggSDJkqg9j+vSY9YVmsy8igENtQDAXXYacH9cD8iiVVHdTE5vT9/7wee5rn4ImLRmpHyUIPhIAbCfOxADUq4L3itZr+zlTYLNpNXy5cPpcY97XLrooselP/qjt8V1aVL7oosek6566YvTG97wu2kSFsn7/WMvenx6/vOfn17/+l9jLC0H4b5uYol5J6NYn9RZLscFrq/vec970mte85oIUKfHABT9LqQHf5xYBriV1hJQb926JZZRJd/Oqfe//28D9DujBE6HBxAnjoHanwGOi3LheixUeyolPMeTo7pjmswmdgD8eq5ecNkLDzJ/DnnaHiR/1IugXEsOlKDI7NI73/mX6aqrXhEGe64ho4xD2bKvxu/1+iTJMNaUjpGk5+U3/u1/paH+FUigr0x7TaAHA3woAHyizj+JLZJMQ6tWxBqjMuuaaz6CYuMqkqH0gQ/fHdt8Hg4An6j9Z7bup2C49/wtTWqdv8PDg7GGyhK+//3vJyn32gIAnbj9P7YL4fDz97rrPpF+6Zd+ERA8ShkN9xTXqRgHSUZk7mKKhzAD3gjz4o6Q7f/t3/5tevGLX4x6YTBURGO7iWnAKa5XWe1VT+9+97vTf/2v/zWk4I1pFEnEacdy/IcFwI25+rzhjTvw8IefhyzqUcE2bNp8exrbM4KL5FjUA+YsY5a2Dg6vYKcH0qmnbIjFdg+1XDff/G1kGrsJnFO67mMfDla4Q4fMQwDg/oEVD14ATG/EX7r2ujRx7sb0Q2jYLWlHGmvfxcm7C/bzztRD74yZSW46AC7bpbQBMi0Z4E4WrNopjNcGAuq1aZA64KHaqtQ/AyuB3XONOrMArPwH7jfYsR7YiTos7U4CvnHkad0ywLATlCyGCZMMrP2AOzBlasMEa4jVAQvbxpwpyheL9hWem1xTChgCaNgHswfToTkCtmWrWOQJ3u6858dpzUaYoyFMxGBkm4CyTsCa502GpD0MGEeGKgNHTBXtgGShWzBrCQDcRI7d2ENgag9WTaEMQmWAZUFgpJWm2hd3Xi5rnQfAvg2ISTDNVcCowEdArFdWCYDLe13U0hZyXoFtfiwAYBng3Ac4s7YywCUALhngAZgLAbxOw+1BPssYtJBDC65kgGWE7VkbtRf8uWofUOuqGecG4L5JW53mGMdBn1XHtwWodxfK/crsNABPWa7AogC+0anGe5IDF4APYCgDWgDgrOK0GhfGmAAmrieZYsOaEvxGmJNreMOEJh7sv4G4fQqjSC+D5VrQ6JwLpXxmvR3QeTm0uwCjKWEaNaQlKNakrLgs+Zh1Uk3WgagPFngzL5VCr15lbWk5/sVuFFKrMnyfB7wFA7xUGt0UcYXsW3YSoOXh6ghu0bWyaHtT6xJOTTZluTD0yPpg6TuXAd6Yg5C6aYbXR/nZzdzcBx0/jSShyrhoTtTWDZ4AvYUUzJrQAQKZ5e3+1M/57ITF7xwDIIzgPjw6m3rwJPj0W38TBnhX9KIdHFJGZpUJck4AcAtAU1cmDE9QbXCtCLDmmzsf263w6D7NnqG06R1iELgIq8gmJugF3t1/XnraU1+dpiYAja3hqP3N15BZBpIW9iRn8mvm1YUJ1sK54s9FLNEGCDiPWpSrSHV3kOyMYnFb/Gj2FLFKwQrHzhcAt5DwHjkAznM3B+7lo0yK5jZLSlInJ7MMumFPbQBtVxd1fRh6dek2zkd1ZN0PBBemWSbMopWSpmDBBsMgq4xwPlDm0L8ecyrLIJzGrD20NicpyfLNOW9SRC47pHokTTC+OtujGmiyBkxtoxZrnKTvDO741MFGucFiCbQ9kxgfr1/XqybrXfybOVmjjKXWNZ1Gx29LX//6RzkedfnlWTgaAHzw2aME2sA/sybZrdtkwk//9E+nn/qpx6a3vvUvcq0r1+E555yVXnHVSwFG7063fP+7aRnj/YQn/Gd+Lk5vfdvbg10ipx2ySgHwNMfey/zxWhEszxKQffYf/iE962k/m7oxm4wksSVOh3icaAlxk0DKPnAmvJxngvvrPn5tuuplrwgGPPpiH1JCunjeHt1VfNSfinZfix+Lgc7CNbnYod3EpcFjE1b4uk9/Ol3xopcc9dc/GD6Y3ei98XqTvfez0tFPfPK69PxfuCySrHbl6EUxo9LJ5HQ3wZWtzyZR69UwpVtJTPOjH3yYuK2ZfuKRL03jeiIIgJHgKYPuJDuWa4DLNkhL7n8P8KB0E3NPQSrZ662TBM41H/pIetGVL4w+9hJUYZD5EJ6/oY6TGChqQSvEY96XPvGJT0RirqqE6SH8ONz8/ciHr02XPe85KEr76G5DiRP3+/J8ZhLhBK4/98O4h16Ye7j3CdvtCYDrUwRnXJd9lCmFfwHyaEmZDu4xn/nMZ+K8Z58GKKK4bR59AuSwAFgJdCk5aLKTq9asi77AZ5xxRlqxcijt3bWNGovJtAu0bgbYm+MAO75qzakA5x7Q/HC67dbb07e+8bV0992bAkT1IC275kPvS6Nje1iAysydB3LvGuCe3uEHHQCOIefEzFFn8YufuiHdjOSyvnYw7ekdTTvadwBotiIHhkmqk8GAguwgiKwZPHqizcjVhligCga4dirBxNo03LUGw55laWisO2pqw28m9LPIdlkAemAnWgOdfAexGCDEzCV4OAPgaBTMjwB4J58FBDd57tjHHwXAkBlNwGeWpy6aLMpOCfp0361Sc9ljP0wYtFvv/FF6xEWPSnuplW3RLqQp0I6FiPfZJxiwMbOKYI5gsWpNMvsSctJiHwTCdXoSN5CXShDZDkkZdphECYK5hiu4KOsQHbWwYjIBsMworJ9MTAUAbJsmGdPFADjXAivJzRJd2b2srLw3ADavQmloAGDB9mIGWADclMFGShvsIkSFgF7w24HMOxUA2D6Bmilh1hoAv42LsDWkLcCvtcBtGCFrja1lCNmnN5zC2VkpEjA2et1Gs11Nx6xrRXpu8kFmvUqA3SK5oJS7bBEkK5JZLQG4EjXZpQxoQzPOw96nUVOoxNl3lLXAglmZ26JOumYA51g57iwYykKjl2uRRKjM6XyUa6sjfo8fZfNBvsl1AqSmUw/Mm0HytLJGvm/7PVvTWWc+LNrpLCxA+wdgYXrFZxYvT2Vf8AWeItcCZ2Mwswaecz5jmy7PvUGLakt7BXNeGrhEt2DquzBkqzEPa9YGwwRPrWH6cf724mA+1QF84cS3ABth0APrpY9zE5Yezi+t7FpOTXAnJQdAwF3IirZMpoHRnnQW8+k9r72MjW2J6zZqNdJgJK+6EyAFees0ySAl0J31/qg1bcmCFqDvfrgf3MdNMAds94QUaoy11L5eNdqrXXzxizjf65nzZAjs9cV7vFLgL9m+da3KuG3gxOdZ3wXG3kcjR1GcM92wDKCcwZVgf50YMJ7+m8mRa59LqbO7vYjhXSSBzgdUgLt7SaAjbZPfYhZoPpwvALAu0wB7z+MWZNDecwSyM5QbdHVS42wdX3E9RHe16HFerBcx6zhXvNBFb+gWiaFgg1HgCISb1qqTVOw9nQvfVlsmovQ6INFiYmya8zrH+e4hAeg90B7ftRnAMD3OXW/H7wGcqxCAKa16PRl765LHel3B1KoDCXSYYXmfYN55ngSJjbwIIsFme9WR9H8+/7+4LbioLAXA5biVr5dTY+nNvvz7gYOACmOe25a5L7BdXA+CICXQl1zys+mNb3xzGodd0OjvtNNODQb4x7f/MN34+S9EO6Srrnp52rx5c/oQzJJJBwv1rZdt6sLvdWp9PNeEa6vX+sc//vEIUHyU8sVDTeqF/s33cerfL2/PGcsmc91YpZNE2RjKthtp+3TJk5+CB8AQyWwB/GJmqly5cuB5Yvc/clP3fsyvR3n9nSWg7IFh8XxIXFjbbG3shz70oXT5C6+M6+Sh+Sjc6A96fkifzc6lL37pi+mpT73EmyQx66q0h1i1t4/1g7UjzNpI4kwj6+rDw2WAe/W3v/HXjFkLt/RfSltVfGFSGgzwfgBYEywS7ZZ3nbDxc11RVaUpnYxAO33yk59Kv/ALzyOO09VfkO/68NCdv9EVg+Ozj/qKlSs5d9YvtdMXb/yn9NSnPIV7uzax/3Hn77XXfgw1yovj/NYhvvpR1Pg8gx9DN6yofgwP5eO3RMfErMmoT37yk8zdX4ilqDRfjdId1i3XMV9773vfG2U6+hroNWUP+2M5/sMC4NJlrgc21x0we+jOrF69Op19zsZ0wfnnpDVrVwTo7aYgu86B7Ns7lkb2jKHZ35G+9a3vMGn3YQKCWUhI7DTBmqMN0ofIsFIPdRgAXCPQOZQE+lhNaA7nInYgCbQnyGz+7PCy9KJrP5O2r16Rqmu70p3T29IdDep/+0cATD+Gfd1CHDkJ6waIDSaQ2tkuUecwgecpSJupA+45nSB/VRqkDnhVdXVaOY4bKwkPlYde+ErmBMDWuluPOw4wJA4Lhlhm0va9VUBuBdMrW7xUFgHgAKTWrU7bOqiQzhoUhmFLbrfTiQRyEgnQ8lOQUs6Npz4Q9T07t6S1Z7NfgN9JvtjYVEWyZKSAtwljOr2GYGoYAAEgBhpRG9cV+11lfQoAzE9DkBgAMWLnAJL+hEEqTDAq1SzL5qUIXjsJKgHjAuCqplsARo2xnOJe55HsmgfAfA9zbTEADrAVDCf7EbXG9wbAZo6ARSwkmIKwduI/huyZbQuCAfQke1MFYKX9NvFyljWr8oT9ldlO/Cj3bo/zPbaAkmkuQGNcuYWBVK7r1WhMhpfPCHqj1ROf1VUbLALRH+7TqpSzOVRxLQtsDeTD0bhwhi4ilHllqaSVhyoeiURJroUORXQBZB24uDVYv+zYmywpQa4+IPYyLgzKMgCWWc91zAJ6x9I+n5oA9XLt22O7RU1Vg0VpH0HEQP8w4MKBK7OQ+Ua7IGvMwfmBcpRl4BatmJSGevxKxXUptubZcgrl4JYnCoBt0QUIbvUBvniuDbEoDgH+cYZurQJkYOQ2Ta/gSRj8SfoJTyeYYLIvc/w4hs55+1GbABhk0IcARcNM7JUwvN2UDfTs6E89m7ela3/nFVxPd9MDuJLG9nEBocywTKNb7TvlAdNee8DhAMDWgzGhTyQAlg2dJSnRiTtvBXO9juap6acfzw2iSs1sg5ulA0utQ4tJRxotJnb0bLa0wfEGUHaQ3FhsNhK16d6USIBV/bfSZ9UF9v2V/c2WUnFu54Ul8VsRjR8MAMdkWByxRxV4ntkBgMtAhnkTGRgAMA71TuAdO7dTbzqE38QKGA9NikhlAGarUVsbFgOhtKgXTPA8MOHFToL9Fi2v1DZXYAxMBDS5wBr6GmwgaWCrLUBBJKSoNbc92gzbEQB3c81qlDQ7Sk0wC29llHZarF9jW5hP4yyuyHwzA8wh2B4qeiMDjAMA60yuWzXfw31MOW3DpCIguU49Ra02km76l3cfOwAuGZ5ijdjvqVCNNGVpAbSyYCZMnvCEJ9Af+snp7X/+l7m+CgA8ONiXnvKki9N555+d7rz9jpDWX3jhhQCla9ItP7gl9Q4sY67gOA4AbrB2dMFIqBDw+rJEQqmaWfxXvvKVuS2iNdustwd/mEwqF71DvO04/qnKeTY3qWRUIG/C/h3vuDok39behXz9IBLSXDoQLiYn7BFKo6UgeFFCLhIw1Ggbu3l8kzqqogjoIhH/N+9/H2yhUu+HKoDw3mI5xuLEa0mo5Gdr1q+++u3Utf9WKA5tSdZLBwOfI/YAIHZSdtWsTuOouyMt4358x63X8tFaOvPM54f1YYNEovW/AYDtauFr822QTqwE1fk7i2nj4DAgncnw7ne/B8B0ZczjffsgmKJG9sDj81CYv1n1ZhlJV/SG97kPpvttb/2z9Ku/9v+AIbwP/cedvx/+8EfTy1/+spivsxx/P+fVZKalGjVicxORD90HStHZSRRJw8j3xyMhZ/mM53x8dDT1krRTnRRGn9xPPPfeX17+8peT8AdscDOrhcT/6MfgsADYNkjqsb2QytYTZZuAFqimxuprPaULrK6PsnIT0zNRVzhFjZTBR9k2qebFSp9HEq3pM9d/nDojHEs5iEO1QepA1nfcAHDpWGv8FTeNLMvNj8xwGAxmYyBFtLm+MoJ1shJNJJKX/s2H0jiZ80Q92U4Cmu09W9No4w7kx7cB9LZTNkfbiyZ1YrbWMFAj0EgVtcNrkWaeAiO4kYBIufiadErP+rR2AjQGcdwAtAqKBGtVGGbrgK2PrQOC52ArlKI1kfcsEyzaecP5IOCVdCag96elss5WxADklguFAIjjUAgXD2XQgMxu6nqnG1qNEwBg/vTvd/wwnXPBeWkO9mMG9szaVXBcNrIWpCIZnKMdjfLhCq7JMgE9DWShMtFKodkPAbD9Vtu6QdMSSEJNfyLl0sFI83tzhgA3bIALAAw6a9MGxy4t0Q6J463BSuvhNQ+APVcciguAoM3ZU8bU+d/8uCYKru3XyzjW7c8L6zPLvOyips9sU99gBsBNGEQBfZVj6uB4dLiu0nqnRWIg5LhK/gTA1Fg3diEjpM46EQSnCW6EGOOEu7OMaVHfOt8ORfCLxLmLMbSmui37K+PMdtuw3LrONjX+IggXswcxX4Bgz3v8W4Abtb7ZsCNYOgFsAN2CCS4CoJyoyX8Lpapj4PnOJEeUbwbB6r+VdRHAOic6qc8OqXiYd2XDtMAe/i6hNaMDsjOfQ97HAtyL8RCsyByGDNu37krrV8vKHUgGlvevlN8tSKF9dcEUiysqX21FHWccc0w0zr99g4s+we5mk+tAwyLb1XTSlqsFG9xexjnREGs1N4O1wClIT3sFj6JkGG+PobifVcya57s3U24kAvt+Fs5VnQOYX7XTKWyg/uNmWj82mz7w8ucSDdvcGaaEa7VOa7Iqa1q3klYKwWf3k0DreSBAW8rS5a878sfizy+aCG6grDEuy0TKLMk8Y2ppQi+ghCQCTvI/9zOv5lyu5Ryt4HrFnND0g8X+tm+y2XIJgGO/OeWoM2oAPNf5cPQu5lvIm+2HGxdTnkAl+I0a4HkAXKY3Fjj9xec9j0F5fEuZYAFwdhvOE34RmCgAsKZRXSw+U9z89+Bgu2H9GazHODmTeKoxOapFP/HIe7EJE2luNRLjYQhHXS+y5yCxSVjUSHwIgG1x1SQpVcX7oEbpR3Kdsf6c8g780jKYZt+qXJ99rIFTSOQ7celvjzJ3uEYEwC1ea+4b5RoqJNBkmTwea4BLAOz5c1iVp9ftMaWA3t7VHFeFtnk33vhXzHMSptHPWUbL6yHfe8I3Yv7mXgb2Sxnfw8w95rwZ9NL8SpDu/fvRj340pUyPTu9691/HfX2AoHJiYoxENgnny54fRkF+/7/c9OX0Tzd+IS1buYa6ZYA7baj6SEJoiBXbRL3ietpFYte175prPpSuuOKKABdm6Bck0IuDlEXHEPfgQwQwS6WtR35RHfadlnLIiNsTPqYza7alHtd+/Lp05QuviCRkaep3wOdSZbBfhm/J+TlUm6IDKUcO2daoXA8WDm0hkWhpEzPfe8Oi/W4RLBtITlIfWkVN1K2iT9drYrNPXf+ZdBn+KvE4iIT4wf6659B5erDzpBrrk5/5dHrus59D0pkkLudX87zpCVhxjM46uc+MjY1w//d+vyut5l7y1X95b+rrGkznPeKFaYLLcj8ArD8Lg94gkHGtCaO9Ezh+JtjCrRym2/X7766/Ib3ghZenmfEJpN6YH1K+dNB5HOtkce2doPOf423P34HnrznwaVj6WJ+o+XT+znFf+rvP/F16zvOem834TuD4H+v1cbj5+3EY4J9/7s/j9YFyC1Wc89fWR0OUmIyTtLN7w0P5+MWC06xNfTDbH72OY7302XGces3UVS0RhNeIw0oMKQB+6UtfGkqWPsbguDPAJTPgTa7skedNTRaoZnGqDxcgAnRNfHyfN9RoI8BJE6SVLm5mi2Uz2wRTH7rm/XHzrCq5O0QfYIO242uClVvxtCLA1IDK2j6PCTdPgsQGfS4HkGHXiX81OlKSCu4BNBFlw7pc+r/+d5pcvzbNru5Je2jMu62ylXqSu2E+NwMetsAebgeQ4QYNkxudOaxZ0HkKI6xEH2ABcKVzXervWocRFizwxPLUi8xOMGk/zlkY1ibIMeTH2sDbeon/zxqgsfaj4kso91J9NLs+d8ACz2HSUqU9T2OHbCVngr6nHfQ7DSY2JLI5++n5kuXsYPvW9tqDdfO2O9KGs9fTI3NZGrOdBcfbNlAU4/heaGcdmqswZMqG6wN8l2ZRvEFG2prbOqB7FkfoOZx2ZaE7Z0mQ2B+3ZGVlZm2zwXON/k4Byqx75UcDIxm/CgBYoFO3RQtAOFouea8TGwkEAWvRFy4owmjWk49JJtTj5O/ZgVqWFsAO2Lbg3hulAaFBj8wvOCG1sNPuhk2s8SOhaW1gg4DO71K93MG5TzsnUx3jm/ZuxmwCw4xpnHc5vDm23bQdiHfBYLMjyxBZ5R6OAWwSNH0H0ueKDCYAruk5xVbaoL2HN3gTKks5FpvCGEqF7PkADE9ZO6cUOtpDBeDNbHG8vTCwqvpaAYI9PxFbOyayvYyRZlkt2jY1ZzgYxq0KU1YRBDt2BWuvcVmww+EcnaX0ZuRGtu9JZ204BzmObsD2kuXamJojiO7i7zBCJMUE7wv1oJnxcZ8DNMeFJsVesICxmOQbcsAAjkXXeCXisnOB3/ipwspZ1tlSpr6M9WaY+byc71rDeVvNOSGImcTMbLJ3Lu2c3ce55PNuo4UKw/6PDJab6uE67E8r0ipo/2Ek7kN3bks3vOTliJ4bafzu27gmyh7HXPcOMANZd7zNjDhJnXNlpiGvhEfxyAFcPmIntovEQqulWBttLB0ubJoteSFIhzNvGKtOWvhMM7d7WEPmZlYi3eTmMD5AO4zTOF5rf3NPZNfjVkwyM6bOE4/B73JbXj1RcLEgbY4MkuZXAjNTZlkO7XOk0AopQnaVdvcPAGIWSTGjjGFxCy+le7pJR9NsJ6iJsEUguNDgV1mD67h0W8d66623Uqd6PnI4gCnZJOecV35JgOUa4GL+FBkljZsEvLpBhwQ8aqDzYmaruY5ltMda1xuqjykSLE1KQbqWdZHQ1djR7LPtYtgup79ONFyd4IZMLXDTtm+7SfSOovCxFQdv0K/Bmo929Hor5NsWQSyi6PI/Dfg4ZiQ7N9747tQzhFfE9A7WUBItRAQeb8xV208B2GUZTfXF+ZBZdh4gyYxE0n7XzuGm3xEkarwfzzOKxZwsNjufVIjfi3GOtmrUUrKeKgH/+Mc/li595jOjh2NurWY/aZyjcdvNqhjGj6h2fGwfDRFICnA9DmOgNTpKApYEujW3lln0D2HSFhuoRIDUC/OhS3NmNAF1yLijJQYDWrIEZa9Xv2fxa743QD4qtX37+N7CWTYnFbk3EGh1yyQwl2cARn0Ah6kxepz3Mcasd3a46OK+bSDewz5qPDMJAyGwbKqcKRQPJgEmYeN6OfZpkq0CLC0adOT1+z3lnbzH/Te5ZqJT8KLZy/Cq1YgJdM3mvsHnvLeZWNW/IK8NXpzlAr40YeZSmuMYz11c74d89n1Fkmh+ypQJlofaczE0R3Tc+4+Ln+xkvtmWs9lJ0qq2Iw1zT/n+dz6I6qcr/cRPvjBhBp3mICgqxoWsuzUAsPdoAXBOOEialNdDnq/5JvtAPR/98e9ff/9A7e+Bv+fk/D2S6/be1/XCin9iz9/RznfbtNVIyKpAMnid0ZOB577wKpBRy2u0a7bq4+tJ2j33uc+N+0jEvscoAT8sA1z28wvms3BfLgdd1tcAxBuT2W131LYxYf4DQ9dAKlVDQuSNLLTe3A00U+ogc/bhj3wAWW+4EhwSANfRhx5XAKwJUMVsXq4TrdFgNLKJyB3bBJ0NGt2aZeqj4LUfhxRPwrg3Ik7Aq/6//512rjwlTaxdSQ1iTxodnE67yCKON+4hGN1EDHQP7qFbAA67WRI5mcmmvFkAACAASURBVEHBCYDVvoK0utYSj54BuFsLy3BKWlE9Na2dXo0jLfWNMKlKhKcJyuaoj610KierpH5kD0ppISMibaBXkCEtKmbq0biIbEe0g+BrN2CAnrxpBKZknMkiOLaPLSBGttIlOnroElTZ/3Jalpr7/ZaRTencR58X7GSLjTeseQQAh9LLa4wgrcrvOkIrFWxSMxtS4mi3wfbNmGIgUYcxlYFu0Y6pa5KggX1Tlmy8ZrxodkcpdHWKOaRLdSQhAIYg1haos9ZH0AoAbusIbOcoS1WD9WSOmWzhAOpkPTMTyizU4CY045kBDsZHAOe5FADTskTm0lPnxdRDINICAIMZaK/DGA6R0BkCzNvmaYCbYgQefD7YdYK8naOpuYsN7uFvAODWzEAEN8b0TevI3KGijtA2Po5pF1lly+ZEW21brQCCfdZkJ9hM/hQ1uqE8yAvg0uglfAKXRDMR2wv0zfQzFg5BiS1KSVyowsRsGbeVhFJsKmqoDchk0DXNcl5Eiypu6Jr1UNMsYy8IDrMyxi+PqbXEOVE0R4A3Su3gUPdyDo868WgroRHODCyxpjvWaea1wUfZBslgvgTAAfZlvhYF3aUCYx7gu0Tofh3JI/ELiRbbculrxLxQht8cZL7TIqljJfNlNXMWEDzDOZ2G0R+hV9VUF0ZKXN/KT9vWtQLqBHFVAGJ/N8knTkjv7tH0SIKbh9+2M/3JlVelPmt755DMAWgEfij/eSD7d7znL4YFwLhwI7qv/zoQAC5aLcU3FgC4HCczAYJF0L9jZIKuo4LLK7T3k57ykrSs/3zm5XJkwjJyXHesUyF1c4xN0LD2ZN0E64jF1UUjZgFZBHSx+5pPFTKAkBP4u5PINTID4wUAvIT9XwqECxAcLtSLJ6nHthgAR7F/AcpjqPP3VczCBAuNyzdGiv19w2FY5LVnG7V7l7DkI8hHovt9BsAC3gyAZWwy2G66qAwifV/HBck6MElSqoF8vme4F9CiO6xtf3Lyz2usrpkevdVr+B20AcCzIzOpMarhmm2QWKNDjsmapLzFOml9DUgYZHVDBkomoeKf7gE1I63qpnTjlz5MrTHGRA2cPmE5VFTN1c3us9YouQwGXyM3ALj3Ec8lfa0dr2M3YTsCUHzQKV3BNwwWnrGSPa5wb//Qhz6QfvmXXxPrwRRrgQ4A+hf09Q4FG6wiZAbl16kbTk87dmwjSdiLO/Eot0SN2drh2juBHK6XfqYC305aSCmBUyI3gEQ7tsH75uzpTmcJgaIP13TXQn8X8PqwbrCHf/t+ZaIakOgmajxiayC327DXedRp5+30wyqUSfzMbGcFmyow3x/b4rOqU4x/lHkLZH1vk5Zcy6lT1I036s01WIpna7DzOMf1GN/pnYx7++RoOvWMjXTL2Bwu7j09yv6InZB4ORZ21wgAPA9+8+zOv/unPM9PPu77CHgdYucWZWZN2j9mANwKAFwBAD8SAJxdoJcBgK0ZJi7jXrEAgL3ei3Z49/3rT37i5Aj8Xz8Ctgh0PZ6k3MQb7RCGyWKsOuC3h4Sl6+sc67is1wDu0H/1V++MVkiuo9GX/nhLoAXA3lBi4dfkSqYvFvFsgNJg5ypI6AS+BjjhRKu0VnY4JGgWOWcArHa9RlBgYPOxaz9MptTMfK4py497m2BNwz49EAC4ZIBruLuGHKMAwAKVLgoQK7QomjVzC4OwjJ6UO/bsS699z/vS3fTdHKWP4Oxq3PiWt9Kerj1pDwzwzNwmQBoS6CmY4LmdgAeyu0p8Lf402KsRwHSi1+zawFit5Wa+Li2nJ/Ca+ilpcLIvdcGiUj5MppEJQPAOKoHtITtMpt1euQ37d7IZXQ57AKlhNqVLOp+TAa7AALdsh8SPrIUmTkqRlbmasY9gGHRYszckwKB/WU/6we03p9MfflrqGqylXlKhMwZugJgSAMsWmyywXU0X0msBSIWWSOCI7Nrr/VgyR0A1xvdQJzuzHQMwAH1CCm27JBlZ41kBUphhwaaEQZagXBBssG2ZdC9fphkWz9ESSQAsS8UXWJeu+YPypjnqOp1jAuAgYQ14CwAc/U5CvZkB8NwMX0hgZja/l/kqA9xE6YdRbupeTnBJPWnHMplt60+d43zeOl+Y7OaOMdhfwBM9VtMU7APnCHVtmJDJ1MwZ2bqf9hQG+CqjriJ3RmUbhF3EsMWz5Yhh7lSytYW5VQaJC5k8E0q5y9FCRjm3b1j4vWwHZpDpQwl4sExFjBRyas8J41C+7jaj7ZHnws8VNdoxXoV0vA0r7Plpa54mM2y7JEByY1oAKWBnPaAWc2z73rR2xbrCeEt2BuBL2UOcH+eDNHkJgkKfzQ45GFk4Ni8hLoHvUgAcKQ/VAQTXuYUU80gTF3tjm0gYwFNggCCUeWh7riZApgMQ3FoLkwa7v682h1p9FmMsknT8ZGbNXq3KEAhooP76KMbeCEu1Yfd0OueOkfTnr3ptSvfcHS122iafmHMqARy/4wKAYyTKRxnMlvOgfD2f8wW2QWBhYF1Ny1edmR77mGcAjtamyX19BPkbCP4JzAAnoeAJAJbXZcG74Ffg2yEYdhHRBKtYeyPXEuux8lulzjo9l+fQrFL577z+Zyb5EAH4YhZ4PwDsBC2l1E5I53WR5YiJXGjwkRR3cb51HPaxe2QfZk1nhBGWACNngJc+ssHXPACOfSwBsMedv6eJ5LUB4OhbC7tD0sRESbOvzvrXw7pomyXWR8Ad2CoLJ+z7S814jeRCE8PBud3Mp1GkzFGPIgBWXaBplxLoXHSfATBjWFwPGqqVAFj7/qGV4+lT172ddkF8NwBYWYnOynXAlO3PFgCw9yRZ5jwOwQDfLwD4AMN3H16qsQ/KiKPXagGAn/98TXgwiiM4qZJkcI5oBCZ4tQ2T7YZGAb1+ZuWaVenSZz8zXfRTjwuX7zvuuBPfkG+lv/u7v4+4wfjjTW96UzrrrLNC9mbsIdtcMgIC2j/6ozenH//4x+l3fud36FLx8KgPc27aTsPn7du3wxxcn77//e+nSy+9ND3pSU+KmEZgK2tswPWFL3whfe5zn6PGfAiDsCen5z3veQGMNRGKfpucX7/f991www3xbx/257ziisvpwboBGV93uueee9KXvnRj+upXvhH3OFtBmnAp12c/Y7LY8jH7eV522QvSM2HMlfZ95StfjXEyeTAnY26sFW1O4oTHNZkfJwHwfZiiB33rSQB8f4ziyW2cHIGjH4FoZco6673ANdY12aRjaawoAFYZ5O/ePz784WvCZNHP9PSwhnvvPYYE4GEZ4JCVFu0MvJm4c+EsCBi2b+gA2m1bvTTsdxrSuFKukzOfJQC21kJTFZkXg9DrPvYRsq2YCkQ0cHAAPD4xd3wBcMjINN8RBRBYBwBmt0GTbU1MYDuV0A5QHGo9acikzDr0DaUXvPGP0+zpD0/7hslMr0LmROC9r3df2gUAnmpsYnvbSRDcBR1FtEQtcJXjbJbFngLgGhF651oAJfXAvaekIQFw2pCGZ5elbqTMgkjbw+gcaksOsbP1YxUAMMUQAaimAHW9ZMItpeu0WFYDLVoRVfYy0hhi2ZaoMkowaBtTDbHCDTifIwEWyDEkzS2YltuRfZ7x8NPTwKrBNMM56ua49Hiy/jIAaOQ0OMdIpmWjm0ima8sIcDCqqljjGn1Gea9DKRtNjDC7nXNLOyZrkXWUsP+v93JrUIMBRhqdgaoMVDbqEuxUOc4kCOYYUQHGPlp7bQjQIVMVEko+So1qqITDEZYfg3FjdK8L96NggueQ+Daoe7JuuJOB1LAtjK4AwO1lwIJVBOMkMDroL5tgnq0Hi84vHIOO1nUAcNrLfgHmOyYBwLQ/0hyLEugISBogYd2kOwBhVbbRAahOtOwRBLei768xN4mhyPxn8BufNPYvWNkAFEV/37JmNv64+FEC3XhNXi6jXReSSDw5DuVHdAsvtdXF9wQY9u8hhQ9CP/4d9b6FGtkEhgxwjJ/MsOdJqXTUU5ME4mBUfjRh4O/+4R3pjFNPD4lpG+bYrmay8FYNz2G8oywwiO15+asDsFB7lGvvsyQv5mTxvBjXRE2wtfgZqwULrGut87/Zy/5RC2ybpBa13E3OZXs144ApXZte1XOch0kk59OA4EkugFmy/bNMTtvRuHAODaxJJP/TMubj2Rzn+Vsm0tWXviCY+TYOv8rjTNAx1WO/NSyLuqlyf+eD0v1P05H/ViYzyk+UwW1MrNjHzIwquS4cz2Nyy8p2M6e1Yl+XnnbJC6mRTWnF0NmwW5yhjgHYL1rVzMkQM3YlAGY7JQD2og5preNeOszFjCozSJ4Xx6lYo8MdbVHwHVOwBL9xlu992IsC95gDAQSLYD4khGVQ73GWMhM3kwGy2bQu6nCncLIVtNx5511p4xlnB0hwsTmYieH+ANjs02IAnL+ryT2pQVu6njWofgDA070ofpRAD9GPHfbVOlfXtPBx4iN1krE69FdI5imBro+wnowxvrGmIsuOi8gxkvk0a2Qn78yk53me25mF8Zs/lfE0OXtH+sa3ruf62MbatDctQ347Mb43r6+WMWhgVtihLwbAluro7B1s/HyS4chn3f32Thay7qjRglGlu8N73/u/06/8yuuQGo8F+GsRtKxcfUravWs3SV7ueeyr8t8JzMNWnbImvfwVL4sewjdc/1n68W7FwfyJOPY+NQDwjTfeGEzt6SScZVs3bjw96ovf9773pV27dgU4npmZDhOvtWvX0v/0Fenb3/52uu2223L7DKTUZemW9eOC5pe97GXx+le+8pUAypp5nnfeefH5b37zm8yvO6NHskBa0Dw6Ohag24fgWAn1nbffnoZhKnzPi1/8UpjsHezr58PTxG095SlPAghvS3/yh3+MUgXmMLxDchzlPnv8c3XqGbkH/b9vemO4m998883pT/74LUwjeyz3RezkZ4yr8gW6CPzut+acZH+Pdi6fBMBHO3InP3dyBO6fEVA1KOiNcpCija5At47HTA3gaxmdidBZDOwGhocxeXtX+i//5b9E4tLk5HFngHMfw1zXm+t3rJlQ9oMclxoYgYhabSXQNVizkCcpGTLMUv6sbJIDsJWEWU8BsEBYADw0xEIf6OXgAHh0bOa4AuCy9sDa03sDYMMXNb0daZCmo00AnCCMfHdKmP9c+Xt/lMZWr0+jOAo3AT1tahAnqOfa2d6S9jY38bFtAKg7AcCY6kzv41PSa5lfgc4l/lzGmILAaquREa9DBr0hrcS9dUUdGfRegAMy4k4i/gYZ9gbMq/kE5Z+aYWHLCyikPkqgirGTLKomU8qgG+BtDbEyAOaHfytHpkVq7gmsHKuwx2+x3R5qHWda9HXeuimdde4ZtALp5W04Ja+gFkkATAAYykvLD5X1UY9str+FIVa48SoTBKxWkSuXbRNRjkc9sD0zBfKtvQTTyLCV1GqEFeBSpaBtmmzTEzb+HJv1rOJoXbf4EXzbyaWL2CkUmyHnzHPGc9cw+DQY5kMCYPtxGisEq8z3RJtWTyHfVSer7vsFNwZtMsstchBN2V9OQ0XfF8y9rAEOWXEw2Zy+nUi6t9Muh96/yrk7pghOpvk8f+9SRozkua2T9Ar22e0oq6amULmztUJBemqKVYCZwC9u3133eA4AgMsOj2WJZRn/FERSrD5CAPimHB8VQLcEv/MAuoibfD0I2EU/wfapMC1A8TxWKZIGMuc1xrHJOQpADCvcBgSE3JwT0SShMLLpbnonIoNmME1qhKw2etIAPm0xUawJwTDOg/kSBHsui/1fAoDj+GJsPNeymM49/s2AWLteYR0SEzZ0DWduWJPehgmu0yOYki3qgVlvVnBNnIIsksTENHNokpKGUZo5TzDXG548HehRUPRqIrVtZ7qAsoSn965Lf/qUZ5G0YfLuBOWgUlHWQKltPHKbnZKJvX9uAvlkiu4dCy9i2cMsycxy51zzm+XKnmz/PsluDcJgn58e/3jazlC6MTy0gbKTfmoJkYd2DZAcIwFBDXVkOGJiOKsEwEVfXFak3BZtKbPkxMiy4+yoJpwsQGu8vgB0Q84ej6WMdex8BtPF9g8EgMsRjMTVfnLOAgBH3StrDsyqN8gtW7am5ctWRo/5aP1RJnj2OxW513kkWgL45sUrmF8AZfzuEfFv29L1rqHPJwB4FgBcBwB30m7OevboaMb8UwZt4qWhKoJroYanQoOp0QQAt0dJkuKMria7wthUI+NGcljTMEtr4t5WKJtMQjiFZYE9jSzWrcqO9M1v35CmZm8loTRCQsbzt4s1OauuZOwfzAC4RjJxBvmzvVVn6Zv7UZRdl8MAdyDn7UPG3Itp3sj2nTC964M1lfWsoeIwgb5+/br0Z29/a/qfv/s/0o7tGdBOI5t+Bozoc57z8+n3fu/3AnAaZwiElwM6f//3f5/exW8J0DsGizyIZNl447TTTku/+Iu/GOzs17/+9dylge+QvQ2XeWKWVatWhUP1v//7v6fPfvazWRFB4mL9+vXRfkNW2j6Tl1xySQDid73rXcQoy4Ihdt89H2XtsZ953nN/gURcFy7DV+cOFzD+fp8GYq997X9LN37hSwD5z0Vds5+NXskkpGSAbWVy1sM2pj/7s7fynr8L0P+7v/uGtHPH7ui3rOTa2uF7CxwWM8Hldbff5D/5yxGOwEkAfIQDdfJtJ0fgOI2AKqFpyluGUNEKfKdH96Vu/JV0anfNrbPu67VgKV2D8qDPocB5znOeE94RGmcddwZ4IWjlxm39G2DW+sEh0Pj69acATl+QfvjDW9L3vn8zUqOtcaOKepiIVQESAAR/F8kbAGl6JRD+BM3mh5HZHg4A79039QADYOTOhiwEoGbcO+yhGPEo+8+z/fTSwEqMOqrpWW98S2qetjFNIJnrWEZwSmugScDU3s4daVdzM7ES9b9zmwma7iH6xmmwqCeUY2kBDFJtEDZyNYH8GuLXtWQ81qcVnWemFa21aXAvdWiAxi7crlrUriL2DUfcir1xlYD2IzPFtXmafVSu1yKQ79K6VBMqQGcVwNvECbpS9K5t7ebGSf1aRcZV9pX3R9sOmOUWNKBAeOvOe9K5jzwP4wdMR1YM8V0EijDgGDxH7G2M3gT8tnm/Zlh+ToZTmbLtigTkltUZk+oD40/b/rkFAAZ3YIbFe6CVo5RQU6xpzaqst2SfAsQqD+N1wEmbQEkAnE238rO/C4DDlCfidHcqy3kF9R3R51Y349zOJ2rueIbICwZHsyeBs4qEjl7A63LmJ+wv/mOpYx37hnRWQBUAGNA3q9SRmurZ7SRvOJbaFACY1k7+hMMyB9nJvnWupBZuFQcuiAaA2VO4DrUYCRQDX/TjGhhVm4Xpl3GywDcY4cx8BwMc2CIDrGB0C+BVAtgSq5TXZQaFGdxkoJGfwxbM81AwyuX6tZhQlteom4RYwDPFmDqW/CgBBQDPTjI+mKh1zHnc2TjLvzUm+fDkRJoFLA71L0Nmbm0ix6fpkMDZmmIDfeZZ7O9iE6RCtuJXZ9OW/Rngcn+9VspWWQFqrAfmeO0TbP8SnXudfzX7OMO4twTAsL4dtEZqLyfhwjlVCq3bN6XbaQ9SiFHcoWfR48vMy85USN4NgWzXUbt+wXglXfvCV5I0YsLQyi1r+mGtxJCMa9lndsEt/n66M5QOyF4UAXA1g/C7zT4Vjl8CYR/F35v0DW/PPDw9/RmvSdNIc/FwxwCrxdpM2w7XXkBjZiALCbTnpQC/HW2Sk4IrXZODiXW7maWM57gINe7JALbs11tK2xfmWnH8keUpgbSv5X+7xpTyzYMCYFUL8Wb/WwDqAjiaaKtTD9ulDpltapYkUFq96pTsMFwC8HISF4ghgH0AYI3KBMAql0oA7Mw3qdKd6sj1e9fQlk4AjPy50UOiMQCwdRixTFKHyrtdZmjd5nqlqWDbVm+URrT3AYCRY3eYxbau3JIe7m8hsQe4h/w5snAZuAQALq4JDa06eyfS5/7+L1lndwB4kO4yFx1rwf6soJovDgAc+6sEOidGquj/HywMsKVNuT53Jn3gg+8DZL6cZYHaaMZW19KaHSQYDqVss6hCMgvcCVt6Tvp9GNA3/cHvp+9+7ZuU3QyHwECQ+djHPi59+ctfjiAopMic63PPPz/9z//5P9If/MEfIJW+I5tkITPuILY455xzoj3G5z//+fRv//Zv+yXtQ0rN55cBoK0fk2n+9Kc/DWOL8RaJeYGxsjrBtq9feeWVwQy/4x3vCJ+Dqp4RAFsBtfstkD377LPTK17+SpxLPx7fN0gt+QT1vAJvJd4ve9nLYfKnYKvfn2uAmUgmqj3+KOPh3nbppc+k1+wl6c1vfjM/fxxtQL78r18rerqSZOEz9une/7GYCfYvJxngo12BTwLgox25k587OQL3zwgYp9Rhc7sHsjeDcWKUt5BUdV0XN7qmGjsYB37gA+9PL3rRi+J9CyVQR78GHlYCLXh1wS8fAYB5zazs6tUr0zOf8XNkS9cgZ+5NO+nVKBC+9Uc/JkO7N2pgvIELijUosv9v1aAA9PPJT1xLRpc+opE6PTgDvGtk7DgDYANwzZcyeKhRXDsPgHm9i+OcVubG68MDwwTAHWl8H0HqugvSs3/999L0Khygh3QRBVBR0juzqp3GBvalHR2b077GXSQABL93E33vRP5LDRMguAH92YQtxRYYhpfIix7A9YF1PJ8K03wmfiwwwWNDqYvevl3W7lJ3GRNAMgc2QpOoTljbKrWq07CMFW6mmnho6FCjIWbTfrx8rrGLGyi1wEkQzL/pC5OBDCBYwNlhzTZsRTcs152bcH8+8zTaIc2mAcBvuC8jUbdNT8TgguCCCRb4Ku8zIKsBegOYA0IyQFfPb903nyHoaU0A7AC+zb0EgtQEdxCoVwFSbYB9BcmsxLsuxC0M0yx1FrjqfinL1pahk/wKV2i+EhaPuD1AY0bPvB6Mowxy4VKMxDoAsOSQiInxcHdlOhsEr9awisM6CUoqtCOqIpltrQKAn8K2NvAarXRQj+aYnVhteqsAmABKYzHAURXmV3l3xWNgjJoD6AFW1lLfGsYeoJVsyQP4nesmmGYfTfaE0hxgLnCs1gnEaT2j03JgzJAwLmLU4pgM2nlYa6vLaiBl5dGZLi7BckuGyDZiYaCXFwkDfgGNEuSyPjieizWiBMBx2fEVXJLxECwHRhUACX7i+3ISoYHLc2WWLdY9doAWCQyNxZqwNb2ArE233Z5OO+UsGDLmFe/TLbOJNL3qhLAGLqzHCylfsQNl2wph22KWYwEIlyuOO5r14r7PQotoCyWzbI2kx26CxPprDcfoE9zGmK2KKVZDILwaIAgjT04pzfD7Xuo892E+NIErWx1Xtl7ctKZH7ol6xdVTrXTeVDXdeOUvc63wZdvIJAngOEbyPnEeBYwx74pTdrg+4oe7Tcy3X4ta3ILdKQFwgCZlF9n0Ss13liy7MyppVqan/8x/Zz0aBCBinsP56aZ9h71uR0Z2UlO5HAml1L0AuDCDsh9w2wtJMxehljKJLM3NIC2ztpFccs0pGN/y77nSPj9KGX95DCXAyxMqH8shAfABB6dM4OTPV6n9maVXYJgccega342M7IFlWxcs2QFb6MQ1sAQAR+1zAYCLmuAW7CUVt6l7NT3uue5nqWeoc91WcW/vJPnn2+b0DNDwT9NBFRAywPgW2OqtTUlEYw8LGAC4DbCxvrfqeBUto1yjoqzDhS3OWZngygmHDmvSse2/6csfBeB9nzV9grWJ9YR9dz6OA/58zuOc24TsB4AL9v7YJNBHHzzEaeY4Vq5cnrZvuQsTxe50/Q2fnnfv7OLa0qjMe8Gzn/VcYoSBYEonJsf4zEokyHvTn139Fsye+gCRX0/f+9730vdv/vdIcMzCqmelWfYccR4pOVb+JjDdvPmuXMdrKRZKAGXEl112WfrqV7+abrrppmAIBgsnaR2bldNZRyzQ1U1cptg5lVtC/WS66KKL4vXvfOc7SJifwrb7MVz5q3n/k9L3RDdr646VST/9556R3vbnVwdDPLGXVlZR39wfEuf/9J8uIm55EUzw6yJ+moHV7SuYjCZJjmXLB9Jv/dZvEDPtTO//wPvSr/y3Xw3/hKuvfkeRCNLkBWPKMHk5+TgeI3ASAB+PUT25zZMjcOQjoNnfcrwfRkf3Ujk0nZavXZf27tieVqxbm97znvdEUOr9wPuGScgxSmcsdclO/3YBWFw2deTfW77zsAA4I+0F06vy31kSTRBP1nfNutXpzDPPSOeToT3/Jx4RtTI/vu0O6nG+m2655Ydkg3W4xIkV2Y81ZQLgT33yYxz4EKDt0AB4x859DywAlsGKQJcWFyGBw823mzoegv5Z+m519kHH965Oz33VG9LsCsxYqF9q0T29tozQEAA8BwM4MTydtle2pJ1zdxBKbssAeHwrLX9GATfIwADBzaAme4MB7uhZk+YGAcC9p3KSH5ZWKYOeoh3SnmrqJdBC7ciYMQkiFqYOkx3s0hwKs6omYItdjnpLey53Wy9okl0DLdhLJdDtEUCeAJg63CrBW5azykoKJgTX9XT3PVvSGWefBcCX2QVH0B5kyrZVg4CZAN4FAI5yOoFXrj1Tkm0rNusxK7ZLAgDbpsbYLNqK2rWDoLGJk3JzH/tgO1VYYNnEAMDGi9ETWBaFv1lHqqw55gXvA9hI8kpc2Z/T38MROIJKS5hhfJXZF0qDDii6KDUsWOCqLpxurug9bE9g31vTnAX5bAcmSmklgfp6QKkAmJbOAuBAp7Lp5C/qKNibOxgrkgoy6E22ITA1WK6cRrC6hsCHny5kzyhRY7yAvxDtZPuR/AXrA1JT/l3BeEl21IMKEzkl5TJwZS1mwQCXdYJKjQMfh1461/q2S1DMp1ApxyIgvJEtLZnhkEBb++lYFAA5tyQqzM+itp9NmnQIPWY+5Ayii1rkAOCcQ2sfNYyKhAbvkdnXCfX/BQAAIABJREFUT4ygrpssxy3fujk94tyf5Lhwf1YuPUfAN4Y0n4nhAlfRIVoAwIQIRq5gwQJuhaR4YeFaCoBL85gyRRDHpwxaNQrrjyqBwDUkM9gZ5gnziGuiipmZfaqrJCaaXJeJBMcsz3QIAgRPpFEMiKasFwCEmGdBbJiqOH0/kmr/n6C++71PvYJ5y8HLMmrip7nfEgAc68QSAH9fl+AFCXiZZHRdKGTQ89JkLybBr853Mn9ecCZ61tD26LXMZw6M66CHdWr33vEwh4jTr4lXwbpnAGwGyz64ZpFsv6VDNGtyMJQ+CnYp6nLzZzU78xH9Cr3eFkmO8/lbSN6Ux+5MzICv/P7MKud9yeB94VEyWsUrBYsctcFs23tMtDvzHAEwLJXYtm1bMHRKRFsH6kF9SACsMsJFzMQL85MFpWfVUJRAzFFLPkeCpIPecl34Kki8KkwJJ3f+bVeDtgwwJRDRX52a68Ze1k/bgOHWa79oFU4VrgnvccGgRz2GycI8Hvm6Lty2WXs7ab8y274j/ctX3s3lsTW6JMzhbjm8bHUaHRe4OTOLZIPrbWy3YIAfBADYRFmDeq0Va1dRg74rXYey66qrXhptj0x+G6QoV9fcKa9NLYAgrs6AUlsArT0VEyyY0Ec96sJca8t5sR72hhs+G4ZSSuyzMUpnSJV/7dd+jTqwd8MA/zhNIZ3rQoIsUD7zzDPTa17zmgDWIR0v2ATXwa997Wvpn//5n6OPtDLpxzzmMeEoLoBWJWF7pO9+97vpox/9aIDOpz3taQDly6JGWHArUPY7tmzZEvu1adOmMMq68NGPAcD/RdQU9zBfGtwvPQYZ8YsvflK6/PLL0+t/9dcDAE/DiPcC9KOcjPedeuo6gPzV6S/4sR75qU+5JL3qVa+ifvrX0r69uIMzriY/ssTv5ON4jMBJAHw8RvXkNk+OwJGPQEigkT0PkKx3bfReb1JyhrLaLpKWJeET7er42/U3XB/lKj6iOu54A2B3yhvEODU3Nkfs498WILvQm+lswhjqFNpJf1p126esPzU94xnPSj95waOjlkUTCTO7//TFL3HjIEsMg9JHXdpf/82705lnnR7B8aEY4Hu2jhxXAJzZEQMMAzHYS4BJBsBm7wUFMCYETFVBi8AAx+s6hljP+eW30WZlfaoDFCsr+6mFhUHAQl9X4cYpzbSzd2faPns7OBNzk7ktyOa244K8G/UimY7mVNSGErWnGj14Oqg7nOuDooIJTt0b0zIA8JoGbZGmelJX1PAC2AQOBGGT9Ii0PrYPdnaOth2tYcBFP+BEkshD4H7ppgWaUfvLaUu0ImriBt3aTUDL69FKMlpVAkg0+SEg275zRzrjrDMxzaEAnfM5vHIZ+8hNGEdjTHLnWWDBaAsX6ABXgngHqzCtqhA4hlxQUlYCxrFl3GQM3Z8G8swO5dB28pCJNpYDwYUAQPmsbKT9gm2LBJDV4TWUoV4Hli0KspEtd/azvTheA3SCJkEagVbZ21aAKwD2BNJhLKTKfpftfmYnECXbzkTIyTa7OG9zQ7Aup/HOjdT9kYcQQAVDyj7PkLuY3cS2txEoITtswmBPEfDIEM0NEpidj2JgXWfqJQFSmOvGvsFf5F7H7iOAtaJ2lv1ghELuK/C0v6QsZsnYelGH9LlgeoOFBaRk9+bcfzfaPmmOE6ywc9L2Ifk0yI4ufghOdHnOIEWUmZ81VgsS3fmttNdjZfezCZnlC1mfHfXUGlrBTtof2DZWJhJMWDQ0OSMwrc7OpM233ZXWrtyQeshQ1EmwVJkkQTzG+c1zsm37JPtPz0udiz0Ng6b87wUJeB6H/FhgqOJ9ixyHwxTNnWc+6kzegSFWBbauk3rgDsBvc4DX6A/cwAxLBrjBjwmqKa6ZvWQz9jT3cMz0bY32PoBcerpuJHtxJu2uPnflr9MTzIvHmvIMgH007INdjPf9C4DLY83HG4CTC0OGVuZTxrvFhdjGuryBI33vwGmwVs8BvG9kLjFhQ+brAPn5oieo5z8Aa2ZDBb5tafKSBfZ9IanN8qISpMr6ZrASXZvj9fmzUZ6/cJT2k66T+4PYzI5n0JtBNT85KxX/3r8d0gJYzt+RgW/e70Ka7daclwBLEx/jAEMTgqtWriXB4rEtyqAUO1oywPnYS9BrJkhJqUfFeOrOi3a+otKF8oWo20dG39bTAAl03FvjWmYctGxQxWSCh0RYe5TvZF1u72M9m+JqByjZXzqzwBx72S4qxiD3DPW45mv0Y1y8zmD5eralz9/4VtaP7SiCGB+HikUvJ3uygVlmgQuG2b1nnpb128fCADcIKuy5G8Yj/GRQmNsElX4fPke9bKH+Kvv5RhLKtdZ1Iwww6e5w3UfDFTm80qIMI7dE1Ak5K8mY0chO3EanyiXMoGSQNUOR1X/CEy5OF154Ybrj9rvSO9/5zgDQWQbdEQzwr/7qr0bN7ZZ7NgczUMcEUkbWhMjrXve6MMG6++675+XKxi8mTASpxixXXXVVHId1wh6vCRaNq5Q0f+Mb30hf/OIX00te8pJoQfSlL30p3uP23QfHZMeOXRGoXXzxxemxFz0uvfXtfx7bs0bN1lU+hoYGuDYfF4y0ANhHjEG5qHEdXHbZ8wnknpv++2/8egD9sx92TnrDG96QPvnJ65HE/2McdzAfGn/E49iY+vL6Pfm8MAInAfDJ2XByBE70CJTr2pJEeJGMD26Ge0VJzHzsY9eGEWLuNmT8kuOdo30clgG2UXF3cVOMmsTiRpiNJYCCBA9nnHFaOv+R58eNZNUaGrqTOf3ud29O//6DW4ON8GahdO09OHjVAEsztLT4+Cc+mtafQt3rYSTQm+/e8cADYAa/JTMqzY6+UulctQBUuPpQ/rgyPevVf55mB9bzA3ACANv2pjHAzX0d4wKLuKd/NwbMd6cxaoAb9S0g163ISHfCcO4lwCGAi/6WAGvq+Crdq1OTGuBmAODT0kCXdcDr0orpFWmAGLwC09BpSRmzYdLgAfl0D6C3TosmHYdRUodDdGbwct2rMt0AncqgwxGaAHKEd8DERk9g2yZxU25iyjE1Nh432qHlKwhO2ID1lXxHje8Ao+dGw5JPOjFnP5kwpg0loUGcqkzfjzlX7IsElUC5DGT5njY1swnwaJum9iQ7KECH7Q2gKghmf8JgyVrr6FfM70R9gpwqAangNwyxkHx3ArQhu+cfBbEQgYlscFOX66gJNnHAMQDiSjOsOt8tAI4gE12rvY+bQzyfjhwOAJw4dxVlzIx1gzrqxhaqrzcD9HaQ/KljYjI5lyZnyPivAHiuJj1yAf1Ykb1344CqNNuvZlQjcLLtUi8MRTCe4oECjARrKEvhpetYFxd5lp0KlDMDmwFhfm8EzqX8uWCC45jmzATk7ZfyZrfn2B/0IYNa/DG+w+va3WAj+tZm46JimyZUSvk2yQyTFJ6fqIcE1Eq67sZAyrKAVUPrAAIwk8ige219YqLDeSv2tVYvylHdL5FrsX8xMHnxOzAAjj1ZONdLAHG76BEcGmVN4pRDa7COk3erj+uYvs5NzLDaSFzrJDfqXGJTK9ppomsKlTMMD21lmh6U8xmWZh0n8fRts+lfrng9EmjrCAQdBKLF+iwA9pH7AgdEOxD+OvjY7/eXwhzJ81/Wv0bGJ7t5CxgxhMU4Z4I+32Np2Zoz0j5c1Ss9Z6QnP+GFXB/W+q4EGHLQ5Y2gBMGFe5ogJScNNHYrski+P/6tUoPzMs8A53PhzUbGvgTBCz4QhRpBAOlNyXMmy1zUDOda7jwque49g+gSCOumvSCJ9nxnU8B5kDwvAS9fy/OlNHSL/eI8TdDTdQ7l0YrlqxiDzIYvfZQdjcvEgIDScc39yHIvapn0NpOloofDCvaXmnGTJpaZ1OwDHmoXlynmgKUdJowAwAoHEgC47fqAUWGbpFqTRJCJrs5ITNk6a5H5lanARQywx5shu5mhadbN7enzX/pDvg8GuATAUaPNd9lK6TgC4LLPbemW7F5lyZltJnLdq/W3PjrJyGeGE0Av2x0Nko0JDg6AlTBHYhIlTi7JyOuL2+7r607Pf8HPp7/5m/fGuifTKlB8+tOfnl50xYvT61//epja3cEI6Mp96qmnBgBWAr1p852xxg5jgiUw9W/W9/7DP/xDyJgX9wfOQLcabtPW927evDkcnmWWVautXbuaWtyfDRMsPy/D0NPTl6655pp4LbfpqGUTK6TZft9P/dRPpZdf9Yr0wQ/Tvuif/wkTMMoQ6Fzg33TEfuUrXxVmbVfDEHv9aAjqGMsUm7j9kz/9wzDL0kHa153jZ511NnXPX01v/7OrYy3PpllledjRB3lHuBj9X/e2kwD4/7pTfvKAH3Qj8CAHwGW215ueRhI1b1LWm3IDe8QjzksvvuL5mEisSCPUwNi/74c/ugX58+00tx8D2FFbRWb3Z37maWnNyhXpIx+l9y/M2T7e+/efvSFtPHND9KQ9FAN8x533HFcAXAYXZfBWA3GFXNMaO0E+FsQywBVkTUpP7YnRhOZ9xqvfQc3YhjQH49S1Ugk040LtYZOS3iZyy/FlE/Qg3ZlGZu4iWNtC7SlUIv2A44d+jxqghMFJqw/ASPFoF8EcALjdd0bqBQQPdpyWls+tSsvHelIVx1Hi9RimGaVdxGb24a0THHXjWizolHUNQ6VyPhlbKoMGPFcAnS3k0K2dcLt7CEYmCNBgWqs6vMDSb918N61FHkasT2CLOVQncrMxHNcGkHY3kVxbB2wNrspJylfn2yKFJFumSpbCOkKY6SrvDbmy+2MPVVQCEfvJwBagvAkTLAC29jeoDQBwhX8LgiszACgk0LK1AllZ0g5b6USc678JDJBYd7pPIYXOV3SQLuJegy22p1GbIFcJtOyr9bfG+TKTc9QB15Ezhjs5btotZLFdG5A9ng7rc3qUYke7m2nGbvpOaszuplJwpCd1Uh86TnH+DJr0vtP6Uu+Z3anv3B4SH4IIGGEYda3Zow43WGml1jnwo5QxKw0EyYa+xX4H41ssSiVmLQF9hMgytHFs+QCj/tfvKAzDrEkOTGbSYxEIXgxa3E7JPPlvh3zhd88dv5vMKOs2/Tv7HLJqGR6/KxhsXbxz3E7ui2sCNl75Oez9d75xc3rYxvNRFNMve7yZhjF8mWT8yNHE+ehASxrP1m0GGWj2zhq/zPQFubv4wIsMYB6axa7LSxhhr1HHVnM2pdA4cjsHa7af6uHfJKbIMYVDu+DXH1ngOi2TZnD9HZ3bTavnaWrceT9lBCvZv1PvGU3fvPz/SWn7JPtN8Fz0bnUiOy98dPGlnq/SFOvo7isFuOFkRN13ZJZUCJQZJhIpMyNpkLZkdS6ImdG51D98XprEH+Bpl/wS44hKg4xUmCHNA2hZN66hki2Pfuz+3ZZHIjprgAW/ZpA4r3FxyjRH+iyzsyHJz8z8YhPE+UTEIha+bLEUqoQAwIU6QQAcSZ8SAJvMKRjgkAXEVcv/sllUyXhn8LyQvCnr3a2Ljdpvr0sSUGPj+wIAo4VhO6V8fOEslG2QSlY85N8mCcIFWsAsgw0YYfEUAFdQCQiAw0hNAKzbvuubANh5SsmJavsWiZ+OKbYgCwwAniXB2EYq36B+qQJ4C6WAADiAe3FNBYD1Il04rrj+NMjivHbKAH/xjUyqu1knTOLZyxtTkADAyqhlkPOxRY3x/ckAA9ZqATA7AxA27XXPvT1kuyi9rFv13l+CtDIBnhNnuR1atVCOmAz92McWMcD+PczYOHIH0iu9SAzIqv7/7J0JnGVVde531b235qmrZ3qgsUEGAVEQI4piiArOilOC5Jn3kmg0xgFFgxicMSokRl9M1CTGiHMwcUiMxohjnhqfIgIic3fT9FRd1TXXrXvrvv9/7XOqiw6KQIz5vdTVorqq7nDOPvvsvb71fetbvX1d6eKLX5ve974/p4/vzQFofe5pp50GAP7V9JrXvCZky2XrRRniV1I3+653vWux1ZHHUWevOuYBxwcA1sRK8yyPswT32TG0N61fvz49/vGPL3r1yu7SGg1mV2AsM+xrBL1KoHWctgZYIBxmWzwEtwJ3HwJuj3H7zjs4508E6G1Qq97BeW3dqhz7BenL//KV9IUvfDHmnXuZ/ZJlnDdu3JDe+KbX87fPx7GUHitbYYGVVr/h9W+KfsiOe5b4+TgUAP+kwPHgPbD8r58+AssAeHmGLI/AL3oE/osDYIenZIFLBjjcN3nc//5HplMedDw1O1elH93wo9gwu3FAnBkH3cB8DVHHZEN3948age4cm4TSMKVSn/rbT6T7H32/uwXAN9y47RcAgKWqqNuy16k9eIIBVghHWGWg0FyXzv6NdxNAb6KUzr6vZMYxwaoju9RxtkWQPTdcT9M9o9ETeIqv2TkBMPXAAYJHCHAmoz9nE1ltqg6yCSKFxg16oXcjrCQguLYpDQK0V01SC4yRFQah7MC6khIg2VJHoykAZucAAQjg1JY+lGlmgkNAIIOqDJXX6V7csm0HPYEbewlmaOfj32q6TFLXfOv1N6fjH/AgTFfQ32Om4147ZQsJ639tecQ5VpFCazbUxDl3QSqkYIIj9lbKa4Ami0acaV9g62uNsVVwOW8M8IPwsZ6Z42kCknRmjrhbYMS/2zXGUmar8zU1Yzpb64RJYRzBaDZ3khGREe4AYAUL7OdHjWsGgGEMCtso4yh4EwAHcAMoVGS8NHVCqTaHgZMBn3WEbZxybS3vuZF63iNrqf9+PIfLMgGAm7gB1A6BP7gPJ1NYzgPTY0glKQs4djANHYPhiYAKVDgLUArjFqTCVfToHWQAvLXdZB2uqLcV/HJ85WkHIZw9iBYfJYu7yOYWfyvBbQkIghmjrtgetra/8hFxmvH3IhgWjBzEE9YTl4/y/QUVUa+9KGM1ocF48ctwX5WdMPoWoPmZTi4/p8hbLUwjocR06etf+XY68ZiTSXQANCezI/kscvd2kxtK4MN5nJfK+hPg52M1QZDZvp8OgIskwRLgVQaEggQH0F7B3g+ilJwkARgyBzsGAX6wwInewPPW6K/lvl5LYM6/wY9plD5XB/ia5Roqx0Q9nTbuGEtXPf33Utsd04AaSjys2SxzNc41jkMG+L4C4DLhsBAAOCh4Eg3q/TML7BrUxb03PUs/YuS/XT1rGNP+9MhHPZfb7whcZishzzwo980y6KhxLY2evLixKGhfZQsk3h9k166kwkcwvrrMy8wVE8jr4ZgWADiwWqFeWCqpjtdGOzW/nO1LJMuFkZagL4ul/Zf7RgmE/Y29jB1I6uRjIciO1fn9ykfuPKCpW8Vi/jD/moMZ3IvJ10o+VXOwJXKQ4mUBGGMsckIgEgv2Y9UMq+jFDi/HPQn4LQBwWiKBrrrmRBIvS6Ar9iO35txEHQDYfsAICGjxDuybJLFIItGSkhrHmkUN+bzLGuk73V/FaOWblbRE9/b0xS+/BgB8S9wPGQD3ZXkXbuAHAXAhr14EwPlk74sEOgQCRdLC+71keMu2h4694NiH+37pCRJAWINM5tKiRO0uAHAuHWdeM5jxGjYm626jhIokw0UXXRiO25/42CfTDTfdmI7aev901uPPTuP0EX4fJigm3edYp13ItiJTfvWrXpXe9b/flX7w/avYA/Ictk5XefRzn/vcqOU1Ee/vSubWzxVIC3R1ELWW9+/+7u/ifHRsFoA++clPjmOyPdJZZ50VbZX+8i//MnoZe86OQVlbrMJNR+tTMLp6zFlnR4nXVVd9j+ToWNqyZQvyZ9ZB5tyf/9n7UCtQQ8z6OA3Q7gQ8V9gMzj33VzHROjVaOtnOqVxnrXG+8MIL0ydxllaK7dhbBpQfywB4yaLwH/LPZQD8HzKMy2+yPAL3YQT+iwNga4ImRkdTJxnUMHDQkITNYIHsZJWNq5PauylYsT76AAooGsWGaf+8vbvJ3nZ2hbuhZjK9/X0UN0+S+e1Mf/PXf5mOuv8RYBsjylLmU0oC5WAzc3H9j2/9zwHAudotMvgyPkb4TeuXMMVxM6shPQ4JXid9D6F4z37en6W52mbaZvB8guy2FZhgDHCaOgETXC+sQjo7MEM7JGTQrdvT5Pw2WE0cleYAwfNKoS3GJTkgQ4MRSwc9PSsA4PneDfy4CQZrUxpobUgrp1akgXGMWjDEahFoNTW/4SNsf2NcV4sWRARnsJjR11Z/GzGfIEiVNYEafj8ho56HBVYSPR/GLYwwwVyFDXr7DdvSUUcel+ZgN3TunAV8yoD4Pm2dsh+EjjBqtiJVhqwMWkAajJuxdTAARS2nr4GhtWauBRvndyNCXcArMsyAT42UGhyXxzc/k02pbHvqly7WKlIXdKoOAEwAIj25WKOo9I5QHkOcMNsq1Z+FClJFdRPwG8Fa6JEzexlMsLWs/Kw79SzAbY7aPfsD6yDchVNw1+b21H1sd+o/ui3NEFePU+M3dRMB6DZqokd60vSeSVTck6nnyN7UdWJ/Gj4aiRoAoEFAN0u9b92MPQCjBvjtMMBzWeA6WDLt4cvm2jJUXxPNqwSh5BPuJF8umZ4c2OawJ5i1Ig4KIJxJ0wBgEPSLnkJlDXhce5lXT58xXCw944VLwXasWoVMvWT6nOMeg4xbyGf9fOuIC8ScZdqFPFvnbcaxB3vu73zre+kBR51AYsVaYerhxwhySQa0cIPWQI6B4nrzfrpnkwlQ4q6pl2boYbQUQCyD4XzudwZCcfqHAOAgF3lN3K3MiWgJJXZEVl5hfrQxuFWc0rmFuT8Z85WwRauYF7DBNUBwQq0x09NK+2iSPc7km5w/kFD9p007D6Srn/Li1L6DtiYkvhB9xjG5HoDv4zg6bbMVvyuSP/diC1gEwF7nYH0BpiUQjsQH92rcxMwq+vou4D0whzne4x776+H8vBITvolJCv2dJYXMOYyyIhOV+91mLjf3wM0Vvbn3r4DSv5Xy1QDArHs5yVRcB3MdKk5i/ulMrpt4vtHivZy7ZHRilpS1wYvjUCQNrPsur2nREmmxLRZgNqttzHoVGZWCIcxvIyCj1IN72c+2JZLSEJfMO3bdltbSW1Yzr1yDcedHnkWeX8GOC4DDDc4JcrAGOANgWHFk8jLAC9SRmxuwtVy0dAME2wu93bUsGGDWRue46xcAuM662pzE4JGEmgA4lAFFvX62pcsPx3VpqXIWkGegXOnalr505QUA4Ju57woAvDAQJTjKYlrhR5Fv+KzAL2uA83vfFwCsgVUNKfK8gBEm2HZC1tPmGqs2TCyvi/pZe3rbe3spEDQRZP9mRzNLmwsG+DnUAHs5o66Cv8WilttZOKcFwDGveL5s6ZlnnolCbE064sit6fZtO9JNt96SPk//XF2w54k35lk4NV87/H6Hp+ed9+vpo9SBXfODq8MgTAWJx7lx48aQN8vyhlrNtbhYNJ0/n/rUp9Ktt96azjnnnKgJFgB3dmczrvW89olPfGKcmw7Sypt1ghacdhK/yBL78Ph1mbZvr2ywhlsnYYR14oknRh1zlcXMVkp2w/jqV78eRqDt1CZ5/s5jXy9wftGLficdGB8JgG3M5HHKUtta8hWveEXs3f5t2y0kRArGeRkA/7tb/D7/YhkA3+chXH6D5RG4jyPwXxwAC3qVEmUnznZ69w5iQjIRWdPTTvuldOYZDw83w9177gjZ0FyYaTSRET0uHXfs8ekdf/iONIjNtf0AZ3D26oa5szXMBz/wF+mUh5wUQPqnAeBrr7vp5waAc0BiCySjiKUAOAdjBo5Nemu6+VRxbg6GA3nwdOOwdPavvw8AvBFACGDoI1Ia5ryGqHIj0NYN2r6SjRXNtK91RxpLt6cx+gI3YYLTHCB4dheMJ0yilK59fQl8O+f72CCH03zPYbDAm1Liq7eyMa2ZWZ1WEfR27WOjh7lVpmzoMK/ZCnVRHbDBwU5o3ESgj6I6g1SAgcBPw6ma0mPkehpi+TVPf+HGOHVe9HetAap3YGK06bCtwaTYumaGth59A9U0zXWsAH5TgGCBLZ8dbZF4X2NuTlvwGCxHQdpYkxlqQ1x5F6DJlCsrT41svK15wuiKL5lgLv00dcFKnluA7wrfazolA4JlqJVBC441fipBl4wJWCfmXztMsOxtuADzFQEqPyqDFgRHBl0AyDjIOhqs1RgcweE8rtN1+r5Ow+pqoNRNXWjP4dXUfVxn6jsG+R/XcQKgPnHTZFrYBvTYjQU7bXEa/c207lSu0QnKpikFRCbrzGnjOsj8VglyPD7jeVosh+Q6/M40vRL8+mVLpgLfhRl4sYRESGwAXMqCozbXAK8AwCXOWbLkFBj1IIguGeCsZOUzcy1mWVscCQE/pggOl0pco+VtCXRl7YMRykA6hJdO1ULS6thqYGef4CrX7Oqrrk1bNx3FBTUFQBPz/bOIUwmsJxhfGH1xXAsgrPt3y1Zd4jol6qW8OOSwWSLr152CekH6UvSwBGyFNNvhZpyUJ+sMHQBYJpgkTSeGaXb9aaMFkr2A6/TpFvhW1zIPNKzjaz/gd6w6TetfmrBjLHf4rol09RNfmCq37SNBUYA0PkO/pXkto71fBcCOS1GjeW92gYMA2J7ShSTZdkgBTR0H7nOQRGdnP31+/dzh9OhH/xrM2QZcZXGmp4VPef2zFAKQK9NWsLwmEdsBwrnVFGMeE+wgk+SQuk5E8iESITkbE6DYp5lk46JHeYPsaThJe2Q5ISIAqsiIBuA7mCSJOWT9r4AtZrevOJjgiP7jMWCeZ1bbZPaXa1PUBWfJP3MLhYYJ1FyKwzWmsLyLsoXtO27GFRgFjlKNu6oBjg/IQNc7TBOmxYXCtR5w1lQq7sKGj0OFUpIW5mgtEiILyuhZW1WvmMCrm/BBTRBsKXL/CvO5Zq27JeLkHxqso/MkEgXAVRZG/SJiTPJZL8qXSzAc9dHFD65Jla5bqQF+BQvKjQBgJdAm6zIAbtGNQBAcGLIAwN4Leb5Efu8+AOAZkLIGAAAgAElEQVS8LuvGbKLbNkEaULmPu+8L1nQ81kX5+h/9iAREJSTAgj/Z3+6u3lhffxoAjjZIloNE77rMomc3+ny/dxNbrFo9nAb66WnN70ZGsuR51649AQ79nccmiHXNf+ADH5iup8xKoBluoSymOkQ7PzZv3hwsr7GKX2X5lt+ttdW8U4Dse9kLeBbn7t7+XEMsmFVNoTu0rYzWrFkTY+Ca7vMFx47LLYDS2268kZrfgdhfdLjW9Mq4aJ5sqsB7EkJg966R6FOpy+n0gem0YvXaNMp729vylFMeTAJne9pBLbJ11aXEexIwvnrt2khAXHvNNQGIp0lM5McyA3xv1tif9pplAPwfPaLL77c8Avd0BP6LA2AlSINsKmaB3YzchOqYkPQhPzvjjEemBz/wOJq9/1Xas3dX/L2DDXLVqjXpsfTIc1O77LJ3hgRogRraObLN/bLAc5NInj5Ms/sHw/C5wf9kBvgHV1//cwbAuY4vB0u5hss6KwOzJqhqKQBWKtiOC/QMAPhx572PWtBNwUAqg27gNrtA71FllTTypTdsxKtpnD5G+wHAoy2cKRfQ0s7yNX07yrb9BACMabcFleDFWTZCDG3mkDnWe2A2BraweW5KG+Y3pPXzq1PvPgD2iIgKKTnMWZ1jdFxrBlDGdrJcgGBr2Jo4EwU4NWgF/AqArQNuK1p34MOV5ujLmyYwMeLrlmtvTJs3HEmwnIt8Q7JO4DdncOP5obNtAWjbYYHbCD5bsMPhXqwcuc/gOgd7i7JdGWgBMMmBNgJKAbCBj7xT1bZEgp/iss/YAsm2Ou7zyGQ7bI/kdMhq+YiLmTpRWxtBo5JLoj7N0wTibThv60rdbv2xwVUB2KJui//rEhryXfsLgzprtJEJN1eHks+skwzQUKe9czp1IYHuekAt9T6gPzUAt3ZjGv0xNcC30lNyV3faf/vuVKWtzuZfWZ32Hwl7iGFOa2QWuMF5wUYwNQIw+t66JC9gmNMAAFYEfjDagv+WFGLUKGf2RzQerGqBgrPStAgSBcJRX51bFgWBpfw9ALKMJ28VMs08/iE1j0LjDH4jL1EYgi32SXYsfHUwehrUFA7A+bfxOu/j/H457org23WqqPUOFkcpK9eiB2bNllrXXH1dOnLz0TD4JjmcdwTyukVPcM/I/EaPYNl9PjPGgS/l384xP9OgWBZykfktTiCH+XcOAIvBioRGUUw9zwAJgP1qUXBdsc0V40NnoDBwa0OdYY9mk1JNviqrBcAwL9TrTw8upCnuw90ze5jXs+mIPePp6ie8MNVu2sM9KVjLrLieAHNRzP0fDYBlfrM5U2bo7Z/u5HecMd+p6Mq2EqbsV/FP6AKkr6HlEW1yxjBQ0qE3inUzXWlda653xeBJFjiYX8fX+9RMCmNZyABC2e5NG2CX/5MwsLQi5pemYjyvwvsHyBL4+p3PiltQgMdaVKOlWTj5q6ww4VR8lbXAOa3ovVsw+0UdcMZzRa1x1AHnmx2OPh9jYZamT0Kd5KlA2HtrbhaWnjY6t9x6PYBnC+Aqj9uhjyyBjlRPzJ0AwFErUTDBcVV5XZUFDgDcrlEaAFhCOQPgzACrrpmz7MSWad5QKBqqGM91zPJHEmSIBijnIOk7mSXQlfAbyDXdsSbm2zEeB3M4RQIgGFTVMgDgr1BzXgJgE3YLXnPXWc0flgJg/ubrIlFy3wGwgHaS9kUbt26N2lcB3He/+924jsqKBcS2EBIECyAFgqUUuquDwWItM8nxk1ygBcDZE6Ew8+OSFCKCmBfzgNBIpnGzypB6nX1/XaFLObZAXElzHYBp//YyDjHJNcPrBZBL2zP6es8rXKp5bwGuIDocxMfJBLsUDK8iDsHgi2OoN1AYcG/4Guf1HM+vFXXRAulgqyM3F4sjqisUW/zd8WgJjjG28hhnqQGOu5cNq6d7ABBOPTUui7OoA/oHV6DaGAv1XJSduGeGKRhJLlt/8Nm+h+Pv72aRU7fDPpt0yI9lAPzvbvL7+ItlAHwfB3D55csjcJ9H4L84AI4m7vbbiwbvGNuQpTwbudBv/uZvBqM7ONhNNnZ/Wrd6TTDDUefDpj9FQPCZz3w2fe6z/xQbhe/TjXx4EvOS7p5a+rsrPpG20gZJV0RDkYMGPMrwCnqRgOX737s2PfNZ50ZQN09gYWY+gnaAQO5T6QCWAfI9/Z6DktLJNQCwrFS2KSqCRiNoo18RmfWFbmzr0uPOfRcAeEOqUj+mDLrRTxBAEKXhzgJsE2RuAOC5FXNppLIr7WvbkWZaOwEFtzI4O6gh282xj9NLFoBGy4MqDsMd0FSNjpWpQT/ghf4j2BC3pNWVw9NhrcNS714Cnn1qdwnaAQ3T1gRSryvjECyQSkD71+JE3aJVUJs9eQWpSosFm7AVFSR7LQM2zZ32c45j86nzQDPd8P3r0v0wMKqgcW5Qo9kJyytTGeMskK3wgwwIQL+9l2DR+kr2ZXvYon7ljQVLBnOZKQwwAyhVAi0THAxwgBLjaoN9nmTMK0MpG+oQhGMwz4Nm8+MslI1j5zkNWKYGaFT5crDajJfgR4lrQxtipa7I8aucc0hgi3vKQCLcQOPzuD4A7CrBclXdtr8TfBPETo5NcN6Tqaqr8zG1NHQSddf37wiH6NHrp1P9tpnUu7uSdm+/HZDcnTafdb9024b5tJtBXV0bjhpc1Zlg8FBzGgdNj85EbaAgMPob+51jUOJdDUZaZCnIyAmEHKgra+e8lIz7e+swZUr82QQC4CSrOK1r5K7hQ4MAC/Y7S5ZLqXTUIQqsAwTzxdjKiofxbADc/B65jYmvywDYh68J3sxpL5tVsIBRzCzA56IomW0jodAloK4303VX/zAdf/QJSECpqzSxwv06vm+O2kj7O/M6daRIR9vrgDQviTgn6tS9lsWxLmGAcy1oIas/FADHQWY5d0cYPJF4kp3l+BvOPes+CRwFciZyJMtUSLRxbzap314A8FZWAQxlgDE8m8e5HcP1dDuuXQtpIm3edyBd9aTfTu037U7cSpEYa1gOESA7M78FPvx30tZ7sh8cdPfNtb+uZTolczZ50vgvDr5JbUWruRZ33OdxvVZzbwJuoz7BYLpYK2V5o5sxACHkzxbj6/zsPDJZktUE3itZFSy7mJMFXtOq9yeAIoBfsOesI3FhijkhgPb+di553yp9Zg7Tdjn38jaP53enmCZtYQbnvWvv92J2O++C2c2u5jHtA1kQ9COXEPxGf+9ob+bf8zxtMr86VFdwjFPT47Tt6Ug33fTjtGnLEYyDAJ/rHYmDJSChUAmUIuSoBY5Z7XczhhkANyn5qPRhckjyEudBFDQm7vhcxkAAnBlgE4oatpnIofRnnmMxqaOXAWuqpn4ywJZsyP7aMi9Y2pwXyMDX67BYZ1/eaXkMql3bMcF6Ff+4nmSHWSMTBmYzOTeyZo7NQliol+PGOmKz8Zj3h6gl7skEdF6z+A4MDqRHP+rRaQ2uxF+98iuwvdfxuyH8PHrS6Q8/Pd1C+8KbbrgxjY0fAICyfnJTyQCHhwJGDJpgeeHtf3zFJz6afu1Z58Q5KFtuMUdqDKTSeetZI0GyKAd3jizAJHdFjNCJU7JrkyBQZlUmtUOjB03EeJ3M7DgtsDrt+ees4fNqKMpm6CphMtj5omeEILqnpxeZsVlf4g7eaxQX9SoXcwCp8rTtGXnvbp6jd0MwzLzXPJtRmHxyTDXW4WCdOXb3G12cSybY9XAad+hO2GNbxkWZGDXpnb1moRcoU5hJfT0yy6jmSErVeK3+EO0cd419yhiqb8VAjovCJdskZEzgfF6M6xCquUmOOSsv7uqi5rkeryrm1ZK3iL9F6cGdykby+9xJih9bT75LotQh1iDLF/I6Vz4/VuMlxxFiEX63NLmzmMQt7+3isCM/d8g5lO+dk78HE5xR914+FpUS5aeUfzg0GXBX43P3v1sGwHc/RsvPWB6B/4wRKEmgcj1YulwsKoZYlzUc/E9tg1RKoN38y9YCq1atgsnth8E9JZ186oPSJz/+sbRv797Uz4aSWw7UyLROp+23U+8a+lQCAqKBBn3yiK9CWHz5h/4qPeLhD8uMnoZTbnIEP4ubo60qYEW++28/TM8459dYJZVOE1QAgOelj4z/IiDIC/Y8QVIX/YXrBChmmHVd9Gfrb2bnyNQaifAZ1rjqxmjc1Y3kqW4xZrAbhXmJ+0EwEz4MAvOlsE3Q7AzgrRvWYXZ9etSTXonBDs7JMKJzgLCFPt6QwLp9iOPx+0o2UpL4c2vIOvdPpn2VnWl05gZAwE2AvF2pi7ZIjenddLHx/KXDzIKbDOgnrl0Pc7qV4H1r6um8X1qJ1nb13BBu0ARBIxbOig8Jxjl2Jb3W17bheFtDiq0kOMuVi+AN0Kf8F6NbkB7jR9CG5w81mvx+pJFu+9fr0gM2HZvGD8wwpPSAxFipjeA6zJ15WTsaXXuRQrUhd2ZglTTT7kFnaD+jXqNGLRjebDIjo1EGfcEM6wotQ1mAt2AyDbwLgi/IfxlTT0tXaKTQC4JdgKJg10sdjLBy6ADFPEfWQSk4x9fQQZb3ruGKLVuj+3T0CC42XdkjA+4261UBoL637AzphuDJDN7Hd42lKep7e1f3pJk1U2njQ1anlccRjFGsPEBbpokbd6XZW0fS+P6RdOoTHpquadub9hw3lEYHcUvFrGZ6fz1t7CfQgayZ2o4MjvrXBtLueeuYZWqC2eP4OOcOgyndoT0ejqNBUK+B09JwIpjcAMDOQLXUPDdqvgs5qmxdIfVtWYvt+PoexveOrWPMv2OsHQcDcUm1AMKagxUJBO8dg3VbwgRwPAg4s9mV9YiAXCSGIZ/lPYVljq/tgBYI6noBoM1p+iIzP268+tr0sOMfmkbvmExDvcPpjp3jmcVhzJv0fW6fhtWZJlDlOoaPnteW69kejt0G/d7PZbBTSGYFasXq6DUVVIT8Nu7TDGfy/Wsw6F1bnHwO/wiQ+RuAxvp1ZdCtAc6de7QG4Fmw9Y1lpFva02201+qiNvimm65NDyWgvfIJ56Z08+7UC7vtWEwT+C8Iql2DBP9KGKKOsRj0e7FLGPjpcO4FW2C+LxAwDzCP6rhR54QGhoIkDZqNofSkJz6f+bSa5MpQGuxfl3becVsaXr0KE3fXzdxvVeAbYxDGREWNrw7qRVszp+I8602LWsUKSch27uOwJ7eFGTJYx0pC1FNyyQhA67RyiC0bcK30unmPq8qgjKDH7IvJsmD0lzBlXJAo5/UeFuMGzmXeK7cpSgLaQNOu4fPc2A0mxYItlXQ9tt8vE67G53R53zj5nLOMSb0F00qmqYlb8radt6f1hx3ONM1rVlmTmmtPcy0zrhURYHseoWpQFm4vbu8911BYtuoA/db7GS8FMKzlrmsV1hPnue3l6h6npSaOcZG48ZxzP2CGm/u+jpngAnXurifRs13A6zxl3igzD0l3KDlygst7a4HFrYda9frCLenLn/+DVBlgX6jsJWkAOKuQDGW9CgEHx9+oliw5ay1rXzXM0pgbukYvAdb3bBqyurAX9uPf8exnPDuu+79+/Rs443chTe5Mu/buSdMT01EzKzitsA402F/NDKjAmYU5VX3j+XRp2EaS+IPveRf10bh077ojDcIQ/wGmThe+8rVIe5mze0dwMR+ikwGSce9f1q5wtDgEwGWBQr7HBYiudbKkF7zmFam3Q68R3JS5xm+55I0c8zxA+UBaMTicXvHyV4fqKYptuIgN56mrPHv+PmKPrq4VaYx7rOH9ABidmmX8u/qDAW6S4JizTYF4m2vSsq2V9zvzFc1Q7BkyycY9MxyL98s0LtJhCBnAkUNhwTERGonaQJR5PVosQfCeMnFZAkJeZMI9A867uHIhx8lr26GPAJXO8iV/i/coQGN+T+MYWPWCaW6q3gjDSowKmdNKvhskDzr1NXFzkFRwX+L8hnsodTswlgbohzzFWNj+0STaDEpAWex+EwImt3wNX9OsWYn3UTHiOMxjqNlNIqKGUdkB3qcHmfs088KMZBwnZQ0dXIcmY9hBnDbDWtKJ4/YMnhIVXuMe6LGFRUqs5JZcuPR44rmkw+8H94u7nvmHAu9DQXwHZV/NhRkSYZZC7U6DKMp++P0P8b4d6fgTn5VGzUfRILy9SckJsZb3nftRg7omk1J6NxyaeLhn9+Dys5dH4Bc3Avd57t7rvSefs/HhLOqeHtrlirVMmIe3A/e6zvquAyYNVQBJwH7sYx9L5513biQPKyZiizX23o7g3fYB9gCjPQFZyT6k0B6Iv8vyJM0/DqQ+2iDNTE0jZSWA62ODsxcewfHA8Gqe78ZdAGA2rpq9VwlLPnz5B9LpjzhtEQDnTLaLihu6i5yBYS195/9clZ59znNDChhmLmw4ZmrD8MaFkcDIQZJhLp0rQxbI72ZgpNXNKSMye1zWFIWMO5wlM2ty8JGDXR+xgcTCmzeGOcyaEtJDbILTwx5xbhoeeggsLFl6goc5Wc5egP8QWx2tkAy024YB6gTZ9dXtaXKokfZ37U375m4iaPwxeHdH6pq5HYkswY6Lr9pYC0UNkFr0pUQKXe08ko34CAKxrbSU2Zzwg05dY4Ru+2AEYBzqOlHxlQEMgQTsp71PZS3tDBIgmK+GwZdgUwBpD0tqCQ3c6tQTV0Za6eavXp2O33RcAOAkq4AE2ho0d1Yz+I66rt0yR9bcLgiAZXYNrA0Yu7WTzhM5syw58Gu56br95/g+Asmo0y0Y2vidsU8RHIckWTaYREb0B5Y1VTbHYdm+KPrPFsxw7hMsDeWVcjPk776/UlcDmEx+hftUdijNQM4A1cDd6D7qkTnaaViCXuZAO8mBvSM70lzvaNr8wIH0hctfC5vOeU9yftT9pTvs6cP3LVzcnmb69c9+LP2IuT0535s2rR1Ou69jc983m/qmqBGnLnhl/3qSCW2J+DGOL4CEw0bg2wnY6/J4OK4pZXrWMxdgtZyLoVbNlyEPlOCXNwiTIl21DKQDe2Xga4LB71EOGeeeXx+GtzlGy87LBbMvKBGUJ2s4CwCsG3F2q80MgB9OSBMAyFL9OYuXAUs1nKKagnJ+7uYce/h3d8dM+sY/fzH90gMfQRA/mPagMOjqHUgjo/TZNQnDvGunjVR1ip6rMv5F4qMNU6E2gRVBqKAnTIE42tKMy/FYGuzlwDIHQ3GflpR3/JSDogyAnH+y5oAlCSPMjXKZAL+F6RMAt5BCd24gsD2sPW3rh+1ZD0MDA9dJj9FvP+d/cj0nU8f+KZIVBLsyUba04rOrTERmThyjNbd3Yi0OLiZ3+y/PqxkTksPrlOVFklmfII6EfYIZbxJw1ZA6zzcG08NPezb3GKZXmF9V2qg5HOqOQHoW5UhDhs2rxs+qZwS8VcCKjL1gUQl4O0xZCwXHAsCu1cM6ghGhrX2ib7dS3+L+dAjjtioe9VBN8MtIUhnZZmd179c2zfJcQws5u2txmK/FPe0955sJ7vO88x6OvtDhDO79nOurG1x7ga1rektAR3DurSa73xkMswks5iSXdd61iHXI/eK2O25Pa9dvigmvJLiN5wsOYx7wvjmZqonekjZCkaTzuVnavdBLAQMS6Bpj4ji5BIK6Y21TxeJ8NwmsFDve1XINE0l+6XY+zflzjzdYC5p0PKgU7bG8fzLo1YisuG8F0bFOFntX1AAosd1B+8C/TXtv+yIJPPwhaJPXQS+5Bdf3KuaTfHCjqht0aByiL7eBuIZp8yDu+wKATTashhU977zzKF1aRVue7bhr6+QIqCHIuPrqq3E4vjrt3M6eRYK7xRhnyTKThmz2HHu2x9SvaRjs/Oc/cXl69hPOtsFU+tM3XRKseCeByksvelUkWFt0h5gA9LTcg4kfOtkY8r2cE1+xXC3WiGtwB1BiFbrwwlenlUMrciuhQrEyNTWRXvXGP0jDfd3plS9/JSC9m0CqB9MqLpKSarKhdaX5TByTHbYwfNkFFzCmAHl9InifKc6/p2Mwm0qSEJok6Iq2V4A5z7Mp4Oc6dvB+QwOwx4yJ8U0kVEjGR8mFS2+R0K0Uic5FXFrEE3Gvxzpb3qf5Bis9EO4SABf34E8HwDleCSAY4Lf8nldAY6IqN3dnJ8k0mO8K493ONZhBlu3fu+zqwBjMQBL09KNuoyapk3Ptl63moGcpW3MdbbGmOM/CEZz9a4okzdq+1WlcZp21RgBdIZkULbMAs8PEgXWSDTPc21USKvtRC8I+ENfkfsidJCVm2Hv7qaWeODBCSd3qNMlzunph1fn7PHLxbublPOO9FP/H8l+sc563CYSf9lgGwD99fJb/+t97BH7RAFizVTGl3g2aDbp+9PX18e+JKEkRp3WiEi5LXD7wgb9Mz3zmM+PnGmvavBnipaqRe3g57xYAuxj5YWWLBFsddVCrkutsqH3pYRMORnUB2Q89A+2xSmDTjQRo9ABIKyCUgbjGRNbECGXnAcAfTI965CMiiBQF5Sy9gUrBQoW0sYOM9HfTM5/xXDZcMm9CFhbiOeuGDcB5bRfHcn/aIxx77LEhRXIQrVnaTdZagwsH0J59xx9/fGQ8dXbcvn07ffZuzohM1LT4WAqA/SWbu8Eun9lAirjQvhIGYF161m+8Lu3fx+KszrmbcyZgavWzxdJupQ2GSRlyOzXBDUyx6kgt51a3YIHH0/7mrWSdbyAo2JaqMzuJXvewwR7gnKcBQUSEsjEByMk4VrcA6qgxrm1J/bRFWtN5WBqs9wOACewAF22AiUoDIEIwGQBQEGRgK0tLUEvcFMGtQMWHrTWUFVcAlC37A8MCV2Avrv+Xq9KJmx5APSEbne9HfZtOvUp0I5sdjJygi29ulvHlsLEhBsguwDFjFKylxjI5SRuoy+AvA2DGxlrdYIIJogtzp4h7THSHdDIzSUEPFIQHcXFIZTWUChWgzBP/FiAoaTbolU2RJTHgzcY1cAAEZFUlnWIhD0UmJUC2QJjAJgJ0TokNPYJtkjOje25MXe27aEHxF1xX5kfazXhyffdPpAFqW/2MqQGkmkqtV6xJ577nI2mEVlUTEwRae6j7qiP8BQC3JjgeCUIQikGP2Wqr/jImJ2jW/VhnGMArVz4AcDikBtWWxy368mY8F4A2nL1lXU0UeU1Dwup33lmgqyzaD+CcQxIdevNiXjj+OU7KZlwBUjTH0lRIMFmwrM6TRTamSAT5NxaZDoGkr1HaDkghRGGskMDK8E2MpmFqqL//nX9NDzr5dJICBLl1XIur/WmK9SBabo2zjgAWKtPMb6sJIhHBscwIfmX9mdO8f4Bg/rQoHzV5sfS4/HcA4DyvF828YujKiad8LytPPPEYN8oUrI8vywQ6BjkO5NDtK8gybulOo2urqW9rStv37E2HURx+0sh4eveTkXLqli4TF/10uU4AsU4ZSnsHE/Q1kV56je/Nw/vENUlANL5nD2sjyZEajuP9PeFO217rI9ZUnrmKcT88nXLq04ghSYrVVmPWMwJbi/EONe2gtwx0C6Y3etb2kNQJ13YuNrX7OtWnXp5jEgClSDs10f6dODQnUJxr3iNxL2YJcpV7qwFLVmEtiOul+oIa7miLJeiNZArXh48IKX2RlGrFveXvMwAu9Omx/rRpeEciyveyRVZrmjHk2suyhhDT9kHWFwPyBMAyxoKKBQLpCnMQqMz5C4DraRtr/GHrN0fWx2MKUy6ZZ06kBA2hmhB8uA7FOkBShKRFuGALemB+I2HI+Cl3FgC3oXsX/DYBzh3scc77SiF99752HRHULzA3uqhrj/Z0BP0qIuxvHbnZRQBcKGJiMc2JQpMyUQcqmA31zF4u3XXps594CyBuL+c+EUkGTc7qvJ+JjuYiAF7KAN93CXQH64WO+r/927+d7LN75ZVXYjJ1fdxXD3/4w8PH43vf+1668stXRhufJvtINiTMzsY1QKfXZnZqJK0kGfw37//T6JiwdsUgCejJkAKPjh5I5/6P/wGz15vGCGy8XwaHV7BXU1PM/F1qcBcS+WK9jiS09681tdwnk7y2g/twnkSRV9MUdX/XalhdWExA3bQKM5QNCyQK9k/RuYKx7sfheoayq3Urh9KrX/4yKnIwO2S9bQL03nzJW9JcuMd3pTFKtvSKHOpaz9plaU8fPcJ5P0qcpqhp0VW+CftZwVTAudPf0Q9wm4ha5fKRk1AZyJftr/LJZP+K2AX8zpfLlc+P28P9u0jo/bR15FAwlyFulioHSxqMpN+zZ4FreQcx2fQE/cy90Vm/Opj7qp/qJAn6enDBntiVVg3Baqvisf2ds5Ke1t2Mc4fA331EECs7w+T3HN7xlreT8Kwl20G5Txl3nX/By3HQ74dp3897dKZVJO5GAdXGMw3ZdgLbhW7qpDnicRn8btYsPqPBXmyAOzmJOyd3d4USK0vljCHncFfvJJBpi3r3op6ek3WMm9GQ3pK1g+P/s6zBywzwzzJKy89ZHoH/nBGQhBLoWj7bIjG6fvOmdAf4rAKu++QnPx77kElHFY4mZnft2pVe+MIXFr/HeLJk1O7l4d4tABYgKHsRScicnn766emYY45JX/rSl6j/7U8vfNFvxQaqrFKnZ4MQN6sppCzX/fiGdOllf5L3AKU/bFwdBKNu/B//8IfSGY96eN4odFwOAGO2Pst+gsoCAH/tym9hgpVrgGWAZWNtYB+1krz2aHoRn3HGo2KjFNwKdkdp2yQI1unRQTv55JPTEUccEc8xe2vz+a985StIc1zAyUoXjEHeeIvAP46aBZbj0Wijt38VwbyNcDelX3nii5BVb0o9g4ezZBOEIB1MGiINZvDb6mUDHQRMDtp7lECLXrGz9AUeq+AIPfdjQDmO0LM7CQZ3EWDTm6htMs0T4OR+OQbu9jSiOBEX6NS+kQ1hc1rZtzmtwFq69wDSXFoZ1UZgMTFikUlrKsUUVMKMCIIrfIE9ggGOlkUCJDdYgraKDIYBm5cUAGNrRPgAACAASURBVHzDlT9IJx5+PC1/Zrl+BLyAlFyr6caX2+y0KzMu6gebHKOAwoLXNtkkTbwkmwzqzBKXoI3vgramLFkAtTIAzD2MrU8ug+4i5lmUSpYguJRHhzGsIFjMKHgLuTSbIEGnrsJSVvZJbYBoPdeqLsBmmzmmnLhRIZCJUZkba47nyOw3CNhnMWvqRYJVmR3ByHs8/e2fXUR7DAzL2n/AZjwZQLaf11YZLwjNtEMp+SpRBBeVNlhnvfKdaf9EDwkNeGScvFvj8BzQ8LLZfuY0ko4wIHLuym4SoOSGNKJ8zkGTIZMByliDTTBB4Fjy54I9DyzHVyOYXwPzDICVYOV2WEXtcNGaKpg/maaCCXacy4SD8VkwwWEypOSkiLzi59Kd1+AsZzDE6XWUHUMEguKrFuh5igbJFeZEN8dRY+HauqYv/dELnsGgMkgDw+l5l/wpdbdb0u5x7jeNmTBK6gQAt09yj1BGEAy+zL7JDOdj1ASzBiDPDgOhJcFgmDQZLAbALY4vjvXOEWMkgco6ZlngMEbiHEw+mDzAyVwguNDDBAAIdtA/Wzk0puvpQC+qlqMGoyZ4nOzQKnqHncxa9vYnPS2lXTjGAYDLi1EVAJsURC6pPL0BALYu+N4+Grq8ch27oTrbWqOJckyCwSwRxy8QBsWz3oh8EGv5tk3p5EeeR1B7ONe2jzYxjAE+ABXW2+7+br4DepU2c19WeS1iklTj/VxOIOU5X66lSTHXBeNhwJ5ttlvcz7wqgGcYswmAZV5Vl8DQW5cfNdzW5JscM2IXAEoIq2SwZU7Eo7w+ALHS2qC8+GKc4/mawBXMr0wyX65F9iRfQF0zL9MWQFplhyZPgHgOUGlzlgvbO9Yq4VnubaXN85TY7Eib1x2ZAfASYFEo5nP7GT0jQgqr/NPrWChmvMdcF/VN0EfA9Utli/Jn1tEGwNT6TvuNW06jjNSrbA/xAL+Cf5I3HdHj2sQax184zqucKWsvc2kPLyySU2EyFkZjPkUVCG3EusbSqhV70gff9TLOcRfnjbO8yEh5JlemBMDS5wIc96gsgb7vANhK6JWrVtCb9ty0lzKmz372s2F46cPWQk9/2jPSNtyKP/3pz8T9NcuEzK2QGFM9G1pdyLi7KDdqT3tQ0Hz5i/+YznnakxizbCw1QdvD1cPr0m768HZomuX+7RrIujc3Q0Kcmp3M2h98ZMlr3PWxFnRyDXyubHAv7xFu8Zx7Ddnc6ASqmz6kzVMHuF6YwmGQ1tHLe9cBdFzPWZJzg8QnDdjGFbxPnwoOwNUlF19MPIKyjWTROLFKN4D27X/47jQyPskMgYHwWgPwZ5hzaNtSp0ovzskSqvoBxodj7uZYTBSX8y0nYf2T301Ml+eRWyvGLHQbjLma19+SFf5Z1o/8irzyxXJYxCqLrw0SoQDg3o48KZR6GkGiYOmqYchFrbrJgjlA7hAMSheLcBuJgz7Y8YlprhH/+6PL/oj9cSZIDtv59bCXzo9PpDe88eL07kvfSZunPelNf/jmuB+AqenNF7+JVA1xDvfJ29/6tvSa116cxomzzK4tqEZhfXrBK1/M2ePazav0j1tA5jyjaRzqmkhuzCCTZo+ZpRd7k4BX9aBtGdtUo8VanjPZ0XbOBGzURTn/MgD+WRIIMWRFjrl8zbIE+meZecvPWR6Bn9MIsLfbik+XfLGZBOsg/ggSl2WLuMBh4UV1IP3jP38pnf24x0V86ypYocwi4rx7+bhbAFy2Q5CWFmDaHkCp1DXf+79pwxFb0sZNa6m/zZlBAxUzohpjzBLQTGAGccutO0LqGZncJQD4Ex+5PP3ymY+MTc3aX0+ybLGyFABf+eVvBAMcYlxBMe/jMbkJm3185jPPSWtWrYz+fTK7Mr2C9G984xvpC1/4QnrYwx5G0/mHphtuuCF6Gh5ZsMXf/OY307f/7bsBgHNNSblZlRlVR9T6R2p4J8lAwMYsNAfIXB6TTn/Ub8AuHs2hrA5myL6RwSwhr1xAHutXZYBMNAB4QWOsdcRGtF6Z6BpJ+xduRQIGwJqHAZ4DBE9sZxEfI4jGEVoWWElrm31beIEguLqBzz4s9fUCgrs2pIHZ4dQ5UkvdOwF2AIxgNWVA3Vx1IS5AsABYgyrln0qCAwsY7IZ0keMhOVsBkFx/5ffSg454IEZQ1EYBfudtt0KtZtsM4yCIEwAreePXypgbyhT9Cmklx4r8W2a4IoMCMxMS3EyWFQD4YF136XzZVgDTMGHi2ocjcYAXUbNBMO8p6FDeFP/OjFKwKxFhcL4RRPMK6mxDnklwonwi3J99Jxkb6weYJxkA05JCZtS40hjbGIppN0ssM0Zt2lD3VPrKh9+KY/OPCQp+mAZW7U6QAmnv6IVpevKm1Ac9VK+vSeuOfEe0dhrbi0x9BS7mlQ3pCf/zojQ7Zj3wagJTjd4kcwm+YA5qXdZicg6iDXbfqO+VEXDOgxoM0Mv61VBBKIM3QCbo8DuK9AyGfblS3mCCMwB2jBtcpAC6wfhmVjgAc9EnWplergcuXJ2LhSIk1mIagowYrwL8BACKme89AQfFuY7jZN3h/UsLGkreUx+s0foV/Wl8x03pQy9/IW+yA1BJNqUmLciH0Qz7hW/5ZBqZxT2+bxWBI2zCOOeGBL9pTassGv/Oxlh8WCRluHYA4Jzo4G8FhVcC3zJwieA4WswUx7kk4HP+ZFOoJQBYBttEjJkcb3XZPZjgqJenVr+FSV1zmFrQVbXUtamWeiAU50b2pqHtt6W/fcnvpbQTZkI78EhgCDwI48gKVJv3HQB7Lr0E8fNz+9KK/tlQzOzY9XKkpntgxwxUt8Jwvi11srbsGxvGgO4EwOKGdP9Tz6GW8nDGuy8NIb+vdONKTPDYBgBuWXOvMgPwu6B/H18C33YAMGr9NMU8mmLYDeznkVW0wTjHBmMmVsMgZKMCX92Orc+ucn/p2k5GKJclWJ6gKlThjgCYjFIAEu/Vwhnaa6dZVga0PN9SBu9nE3AARq91BsAA1wl+Bsg36cltO7Rok2VFCDIT+Sh7Znvt7S9vmUidZGEbst8FarBv374rHbGGdVigzDl4G7QLPKKW3LNSBkudUAF+w7061obI5+Ya30gEqGzIAFjzwOhhzvuwouR7gc/uYHH1PQMAF+fWJAlXi95YrPsaGXkPWZfI52U1jO8DGCpjeMtIiprrSFzz+zoLcX/PVOqr3pI+8ecX8oKdyKgnODSYM9dqQIvv0QwJTD1zfq7JLgYy4wF6ipv6Hn8jmUMpi2unsjLXpn/4x8+mEdr16IIsAH7aU8+JVkgC4PABYV7oVhw15gDgBe7hXpjdKdy5e2DvPnD5X6XnnPvsqGOv9vWmXplUmOAqNaMNZLcV2MImAY8XoAO5ckOQswjkirW7zG1xbg0SUS3uty4YQ9ewaRRemrWZlAgUqDLDLB11Y72Ydk2Neb/y2cNDUd/cHm6OJJh4rl4D7SSzWalhh0mCWX/WYN+lDOG973o3LfEw3YqrV02vff1b0hjMMxwwEvlh/CIbtD/kvRivvlWsa6wRynm1AlDunperfC1Kc7uIKWJ9Kk+oiDFKlY0ts+LrZ7uApQdC+V3UV4LvhgRDJOKKieUa6H5PArYPhsXfdrJH7xu9Iw0N9gWJ0M51GCSTM2R/c5IHl73psqiNnuX++Z3ffwWmXpiEBbHRSGv6V6Y3v/GNKFOmAL+XpH1In70hql4bPneAGqQ3XPQHcTzdtIV6wfkvTt19/WkEN+u3vvmtqFqGYh/83Ze/lLWpK+2eneB69eEh0EmZzH7aUNEmiiRFO0mFOkmwbq63Rqq2kcoJ0YNBbp7zB+f94nj8DPN/KVD2395nyzXAP8PALT9leQR+LiOQ43QfNUpqTLrZk76NuN2fI57nXi/j+Y985CPR770sbYx94OcJgJfWAEfUwAF1A4azI2IF/TY1lJoWGDK76XNAZkq1/6+HSQwBvoF/RCTKqQmsWHQ/+fGPpMf8yhns4TpcBiW1ZKNwF8k1v//8xa8EA+zC3tBcgiAtAhI2aCWuv37ur9ETclv6+te/Hsdkr76nP/3pkbX+/Oc/Tzumx6ajjjoqXXHFFemmH1+fjj3+BNxUHxf9/L5ANqFhz9li04qrEJtxdjQu0Fhs3jMChRoU0cKm9JizXsi5Hsnv+kIia+2YbEu0IIIRXegh9EJa1wbLlFBJL9ASaR4QPNM/lUap8TpAkDPRuION5XYop5uI65BCN2nPoD45gJFIlhe283lV+rRU1xI4bIha4GEcoQfHh1LfLhjOfXxm1MPmALElkxgg2ABYoxsDfv4tq5GNM8tTCha0HQnfdf/ynfTgIx+UZnCDFgDXAdVpiuOe5Du1rx3WtIVBEedE8BZgQhmsDIqgLEyndGE++HMkZTWismaVaE3BbAytwM965TDpMSLhfeyjzPdoe1FkeXMdIeMdQbWBM++jM2oRYBswGXBWCKorsNa6RsvmGiwpndLtONyLeb7zJCSzwZrCGih5Dmk0mWnefh6wOsB47b71/6avffpP0mC6CenXd5iNc5jsvBil5jd4zUhslJXqVpQNJ5FEASg31qY9YxsZh83p8eddlA2KZgfIYNG6wvZUBNXKG5sEWBnY69irQ6+AVBoAZph7QeYtu3AuCWY9PuljEgp+WXPdpnuc19CEhoC2GOO60bDMcET/svN53KN+GGYvakEDABeMVwF8MwMlg+ctTQJD5tUxjpg/189KQs0i6+wg6OtB5dBuz00QQBtsy/S+Pemf33YRc+RG5v/uoMg/970r0hNOezpgiZth7Mj0+g99I32fvsATBDmdJFs0Ypuvcx8T/87LXjrdNceSAYZpbCE9tJVMCbCCpS5M6ILhLVkUgUYElQKDgvEIaiTfu+FqHbI56zCLZzp2OkJbrsD9UFP6Sr3+VC+uwpsH0jz3ydAWzBZIHA1S134cjOwlZ55Jk2CcWJHstor31uRI+TrPDIZwgZvt3kqgVcLooUBrUtobHWAdu4j15KvUtmwL9nIBtUmrdTpmV2+GSfFsj2FsD0/nvuJPABwr0+qNtE0zH+S9xt8pB8bkKrO7AXy5/2e9R21lDgCW/Z3k7xPQ75PIQOoMdNXaYKWOjFUPDlh9JC87lRFPMxdQR3RqshfML+Mv6BX8OkcyNiR4FPw6iZQgF2Amkineo14i14+iTlggbTLB8gWZZVuDTXNAzI0mnxUOa4Duli2zrH/1/YslwPWt3XrXBvJgbvgFsig7t99BL+AT+FwMmiKpxJqg4qQ4jpYO+aEccrIHsR35NOeSt1d4F7h+yfxGLT3vYTs1x5PoWMMgk62eh9LRKKOwtEF23OMycRNtvDLoDgDMjZcNzHiC96DTMj4ry6rLe1mzvmxGT6O9bqTAs9emK97/eu5BADC9lXQ/nmesFqwxDyCVZTAytpnt/o8BwGbfNb1yz9Tg6ctf/jIGazvobTuQNm3alB732LPTd77zHZLJXwwn5Lim8SAZxFqmPD48NRiYBa7PR3CBfuZzn50l5xoQOsDex44T76+Utq7qITcdz4MQ9278p3zz/D3OmzkS5nNcO6TOoO/cigmWuoe9XgOrhk7/fFUAVEqk9f7owMSrPmNyAQnwJHX8XBCZRo2dhnmdTs26LXcQf/RwXSpIdipKrfnYt73xzbGPvOYNbyAJgtSX4+oZWJduHx9FOdKP90c9zNVcZLPs/hAGItbz/HBv8xH/XUyyF38sJPsHAV6kZ/I+WSTl767LRcx3c8UcSyPUYy50RfaZD+1jHBqw8A1KrYaJ0xbmx5nTU2mIuukZzMPec8ll5LBZ320/xfp7wWsvJD4hMYYUZceB/awPdP9gP5vGNXuoWwdtGFo+qwMQHZ4QjH+3Dvlcm1WWZMA2T8GZW0+8Z4LEHiZa1vm1oo3VTHrPu96TXvB7v8valLt51JgXXTDFozDSA4MbcOsGmCMznzXpLVvvjRrj4ciUJEVxX0XclkOExVl5yBS684RyDzn4m2UAfOjoLP+8PAL/uSNgGY0S6AMkXXNSVI+A7MwvoWWirmlbPNYB4/YPfOAD6bnPpSSW9dwWvdUwPbr3j7tlgMu+f2U/YAuWox0EjwYH97jHnJGO3HoEkugvpj6yduecc05k/q695sfpc//0T2ymGj0VLSQEwIIdFtgrPv7R9JjHPpKTjhCn3C6K7wYsmoe0pX/8/L9ge/1rLHQwqvZYJPK31UFX9P5rS0cfcyT68QO4t94URldbtmxJZ599drr11lvTP/H5T3nKU6Ko+uMf/ziS5wP0jtycHvWoRwXdfsXffZpF30V0CQN8JwCstA15FJnsBiwWYjHcfVemX37SSwiCjmBfX8EF09iDgI2As4nRTqOL4AxH2Q6cRdsHCYRovaIbdBNCd25lPU0OUAtc3QsTvJOLux229RayyHyf3UtMQFY1UspGaEUvJcyvUgcRcvd65Feb0gqMcFbNH5aG97ExoZ5uN5bQqTCkkgJOhlDApCOyirN+AlB2dR2SS1OlqPVTjoj08Nor/y2dfDQAGIZuYQrp2AE+e4Lg0/JtsFuHl8eg1To42TVBGd+U5YVpjS2OqLcVdEf5st+NzYx7rL0UMAfDnx/BgBYZ/2ArAcDR5ofrWmZ53NHKPr7h8usOF6CYM1RuWfzdMqAO6pZDFm0cLlBmbmikFaZXPleZIDeU8mhnmWNgv1M/s0oQ2UsfIcyfUa7flt57yQtQL+wgW319+uE153MTfhvm4VaMWubTAWsVG/0EVEdSL318OmrLH6Xp2ZNgBx6Qfum0c1PfIP/GvXsExSykDS1DzF7TZgogHOCgQfBoixpnezCSSgQJACS2HBhu/twLN4+rvwznZ8Y2WHVrqPVhKtrVlG7XMvwGnlE/HAC4kKgXLHyA3+I1Gshltj2zv1F/xt+NywS/SlSjzloGT0bBJ/n+ngJMVTeD3EegS5dk5mFbevfLcI7tuia97/OXpMnhnWn/3H7uy1Wpb/zw9JKHvo55BIP0gU+mMQpOVfhXcNRuoX9DcZfwegoZdNX2V8SvURcM0Gyzrrtg/MtesEvXh5ARHgKA78SAlSBYQyT+Z7sgcylRKg6712JCt1AuVDCMWxjgvTbQlqQDCc4qJI61udS5uZrW4wZd3fmj9MFXvDilm2lZBgMS7YQieaOTsBOOOsSot8tA+948KJBIvbRBW2jtSTdt/33m3ndYQ3fiX3Bt2rB+bRrjXqzUTk3T9YemB59ycdq5A0VI/wnpdZf9HaxaNe2FdA8Cki+VgnWufVNFhnsCMu9oh4YKJdQptoBijZolATDNgM8xp+ua+9kejHMTAHcxwXypZcOCXlla+Jdcu+sU8yQFkaqVfY4/gyjb7ZMbNeVCTcGKfzEqZaycOw6TS0BhhKXk3TXL9wXPYs7HV9T0ywCTFgiA7T1KyFsErLJ3Og1XUVX08AZVJtG2HXvS8P0eDJAHnIZTHhslydWoD481Q4mEDuzcdxxD5NSCrGY/UoUiKPWahmIiuj1nWbT3nltQ1Lp6zjLkJLA8d0sgvF/4Fr4FArslF18TwLKmOvJe3JO2a7MVVzYPZExQVcSXv+OadbWPp/7GrekT73glb7iL+zC3/5mPBFCRuSyyD+22G4oxycmeANhLAMA9nYd9vbQx3LsrbTnq/lFKJEi0RMiHailrzQXA119/QwDPyHc4iAGA+WLcNErSc8HSjA997PL0nHNIghHIxEBOY5Rnz11AqO2L5qZhcLkYPfqI8GYKm3Mr77sGwDLRGiF1EFtEyYHSWvcQjwXTMTe8odXr0iQJJA2rBHK5DzOgtRv2mWSdyXjNqqrUvE6ynzcxW+pcuybNAZR7vT4wxjLF3a6TqNn6bYVEjdB7L303pUH709svuzTtxeBLgFkHRO4BBLYTa9j4XbYyP3LSPLPzrhHFbxevlRcqz5QSsMUeWhhj5et59wA431v5ebnmt9hbI8uSW4JJHMTa7W7Cut1B28J+QP7c6C68REgEMIlf98rz04aNR6SRuVr6X+e/NA2yRk8ucG3MoFM3vYf63Q5qgyeoDe4kGO1lDMcxpnJ+6Go+z8nWkY734fY/BSu8iuTGyP59JKRIFOzeGeVsA6thypG+t5gf67gWbdRd//X73p9GR/aFj0sXcqIe7o1JkhGvvpg9pEEdN8nSBSQvVANTz40kmteG675+LJIsRZeAnCDIvd+jhvonTPyl5TQxy5YB8D1dIpaf///xCNyXvSOG5dAyjHs4VqEkKxhgS2ndW9x3xXazJDmr7CPR8cRVj0BCHPesZz2rKIkihsubx71+3C0AFoUreZIxsw1S06wpC6IHeeIJD0iPP+tMAMH+9M2vfTWkxoODg+lWHCPvf/Sx6eprfpQ+/ZnPAYCzBDoY4CUA+KzHPTLLN8vH0uxdsaL9/ee+lJ4FABZhyeZoemSmslMJtLFZfRoHMQJsMgSnnHJKetCDHhRA1xrl/Sy+z3jGM0JLfvnll8fxr1y5Mj3pSU8KUPzOd76LrALOlpFJLDayxZqS8KINE4gpspodHX24GuosdWQ686zfYdXdQnC6JpblAMBorFoA33lqDQXAndCKFRjgqgAYBqYJjp2nbHRq1Uza3z2a9rR2sQkAfOs3w4Qhg564g8BnhCV+IlhTCv0yCFa3CPhNXYcRtB2WBjpoi5QAweOrU+d+GE2IY907bCMkk2fTIsFdBFe2RsL8pqIJjqntXDaWzW40HELC98OvfSs95LiTyZrzWpjf+igbKY7ISSAMM9NpIGqwSjDsNTQhGxln3yM2cI2nsoGMoDtYtmCF+V6yHkvkSlHyXVz0LO1DQglQts3UQSl0MSEEh9YKC2D8EndA48j+hsyRA9CoJ4xt8sFkykglbpFXmQ82mMDJGuGiTrgObW4bCCmhAQ66MrETafnN6Sv/8OcEVTcj9b0VkPYqnDE/w3zdznFJgQ3CFuBUZ5uGtkemwzd/CBOQ40hiHJ6e/8JL083bCMio126RaVCdbSKe2I0YhQ1cRg2K0cC+JM+sMTRgF3gYSHp/Rd9fN3T5k8Lso2ieHDWKIY22hY0GX8UYa9pjnF+6bUcrGZmyAMDUVxCIRH9XmD6/u9bIbvmwZ67tXhzbiuBD9hXw2QYqXgTAvP+MgSaAYy11ph0wAW3jI+nwFUPpj172ZOblt9P7/+2d6Zb2a9LYwmha3XdEWnlga3rx5pdyUCelp77/o2lfbUWqIXetwtYn+gALIjIA5lw0Y5NV8/NVWdh2CFChwZnX8qA8MpbACJ45q3Bdde55frn+t1w8nOBKoDMQs4lJ4KGQjANysA1tMS91sqa9bhrtnUj9GwdIRBA8r85GWB2d82lLx1R6668+FffvXamT9cYQLIq0g5H2wGDwA4wH9X6vFmDnVaWNXuCgwH1Tz+NSfwvwOcacMPtkC4AV1MbdD3btEWnV6kvT8NqT0/49venRz3wV99+RBPMoUHAxXjApZQkC17KN+kfv9zYNrwDDOl6393GfDJHUGkDqyDpgqx/B2ALzSNN14+QQTorPBLYmQfiKYN7L4P1kcO8S7lIA6I2kJmMSdlJheJWDS1fNYj/L8be/90XFe6nkLXt8e5+C9SIREm7kJtpMXNmuzPuZD5yNA+T4uIcRz6YOWrL0cv928v2W23en4SMfDJi3z2y+n5SzClijNlPmmXlHjjkumUBcpQhN8wLwmgjz+LLJo+F13HlFIq5gdTX14/x0Q/ccGzDjfq9FKU4ZeB+UY0Z7Fv/vlAjVvE/meSTCwkEfMzYchkhKumYyfizvFVyfN3WMp/e96n/xAuTHyFJKV33HOiSeBQiolIAnwG9WL92XR7MwmHKP3LBhPSD4jHT44ZujDtj98+u0RVICHUkMLqzJ5yg/YsxtU6GCK6RrSIpqBDAf/thHI0M/CyiqdvfH2meSQCOzcI1HqtzmeqwEl/Gv2wqnOId/dy7uD+zZtSLe0HTO1hfzyG9rGDJEtUv0XDbRQXq6fzCNjezHld60DZ+rAoh6V5OL00ziGcauybHWAK/zrGNViuwXAMFaeIRbckBHrglrTL/zgIXqT96KFHrfbthJfsNe9Du/f34aWoH6B0A/7YUhfpARvetAcOm6UKrKDoKwcPeO5Hu+gj9NCV0CuTsBuPyq2B/jLUJ+n+/R8qaLNobESAL9IZQ8r3vlS1MP47huYDA9/+UvT/vJjHUPHZbGALeukSYJ9iFbVlKuoix6vzvQ5tXYdCRCBMEyNtbpTk6QNKSWOOr1ItnNuGGQqSeHQYnrcifXYcANCjMuZgpgm9rpqCMwyzaT3va2t2Mo2pVedP5rUoOyDiGvc+eAzD1zyg8vTb6Ks8slDhya/gthBPYTboJlAHxfVofl1/7/PgL3df+4rwC4ZrksCc4e8JgAdxa1SqXAduKN6MUO6JAJNub/1Kc+FX2A6yTQYo8MWeS9f9wtAC4PQhAsgHTzyxngFH18H/2o09LHPvphugH1pLPOOit9+9vfTlf98Jp0xqPPpEXFhvTu//1nAYCDSSZoiViNhfIjH/rrdNavPDpU1bF4me0+WOgXvxQMfP5fvpqeDuJXdCjoMpxxQ+3QOZfNYxrzhJWrV6a1a9emk046KZ1wwgmxmP/93/99fFcCrSz6/e9/PzUlk2krWe0zlTby+Ju/uTxk1VFReBcA2IXXmrK8+evGCpqdOyyd/ZSXIXVdBxhZk11+OSmDT+WVTYNLgpyqZjR9BFYE2dbgLaBorq8la7oB2eXQTNqZ9mEUcRNvvAMAe2tqH709ddX3EPiNskVgSOXASCXiXtOOHHoB59c25NDdtEYaohXTcHNjWjHdl9pptVwhXm7Y4kewSsAUbTsEOwRcMsDtgHM8c8IV2qAssCEnVeF5V3/z2+khJ5xCopjj52tujEBPcAKT2TxAhhmQUkOSGMAogmDbeBSXy03InbFgKIOVLEAwhZKcg+OQmc0yT56nanYSjUe4gNV6vQAAIABJREFUCivZzYZVYZhVPMykx7NNUPjruA6ANn7h8eeaX8+G8VfuGJKyDIjLthSCzjI+MWi3hZYAOIJKHZWZ04PNA6my4/vpC39FvWVlFJb/lrR71/NJsvwf5uc25MwN5n4l+kg2Cc6b6WFIvC7nc49kPmxIZz/hZXRLola76344IFt8rVMpPRSR2VZwFLZXc4V+wfJszunIWhsci6mWJH0cp6iLLhIypaNonIzjEuyUBmLWNjOusEkQ2FGDXpPVDDY4f4XcEnpZ6TR2X5mFtxZatt66YIMHA0wZKT5X4FPRcVfnap5qZ6LARrzXvLVz1O+v6aOWbHyM2nFaRSGRu/R3Hw+7+N307q//YdrVezNyW9xDE/P0lhXpDQ9/Gy88Nj0dBngEAFw11rGOFI1uEyZYFpg2y6kNFjNanIaSQZMszhU2MFpjF2x0njHOAcsnhCgZAIeCgHMox8vnZal0lkBnJkZJQpZFN5W1Rmsbv9rSHA7mcys5Z9zbV9J/V9M42m9jKIVzPIZol/4mDDf9TDvt9+kaUQDdkCgGknNOemT3HgB3QIFP18fSzv2/SinJVbRcwmBMEGwQOU+w3zgGGfrD0moAcLXrKADhhnTWOa8kObOZXMFqEhsYr3HjtXE+Mtztstwmo7j2Cwystc5h7AQobrFGNVmjLIiMPrf8vswZlUF0lJnzJxX3AeKcJ+LScJZl5KP8wUSN6wEqHYygKCrIrKTTlNe4dHm/lvW7/i7+XgJrmVOTHnoRsNZEeySJPYyO2rn2fqAS8KaTz5Z2HNAY9ZkDPd2hQliAnVrBfnTtdT9Om+9/UpphzmpyewAlUJUD74KZE1xPjkxyqn0h0/UrjBojeZa7DkQdKyikCjNpoi3Ggr/n52Qw79pveG3roVh/lIAHC5olz6HUiOyAteYZ/JpkDFN35egmSUg2NLjB2ilLqWqOqAkZyYkqP7smt83sTVtRArz3xecxfvgGMCiWHUxgJqB7r3O6osQ6EkCZ8Ys5H/+6d3NvcZHN75Z/PFSiu/RJi5n+8vPcM/XvMOkg+M2lJld84pPpySiwujsBjCZTuIaRMCDQaSGXbQF8+kikHaD1TS8y2WkWmn9fQnBwt7gzKMyMfT7z7Ppdtr+KkQggmPepQ88vJ7mLcXPNKEeu0HTbKkk21gvqfzu48J3sFez6SNIxjGI/vejCC7hHvZmAbcQyF772Lfx1JUIpaudxK7alkmUFdRanpu7S3pPsL+3UvC4Q5NWQms/DgAco11ALSbmxjNdw6SEvPWfHdB5wOQRgHSexr8rOh7XQMtwminKdnNkYWx5BWMj2skb3kVzoYy+amB1N733beyJgnISFvfAPLiZJSxICIDqLPGwOlUGAceeuY1QcUTmOeRfOQNu8rYmyUInEuuD1U2hBMon9NABpyD7UQrhqugaTNPE+izHFEJHvuZqHpBbjNNUcT2+/9DLkzxMwwRcTt+AKq8GlJlqsMX39K9Je2OVB2mBNIbU2zmiyaDTtz12s7+X1PhTwHjoTlhngQ0dk+ef/3iNw58j8no/Ffdl/UHCg2qnCFIkPo3Ut97ffu3GMV20c2xI/G+/aL/jTn/lMqHpNXkcdcBAQ9/5xtwDYt3YR9gDN8oWZFQuYqPyE449LT3nSWekf/+Gz6YjNh6f73W9LuEiauTvzVx6LiUJfeu+f/0UAYJ9vGySzrB2sQh//8N+kxzzqDLKTStZYTMtsekhbDOIJ7hnbK7/1zfS0Zz+TBTpLGatkEnUY7dSshb8PrkDmNL4/wPnhh3sM9wvjK1s3WBdcmnt88pOfDHdoGeDHP/7xURv6oQ99OAdpRd40lyGZccxBdJy7mUprfezL2AKINjam0894HpvYsQBTenQKWGTgwhDKTY8AiuAmwC8Bjpl+aEYAMEEQ7ZDmDoPaXzmf9hBg720Cftu3EfDfljoO7Ei1adBsfW+aY0MIhtBATi1xZQDwC4VcXUNGdEsa6D4qDVS3pBX11alrL5+jUe0kTKqyZgoBoyWIgYKMoQEWAW+7TIPHUijTVG4aVH3vm99Ip54IAKYer4kcqqmxFrLUDIABiPS6rBDk2vPTnsPBqsmKFLt0bChunEVNXfTg9bBlfxmLKjKncMRUzltQQ1HBWez4wdzIqmn+VASPpUQ3ghaDmiK9G3Fm3BDux/A4XpuQMRq7kRBx042gqAyGvH78W4ljyBzzl1Lt6EvMFx1kUj/POaFWT+c/+mTw+HjqbmxDQv/aNLzqWlj6qwmqCUQZuGlNwuZXIIl/TFq9/hICkxMY+I3M9ecTfK8iAFgLuB5i3tN+qzFG0EdgaD28ctzWIPhTBYGZdQKGkIgXx+M8K86xDH7KKrLo+xvA2BPPEk3HyUA/3idqvGFXrf1Wel5Kn31/z9lYy4BPsM+c0uynBMDKnxcEyUQNNT64ahKhYMokYA21/QzBkPV8mqZ0Yl4yxLVcTzD3xxdQm7/wnfS/P/emNLN6d5qpkbtvDqbh+aPT7zzwFczrLekpH6D0ACviqm7T1tuj1W0xR1EdMs+YpygPqrhEW3MKRQMY4HuAZU44ar8V9XnRRLzerJoNyceWiMuEQcnAHWTiDIxFItUoUmfABDsRAPM+RW11HbXGHK7tA+sw6KHdzwB9gDuO4OnVcdo9z6Y/fsnzMMG6DYCuBMKHzHLmWAz+s8uMP9+7TUAJ9BCt0vaPbUujk2/AOOgrqa/zdnpT35JWwDhNT3Sybp7KWvWYtG7tC3FNPQ4jns3pYac/jw3ieFx3cRzvXcW1ZVU1gWSNfsx1xtUhCzVATDkENPwNlth6YTOQzpkSKEcCyk0mzOJIMQKiLd2M9wglR54nGg8vWNeusiD2HaX91OZwKUKhIR4UrDkP+S55a8KnTGA5XJGYctgsPbF0AwCca4wJlmmZVSHwbQ8HaUcZ1RHy8xlUHIdtAADQ/3x8dF86fMMaTPvG09VX/TAde9wD6U/fy/03S+KCljWUKjhn5jHV0mG25vHRwqzC+6sqEATrKF2Cx7aozTepl5Ny0fvVBK+JUVUmoSbIQE42M5di5KRo/J3zkzl2v7JW1e+eu+uLKg2TTwLglg2NYeWrwyTBChduEy89LOu9lAStOLAzve8PzqcP1/XMfYA8stVO7rEpN6h8KXMOzGM3cVWsF/d27hUT+pBvPwUI/wQA3GYvaQ6uPqEpUlv6yAc/lF70ghfGWM9M1anvtCPEFHXOgzm5wJyfRP6xecOGtGs3LZ9cuH4iky1QdQIV91nxPSer83WRWS5ZiINraD6PnAw7uBeEg7azdgnaLCW0pRQ5GPwA16yJfFWRTLOVc01IwATfgAoO1vIv/vhP0749E+mit1zKLB1CszGHnFtVBc7RHN8cF2uGz+vEEGpOV0SPGNOsGnHM3ChSYgCtbaI62IQ8nkPX//IQbfNoIKj7fp8t+fS5gM0eHkBerFu3a5wKLABwB+B3YY7kCQmJPu71JomiS+nFPNg/nF70kpcw8rwXZ1Dn5q4rvYZNV1ElaFWc41jkTKOKi9zOqzy2cl+qqbpieKM/N080sdrga84WZZYReDkcN53ci9nl1SgTk5b8CJ6jeyK/b5Ls74P9bZABe+NbLsY/xsTC74e76zT+E530aCbdyf2EBJ4Y0iTDDL4J9FyKLFP0FL8HMsxlAHzXd/7yb/+7jsAvEgDbQq03ymqmxgAcrB8DkJWud/P2BIcVjp7glGF4r9vW9j3veU/6rd/6rQDAJgF/7jXAJdh1evjvXBeFrIWFefWq4fScZ52TtmzZiNtjT4Df6667Jj0a9ndwaDh98ctfSf/3u98vgCsSUXs52ge1AMBnPPS0yAyGiYTXIVZKd/u8p+GXk6789r+mp/7qOQRdWQRWIdiT6exCEq0L9BlnPCKNIsG++uqrAwTrUH3eeeelG2+8MVjg5zznOVFQ/cUvfjHt2LEjALJM9e7du9PHP/aJaAr/EwEwG1nNtg1I6hruEDgz16pHpodR89nV8QACvAGCSl4vAHYTMlBkdzDb31KCyFfF3RN36HYC3cYqAjNk0PXV7Wm8j76zHfvS/vmb2Xm2p9qB7fSQvZ2gkNpgWWCdndx4NVWp2iuUjDp9iNs7NxH0HokMaWsaaq1Lq2foTbzP+h62X5x1a/PUHgM0lP8JPJWZtYoWMALgYIMBwVXAusDmO9/4ejr1QSeTVOAkYOd0h24pqWbPhhhFIkYAh2HRwhSBV9ESxWDQkw4DkHKTE6QVAXPUINsr1x6XBtqhr+RUCqxQbqYRNEcgp2y7AO0Zq+Sg2Wlh0Fz+XATZJSDWiMTxFtTkQDV/BfNXRBQhk+N9gs1yz+TL6yQoNqDXr6mjMZWOIrB4z3OennrH96W+qR8SvLbSD69/aeoavpYX7YSxqlNjfhROlUenw7dcBvvsfH4AAfqadOYv/yYB6UaOZiXMANkssvRNnFyVe1XYsDs0EsKStx1novZ2svYOfAw3ARk9D6Nuu4gWFgFwkBylDFOAUkQjMkrWLTo2noPmY4yxDHAkHwpptJJ0pej+LPiNbhJRH2zU6PmLbGWiuat4b824lP+FwRhjpmOu5W1zqgm4Q3T6rBKcDPBeHUgfD9CC5vNvBORWd/J+29PffO6daeCwgfSUX3omH0pWYWxrOv/PP59+jMZzCiVDTUQtoKUes0mkpQlbE9DbjuyerkOAYeY7864dllhzpJDdy7bLBMQ1NXgtvlwxi1qw3A4qu4JmYJonpIoAB7UaevycofFvmmZlsMj9qCyVSK5rGGm3IJE6/anBOcylUtq6aj699TepZRzj/ATAMnAMXYftfLwUZAr8xNzn+V5unoDoxtRYWr0BV3FqGHfueh1r2pc4FhJioNb5mXVI8n+JeuB3FBj+AbRsOSyd+dgXwIj2pTVrjw2H7gUzOTEOzhknu+xLwdvE/SNI8T60NtB5wHOYg1GbivO8SSifY2Ik+mcDlu2lrUy6glmNtcTt1ExrquVwNqMXuEj33593JGhMLvE9OPKQAee9w4eAxeUgHIRJeDQP8BmsrVVlsiBmEyUGtdF7WDWHiU9PixfN2Wu+j3Z3e0ejlOb27dvScVuPYt23OzAfQtnINIm6XtywKdmEXcah1nZKukoXZRx+bngJcNGcQhW9JSwdKfa2ALjucd4AlonEjVmCYE/EuuY7A+AwfNLdmXFVNuq6VQLgpnWaqoJsF8d+0L6S+W99tr4MCIo68YdoTexOx5JF+JPnUeozQzs27ucxWo1FTX/R5uEgAM5zPdrBBMC7d8mXg1fO15dB0M8SDJWfl5k+59ICZR62pVAt+zFUVec87enMX1w8MVWrYbMtqKxbisJL51VxoG5ocE+1qeKSSb+Lcyj3hbwwFot4yU0WQHiREQ+FUZ7/uSTMTaT47joayiCHM3+PJZDvC6yjdcsifL8oUjeplaGn7+fzq5xHSyDGm/dxX/VZh86x1xdG0uXvfj/r/xTdAqbSy37/As4HhpdzHSPR3zO4Cg9J7mvc3Fev34g3BO7lJj/53YLqBpI0Xaz91h6bzFsEwMWFKX/W0NF7sx/Z9hzsrfe1oHWaPUuDKXoNkGRg2pAYGmKudMFat9jA/+j1fxjmMvrKveBVJFYopxox+UN/tBluSISFfD4JNN5HCcZMAFjPOyupBLoBLPlyjdMvwMR1tOAKACxAJiYge9XkF/ZTDvBr8se/yxDbEk2GmN8joMqbug+GWABdQwa1opMaYpInnkMHvhiz0yPpkjddnN70utdyHq5LHfRjRu7I8Y+hRJqlZKkdj5lIAMkaUZ5mTHl3j7tao2M9t9UYNRhNFom26u402EtZ2Pc/xLl3pONPfBbmXApShjgX+xGjdSFo8JwaJhuiBts46O4+ffnvyyPwX3MEorTgF/WQ7OTGzKWVuf5XklX1U7TJs+SW+FmsWcqgdYHWsNHXxPqmVPE+PO6WATYwkP1VbhoS1QIAZ3fdJo6KA2ktEmQlzLv33BGL9Qp67yq1uWPXXg5QOVl2/s09PmXEWulvP/LhdOoJD4ZRwvlLPagMcMm6yh4ADuZYWL917XfTU849h9oQn5IBcJPVzwDR2snnnvcszBQ6w72ybIOkydW3vvWtYIBPPfXU6AP8gx/8INog2SbpuOOOS7ZB+v73rsq1fV6IRRYpL/pxLPwuGsCH0QVyJRbCFrW/j3vMb7Hxbc4LoxkMJalsENZYLlQJapUfGjACrqzFaxMA24dzCACM5HJhLVlgJNFTtD7Z2UA6CgCujN9KO+Bt7EV3sEnuZ+Oa5piM3ARvBApQuXBVbGTrYFUPTx3UWva1b0hbkEOnUQKKMRZk6ymxeW1HYmpQmXW+2X20zfYvKqqRQFbJntqSEeVf+rd//Vp6yMmnhNSoDXBirK80UfNiJaoJ8NsikGyOIzkSDPO+7YLlYAsJemISe20KTRQfWzG4VoYZWimlgQIx2/u4aeX45M7StiL/YUAXQNrjzpvpQvSMtEY2g+GSEQ4ZNjvpPPa0WSqcN+68GR0MCp2PPi/mbYyFgCCPSx1p82htEhfotrSZYPyKc5+biK7TmrSL97k9zuH67ReS6NieVpGxHxntSus2vwNps6XOx6d9ewe5OY9OD37Ik7lpD2OjR9KHZLxKINLE2afG+dd0r1WOq+4R6qclIkWWJhCdl6mjB3FD9oh7y6beAdSXjE/JlDsutpvJ0nFZUeYR79FQ6s5bVlk0BL3Z1ZbvuhnxsyZZ0ZJKBs9A0R6VvM4+ycplszSae5x7KXomC3f5iGjH6heXdZ6Arh+J4wKtTZQDdzHeG0l+Td9xa/qr3/uNqGFPw6BXQH9aswHQSK3cJVekMZiRfb04g3K+nUroderWCEyHYIGIoASX6CYscHNSAGxva46D+SsYVtEwj1FbBGLWnAo8DwXBYSKTpdDhph1zwaC6kEhy8rlXpNoT52lWIzjQSsSrgA1bJA0f1pnGZUzXzXON29PKyu707vOfx3HQq9si1ZjkJP4Ea4HIMqveAKDdawCsNFAQgOy1qzoadS03b3sZ730b8nuAQ319OnLLpTDDZEp7t6Y9+1ARtB+Di/1vpb37dMJfwZyxL2pGorJYWcVSJoJcUzO76Rpioi/OXxVPuB7zs33RyuST923UmTunuG8Yl3ZqihNlDO0DjCMJtGj5VnxFcqVge7NKgU8o5qOss8tEmI9x+aJ3NY/o1sVB6sC7ANvfGGc9YnEXVFZVmNjuzPpjkniqESogaa+etUHghXCzXTFI+xlWyB/+4Kp00gknpZEDjN8gLuwscPZu3TeiQU8T11qk9pQzKr9v5/5up0zEpIrlibbUU1DgewtGyhZqpRO9TLEguOzpWwa5zsW4B4sbU0Di+rIgALaeNQCw95flBs5E1kzWXgovsxnZMPc+IL5FXXaNPcCvXjKNJ3J/ve6pT0THvS/1c+LTnKdrZzPs+00+qSIRvFkTjPolAvDcB/W+BeBLAfTPAoSXAOBizrk+N5EJd7Om/NVfvD/93u++OI2PjIWT8jzXev26TcQCO1MPSfFpNxjvUdaRCuxok2y/53VXj2L7+il/ywmxnDU3GZWTD/GIbGvxiPUjxxfR1i/GUWDHYQjsvF5Ky7kXdFX2ycYFIYn2/rYPNP8bQLI8eWBvWl3pBbh1pf0YWNJRN132tjewZzGHlRtPzSLc6k2vevVrMHVCVYJCY8/UKKteL0nrgTSGFLqbv7vWe+zeB6X0vByGpeuJsZfA13ViGmOuYcpwZJGVRS9Q7z63MIFDfzWY3hbPG6C1lPXQBpMvuegV4WLdgXvziOqKWIsx7tJHxVIpW3ABYFWiuOQeBMCC05xIFhBH4iLqGIq1hRs6SmbYmwWBJhWVQJeMe4jXWOsXfRp8vcoRX19g4DDVY/FoYbzZS5J0rk4bLfdLaiNW9NfSGy+6gHGn9ASV10X0FbbUo06CAfuyRGVWGGU1ZjDDCyXbnYP48qdD1+VDf14GwHd93y3/9r/PCPxCAbA7m8aCqLyMPZU5l12H6pgd1siKCXxdA+ZYN/vwl3rve9+bnv/856PGxI2eNa6KimVpvH9Pr9zdAuDsyJX7MwVLIKDQXdfsKZm5HsBng/pAA5hBZHvW3dp+YHjdYSxqCFwMOoqATNKgjYXb71d89KPpxC1Hp55pWqTo1BnFiwVrwUI4R5Q5A0D5wbbr0pOe+9Rgg3UebFfKaPbQTCAr2INPPj6ddtrD4vg07Vi3bl00ahf87tq1K8yunvCEJ4T0WQm0Bg72M7ZF0iRS7XAUDglWyR7lWjAZpNig3KjJAnd1D4UJ1vzsqvSkp16Ak+EKFuUNZD/NCALiCSJrsHEBNgh86gQ8TYKcsFWlL3C1j8AFrW2TjH9aDZhYRVaV4Ge0aw8L+jZaEtyEucc2Fv0dBH7UoUq/CiisNYyNgzo16tla9B5uwxW60rOJoHlT2jhwbOqaGYRFY6NGRdDCGKud3pqVObImJBZCpmfNo7WeBGICYFkdy4sFwN/9t6+SJHhIllHyGe7H4V9hzG9yWNMXZNCNsTqsMAMPSGlzt3SDJJjUSdnkR5kYkflRkhW9fuNpGYBHYBy1iRmQlY7UZVI42DRPM8BMntNR78V1CZMtf15kgLNkMySLJfi5i5kfADqAsiynwVGun5X91PSmDvs11YWDKYHE5vb+tJUN+dIzH8M77Udito+5u1MT09i0McTErZJhxEyoPeE6ugPH3M4TMV5DYdBzePxNMOLJ1VQVMIjwnCRQnNdKxp0YzJVoy5IDtSbBlwBWQBwsnQ6mMrO2mJKxNRQT9JuLMU9TJJ8EwqUJiECmTZMr+zIXDLe1rHEoS4CKSuCGLalklbi/ZPo01KJiLZIsSkrCqC4uiECJ15vJ57BH9iJ95vjsndnLdbV1ShtMQ5UApYfgaR2Jnnf9LvWyMF0JpcBvvPdy5vwR6Zb9s3i4KftGsaHLtMAjNLWZxcgyWCX3zK8JizaVQzMWMxwQfagXYPOaqA6CnAnmjfMOTV6WQedsiNJm713/neWhGQAb8MpiWO8MsOMaLIbLTqsIfO0viomUwRl9uydrU2ndCSS0qM9fW9mT/vKtGHnNwADTI7MEwN2aeQV7lGuPTV7cewDM620VAwuzcmU3vX9vJ5iN2wkmJKWVrA9zqDKmZ+ilPLsesLounf7w/8HsWcvcG+ZezdkS55OPqAstA0wxvoG+rE15kzkyHrMzy5rVcMVzTnpTGuDmeyTAsdc5XLEYPwEwX226BVk+QMIoug94PyvnVUJtos7Ei34IhSGeS4PrdsjyTYIZrOZbmgCevuMzqkoMYEmwFoAj3LaDPWI9JUjvthXR2L60ns9fYU1zYzS98+XPVz6QzSRw9/vtS/6YwLgvjc100l6ul77Jw+KrrGZRPUVteRUAEHXGIcEX1PC3wujLOkyZtvBFKFu0AX6zE713oYmhcmCzCsqHc0wTPpMKAXztW6gMvQDAYleVAgh4whjRdlStFSQr2QtamBNi65C6UQSt7WqkgdtuT3+CtCuRRK7BKtbwb1BqPhefBfwqAbCHxHsKgAUe1ib/xwPgmE2HrKgHge/iHwSU9o1F4mtdr469+oGcgwu065l9XntxCb5j7z56BFvvS5ygyoC+1fPECEQ1Mc+yq3oxvks+tQRUPzmoyUnPQx8Hk6sHSyPyBYulYRGExe9cn70dOF3Z6MwQK702wdVIvcN9aT9qsRVr16XR2+kPjmGU5RnmxPpJJM+g2KI0PbwJdKXW1PCPL6FNnmUaYegGG8wTDOTOv+DlUbYTLuR8bp19R1F1pDSLvcpDWpoPcE2us86S7o864Ak8GOS7L33T22OM69TBtrQxZ7K99NWvJr/D+dC6qMnmO0lZR5XJV1fBxrmpZLNrxcwsLaTCRMzJlJOGyp/z+pFl4hVjvFDU5P042s3F2uoBWovuj7a4tE1XIQVxr+Yp1vpWeU67ZnTcC742J23ye/kZ0b0uDCxxh+Z9lHgP2AKFOuAmmfyVECxNvBEu+8O3cOww3+yNv3cB5n+UES3UKDFiL53n2qvkWfTKKCbCT2LT49CLaea5eqzLDPBPvruW//L//wgE+vkJCcif7ewP3Sd+tlflZwl6OzHSmwjSVAw3yfqmIZaq3Skkznbr6aVTgX+rUx/8hS/9S5gYyxR3s79IsP5cAXB5OiXoLU2w/NkDe/CDHph++ZcfTZ0Jvds4WFvO9GNWYET0ta99Pf3tFZ+O8MGgptOsp0ZabOpXfPxj6f5rtqSV9QHYIakEV8a8+hsszZFinO6YT9fccX16wrlPSXPU1dZdnM3IwgwRjhOvWXfVAIQ8KHr9GuhZFyP7q8S5dBDbuHFjGGTpUC34veGGG9KPfvSj2ITsZVjWGeWN8yAADgbYgDHYb2St8zRzpw/w059+fjowugqWbGVkJd0AetioOkpZqYEf2f56j6wrwWGvQRDHbqskeo+2rSBbvIpAiAB3fnU9jaTtaf/sLWxYt/AZt7Nx7EGGvI9ADRmc2r0wuJAhxISobRWBFiAYV+hadSP9/I4m9FtPHWs/hkJshHsIeHFyrtJf0xo4zbGCXQScWIumBFpwVIP5snXR964CAP/SKYw5GzFf1KRn0KVEVYZuio0cFrg5zkYLU2d/4FaAE/7GVy3YzWzEEb0w45rIsmYQZ3AoYggl6mKv4LJG0ecdDLUymHWTKkyz2DCDlSS4DMZXlql0FHeqlPRoMUlLd+PS0Mz3mhfNF/XFAsvcozN/tWRRugku+Hf3bGcaMhjfsT198PUvB/j8mHcdC7meSZPJPVBJmI4EdT6CY3DfCen0U5H7tg6HnWIz5kY0USJQCv9wJrxsVw4YcnsKA1kbqgAf4pgiux5gmOMRAAOc/d7md+ZSmFkVAVsZ55UguKyLk31q+3/svQm4pVdV573vPefce+481FxJVaWSEAJhUEEgCYmEAA6oICCTDIH287NVRG0abWkQBEUkovL9Ms3tAAAgAElEQVRp2yIIKNKEgNKgre3wKUIAkRkiZB5rHu48n3PP9/ut/b7nnpqSqlvheb6nrRMup+49w/u++9177fVf67/+i/fm+mbebLCDIId1310R7OAF1o6CWYLgyMSZec4+U9QoqhodTANpsoKgYh34j6bKzMyHfrPF0FMbpiNx3Mz6DDEuS9DXBkC2wI909523pEd95xPTIRgDt++fTyM7LkiLUh757h57DQs6nC+usegNynnJOCAT2KS+kz4cqTInBZoTM9BSsBGs6TRjHCryUhOFSwUANjfjCdp2Q4c1MrNmIgMA+5PVoCXe2o/cR9DnIusJ9JN6w1pYQiyOmoJU2dBIo/2T6UkX9KbX/SQUaFoUQc3IhomgWB/Or8Exs8hmNMKPO9F3P+1dYAgjvopa6iwCThITu6Avjo0Ph/Gv9Q5T2+r1bOaqd6Rrr3kZAYkL0gTZX4MsgrVYA9bkdzjQ5YoqAXDnyUQW2GBSzEu1jVX0d6IJpJlzkdE2Q5wzZLJbzGxaP+zcCkVxgF6VdRGZYBNOzB+DafYCFxxHux8AXIgvF0GYAMXOsSIL1LRfN+Bf9W8niC1mpFoa64jzZkqaRdrA8XpprzXYOJLe8+qXEhXgham7UbTGskwSJKzv4ovH08+89Y9oY7UZ+uloOoiCvfZ6Hg0DQXTF0g0iWVLru9hruqhBJ36T+xk7nW2dVvQZD/sV6zcHXI6xMSUAKMCh86usQRUAN82aK34UADgr5ncRyBUAt2iRt2oQFNrzMsrc7gF1wG/PZmSUehbTYxms1155NeUFbOxQiiGl8sMYmVnGfpgljxr9yLoBjKFsaufOGgAXmhdrAlinygKfCIC9fsth7NM4MKhg2wLCku9L173y5bEPdzEpXKa99aG0BBU4NC1U2IPS5gs9+A/Li9CWCsbGAy2akztp7tWOj+OSP12EgsodIZvfIliV16nrpf3GHPAr2GcZ/HqdJfhDI2BhKg3Adlk2UKXoG3Onn3U5MzlL32QYYShGVglIzKCMP4wvMI4i8io1z077GhOMCnbu71B6zWt+PmrPR8dHCJbOsH4JgNBSaRbQfAIA7rAn7quD9DJ2rUwz34f5t+KfioD+7Gt/jkuhD3lUJqs5Aljn+yYBk0NQsAWIS5SQ+OjhXtQikUECgjllVkV1/wrnW4r7tbPpxTwPnYOcOi+e89woAWd8zjYEzk8DbQUwjvGLjSuLYJURmrgPHfdDX6sbn8ZeoAtkzmX09WALauwZdWx5N+ugYpAVm/Irr3sd06aeXvf6N1FmZOQKFghAf0KWQVDL1h7tEivtV/Hn0kZ3AmDnTC+OyTkK9AOtvHOv/Z86AmG/Twh0nunVng0A1vwibjVPIrVQgdZvFmO6f+hjGjiMDinaFGz1n/7pn0ZZayRmZQO7V3cwPs/07B80A+xBTTV7EgJBqc9lr6ZLLrk4/fCzfpCTnUl33nFbgKDBQUQv2OzmoacsEnX/wpe+nB01Npm6HrepbU7+Y/Rz2jW0PY3NDab+ZTfE3OzerUeHaons71zvcrpz5v70zJc+C4VZDV0GwDpNuXOlF28fTZx4zrGOQy6wsYjaCIJpcjPAs4DeKpkoOeP+bZUNW0+sjkGV3vRAALiOA6ZztKQoD95Lb++l6TGPehbZmcenuaUhoppDAWoGsay9OoBmqtkT7Ji0AgBu4vRYENM7wDnrCPHcZX/gcbIe1n9tbabJ+uF0iFrKCeqBV5buxSmjJdL8QQDHEbzKoig30hUAYMSUVIVOta38nMcmehGiWLvSZqjR9Tmu/zDg+ggb0hSOKs4dSfr8iJ68Oh9cLY5pD/SCbjIPX7/5s+nxlz8OX1gPFqXviH7jqWZGWG5LbG0m4ETwa4cWky9BkQYc1cgChzKqdXHhSOSmBJF1MqFo4lMgHO1ndIgzSDNrGb14zeIUk7sEXyUAtjbRBVDWGkbkWAAkSDMbyn3JbZAyCCkj2GVW2L+ZeY6sb0nhcgPWB9Kv1zHophYN6uUigkOTR8lkUJw0UplNH/v1n+YmMv4szrgQVE0TVDL6X8S4/+RP/3q64+ajaeYoDiBzQyaEcLZBViMyleHpl3Edr1WEKsjwqDlz50kHPVrwEZRUgSyDZI2wSqGCNDNwxTj6fREg8HoLgBetWALQOc65rVSXImyRoTP4wucFxAAWM3gKYdkOSBqGKtghlIQDZ7apVLF1bZArz2Pt93N/V1DndX33QHOU2rlkRA5K9JiCX1D8erpngk7/PU98amQnJwCw3YzJNOyQyPgb3LDeX4eJhzpHQXUly9sty8A6YAEwcyzYDHze+WsgJhgJvK+F8xzgCLAbQCB8M5kLmYoXLWd8FgA7p6L41PCb14LdKJzkTMXLc9QAzSoZqdYmMqGUKiyR/b2IpbV54a70B2/7BQDnBGM6C4XPwceG8Q/vlzVtwRQJZ+9Mze7a+82m69g5NnWojHMLRwEUCDqNIAZBL+nugW1c/3C66pqXcqvOB9RRSwGVftvWsXT0yMEovchBo+xuBmAtoiW5Fr6ca74vB12y4I9UXjabsn9RXix8CWOhvfYnrs7MsHM3U3v9ZwSQoqbYBcQmxN9DOItAgmtbIUCVpi25SLZmsi0Tz9rGHBzLK8Bha3ITDeLYSqbcSgUi1hD2qlQ7cR9zjBZcY3PpHf8F0bV0e/rdT/wB8/VQ0EGv+x7W6TQlOEuj6T/87g1pmuz4MkHC2XmNDjZ2ZgEbBhsDZkIX5QldMGNWlxE0pNa8tG+qTqvqHL2MBcDF+nKCZVZEmfVdyyhG+zfel1k27ln8aNOkA/taAGBbLTHGlMN0wQJyL2hYBkM7qm6o0HW62w3sYK5hh7fsm0hvee6LUvXggVQj0r1A6roH1fXloH4AlmACCM4y84P9UQBsBpjjn838K0UfY0YG8DneoSl/PzkA1uptGB9N9+y5PWzg//zLjzGHZwMkmW2MJCORlB99zgtjnjdhhbk/j42Mwsg6SnDAbGUOepzssXZtx2Z6s83P2ctOqnQEvYovWvvOY928tYBVbqvmI3qixzryfjs5fUaNFNDuzwTtlWStRL9j9uIeQLzUvWCzEEDZvGlzZGddNf1kNZbmUCDH33CJLGEnZa40CHTpg+hLHZ49xBLJ/kqss2INh43vGAj3P9VP+xlLj9/PuYQQli2G9IXwx+b5XQdyiXnuuh7Gduw/qMAYc4zss+c1Ap1kCfC7qKAM91h6YY39fsE+1uyhLtlQGi/20lIczDmRAz35HkWdNT/SpfNrsJwicFDewxw4U1gr1L2180GZzp0ZwmLG6/6b/Qq2Q4uF2Mt52utZx1fBxV6us4s9Zoj90LKHjTA93vCLP59G7GlMh42ffg3rHvrJIVoTzgcdZW3czgHg9e9H5z7572cESgB8VvtHOyi8vnGzpe042V9b1y6jjLqJnu6H6Eu/ma4+du7Rz29QSlLW/E5jy6677rrYp2W06LN82wGwwFfD7cZVZoA9gauuujI9+arL08c//rF0L70C9RUWieSFg4SXbJ3JkiIOZlmls2HUmgDjXk78rz/00XQ+IfDxuZHUR7uPoDh2GN9lHKm53oV0G6DwBwDAgsqVsMRVaMlmggDA/L5i4/qRfow8UVeM+hKtNIKGSzFkgzC/WTnpnYpPOMC9vf25/yMD35LyVtbPaY6Dl+OGukatakLVGhiGLsQmsbjAYDfhrdH+5pqrfxZnbhe9AI1O0AbBM7JHKz6kzvIiYJfWr7BeiVHQFqlGBti2F0h+pi6EsSpQaVcFwLRGmhujD+jgRDq8ej+g+l6ybntTbYFaYNoikc5lwyMTrDRzRDqVdcYJruL01aBjIVs7PHRx2tK3Mw3Cqa5M9KXuI4DbSaYFYKK2nAFqqJuSU1BduouIajdOaRUw/K1vfT498Yrvxlfk2ohKkyQJIOR4qXZaA6lULFPy8AWlkFIkMn84ugT1u/2JljXcG3+CO1uop3J/zBRFpky1SClQETBmnBkra311KEoV2kxLjbBUAWilPxdtlwonVKXbAMAqsTIPIJe1N+agFYf/LzW6UEvFwXHOVpk3kUU2u50PIZuTMSLTgpDGLFTQBg7Dwspc+s5H0RuR4M0tX/ssEft62rH7ApiiA2mEWqVP3fjF1DjSnS4+7zvS3tu5N1P0mJycBwB6Pqgg45j0wRt2qs4xd3Q0SsCl998M7wsgEjVWZLc8i0LKXYchGA5S2iKlBiiCExsiawWNNGZoAYK9Hmme4SNzwBAFM8jBR83E2Qaru1D77VatNUAxoE8pTgCvVOgenPYQhiqo0TrwkU0uALA0ZXyO6AWrb7yI0xchEsZU1eBFHL1Bai1FsLfcfHN65K5LcYag39dGIpiyQjBr1YygGW+vmZ/oJxqAmD+TnXN+Kby2Ossfprm3zNtuWAYV228VTIRo84UtybAsk35lAwg+wpWK+82aNgtcuJBl4sI1nntPW/NaGOrAhZyHjALomwuIPi1VF9L2XVBo6c/98d97DS069nGMA8xdqNxFQENHMUR9zIoasyACsf4NBJVY7scCvaUH64C2GeoDKU9o0gPKntXdsA2WUWZPKGs/7ft+AnuwlUDNGJgTRV0iUFi/oBRnEJCBcC7ncGy0Fd5Fs7uCtPxa1DTySmgfWJHN4g0Kqr8HU4EAWtAyM2PBGp0gGRWfr3jfZFS43P2kQJj7WTUwQoDFEoeoKzcTbN9bgK8tmJx/kUFWLwGbYHynDI45n8GjsXZLgSISpqmP4MlIF0yCvqn09p/9IUzfPeldn/nv6WjX7WmqeS/ltKNp0+Fd6bqn/SyvXZx+4e03pFv3Evwb3k32a4CAFsBD6j115C1qzLug1guAW7A9bMVl9jdsm2UfAqEQxypAQESY1IDw+jQawWXJgTcdfwMo/C7LRmZBZIC99kD3sjLUAlChlxHF3nchriP1uQkAbowwHjCAegm0DF/MddLX9s+e9oO5vOf+e2FKZTTBLMi1xYZvALpZxCnQGbaU/HBQoIsAx/r8j/juYx8lCPbvmQ6bl8zJAXAP47FEEGfTlg3p0MSBdONH/0d6ycvpA0ygW3tuGzoNoC1/jHrZw32U9kcTlCsNoWQ8J/W8o163BK/lOZ24tvJ55fPJNOXy9/K9xwLg4rxPQpX2/kpd9vMRwHDfieHMjIj4kXmCr9CL/2MvyorlPE4d9gkNZR2V4kWo/NbdDuInzE4cIXg1TCDbYF0HKyoAsOstl5PZmtFn39fJ3jg+DhDzkVOS8ue4TU5PkB3tjWyupQqLzk1LTLAVsyipjo9tDGfS13s4Z4VkZG0sElTzOGXA2S4CC9TtdPE555CqzVKXHVff16ZEZ8sQolilf+Z+ZvWFgVNrpw1d2UUgvw6PxR+HMNCvmz9rwe+PjTB/v/Xa9rqDexNMiUU2mKb3IgK+LiRtKwEIA5hLy2TX5arQRoui/t96yxsBwZU0jS/5qtf9GsFIglraoiKw53PuY1+yXfIcyFvFWoDH4KAt3JrQ2Vow7boRwaI1dPraVz/AdSGC9ejn06pSPYxRSHjUbcuYKQK4TdZftgvHr5/yOKe7IPPny7E9+afW5ns578v1uP6958QjnYzJdKrvL9/7UB7/dEesfF/n+bbXfrGAOu9KMBZMMrSZDWtHOjbAdqpxfijGP9urrDLf+X2nf9WdY11eX2e48sSZeOrZ5CshSIyfYaNM10Lsa2fwfGKw9PSvpXynNbyTKFZuHNwQiVXtVQ/+s1hT8atV7J87r/utJTSfQGj52c/5kfi4bRKDuXrCHnb65/GgGWCpMgIIAZQG28xqSS1+5GWXpmueekX6m//91+nmr3wdZ5qIJwarxmY3TZ+8bvuNlgbCaKVGDa9nAFD2yff/edrSGEmD80OALOLIvE8KTenESYmb7p9Ldw3cmp5x3TPZQ5HuN4rId1rPUtEh1QFuR62Pn1gP/ntEQIrzi1pRN1NEIWJ6UmMSSsfFWBqlVMWxEYVtF6WnPYXm7Us7A6Tk3oTuhzjunJ+YpmUtn3bcOjD7AmNYfV4Fv3ZTG1wdZjzAsUtji2l1Gzd3I+1QKkfS4aX7yJ7fQ9aCgMLyfewR92N8D2H6oYp5rUo4q3BEa6RU3YKjtRNxmJ1Ehi8gWno+gtPbU32eyPJRNtZDUAvIhNSosUyIjWk09fuWazgdZKd7OJ8+NqA77oC6+t3QoIngL1tHytfPQH3uxVFtQXsV4Fa5ZwF0cRoJaNPCAUANYOmWboj3aj+vLhxIM7IhpeS4SnsNSq0CTm56QjRcb712M5BmIuO0zCwJiK2DzfToqBt0ky2i/BkY+35eD36rEWXVY7Nz7iMn/LJTFE44R3U+1QjGhNqrCUJvrs67Ti/U7l420QYAZ2IQutVob9o8toEIPjjsAB1JDt2Rdj1pe5ppTYUo0QZEnQ7ddCTt/cK+tKl/axrv2Zjm7lsABCMiAu2tygKuKdqFU2B1bZfiIBiYJo5Cntdej0BDEKjwT65NzSJNnLy1qpF9E4FmKmoVmmC31HFrhY0T8RTZCn7iurlMfIZgKSwS4dfZcR4GpZkXAgwxZRCfjlZYTeZfE/VjlcoFwP2KW4VDkkFwl9lfgxN+rpj8uV6L/xlICXEgX2MOO96AFG/jV776RcTUnsC4ZtEvFV7ncVzsD2pGNgf/s5OUjVfOnlTxtELoylprnQ1oq120R7IOeJWaYOdWSJlC5WsCgp1jiumV6zIyy6UISjFX2oa5qN/MNbDHO8L8LfwxewMTjOL+1hB56iPRPzx4KH34va/iJG/jftLOylRhpDNd5IJhxdey+EJZK1eYiTN7wgFsVXCktTPSQVAKj/GxCTLNvVs+uz3ZW7pxXno64nuryMg3VvozECvFq2JerW2FOSPmAiquu8wCt88uC3jFLSnGLgIE7fflOer1Ra9cnkMQJ7432ztfDQXsjg3I10sRu1AHtoTBfsPYkYrg2BphNrcqQaEQ4WNeRisvhhKTFU5zwG72HIHVMOtpI/NkaPVQetsvIBC19UB628dfRxs5SkTGsMdTy2nHUZTwq49MP/TkV3ByD08ve9uNBCU3pcPUlPfDTpifmCN2yNyZYt4axFvqY3gBwNizij/iGFkGUvXj/jIuhaEI3QGVc7kp5W4iHGg7XrFn5XmV16XjmssRSuaKYF97ryAimolpZQTd3gGU4TeiIbCL80Ezbhu9wt9/FdoDhw/xTQIWlYd5zSwaAa0s8OZNxpahl2H8StSe123OIK730bRW0+MQBBweG4nWEhEqCbFJnSNtrkHHTDNdwc5Emygu0vKBWIusB/dHBb9u+MgN6QW0LcwlU4Uhj5N3MC1FiNEqfoos4Rmd/MkcyNKhPPaLTts5127EGgqTlM+1eGQtkPJRrjHvh58p7//x45/PR3/mwR5r8+rB3plfP/5Ine2wTn29JXPh+OvIgNXPhdK+96XDHzoeYJQZ4LiDDkqRHS4DJWWQrM1IiTmbWQvx9g6wGNtA23cr/D7NTvGZmDHOd+ZQA0ah9cHLtEZRjHFpaTZtHBpJv/ZffzHVYckNs0fOsNe86pd/mb2clkrY8jn21WVLK5i3Neueo3QHfwfauRn1OpnzZfZ+57XaLasoflZrR7BPrXTrrR8iKNlIlz/pJckqixbCLU0ct+7CofMe0OQq72vY4Ka2WJak7EiDHPZ7xlfWb17BD+7iORiUljeQ5V6g5rGic1+sERmJFYLeEWKTRh71z+zlxfeV5U6xbmIM1+Z7W5vg9KbPCe8q50w5948HtnHvivtXBmc6Azbl6+s8/JotXccXRB03vl1D0EREVWaE+kLBDDVYbmTFe2WA2OC39jnYRsU847XMSihX1olAV2ZQFmdC64D55/HcF1ZQhlfjYJXgmEwKS5acs8MEwZYRoytZsqGZVMzpMlAdQDj8veC7xntDBEo2B99TH0BZRZaqayC63rAHhd+FT8511vlZ5poFiLP2A4f5aoDMw1jqEFoWjkGhGdNerzEWsY3Eo8Yms5n9ZWEBjQNYezKKTNr4HVX8U1uS+bxMgOg3f/3tkWCRzSG7aYmSoprtFEsncR33LwclsqMfWKz4jk4cGP4ra36O9a1o7AUPuzQ9/6UvpnQEZXi6PpQpkfUc3s88KADODuaa6FCIMmBAdHAffunF6bsef1maoX7NnoxTh6fYl3OLiIbUOHMUqirFkTAAsZBqaZg0403v/vO0cYGsGoWwPTgkeZPJs9GMqqrEk4Nz6faRb6Wnv/L7+NsAN0LQxES3FjAofCUAXt/lZwCcF0mI2uiFC4BdRKr2EgXM7XQEcAh42P/SzMDyxelpV/8+TsOF4bHFxDZTYPbMekwFp3JpTACVCkAzATgFIqtRCwxdepBrBACv0BN4dQtjSkZgqr6UjnQdRD3yPlRMb4difCfZ8vsZzP0sksMcAzBlBClEL0TSeFSqQlfOI8J+QeqjPnCotisN0KuWNsOpCgiuU7paQxSrOmcBKMED7t8S37PcI1iitQ/g7LZb/i1d9t2PQ6gFUDYCfYtLtj2j0XsNirWa4skWEXyxgOBxgcxdC6BSBQCzFyBoY3Q2CxZZE+zNVmDM6HJJB3acBcGBrIoaYetWA3jpZIn7AgDnOjp3wBIIx27o74LloDNneqc9SMNAxw7rvfA9WSE1jhfGhToCAhdS8SxBc35aA4gcZhoEJDV659PMRlRmx/vTUBWxFsZuegJqejeRqSePpqONg9R496btAOC5m1bS/s/vhSZNv1sy8a0JAkO0oFqawQBitHo0PiHSZMBEuG+kWCd6LbjjiZbOYZcURrNuzLMQa/LfQR3jfAVYSN9af2m7JDO6QSPnZTOoPkymS7VsAgyXoYpEZsrotz4ac9EsVIgVqUWlEy4IVrgIqrcqv5Y0REbZLysyV5EsDdoyfy/GNifB+MW6Xamh4TBpxjXgZMtvuS1dcsmlkTEMUyYQ0KEslmasqYyp8sPxcCpEqyPnDdeGXWhM55rzLgI2LYIsXWSCuwnCRJ9gG8uqJm3W1jrcEDeLLa3DAKw5nW2xolMA4Jw5lxJOoID0eC9gjbIyWpgAgD/wU7x4K/NrEvqeCsVsdtqJKnRods0V1Z/OEgC3QuBuju8FSBQAOPoXA266mXsisxBuc503aX907cvJanKelD/09UOBpg7RgGB+dDjn8Xsx2CJMh7vtfBbgw3Xoo3y9FLI5JlBQzNN4X+fNy1l8wxCrUpBce2aIikWYAzDOYTP9HK/ouxxJaQI0VTa0Gq2KbMUGKzZ6Wc8SoGkY21M0CiOi4zsga2XPvvSoHUPpra8CIA7fnf7wC+9MU3170v0zd6et/RvS5unh9ONXvZbv3ZL+49s/hjLvNjbKbbSLahHEQ4AI1lGLYJ7tllqznKj15fDXG8wla4KrBAg1+63IBDKvZBEQboy5LagV7B0zuxyHtbqjvDtkxyK3gdF+2T7HWn5ZNtxb5hQSDWmVmGVTYbNBrm8T9NSdfJAs8PnUOr7vyU9NvUePcGo4MkTFnffucWHzZXUYsOBAVQCwCryuu4h/lVTTY87yDH5hzYfIJQ5Gbv9k4IA6U67RLG7MHe2JGbYS+FouY2Ak7ICvuz9aL91IN7YBsKMUPNk8F8taY+dpO1jj2i3n7xmc87m3/h8zAp0gu01dLmZNmB0ZhKylEcDGzNHJcP79mZg9mnYwT0fQSVkOsazfZo8ksIVv9FOv/gWCYAS3FV4DFC2pSM2akqUi88+HwMY2WFUM0Cp7dQNGzeAIILi+nP7lC+9NmzacT5b+6cFyaq6O448GnY/57l6tnTAAJSRwq6OeHwq3IGSBErsK9q0JQPHRIzhxHbmRssZs3aRwnA/X3ZIAmfPqh5k4b9JIRk0BXFqCIAPfjkd2f9r/XpsA6w9+ld8b41zYr/h3uWpL36oAJ+0dhkOW9yr6upeIah2z8mRZ59P9mjhnsQBjGu6h+xH2S6apTFDr5tv+TeGLlMGZzOeRCKd9OhH45v0z/70B8CWSD+DMPeNNCqr5En5QMH5yYD+ObwCE81lkHoyihbSA0K6PTlp+/F5cZG7vY/Awn4+216Dk0hSCvXx+HjZHH8rudXy5OvPm6MShNFwbDPs8Dwuln2BL6fPNw8ar4et6zUuLZFA55879q/TzynMxsF9DaPe/vf230jznGeujSFoszi/Qd1d9ErQaCBrN0bP8bW//TfZV1NphQorrou89F5ID5Pkaz/S5vP/ihNzhoxwdd2BzHzZ64x5T5lBjbK7//d9LL/vxHwdTwW7RHWTTPZsA8GkBYC+2WkSxXJy5V1NPuvCiXek//F8vSVu2bEoH9h2kZm2ByL2RY06a+fP1f7s5/eUnPhE3SJpY0BVxpAZxQG5690dSP2IuQ3NDKMQKNPOF50yZypr1NDEwk47sPpSe/oofCPU/AbACQQ2jbdbOFEILp7tgjn/f6QJg3R1cXvZ827h4VwDA3/NOHPfdGQCHATEbYhskAI0tf7RxAYClHAt+ceYsbIPbZ2ukHhQkaSOcGojutFCEbtEfcnEE4a/+mTTdjTL04q1Eg24DQO7NrZGWD/NlUJaYtOYXczEdyAYaYKpsJDCwi4W/mwjpw2iPtDX1rwym3lkyn3ysAkitTNlzkM/EhMXF61rg/6kt4iu+eevN6WGPfQxZ6QH6U7IgAVS0GMQgQ39V18k9Q3Bb9GvWV1QTxMwJeCDoq5TyoA7MHwUrZAG7yK4EcJb2yiApcBGOY7FQHMagXJg+1LnrEKqKVVQEFrqJvuVEVv5bgDSd7/DH84qLSKDueNASc81S3kTCQsZz7vupoqYZjGziq3y2T0o4DunKRm4NVPoK17Lv/nmENuivuIuo7yO606HlvWkAwLOT+sKVf03pwGcPpZ7FOk2phmzxjLEiigYYWWWjq2IwpJZ0h8ysAAbjdhIAXDqFoX6u6Qzwq0CUAy54IEASwQ5+oq2UABggD1U3uoYFOM0OaA8AWe4Vml4AACAASURBVCrvCuheZzTo7l4jayRk5J2LUqJxxG3F0k0bFudhtKTCSTdTF2PnmIdKdp67GQAXwmaOaVEPLI1RinyXQl/W37Mh3HnH3WnnzgsANLTrMsDA+2UQECiNRw5yWHecgXB732GYmmSAu2ipJRBZoS1OAGCF1vw3wZUuefkIZbXsCRwAmGNbsxnA1/t7rFNdrvMHBsDZsc/ZNQNDGFiylL0DDRyhg+mjH7TG7E4CDNOhaFoVpXk0JsiyduChAMC5CDpvIFDsVGTO80EHywunbECaUs8wWQPTpZvTU57y4mi5tTBvjbhBsLxlnAiA/VsJgnOwKN4ThnYtSJABcOFknSpTXr5elIuU78/ORLE+i68U9ERwx/OKoKe0/Jw9XpYJ4Tpno40aRIKkfTp41AsvDeI0cjn0mSoE2gCITJTzyZ5O770vXXz+YnrrL0N96r45/eFn/wzKJO2QBkdTdbo3vfjalzFxdqTX/OH/Tl+/Awdo9MJQOJ8mhtCYt70Wa8J4grXlKowHrd75xNiiOm621TksYyOizx0AOPcvLh2kvNmfAICLDGI4FkGZJoxlYIA1VLMcwlsLAG5iqlc3EKgaYT4BgPvOj1uazkMF/P1XXZt66Ge/zCLoIsjr/Lc3d5N+8PYcLUFjlb0y11waWMvtac7KAWA4VghoV6255Lx7sDXu71HvWvRmjLInrFN21LJNiXuLs6ddPweAS4tz7nk9I1A6waVj3vkdvaqMz1EaYvkcYFgG0CjMDv8tXVKA6sakde4iY/Wm1702jePUdMNMGjTbiyP/xje9mVg3gX9BAz/0MmCd4kCzt83y2f4hyvvmjqa+4Wls1WK69a6/oKXndPre73t5Orif4FBLAKzYqaxAQZDfoQO0io4MdcvUhxvJy4Kd+DoqfOszu044hqU7ih2awbPcKkAPQKNL1Xjs1AItxIJ6ynujtpwMcQ813eX7ygx6Z7Y1fJwy6LaeQS8+U+4e7gq5h/YaAC5Bd+l+lffn5BnUsziJs/iovay1Q3Ooh9eHENujRCvPJ+wn2XZf01/w9wgg6DsUx8vjWpZM+dcS+q891629D72RXIu6ALA022z2d4LSldoY2f4Z2q9wrD6ZBgBXv8b6f8FvjfkbO4a+Whx3be9tho/H5zmn8dFRAo5oJ0E5qNIa064yphDrOmNknBYBnqG3gKCgKu6D0DQb4IFVGGkLUJsIKaNX0hPZ4P3ThxCPHEpvectbcia6uN7jQXjobuD3eB6vec1/isRLjQCSAqzz6FDIelyidMJn2ZxzHG+MbjhTC9Mxhn2IAS7jr1huUM7HM3nO4r6wMHIYKcYo1OUD12WmlQH+JTsysKam2Kf+19/+bfqBZz07fGOZwFUxUDurcuYT6UEBsM6q6XYBcCwOo1/8UQC8afN4uvzK7yKFPhcRl/5af9R5BK2Elkjfuu3W9KUvfjHe78mWNLshHNpPv/vDKd01ncbIAtcp8I3JGVQFF6JknN50ZGAuzV22nJ72ih9mkKHAGCV4CAGw16OKZs4WFvVEpUOK0IweTHfw+gTAUndNbPLelQsBwL8TADiEmxyXiNabocNAmgk2SB4ZD7+GyU+9bQNV69VQ5mWiDeJUWBMG87EJLa57jPMgO9DYuJLmUKE93LybbMbtoQqdlvZTf7sfyp6tkegPjApvUFYDqMhZ5ktoiVSt7mbhXYSQ0w4ylFvSIF/eRVukrgneQ91qhQwIbYpDYVUl3ybItQdw/vVvfQMA/KhUp6fzFJvIwAZ7G2egonDnMX4zF2t2UfXxKDc10Imvjg0nUqZTaW0wGU/+LRtAxVXHMOi+AULXIoaOull1xz8DsOxMCZQCA2YfOkfPjsn+5tekFjegc0fbkdjYAFEBzHhRn9G5FAI3pkxcTdaAEsog4ut8rhOEqPL5KgrATUBh3F/s1/79RyNrs+Wx42nvyOF0eOVwZHt3tLalri+gg/W5ibQ60ZNG8WxHsQ0rCIPNT8zibAuAqf2yfrOU0o5+nWVGOlNx8pmJAjXKRYauaJCc2/bkuoYwgb4No2SLFSPL3dTbGmAxFpHpLAKkXNuqyErQGf2rtWvW4vu77Y/0WZl7Qb8fsqcrYwwVWpGi6AusIxEA2EWRxz1+7wDArpeoJy9Eg6J+DpXOXoDM1792c3rEIy6L8gfp2FFb67GLgEco1gaVMgPtElxbO95E4MpaSttq2fnLHsDWnDcJrlh3LhZsOZ/4CWaBsQUnYdGz81gAvLbJnB4AjkloNWywNnpRBR8ePZT+4sO0QKrcgz0TADNHCgDcQJTOdlIPDQAu7E7EcTIVKAPgNsRkrrpJ0Ee5hgJ9oq56bjg94xkvJyLbi3jETlSiDWRlG3VqEOzLZaagHccv5uAaAM7bR87uHlvbVroMa2fWpj5FdjCqhIMVUM5rN9Ncc1zU5nGW5izzfFZJmj0CO+muUoFKtULdQZMgoWrJzsmqAkJsxIqa93ZNp8GefelDv0+P5NVvYZRYpLNSWxizukYTdLmyNb3kN94PgNyejsB4aTDhpybn0gCbNxUO1HQw5+c5R5Wg+V1Fc4N1Ak0DdjqnUnk7AXBmP5UZ4NJ9yc9l2UsoqxXBuFxfntecTIjIhHMB3dQAhwL0GMfZzLmNA4A34rAg4ZAIvO1gor/3e65NVQBwA8DbhX6F5xo0NuyH9b7l7RMAh1oxsfGHggJtTegiNLoeHHgzVX1oDpj5DQqhexn3V6deRecQJOEiy0xw/J3rPweA88o59zi7ETgZELZmehkAXGH+qYC9DKAVPA4COEI1nszQPNmpClGsneNjafnowbQRUcMeWljMkzT4nV+5PtajSZUF5nTP4Eh61S/9Z3NKWCOcG7K3swTTNgyjI7N4X2hdfukbf4L/Nph2X/wcgKwdx8exXQi64YPGZ8IxYY/Hl+i3N/H0LIBoIMCWa8NnGSWuKdeMYL3fTLM0Vp17ftTUaWJb9CsNEspqtLxQzZopRGVz/1Nqq010uEVpWQokk5NFuWZTm7qezFv7u4pbtl4A3JmZXu/dP5vz104FJZnx66dNmP7dAvbLjhrR1k//ReaoYxjgiv1Nm1WMp7brgR6zgM0B9F9KPygHRA3u0496CQE3wiq9G9iX5cqTNBncuCHNwlQYHUYcV9q9rDzeZVIkSiK4Z3ns9dzUv0EriYjCAgr6m6nfD/X82HMy0625upg29BEAB3QOMtff+PrX09G0kjaNIRw1c5TgzFLMo+HBofise4Y0bFsLea6v5/35aGuPEgivMNeW0DCY1F/nvzHE88r+ul6vuhiDAH3n9Dw6DwN9AzEvPY74r8Lcn7E0zSBocYwzehYAKyIEmyJn0N1/830qvZWVQtzYfcfz/tBHPppe+KIfYx+inIH1onr8tx0AR8NhLjwiwwxMuTh7FDOxxQ1ZySFqMqo4cXMo6XpCUqCtu9BZjkgW2anYMJmAQ2R6bnrXDWn2a/elDfN1spVktmJe5WbpRiQagIDDA0ygJwymp77yWfydaIRePxM7VKl1pCJScHaPBwbAUivyMSzGXgPAu9Mzogb4guCwhyxPCC9ksKJyb2TRsF0q5oZPC9hYrRFBDzq0fTQxcLZJoi+k9DhBGEWmqYko1tKGxXQAQYYj0J/nMcotRLG6Z/amKvUu1ZUpnLUZMrgsPntBWidItEcA3NV9PsfdweLcQZR0J6JN22nbAgiexHk5xCQ1UAmwIMmCqigOFDxgRZO+8PUvp8dfcUVaYHEuszrrY/1pEYDcT1ZGimLY+wKQRoBCHMLctR+zdDxPwbZIfCTX0y0wWaEdWtNpm5vuFS2U7xcI+1MYc0Gs+0GR1Q3w68EKAJYpqtmtjwRyCYo9H37sK9jsYY75ft4ojcL7GYCd43jrjNpF30XFs8iCrqpSq/gT4lB1aOjRu5RrlGG7SOZxeWqRLDHZ3+21NPKowXTL6t1plv+2UW+9fWFTqnyJWMK/sAnvpy8jm7IZdEr4oEAvojiLCJa10AoLaPDCSTVSLEjnLIrIlvMpwAI/pTESCEf2LOrOyxSsUQhrSASpGMsCBFfIBFdtayRgd0lYG8z5L0P/yWyLjA0z9dzNn2Nb/6IzTluuqiJsZPpt0VUBEPv3TD3PczWXJPMlkYXP6zLXdcc/Q33bdd2lKjMbzyA0nE99+jPpiU+8PBzkaCETLTcYC9ZDUG80/AF+8/3VJPt9rmXnTc0MMPNDdXEBcAiuaUr4XcBCmDOCKoKWoEFzfapC22e1swa4w8y37cPJa4CdQ0YZrSlnE/LCKSjv6ZsPAPw/b4RW27MH4EtElolesZ8P87NZoeabYW2YDXBUrOPqzKiegTnKmTvngOPr4pHa7WAJhvP3Rz88VHUN5PRC+V0C+F59zUuYITvY5JjD/QDA0nM8JQg+1UkFGs0L67hHFg0rbGxH7V7Q89sPdyp3LCdFUStZfl9R1x5zsahnL1V2w9QX9cs92E/r/wXFDZT/G6glQ8tAHRg2BtE3tZNWsFObN1NmMPut9InrX81kYXLo4Khoy0b8E7/7Luzp+WnvUTgt8IxbFdrBEJDaSA/X6UOUesA46pbqzMe4fRFQIW6DrWKuAojtA2zG07mkk2JXgaA5aleCGl0E4eJfed2WQy5Azor3JcMp08YNAkettFoHqEA3hliDAN9EuUtrEyt9E3snbZAU9D+PIMt7n3otNc0oDcvvof6kgi1SL8Pakyx4lQddEZ5M98ulRSF+dhYRcNel+7OCkgukzHdf/LBk28B+aW8A4zvvuCsdRbBqMahxnBcbmpk3jxlOPFSgcwD4DBb9ubceMwJlxihsTWecrXiXNbX9gF0zp67JyKcVQdk5AEiNAJeCYotk2xawBwPYZf3RQaKZZtFqHGC+MRnZM8PK1/9m7ivcZO+QSq0N6MK+v+GNv4i7AsylLO0zXya5Abvmkkf9hFVSQJwR3Bd6jsL6oQqzULeGPqrtB5APcg7BxrDul3UTlFHA0CL+b2jmsMe5z/ljV5LpqckQVp2boLyG3WOAwLbvtWRJVfw6LUX1saREu97CB+oYm+yRahC0u8VvPJ0pkIxvKerUjwHARTy1zDiXYLE8B5/X/JYT944zneJnet7l+7XDtmnsw0kVW8zRXiyItNhsAeoiHTnqBklNFhWgcm0c3YWcS4ZgT30Nfo8PRZkEfdo87aL32iBMnfujMrH05DEow5OI4OWOgfo3lvKEPFsw5aJjRPgKUTwkSsIVWk2/fT31tdyHRfagGbRk+hG7W+HzFZhSi+FDoYRuJxrw1xjA9xf/82vTUQDx+NCmNI24Y099ECwCEOa6pUAvApp9DNfJ0JYlqB3rqwyBN9jgIErDpkqoL29KB2kdKwMhxKeYhz4fPXIojYyOx/V7zV6/fqVAOVhDJmcc9djnM3g93Wd1emQ4RUajgOg5K1+U1uiCRkmAAsbWz/ehDP2e9IpXvjIU+KMVUmQZ1/940Ayw9X1ukP648UVPWTb2FemeOOKbN42kK668nLYc29Pee+9LB+7blzZu2Jxu37sn3XbnnRiuzMNXgt/iak96mIi7APjATV9Pm6DpKopl6ttByLQuvh8Ddghq6uC1u9M1r/wRwA6UAjd+jNaKqe9Y/w8xAC5uRqYkSqrR6e8EwJlqmho70zOu+Q0ovztxmqAiFA5RFoXJkf/IAotfikxwyzZAoMWm/XitdYNuGTVvo5hAso2KZK2OAlW2AsK2rqaJobk0iSjWxOL91FzvJYNxf6ou7sdHlwp9mPOYJAuoR6dgDufavYVjb8YmbCV6uZW+jKhC4xSO9p6PCNZQqhxlsh5hQzhK5EQQzKzvsocei/Ar37g5Pe5Jl6dDs1NpaMMoNcKsCABRD1Rta4EtOfY6dAhD7EUAzI+JVRnMOSWsSBZLAbCbe7sWYBhHrsX9NTPse4LtkBNf8dAuZVOU21kEvSiozQXwLkCw66P0vfU3A4gzaSI7AhqKyF7R87V0xsOom7mX5hw9kAGY0RJIAEz2F0DstXn6szjEU5Nsgczrui1KdhG02dpIt5GJF4/u6DkvbTg0lnq/wq34Mn1b728BgDEW2leuoYkS6DIAuIWwhsrAQQ32YqVBFz1qOwM2Un7j+vPEj5rWoEFHT9Y1ENylGI1ZtmAYMB8JrpgJ7iHKLftDkTXFhKyvX9aJ973Sv+1rGt9XqANHnTonqhIvtcRV2iNFXTotuVq2TbJu3dhBZIFz7XVJQ893Sip70SJG8BmK343odylI+MIXv5we97jvDgqSx+3l/BYUrbI3ttcZu2j+KbrqxN+lFkWdl+2gmCeNoD8rgsWL4JuGauaAlJaLX1AMbTUAsLXIxwNgv7CzvrBYu6cGwBk8hLidgRnob9X6DH3MD6WPf/SXCZgcZD7T2kSl0yhgZX3SmylahHDlBr3OBgA7GC1r0yM4IDnP+eI85qYGA8WaHPqN0mZmhSjL4hR1OWMXkf0dSM+4FkGsxigbI5mF2MSLx8lAcHtMvBGdmz3HL1SETy1mUThaxzkJ+f0Kp2WAGPCXm9wWdCuAsMrfbvuxUQqEvWbfaoTZtc6kizZVAk++a6mOPSM4Ve0dZJ1iW7EFdh9b6ZrEwZhLVD6n/tWZtOfO+9LuR12aFof7EiYNR4GMMUqSi4ybFbwrzI9pyhJGSOlA6sFRzUEVn8M+YY/KYJ0AOBfN5yi9DnREoU8FgB3GwgHNdeg5Ipf7KctAkcUhCM57gKr/AuDGOE7QNl7bwmuIHtbI/vYS9NzO9bzr2qfSdpy2azoDLOyaZWcco4ntUnG2FDvqpm+pI29wLdZVuajWZsAZ/ctOCdGDnAu+6KKL0pOe8ERq10YRCdLpaqTbb7sjffWrX01333W3YgMhLObfl9k7pEY7bucA8BkN+bk3d4xAZwKuHVTqAHuCxiGordYgrgKCFZHqkabp2sJbXoSqqbOuqVc/Y2BgJM2hbt0HNVmGSYu5ukIWr0agf3l5mjZKua1SPzTTBcAGPUjS9W/9dd7L66t7qDO8Lz3tmVdECd5f/vW/plf93PvYG/gM3TciC4zdNxli1N99oRdfdOvIhnT/1F7yGjhy+H7zBNDh+sVamaEuUzVuCyuWCMb3Dw5EBq2PAF8V2zdCk/DlOcAvnxMoL+Fvmy8QQFcFX0UAOQeRS9tdPudyrxLEnunE8rPZ/Si7CBTiTIVHJhApazMzJS+/Hno5xbk8SAL1tE7pZIGP0/lg2FkclhUwRl+djCT3pZdxVHKixVgPEIhYCFAsHTAzDQXCWTAy7z/q/BT54BiHdmChsO8G/ur4W1WA7iyUZ/crdVVsAzmECFMFLKM3MMi/Z5dnItv7h+/8g7gns2gjRc8FEzsdQp2l81uVfq+GyvJ8+tVf/zXYl7T/gv0j/plB8VinWytfs6Ur52EHkRpgfxbwOTJCthvHdAWcMo3zKjgUkB8+ejhqfzdu3Jju3XdvGmB+HT++nYGMbrK6y/hRy/QEN0nUY4CTY7f4nS9iH5ARBFOU56pJTQTp1Nmp4pdaM6zw2OkC3uPfZ/vEVhSR5zkYGDiC6XF78sO1xjrtsnsP+9SfvO/96aUveQmsw75gKknXPpvHgwLgBoMhFSpozBgTowI+a3S2n7c1XXH544kYbw8KyPz0TPqXT302PeLSy6D69qbPQ39WHMvBC3lrVWmJtg0jRPDpd30w3ft3n0vnz9fSkPfa2qsC7Cijv0TU4xCtI8Z+8DvSU17xfNqOMJlLAIzDbe1R2bLibAagnQHu7CNqLaYZn3DMsoOnoxhGyhuDIuv3XvPmUIHuwug1FSzi5AMAC1J0KArnJ7KZ0Hz9kXK6CgBOtqchgdGwPQw03FrQUllGQ4hTbcJR2tqV5jY202zfAl1hJsgA7YP6eC9AYC9U0ftBOvsxysgU0yuy296vkT1UFRqaZDcpBVsk9W0hmrMN2tAOKl62EGRAbGwSx+owwHYC8Rl6rlZRu7K9zd59+4lIksF3c6EljIXnItsQm9a35jwr9vm0b1BOsObMrThVH4gvaRX1vlJZFTSyzs6azgDCiszodFoPKgAussfxXNSIGt3NGdL8qJiZi58i2hiLo+NOF2+Nnr9xj3JgJovQxK0LIGdm077H9sS1uWgX4y8ADMfUy6Gfg4qPS9zveQxQg5Me3MG937mc9lYOpAMVosdQ+y/sIqN+HwJEX+fSvkmA4m7ACP9ZI20Zo9e6PMvGZxZYWo41wAHMFS4zu5eRf27do0HM/WtD3TqyoU7+rJquErRiSNGPWS69KD1oug54roOvY/AsAVVBl9OL4IFBCT8SNEUjh25SZoL9Y/zTNcY5SfU1A0xLrhZtWSITbK1i0PUFwXwRu0gWEs7KiT4CAJul1kaZ+WfD7sEBPnxgPxHCJezBjlgHvtPaxyWBha2tYq5karvn4eV04qkmxj2Uo6VAU6/ZjYBA1SAmAHgFtqsUVoGLr0mDNmPcrdge807HfY2m6mZTxjczyIoxD7BWOA3HZTNtbxZKi/4dhFTpPQIAPgwAfiMBE3ppwrhgiy3azQhGvJ/GdKOJVtit9WaAy7ZDzo0uL9B54nlaZxY1wVCfcdSWlhHemj+cRreenyb3uxnsTk+58kXcAwpIpY0g0JKvugSrrpV87e1IUzEuxwKmPD/KsSlBbccqi+hr6RgcC5LduLIIoXMvq5FKLysU4P13MafLYzof2zXDRu/5fdmaOe5BH5PXgNFSFesjNbqqM4njqHgNtbOTq1Ns+isoQx9NW0YH0te/8s20/eILU9+OTak5UE/7EGDspgarroNJ4CWEnbBJFWyRWmMxvEXbNm2SqR11ChowVWz1lTPAjBl7S2RhnUoyU07IAOfRiWsqHKqYXjKBIlXjGGRQH729+Q4p0A2CuQ0o0JXzuLdbmTdmgMdbaQxK9NbVufTOZzyFCBzBTcsnAMA91Cu7xzWoV2liXGIo48C5j3bMmXAaiqhS5007g39rB6OrA2vzuc99btpJ9veL7NvzOOlmBS677LL0mc98Jv3rF78Ua7yOw+TeXwru4QadA8BnMN7n3nrsCJwMAMc0L/Z6M8B2JjB5oiicfsJSobJbB/SQLoi2lgaKK2Ripw4fSb1jmyIY3GIO47DqvKVB/Jp5AEkfrEV95qmJw2n3zgvSgT0HcaahWS8cIsCG1CqJiJs+fT1Z2cH0l3/+z9iG7Sy18VCA7g5RVGa8gT5rF9njB6SBTk2n3ySLdxS2EKs6ABVwJc7JzF6XnUsUNrJLA0EkfeW91IqOQD9tLuN3YG/OH9uV7p/YR0Adxg+lTHoLvYDkRTPHjEXJngmrXoBPzVUOzq5vVjnEJfMyt9FbUyfOSYQHB8BhitZ3+DbGWefHY98JGqwCTvy7X6VtVIx3bdyS9hy+HcnSfsPUkYHNncCzD6YfFMHbsOO51vR44Fv+fv3170gHD+7HFqL/AhZS/Gp0FIoxQRYp7SryW989R4ZUoTXv+RHmwxt+/U18t0Km6hlxXsEQNVvK2WiyGV+1RfqlbvP3qdZ0GqiMpgUCks6d/n5ar2KTpwGf+sUGVHrZ3yZNUhFY8TFLyV2th9ryAgupMm6i0sBkydYNseDjblB7uhgUAHz3DBJoBpNZDrNMKWsfv/eAt6Y5VhUHf4X2sf0Iyjlyi2A8VZk3jm9Kh/bviXMKHyvGMs+F0312/18RCLU/5T/Ls8tAuFuf3sAR6qQt1s8HP/Bn6QU/+qOR9Y+seXQCWu8Mctvuv3ANdZz0e7IDGVRFHV6L9BUfIKv72O94dPr+77s2/dM//b8xEa+6/Ir0nj/4o7SBwXnyM56eDhw+mj78oRsjAyxat1awBf1kmCzRp/7wA+n2v/qntPnoUho1GxnHziBYYY9FJvNBslS7fuz709WveBGOERE7R0RpeCnZDwkANoOTI1o6FJEhMxom8F1FXc1ovtxdb6oOOp77ipGc5jYA8BuYGDu5QWRhMIwmhsMw6VHwPpUL29muAGL6LoIwf7hIMnGUc0UWs3eESYvhXQEAr4yqCs1E3EwkcRDjB0A5urQ3zdAaaWV5DyDhHsDNvYwjPUqhQnexYKxfW/X8pELzRa1un/Eaa1B2e7alkf4LKIrfSXskQO5hMp+HcTChT/bMY+IAwl1k82657a706Mc+Ok1MUTeHGNa8TpFUROMAND+tkJWJ3rL27yxYk9GKh/nfsIdf0Aj5nT8aVBAEh3aLPzqY/EQv2aBC82/BsTRas8JmgwTDIaiU6zV8BAA+yezMwCbXHJYEzjBp4kX/EOecwZznKwB2nYXYExarJn3YxY9ytSBrZprzR9lulYz3Uh1gezFBgG1z6ba529MCYFnF5wubu9LgHcQuKEFc5fngHQhVkG2SZlXXiecElqGjrNCPuoXyk0rQKsqqMGmdSPaopUeXALgAK+xAkQEMSnTOHmkc+ca4gKZ1oaZ6jQTzb91eVSd7rBeCWrnEvYk+o0VgIvqwMpYa6lhR1NdqxGRDZ8U+GQMEQOzdy5xrjjDvbUlDX0WzwApmxSk4VxXIyrC5XQMj5STuicBaxI0zcsett6QLLriQQBmOu7WE0abIRuWKHtknNQOl3OqKaysAcAAHz0hFQTPApFYbtNbqIihRg7ZqxncFle0KdZqRuZNNQObOLHAIrZl9cj226zRjpbaN6OkA4KYq5UySPKWooenbT39SAPBH3gJNfJJjTHMvreMpNk2p7A8VAI4MsNRqAbCoLN+zgJPBQMn09YoMBujZKpi3UIpqLvSlvoFL0hOe8MPMm+2sGeqNtD3tNHse17XFswaEcxahfK9vO3b3OL4m6pgyE4MYAfzyovRwuf7XLcz2Zz7rpOa1mYM5XIOMgfLcisCW88JxXGJh+smhKA4mEg3Y8xt7EZ3pIsKj2vY87JnqFhkKZHSpGbobbYmLL30s8x9BEF4ziNgrld8pw7xQKG7KQJRRavvF6/cYUDFwUjx32a6LVEuTtltlDXDeyBU8dtKxagAAIABJREFUcV5xrQGAcyDhuGHqAMDeO4GuC8wByf16JVz692XLISi1aAwwUgDg6vlc7zbu7wZc5bFmOu+8StqMiMnbvu8avHLaIEm3Z733zvJ6BIKlP4f0YjHeGQBn4RDP8+woYLZpc+9W/OqFL3xhtGq58cYb0yx0aDPCP4qzISD+wpe+nCYmJsLBy/Myq0d3hfr3ORXoYuGeezrDESgIUEUAbw34lk6tCRdbwyg85LoUdAwwX6PWFtqwLYwWcdANrMmOsktHheRLE0GhXD9BQIns0apgOAKz5NzIJI8S8J84Qtsjg2b2LCfQuUJiAT3XdNu3bkCMaCY96Tt/nK4E7I223wwAjJ8WO7PhL/Ysni2wevuvvSOCQ/0jA7DI8Mk4J6nLyzg50kSXl43g2vucoBxAQ3X4N73xzVGr+rvveBf+B/3KQeW/8qtvSlNkEas4VbbCmaSOM2vM5FKpstShzARrhqNLezBXMoA9k2ftR/RmLoBvZ5ueMrgrMy3XrWZ/RXak71OnpwyMnu3zmZ535/tXAEfDMASiNpzxHqNe9y1v/JXoyDEK3VwRtJJ6vBYozyArfMDCBzkVAJbJ8+Y3vylNLEwBUGkaqso0fs484lB9OMdho+3nrYoIryvUu8gcrCNWNck8a5E1sqVrg+9xzMzauu9l9hj7HEFa6dKqiE/MTaZBgO8c82WFwI86GYrAWh9e7sPSot1X5mfxSziPbjEJeKyfa3WdGGBRCGsGW93HuJisPPXDkkPqby2DEXNh+/thK/gsw7dOoKb87hnUqLv57g2UGxw6fJg1U7bxyv7DmVCf25ngCA5I8S/RX/FF8Y35HilyF6Jy3Mcqa+HDH/pQeumPvZiEIIw5bYJCjd9OANyg6auRqGxwltMQqXc58ILhJ199Zbryiiemv/iLj6YdO85Ll3/3E9INf/pn9LFdSt95+ZXpkY9+bPqtt78j6ANN0LvZSrMpAzjNn3n3B9MXP/CRtIvs2yiAQQBRAuBlbwYGYS9CUQ+/7kXpqle8NC1wsccD4LOnQJ8MAHsWAmCiOYLaVWoCifBMHrU/12jQBbq6tqWrnvjTZAYfARXMwnuc1VK1t0SHRcypF+AYDDksvbWWZoH1eStEImGzRUYVtg1ghL8PQYcgy9Eaw6nYgOEcxR3DUVroX0xT3fspVr8jzS7cipN1N87cPn6gzLEQo6BNRy0cMQE4X1gjI1wjcjmwg4gQmeDaBWm0e0cab55PHTCOJQnklQNE9GfIyEOT+PznvpAefsllAHfbArh3sLAFMjiYAl9BpGJeZgftdazCr0K4i9a3mmUtXGCBhAA32uUwM8FUAYyjlWoBiJu8FjLyZGH67Fum+i9/U14+Z5Gy0EoEOkJOe+1R1ibm+hRBNgvEBSBrlEuXWWySxDEW9MpKtEbW7HXchyIxppBGYw5gM2PWvo6TTQ3cMHd+J/d+V1c6CBDas8QYY6jGqf+9cH5rGrqH7/sKgO0ue/9yDbTpwfUm8ogh5HtXCCZYB7wKLcTaWCOPq0rMYmSiVrCIROYMcN5AohVO++G1H0sjbRVqatK7IiNsexUuzGBMk420ZxxDxL2x1jzabnGNQfUJy44DzvqSahXghPtqJFqH1Wjfah9jPMx5ES/pGVBgi88G+OXN4jKel3CQa1BhrOdXkEOVwGXVmJnnVev7uUdf/tfPp0c/CkACMBecL9h+gEHXSZZmFJHWCAAo/FBMUdLm7qEBoFTqdiOW2gz4tQ9XSYOWAl2BEi0AFhAruKYglr2DWwTScq31msEMAOzxSmBWGNdjJlG8IcM1094qZge1qTbLfLkLJej96W8+8bvQoRWdQ5SirVQoEBLMS3fNGeASGJ/w/af1B12oTOHJgbbOUH4GNrIr+rk381C5vKe9iD4tAY4Ghnamx3/XD7BeL2K9sdYxJHWyFpMTM6zNrFidx7eY8B2gtQ2Uiyj/scctTvyk3La4e+3zzLoHa7tP/kjR99PobQBgXy9CWseEao3+2pJNx7IbHQhhP2sKoB8U+hX/nmmHDUpt5vvpuwkvvg4F/Z67700XP/oJhJWIoiOYpYnQ5PncIsBlCzXXQQbfrDqBr6haATfmjiKABuaa2L76MpsoS1R7YADOjL5RZ41g1AK3r+9kaRYDtkXApZhPXRh12RwlMDXg0+SAK9Q2NylxWd1EwHM7Pae31ak3bKZN48100Vgrvf7aKwDA2Btbl2GsKky9fjJaCxTAfzsBcGSouT06NFegAyEouPnmmwMAm/199rOfHb//r7/537m/JIbG5xXWbNRnBSXKv2OhWNPv+eM/Stdd9zIYX9D5oKnZnq2GLVikRCSzx+wowZhgN2J+BgX/3OPf6wicCgA/0HiUpikseAH8chvLrHURG12ZSYrAMn4etUKWD9R8xkkwSG8GipJ6th2yYETIuqv7oFsv0NP+BixLJX3HZc+L7harUY6SnYmwaRgSM8ABBoN90xmGz/Yxv49zYv7bwkmxngbHGCbr+6tvfENoOowOC9QPp9f+0s+l3/yNtwXIEbC4F9XIspkgiL2hYC1lu5Ltqg+v2TZzDwQgTUzUESoxwzcw1I+qNW10RikL4Zx/4bU/l377LdeTzZymBzh1ntTMSrMdHITOS4azByZOnTX8c//5Z9JvvOFtBF3tb0wWUGVgrsmMqOt8yJpl9tBX/dKr0zvf+jsAsDpZ08PxPVkzqnPfOBE4rxcA+80yj5ZsLxWCg7Cl9CHxUf7rm98cNdRq9JQZ17wPrdmbcjzzXFsvoM+fDvJPPOeyqsjaY+Ai4+u/i0xs1mzwppZ74vH2b22fyfc6vJQI9Of5Xpytfra+dXHc9diPyIpHO8RMpT9zKnPe/9dbA+y87qFmfwE8aBDWC1wEJ5pcdf1Gb2NOzODsEgDY5xs/dEN62Utfgg9EgJv3rZiMKMdyHYPwoBlgacvSl2MaM5vN5rpITbM/6tGPJAP89PTZz94Uk/6i3bvT3378r9K27eenxzzhSenu+/akj3/MNkgYiOjdy6YHF3aICfuZd/9J+tS7/jhtx2EbUWXanlq6rUbNjeSzSe5D9e8JP//z6arrXpnm5Z8flwH+dgLgEL3xeM25LGSwzEIyCmgTaABktfpd6eorX8Y7tjIupNJCuVeTZ8HsWu1lzSh50KD5OhWPIwtsJlUqawYt4ucWGYIWNDmfu4Zx7EahHvC8Sq3YAsnc6f4pat3uS1MrtzD+IDGywsl64DmddK206MDqN0CXngWglhQDx9rCcRDDqu2ix+0ulIsvSAONbaQ9oRZCL+09upCa/Pzb125Jj3vME3AMCVEALgIUGIHynIMSi+OviBK/VwQvSvxL45bSjdOp0S6TIJFNi6xPNism6PLf+DzWINrkQNHV5ycfHQC4USgkuuCjPhDjnxX3shNdqhaWv2c8hdPF90UwsgDAZjCj7U/xEwl5x9/jFxnowFyq18E8kCQzScBmHpXWnt3QKnYicjU4nfZX9pONkrfdk86rnZ/OnxxM9dv5jm/gpN+H6vkEQNcg8+pA6qsMBABGoBsQzCxlU7A+NfSYFSQoeov6bM2o4GyNeWANRXGd7c1Ny5YzLRpwwW+mEGRadBsA86fqCJMHECAAELAaABCkhTFmfMwAR0ZOOxcCVUb9sjiPWd7GMIMC27QXwTMBsMA3pn7xs8TNqWB4NEw6sHXu/QrCIUGH5jvnaAFxkF6tu3ddmOc957dkKyjr/YnYlWX6JwDgaLeUFYQjuun5wQYwUGJtZrL/rwJFU9gMFHFVhe6CsRCK0IXSuLXDXfZzLUBKJxX6dAGw2XXtmVShKs2zFxvfTF/80p/jsHyD8STKavMMTyiUuEpwnaMssWEUmeF12N74SJsefAz4LTZB2yAR4e7ro6+h/aSkCtP/d54suXX1/SOXpKuwQTNTdTYHnBAy6D2wQKpMhkOHjqASPR5ZiLw154xwu96pcKJOef4nAOATAWAAYGFrGVjiKCUczgGqzB6KLb443to4FRRoS0akehsc40MrZDsDAKt2TH1zi8bVtmVbqC+GiGBjaRoa2ELasvuyaG3C1AwhfOvgu9FYUGshgoq2pItgEe5qLgGLuvVVgFjFc2E4m4xjHwBYgsYKAZ4AZZ53vNkAXlnfW1778WNwEgBcMjgKNe/IlmIfV3o5d4OctLyrbqmlvu0UUIw208N3V9LbX057p8N3EOggso8QSRdzcmClj+2C8gwAvyrywc5mcBuyFXhWYyA7LmeTAcaBVqmUtege5/WrBK1Qj/fsmc98Zrr00kvTJz/5yfTpz3w2lz5J/8Tgmtly3dbYxOYRgekfIdtCPeYH/8cH0itfeR39K2eoXdNJbiDcsiFNQFGvE0gXANeh9c9O2HZmiEzHelfOuc/9nzACx5uZ06Uzlg57WwAuSjH0IQuHvrCnUcMajBRLdwgcRybXf2dg1HRtAoCr7PWV7kOw3wDAX7sx9tzHXPZsfD07GYwy1w1AFxH1OA72gs+rgiGoKTOkwXopALDB2X5qQxdQda6p5E9wS/bkeVB07z18HwQsSz0mOW4Wl3WzdB0u0n+yZE32GewONk1UN8W+m0Pb2arLL1uN9m0nzwAPQV09PHOIqwEckrXeMrw5HZ0m842R/N3f+W1Ya/PpHe94R7r36N40BHvQ0gYfKgv3EFH8L7/4i2nzRpiEHPHn/hP9lQHx4+xBkwRkawS7A7QDOrEM6ffe8c4Igv/Eq/9v2vTQSxy7kplo3y4AbE2v2UuC8hxlnmD9KgG6HuzKHnqq14dQBTcAGv5BKdaUA7JlEKFdgrqOxRShvwCh5fUdG0ou5/JJ5zT3y/vWioBN27XIZ1GA3AjcxD6af0oA3BkAKUuQOk+//Pjxl7QWqi5fyZjrpAHw0xgPP73KXp3ZZ/xEbdzpP3ttts1dhj4+gu7EDHNqBVZhP4Eak6yWf8meqJOAMdgqhnz/e98HBfq58bsB1gUZlR1BjdM47WPe8qAA2KyczZ37SIf7UA1M58A61wG44lc/+ckA4UtR6dyYtm3Zkm756teDEjCJw/bJf74p3XbL3bGwFa0KSig9Y8a5kE+/673pr66/Pm1HPnyMLLMAWMMR5BKudQFHew9Rpmtf/xvpylf8eABgJIZwSjMFOvKCOilncfFOqRMo0IIGhVlUFzI/g+cd9c/LmUcroFpeIWW2vCM98wdew3hsBBijPFoAX51Us3ZO0nZtXLT9KDCNzyW9VPVdgx222eqHVtJH9qMPB9A+wUNEAGnN0xjnB1rO/MZWmuw9lKbSPTjp95H43QNwPADuPZiBMFL+CTEViNNhFFqimSqZoS5AMKJYXdXzMMC70kjtQozTztTX2opCNHSJCaJ4+6fSt75ya3rMxY9Ni5PNNNY/mo4eotaAlgGh+CdMCXEWM9f2gTR7BzXDVAqK1mYNNXYCmgD6rgcNQ8dKLMox8/oWiAl4+bgqsEGJDpCc2xn5HOJYgsV2FFTHNBuvTmp05M8K6nNkQMvC+qKlUtRia2OkYIeaMP+ODDXfL2Wbc52DZthAkbXnYSj6UXt9bwPKeTfjSeapZ6U37e7ZlTbu535+k6G8k4/eP5cWj05EX+Uac6G3ezDmo8neBjToVQQEZEioBt2K+l8ptKrWZWq0j27WRKbeZ1GGzsheYepiwpQAOOYXFxoBFjdc61btOU37GEWDajxXrAUuQXCxzL3GtetdA8CuxybBjEa/842vEADbh9UssNn+AgzrxxtZFwBbcxVtKQgeCBiVAt97x91BJxsdshSAzzFhQvTISSAIKeZACYDjtCIokedLFqbIADj3m+Yehzovo7DI9U5nACxV3X6u3WSDzRCHGBbgXrGGMjiyPgBMxhpRCdtU1HppHZC+mf7u736PeT7FnER13b5hAmDl+mMjF/zmYETsXEUE9Rireka/FJtnW42yjMp6XN0bbB1Uq2XGxHtpzY9BhmUBcZPAW7o4fe/3vwynyTFn44CVMIKT43xZtRY8gK/HKGm0x0ae2wD4pBnfzgt5IACcHbT8WMvIR/z7FGUMRt9zTDtvnv5uwGQFAOv1VbG/EYQkwCRroVFjHaESffAQYjM4NrWR87g2gnjMoxo7aQ3wW7UgC4ZNN3uH7ehUlvZ2WYpuj9/oj+3c1WBBVV4FANftje66Rb09asrjOtzIXSvFumzXJRWvtYclBxV85P8v7JOOSwGAYz1Y5sC5LWLfW8PYuM31NLh9KI2Q/T1/w3x656tfSEDyXmwTWZPNm9LsIeoDabvWgOGwHG3e1ur8ltmDSgCca4DPDgD3ouBuD02dC3UFrK/ctWtXuuZ7rgrwe/PN36TE6Z/S/oPQsx0Zs1Dc0wrZFsua4Pylrdu3pv33300Qrifd+JEbwk7MzODA4KBUiU6o2Pm8574wguau0eX56bR91wVp37490Urj3OPcCKxnBHJLtQJAyCTgn70EAav8O3plxw+rRJ+AA0Q7QO1AZOcyYJY+torAYBUbX4F20Y9r99WvfoCV3JMe88jnEwi1bG8DtoZML5uidZ15pbPPm3G2zssShYLRVT5n0K3mBzs/dOx+qNcGBHtZv9os97ve/p60b2JPGt84SsDyUNQ569uqmWObv7o1pUVQXMsSlxrfW2Ams2QGux8AAPt+qcEj7M+T09BiOY9+/PYDBw+yZw/TVWAO8LgMXRglbTJu1ilLoY1OK/oZbOBqBNiPOfwy29pZdgSY93df06729wPnuQUT01CFoZWbuzDYJfvj2wWA1TNZWJyiHEy2GdlD/JE67YCmocf2WieLj7REgLzcY8J3DEaACZUM1AzBl3vjmc7BsvNLjvqW+2oBVougRXnf3N9Cvb8Es7yee7wT4FRApv15AxmFA92xP5ZipqGrUeyZQUXnO44HwacDgNcSSifu62cyDvqjGeB7/Q8c6Dj+dZNBNT5sz+QZ6P4NWkFt27E77bv/HlinvenGj34kgtHzqLvrx49vGEsH9u1NP/XTP5lp4LAquotuHGdyzp3vfVAA7Ek7wUsRLGd2r/WHioxAvZUz/l2P+w4meiVtBQTXcLqOTk6mm++8O915171MuEzl6AlAgoLq0iSdIFrpk3/47nTjG9+Uds5NpA1tAJwNlQB4jgzpHoDY97/lv6Urr/tJADDQTgEfaGEPPQDWopFhiPTjGgAO+XKlQ11cRAKHRreg6kdf0J6NaaDnsvT4xz0fQ3UBTr89OjMKywYyE4Ijg2fkLlShmSW+FFlg/s2zAMSMsiq8CYrcal2laJydPpw6RIpQWIASzUJB62YJgLYwQm+7+mHG4QDOx36o5ntoPXY/6zf4zNwqQBliMaEsJRCnmW2rCxBsn2AUolN1O4YMUayenUQm6RXcGkubcSJn7yciuFBJX/rnr6QrH/M9afYAEZk6dG9ARtR/6ziGM8sVqSLMvdc4anhXrZ8RAJsVJqtoVjswgj+Ff1tOuAyCMwiLPq7MlRxFFOxm49B+ZB+UuZMXaPla2Yal7XDHJli8oXhTZBXLWmKeW7Zfwslt8tNaytlQNxM3wjnQYe92stc7+fdYI+2tHk2HCTM0uDcKAQyRibmgujn14Z8u/Vt0xklp32JaIvNZ05FeRjgM4KFia4Bs+ikp6hQZ7qj/FQBD5YhaHYuhpUfliyuVb08EwKVBsVaEmo+IXq5lgI1mdllbK92dgFCX7cgAsBVbaQmCiyCEpt09XuAUbapCuVnYkWOB9lFeVQHa+TZELt4YF5/v4idYCfqm3M8G6842ZjUUv9zQY0OEpinV+2tf+FL6rsd+RwxmtOaNDBE1L9EfVHpMEXeMrHRxL8Ul1gPrfKg4HWDDjDLvlToPNd72NEGHLoBvmuZvc7wnMsB8D/exC7EjurMz53PwJGd98zHK3sCnVDcuMpLSmaOvJDU4qXWAOXtr+sznPwgovpv699xzO7K/3aagPVBJ2yio+WcFgPVo/E4nsWItBjc8f64jilVddWa4vfe9ZCldECpBQrlnvTXsTdzamS6/4oeiNnh06HxAUx8CLyju06R+AZEMnYP8nfmnvVm1M8BFCm6dADh6GYZjUUy2GH2PlRdzFh9p48RieWcnTjeuIvAtaGOqnypc57pUdKaLSEwV+mG0QgYIoliX7rrn9rTjgkuIkYwwz3AqBWM4oRUCFdZKG5yLNnRS8DPOZf7yeVX47bvJnLE+t7uBbbWbksl9g2Gg5KiXsn+15xyRZUXsYjbl824D4U6nIbzSdtC+BMFl5slyDsVMpDELZlfIAvdsqKeBbSNpDFXoR17QSm/6medwkvsJ8BwMEEmBWarQtqm/DhURykMLG1XVGDJWDzUAbrCuB6EwzqNWa/Zp964Lggr9yEsvSZ/73OfSV77ytXTrrbeSvc19Ti1xCD0QLZoKvX0o3U4cSuNbNqdJVKz/+m/+Kv3wD/9gZH6kcpsBlpJfQ9xHuyFtcpxOA4foEjEG2J9BOPDc49wIrGcEAgCXPga/dAF8e9hDrGsVBLfFoQQKQY9W5wXmV0GVFgTbcaKFY1Bhb65U0D8hpvi1r74X+9OfHn3ZC8LvazVJclCOId253TYHoyEzo0HJRs4AHvsozWmLPbLXNj048Io1lUJedRgUC1B0hzaOp4mDB9LIpq2xNuYJQKmzo7ruWp/TAjhpT0u7nc1BDiA/yOAJaKep4Ry0VhaQuwzVeXgEyjOB32H2Pc/V/X0KNmEvAHmAdj7T9rW1fIEgu+c6w2t1stlRmsYRe/mcCtcDsDwU9VIfYAVq9Dj6PwbGovML2e4HrkHNJ/5g53/Ky+Pae+jsoY6BjEXbAA0AfOe41v7h0TQ/gSgZ55cfTpTCFynZSOVee5L7dzrzMedP9fs73l1cTEnt1zeJQLA4oA1+ywBGbgN0zPyJcxODODB5cseeXSTU1oBy1rGJ+u3i/EudigcDwJ1+dg5Cn/2jZCidyXMEILhvDYS+xhAZc94sIGI2TDbYQExJgXaOV62Fhmn0iX/4h/RD3/v0CFxFhhyMU5YIrOcqHhQA66j6yCeDcWFBlJPauh8B8AoA1nkwgLO1ODkdRdsLRqrsZ0h6swTA0p8byLqiAZL+CbGsD/3K66gBPprGUDmthWOeXSeD8nRHSnvpe/kDb3lPuuIVP5XmyDxSoYBjkwFwaIfpXJQTZD1XHxlgU/hOpBIA5yybfw8AXEHUQMdjsRcV0k3pKL0aK1Vqa0FM3/3451PDiuL16qYAwFmcoKgNjFY2RsnExZ0AODtlAmBrakESOGw+M+nJYnQBgLu51hpZ4BbCRA3EXcCpqQF+XUXwdQUQvNw7naZXjqTpJfoEL98LbWUv1FGAcPMgE+oIgE9KtBPEgnmiltBRksJYoRC9iWzJNiKSKHfz7/HqGO18xsHOzfT5v/9iumzbY6gVps7wKPVxpAaXoUNHLR2LuMyISFU0E2iLm1h0AlD7XZYgP4B+Xr9mzOM5ppGgL4OVGJig7eQbF71jgzKZF2Rpk8qNpG1jOlZ3ZJmLTSA+U9CIIpMYGUXmh+Jc/pvIsPVotmUJ8SxAfBOAt0zfv+r5vL5pJR3uPpIOIXq0yKZYZWH14iRv4vk8OMKrd+GX3gIIpP9v134cuYMTlG6bvSYLBTiRyi2wNnPZQJbfDSwCEUUGWCCc29zkOsNMk/I09e7XLqpsaZCNWUb3bQq0AgoBlphPhTK09cvdUES6YQsIYhW2klHgHIuxFV9xWIKxRdbbzHQGnXEM5mG0nUFQKwCwn3e6KELMfr8iSNaTYEwsh3DtawcG+MwSGdnPo/p++ZOeFOqBCpEYyKgWfevinrRrXvL8iasSABd9hw1e5DrVXP9stnqVrJIU325bZ0GFjtpf4zpzjBsgOPoByyy3hyN/qxTU7hIAZ5p3YRBOtbkVm6DR7F6yWdLVlpbuAeTflv7xU+8ngHE/2QDoOSvKB1NLVLUpsRF9gapUuBIAH1+7Wxz3tJ6OA8DtzagIluhkRYsPxh6Ks2JdtitwvlRsAca5rC6yrgluPfXa56Qp+uCOjV7IffHc+nGghiKqXyqQB1ArxyWiRn5VBnDrfZQ1zPnzhSPY/r41ZkN74/ZtBjvi2BHKiU81DJq06/e0wUGViXZ0vq8P8LhMqcdd99+VLrzoUrKIlKH0DKFTIDOFOYBjW4161ixWWGG8ohSC20VVB0Gioh+34ld8rwwfGSEE4MM+hMAY9D8Dcw8OgNeuNUSymGNRG54vzSuLtmY52i9bA9vDtZndbhBwqo7Q+m/LcBrFlu/cMJGu/yUywARfumjQ3iLaXan1YYPHEMeh/zPrUEe7JzdUbgNge1NnxtTZZYDdqw1erzIAW2BwPfuHnxXU+U/+4z+kW265JTK5OrIDZIsUQqkBygMAcz5Smhen6bVJ+ZOxuAYB8fe9/4/Ti1/0AvaYOnu99b/MWQIxFUQGS1G6XgJpfke0JDmr81/vrD33uf+/jMBJ6aGFbcj26YHONO/lJeekMC3xgfAL2l+Q7WzuzCAYyb+H/6C4JOteCnS1GxGiAMDvYz/oTY99JOKrulLNEeaqrYyy3Q8AYdSMhx1AOv2YLFZVWEPPQWajPc7ZN23n5O+yLPSj3dntHKGirQHt2QVa8MG6myNjbA1w9J7Fv+68ruPHo7SjpxoljxsdWgC7BqAEw+7f/tse3n2A21la7Y0Pb4jg2xE0ANwT+8niatsWOZfRoZGowVSAye86TPmCWjjDoyOhgO14yO4QsE+jHTBMj2OfPU7ZR/dk51cCtvXORe/fMgmSpv1pGUNZd93RnoS2RATdmrJXo4wu3+v4l0SB4t7ngT0bAEgiSJaSc1A6s98fe2yeX8149nfnXRmELmZHBL4zLV9Kfn60Z07+tSNwvbYQ1gQZI6Mc+0ze1NsAuBOQdwzusSxD3+/asRRgfWPgOrIUp/RlI3DNOZ3JcwTPC2ancyiCpMz7Lv7t7zKQ2wKqXMCffeh/pBexv5QHaq3kzikDPHKAAAAgAElEQVTrfTwoAFYEq8Yi9CQ9oYjq4FSdt2NH2r17d9q2aWOousrbXqYG6NB9e9Pe/fvS7Xv2MwEVIIlGCdGupAt0sApVdwsT4pN/8K70F7/xZjLABwDA1BOw2HRCHZAlgKE+3P39m9LT3vDudMV1P3MMAJY+K8wMJ/4sAbBtO2KSYgAjosJkXAPACADRkFEhgSqgUF9Syk13hQbT1AE/5/mvR7hzM9cER9lWSJENMYvjTckIUEymA2SPrWgxU7AnQxArALAZC2sy4yuwrywWs3JmgGlPE/oLo9zgEcYGcawWNcHN4UaarcymqdXDaaZ5H9LpUKKX7saQoxJNNri1PAly0aNzDZkJ5otVgcIpDCCM3HqldxMUNWjQ/IzR43ZjZWP6t5tuSQ8buzTVFxDJglXdR9RzxX6ZfodjjbGxybjDZG2ztRfRJcQoqn5YkRyL64gssCJarAr+rYJbuc7sDlLiu6DNOjeOEys6frFGECw8zMJUFM8NM4syFFQj5cu6o1CO9yjOwrmFoedDUXnLS9FOgHOtEaxpsNnVL66koxQgzlT3oCg7C0NaZxAV1uVBlGn70vkICw2CgZbvRSTrTgzsPq55D5vaEVoqcDOlKPuFVRUiPbb1hGQoV6mti8Ub0rNrmWDbatlaZQ0Ah9ksDF7OCncasxjIqK1187UeyaBGFloQEAVnGQdW2rz9RisoikcGN8dh2tn1kvJtdlUlzRyDcHJaj04dpjpu1CBWBMDGSngWADfIrvldZVsvN9Qe7EAP9/XIwal04N69iKddgsiNEfQsKFVhvhlsCBteBDS8xyUAltYiALaMwgxwUNG8nryDhGJ41C7bH1zKswrQ4M/WDO/FIfH3VQIz9nftnuW7uKmR3Yu6SK/LoE1hEk8DANtDcGFmks0dPYLx+9KHb3wbDjziQ0WbsTUA7L2TH/7tAMAR0itO2oUrcDWjSf01apIGQXrod9VSnKngtTeJcrTIVAxvuCg94XFPIyi6GfEi6kfr23B4nB/UabrYnF9FpnrN4XRySJteP/gtgWyxIosN+MRsSH49H6/8dykSI7fBNbmMLfFlN9S8MeeauxYqNfZ17IMmNgtbaGIBBtHWncwBepsT2FvQuRD4FnWy5H649zglaiC4NA0GoZRepb9wi5INFZ+rrJmKFGhZEUX8QjsmKOtifkcpRgyLTkrH+jwuE1wyOfK0zeJbpROS6YpyN3JdvOcok6IhS4bASi+1+8ODs2nX+IH0J+/5r+nowa9yAhOI2sG8AVSO0yR4lv6HEFDCgbLfaAmAPTPbnwSDpE1BK4b2jJ4UyOlLs7RkUXH0ec97XnrEwy9N/0CU/V/Q9bAWeJGAS7CAOPwiTnQPbZCyQCH95HGGrXE0czV99CCCZL3pIx/9cHr+85+HM2xWGYoatmuJ7xgaIvjKw5quJTJQZqNmJygxQPX03OPf5wjk4HVhEY4zQ+3A9wOYpwhkF6UGQWv2+4o1GLWVPgowkpeuAcy1jJz2VpXeJhngmhTo7oPMSwHwB1j/UKAvez5znmUHAF4FEAe7LwKfLu4MgHNANAeh1gLy2U3xnOomiACLiwDCHjOwlg0Um5MCU8uoU2+kj/AkwSXNf59MC/Yve6wqPJmZTad+OHwlmyYfNTyl9rP77+KCme1hAtg1AlpSqsjgCrploRU1SnoqZt0Ev2ag7bVs0muI1pgqKXs/5ggG2wXCwJfX6vlJjfY1haiGqb2dmDwKGJUhijqxwrdGxk5yXjH2cZOPPd8z+133JWsS2YpIzYYlMohSyU3K1Qqads6QZuAYrZ4KMBz37CwCcAIv1cHL+uvcqmrtOFGOV86/mDNlsLmYmxH9t9ZMvFDumx3viaBNAZxjrArafjGvnf9V9rHcbjDXgDu7S38qfo/sU64R9/Odtep+zNZM6xWRCsFIBeHa5/4AE/UkLwVQxme0DGeajkH6uc5L9xeDKZbelqwhy5r0hd5LgPXHXvbiHFS2dZN1f2eRxX5wAKxqI9GqUobbzfDhD394uvrqqxG3GINuMMmCqcG7B3ThTYxTRCE14l+/oZjMV/kTzZRV+qW+qgvVoCqtRsYxOJ/67+9Kf/d7v5XOm99HDbAA2GiCi10RLHjfAYC3pCf9p/8HAPyqkwJgaWqlutqZDX35brNO2aC1UBg9FQBuAKJq3Rugp+D89zHhQQmL82Pp2qe+Ejv4CG7YplhIgiGf7eOanWTDTcw/a9H0/6Tk6VmFABFORfQGtp4K91bcbL2lfX3pV9siIyf4TfVco9kDOFkdEgQDRjdinDDUs71zZMqPptkmdcGLdxCYoD0SmavmEllgDEC3/Xmj95D0QY6rQTBaoaSzAlk92/E4L8R4XEhLpDqBia1p75cPpCseflWavHMGN3EwNagtFDxJvxQ4SVlwLUb0KXYcVa4zlTXaDAFsFMtybefMocflcIrdRCbYFiF5D/B6zc6EeMVxUag25TmAWr5fGQCXlNnsEJods044/GDqRwVDZfslg3+6iEuAiZx98UdgB715hIjhODQdei7vbR1Ms6v3RI1hhXru6tIQ1OeNaSMBAEIbqXlogTppnL790H7v5wcadM8RivPNWNoqSMYq49DrRXMeBg2kB69Cnw0V6GhEyr2gBtgodAh12CapBKGFQSu2zbjW0ogZ3e5moIil5kh3iWwZR/+mh+89bdUZAwAwfWLoKc0zKt7RGsn551hbU21Smqyp9Oz4e4yrQkHcET6f+vmOIY437A8vBZB2jhbGWeeC+eSmblDotm/dli44b2dkUK3zU+092jyEEnqu5c53O+7eGgDme4ICbY2w51g4QdFL1ntG8KIJAO6mFoJlGXXbUqEFwZENjp7AjJ/q0NS8es9Dq8A2WgVgeVAAXJyVLZoiBYhjPja+iB37TPrMZz/IOgdwzeLUExzIAHgqorvd0AYCBDtufjRUvE8F+k7HKpWfLSgTxVwoN21VtyOIQ/DJFjS2BDCAEC16+H2R+xk3i9ZIVz7lhUTrL6HMhJYIAGDBo7Y7ZygzPfwYAOxdOsG7Oi6aeqoUDZ/N2Qe+oB2pLu50iXPjtpffF+8unMUCDEfgi8CFJsbMLe/oVWWfz6zYJkkAzASx1UR1dTYdtU/mhgGuqR/15g3cb+Yb5tvsqi6olxjq/ViuloDa5ejrZFZ7+gFy9tRVeI/ITo3Iu/+W9RxTQDaR2Rr7ETMfgq5m0KbIIJRzOJ6LoEoO2OTrN3ud22rk++nVGp03MOa8zoFaavYMejqnaEM20Hs0XbzlUPr93/mPaRB16GVKWBoGcaBpr9LyayP9TA+v0IeF7HbN4F6RAfb7HyoArAhWDxncPlrHvOxlL4u18I1vfCMcYDNQ2vY9e/ZAPb8vnNpScyOcSNcq5yo9TT9XWv6f/On70nN/5FnRosN7bw3wEiKD3fZ0DqEHxpbr14ZEPXCoSJ97/HscgRIAlzAo1k0xHU4HAOcxy/Ylm6m89sp/n5hhLIKsHTap28SF7YoUwaocIJGzTA2wIlg96VGPehZ+nuKn46E3YLZXMawwmtGzPbcRKjNQJQDuvJf2Ma4SMA6zYSCJvde5L91TH0G65yxldQbJar3Yc9gSXeyNAXsVEFTDpByT+JbCvvC3uD7L7uLaM8A5/tmA9MgIdbGwSVrW5MLgKN+3gp+uP2ZW16yz52lW98gk6qjU0faN0JcW/76bfV3qtqy5HuzEIhnzZYS9xrdvJ+A6E383UKavOTQCJkBTIAfD8XeibdqJ59V5nmsiUg/8vuO/x3ERWziW9sq1TyxRYgL6ebwNsEdQsxi3dsbUYcvu41nt3J1Z3XKbbJd8BRB1PheMxvZz/lv7+AUgP3Ef7vApOoBsaS09XkzDtgZEAYA7gHDneMUcPQ4I573qbHyXtfXXOedP999Rw1x0WvD89CND84d7KV6YY37WYRKZLAlPHh/vhhtvSM97wfPy56JmPuofT/eQJ7zvQQBwbnVQtqSxj9nGDZvT059xbbrggguyOMbevbGAzQxvHBtNW1F8vASAPLxlY/r4X/0NTvJdIaW+2iDyBeeshqMwTv/af37XO9On3vPOtH12Xxq191m0ickRCtiqtKXpAgBvS4/9mesBwK9OiyzOBcZG0Qw3UrMCkfV5qDLARcalrcpqL9uo3TTl5ERD7AgBmiWMyBKZqXr9vLQ4uzFde80vcD6KzmTxq4gQmpkrAXA4iLESohYs+rpx8tbMhmJx0bMWdmm8bUXBFLVfqMs0A7cKmjNx24vYVAMwvAo4qWyi/9dGfF5A8CJ9gidQh55buIsI3j38KJBFPfBS0cKFHnkUT2KIMA4IsYQkvFk5arIS2d/U9zC8wA1pCBrlhuq2dPdNd6ern/CDtCUZT3MH+cwik4whaEA7jexJ1Naw2GxjFAJLArG82DXcQYcOBQr/TdbDRu38O3pGxj3LSzgAL2OyonxyYehLxzIbg0wRjg2A36zpzUqJnEfx74jo+Tf9qmA4GhGzxQGHlkor/maMlwGfCz20LhoADNNqKkF77tnERrC5L925fJBgyyxzTiExzhVRq2Ea329qnU+tOu8jrrOwZy41DhPamCQ6ez+bGALcffQP7eUEVrnWUBHmuNKgdcIFwFKgu5ifzVCBLkSwChr0GgAuBKBigpWGKLzqNigsBaWiV63MAo8Z4LfICiMSZKuhaKkFAO4mu1QZgaZFwMSpaAP1qEH3a9VNQvl6VWGISJxxH72XgimnLoGB7sgiZwCMAC9tIjgXqPnamKj/5thD9DWdQ0Doy1/4cnrK1Y9Pk0eoZYm2Jir6ZdEJneXIzB8DgDMIjk5dqvoFPT6vCx9ZAI2rj5plvgexqwq1viFcBgAOJWh+mlCvBQjdvL46SXCKIs/oEekND/57rl2PgEJ7XDsNfWkwDY8YEKAGWId89d70d//0VmzMHv6KYAgsjGWFtgAgrcp01I91B+VJZc4SAK/VHa/PCpeb/rGbSVnXYz25NLhSg8H7GLRoyzPsfUWZyQqGsVrbzJwbTtdc/WJUogU09gfmPGU0dESec5nG2sZ3In3oDAFwR911ef3HYObY+MvvdMGWv+fz8P57raobe8fqAFDX/ZLOYgR+EMPyoimTOXh4b9p+8U4yilD0cEpXsMMr2lF7BQrNog5Q2wsIJgu8qqiWhgD16B6COxoGN9gqFIka90/BUwWywkTHuHIu9pYOWgtnLQCWyXCMo1B6ozm6bgYl98UkwKUmQrGWIzoettJ9JEc/8/t4j0E/gpH1yqH06b9/KyDxbsp+Ye9A027hjFdYR6N1lFYnpqFAZ3tAEjvGUaiv3ctdEzzeWhnJeuZfCNGx4AZxgp/znB9JF194UWR+pTDqqGtE//bv/z794z/+Y9CZ520/Id2RPqXz1DT2UpLk3h89TskE33DDh9IrXvly7lHZ3s3SCRx+GCIyyEI/gmMqepKDMyX9bz1nf+4z6xuBTpuzvm94KD7VmQGO2d0RCzkdANwGHQEGjnPkS7vfAXYzaMi6t9nuZb0KKdAVIq1mgPuHlwDAH+VcqukyAPDcIhlGatAEwFkUo5iv1k5EtDbbjix6eiKAEwgqgtVDVlT2g20dDaxZFmhw1SyroNJnz08QsATzY3BkOGjLISJYDHYekzXZV48WLfke4Ga4xpbIMtcL+rUq1AJd/SbrdFekNXolBv/MqsX+DNC1hjdaz4S6ST5P/rbAufVDcZ4n0xoP9X3I1qnkK1NUX6hFwLanENI6vXlyMuD74J90XAwoRBZappSdKmStYFtIQ+s05i9xgLzfbgHeK/3C4uvzGJ4Z8G4DS1uA6vCFymhWu8jzwH3BsyuDI9n/ysA3i2G123e5b7R9lFgFD3jhZaHoWi/oIgBUZNJzT92Y4TlgH4sk/+5zFtEqnmNCZXp2OX/P6DnGznFdJwDluOKgJcp++lEr72KvXVDAjPvpujRvaELFtnkGavV6/vxjH00veAHMDOrNuxVmi6TjOo/vqFT7Lz5u/ZSGJD+7YS1zsHBYOdTjHvf49LSnXZtuuumm9PnPf45agFzoXiOrqOJeN5nCix92Ybrm+69JB44eTn/+0U8UURguRMed8R5eOpr+5U/fmr50w39P28iyDK/M4qzYwseImtML2hStIO7v25Z2v/KN6YqX/zxZ4TrHQpWXZtM62zZzVJrp7B7ZMYlH28k51pBmlTgdtyyBn+cPYATHrNk4Lz3tmtdy/bQawtDZUaKbmtv/j703AbO1LM90v6q1ap72yN6wmVRAmQcZFBXFqFHEGVTUKO10xXSfTk63iUn6JKfTuTrdMXaSzrmSThSNE85gFCVqR0QRRyIKCgKCMm7Y8655WGvVue/3+/+qVbWrdm32AgvOcXEVtWtVrbX+//u+//vf532e93krBFgyF23hCJWDzVjkRv5MrE3PnbMSAGvF7+YjYycrLKsYnjjGt7bHUhKNQZaOy7PUesrQocJOU35RGzzRN40UEOsm2N+x+j2of7cBWJFCY5SVkA22CYBxOoyspU6IssGhQ+7hvQmUa7ROoeasrY60e3sbCYxnATzWp82Dx2BMyudCx8u+2TezIfNm1l95HwirRsF2mEz5dnzZ967BpuSpakhj3aiPXGddGDYUF3w0sKYerLyRzV/KuaFU1KoakPLGhE3FPGRZuVgHPhfTYCTqkU5jXK0ZJHMb6iTl6hzHAICwxtqa7iFLuI4bzyY28/WNNNIzkfZUJ9MexiYcrnXIgo7ugwFe07Yura2tTQOTAGpaLTO0qbaVY9/G13bGH1BcRXobxK4qFvsVszaCnZPAsY2UvXKtcQs5rqZk/oykqawFDnA2z1jOreNFqcAAcjFA+UL3v7wGMwNcF4wZ7AMCwo17kJY49AZW6Y6BdbC4MT5ueuJYZZ/WdSsttu+uQIP/ZO/tTU1PJ4D0PAtcIVkwhia5E9BLFSM3RHoDMmfXf+Nb6ZxznhYAWhAhqJYVdi0YoRv0502/vH0XayA2zbzleE104LRd7l9lckRWP94LoFOhxoMuFQUDnGuAQxJtPTDsJ5UAzDVwkOSMi8KbW8WgoBh7SxZKNrUc42bQN4nzYB8yrwYMdnvbfen6776bkcLuuw0VRSRraIFhckszPAcvH3iReS3BZGu70MG/mjEmoNJgaJzEBg5L6bnPu5Q52MT4rWMc+kO6mgc4y+bjBhg3bfcDQZzX58HfQHLQunDPXMi8rACoy7VQuGBn5rVwB3e/MFBjzT1w7z1pwwZMFpHWCnw7yM7EzS+WWwFGvSbCdKCoIY5zzusscD93VNUUJpP4fx52vhVlY7GnRILNUhwTKQYGETjkmv1i8ueSePm+IIjTqdlEVw6E8t/n+5mfZXsqkxEmA9sqKEdsqwd1Xa1sTdd89f8iCPgFr2VvKNQEsfcVd2Vry/L7eSK+t/tADmcyi7Ao8F92MS01x/m95x7N71UyFn7sfhZoJKMNkrl/+f0f//H9SKBfnROXcR3OX/9LvU2ZcN7PRzyKv+JeFS3bMtPmWguDTc4jkpqWaMSiWOYRbEuxiB7Fo9zfW+8D/Mo/LuZSAKTZUU9R+ymo6uvrgV0BsAiEir1hlQ5/wdra/0pZ6gjnY9XlXivA89xzCy8TuPpocF8pGE0TYnVqIWa5LvsGqLmvjac7b6MPMPfVE096Rdo7qaEj8n0DMpgJlV7OeWleJBngowQ0peS0+XveO8p7xeLv8+dVsnrl9+XmZC5EiH1tft2WNbfjyKkHqOMfBfjmuH1/j4X7QvPlui8rufBY83k/EitneQDs+s2eA1klWPZm93lLMjosdXGPKhZA+X0x+28yMo63ONzyuEu1wPLzs9y8lc/P7w/z8zfP2jffW/Nn5uMo75s5Ob3/PVwFWLD0tAbqxdTL5Ld9pV3X9mPPA8D7FvfB8ns2V933+QV/Fy/Of1f+/YF/b33uVQnYL3pk167UNzQEeZRl/yaOoh1hcd1McO5K7z/96U+TqH15rIdukrBTxn0tPFYEwHV0k7mQPd8czjrrrHT22Wenz33us+nnv/hZTohFZoP+W/xnt4q1a4fSc1/y7DS4bij9/T/8Y76JEBy4+ei+OYRE97uX/0m6+cq/S1smdqeBGgxc1Tq3UKEGAK4Bzu7r2ZI2X/KuDIBx5ZmhN2QPz8+QoW+QEhcAt3YB5sBwbvHMBQNNi7KZsch2w0UgoqnS5vTMZ/1HNtfNgB/AJO5DVerSGhisqMbIvXHzAoygJVCiWXCRCufpl71Y+QqZdFEfHDWXxb9VK8vcamw0i1M0zktIopEFAlLsxjSFRldzLApW0wj+xbtokTTa2EqG5AFu7tsAaaA1aoJnJ/lSTheuxIU5k8ZNyJw7O3WJxs2v//C0d4QNf2stHXEKTmszQ2ld3xGYEdHOQleyUeZ5L0EcILiNtiFtgJNJgIjFN3MA0PFSKm1Nt7WqSlM4bYchaoLdsPm3ANlMWbSJK/SqMi7RK1ewVgSBwRzzHpIyIXfmK4eDXrBCt7Go7YM+iYDYgDRk1sbESiBnyewyTh0beR7wO7m2nvbQ33VbY0/aQ9uo6HfrAWJB28UNbk3bGtyxh1IfpmddwxkA0x4w1bcKhPlkwHAaZjPWG0kEL4PJ+jYZYJ2zrLh9lG2rEjLnYJOUO5PhlYK1wDUC5Zw5LCW7c9fw4gUt2IrxyYmE7C6e/yU71lCOCwgyE2dbpPY+rsF1JKNIjmAInBAugOtdfdZJE+7grKxxlC2Fom9RGMkB1K0F1kyLnsJtvYwfvaetBZ7EXbcHyb1rsk6Q3tvbFUYZ9997bzr+KSfGmOv4XFciXxiOhYlx1LUsBsAed14PGQQzbsi+Ym34nPNcfrcOGFBdYb/A9jwSMB53WyGD1m1bc+YKTLBA2HqQ6NTFpMfNJdQh1n1mAJyBQpkBlQwsMvYyYCE7baS+3m3pS//7XQznnTBamHvY6gsgGbI3JjyDnHzHD++AFoDj3Hy39A9GmYTgJHVdHdwM2slWCH7PfdrFJCSPIJijhKHIROdAN/cnj7WnnbYD1iIAbunw48VF8NO0t+Z90udzDb2mSXfccUd64hOQd9smy2uN2p/AJvNa9+Ld5kGw8+M1kkUngt9skFVeQ8H8CoBjPr0USkWGSgXWk8qIAuAvB4CB53GceUMwyZUlf+3RzNpSA8Ev2Wxa0rnOa43hvM65R3R0bE3Xfv3/zgA4qKQCkM45iy++D3keRcK2DGzmxnClmVgOAJdzsPj1i/9+mUCDczE+GKPzg9fXF7/yv9OrXvWqDDiYIEHW/h6rC8BQElC3vGfHDpJ/9DiHwVL2fcUVVwSIj31dlno/j9U+/mXjnyKoniJwHAQMeV4zSEW7Ab+TRd/Nj3zk8nTRxRjKrPo+ttLaXe73zYmppf/G+OFjH/tYevlLXoK8mRsajygpkUTh0Yvh3DR28NN40/QMkhwgrrzpBx9irNrS2ee8EbNR7m+z67jXawrFNct1azK/RutE1RzRUm3Vxo+SCoqUO2BmXbsmNz7xiU+kt73tbWkPgELl0LJdEIrheqyvX+fKh/OY9xL8gWB4/+mqq9LrXvcGQs0SJB3sGlrN1628fgV8v/Ebv5H2sr+aOJ3kepZpD8Mx59h2T6u2/lodO4P03Ht+DXvU+973vvTa1742jNqUtZfqBDGDBnIqjT75yU8y76+L+4uvq6KsaOVxQADYA/LDvSE8+9nnwfyckz70oQ9FX7EZAHJkTwEQVTaDTgMUFul5FzwznfLUU9O7/9tfhbSsXYbJoJ1NZGhmV/rOR/843X71B9KRkztTXx0GGEmJLrmqZw04AwB306rnpf8eAPwfYYAzAO4CEUZGiD/MALgAsQc9Cq0AYEy6XvAujmcLEhACeYp1BcGNqEkEWyH9LvbZeZpeM6gAxhoAMVLKkpGWKjspSOaISZXuzsoG2zLJrEAXwRl1msqi263vBATPIo+bAfhWNyJZ2YCUoGcq7e3YlYbbtqW99QfTGAC40diFnBQUN64smiClBgiGUmuD8bS+rUcjGcDE2g1bcJS2d+ZQmr4dWfozL2SR9RPcbMKAZgOk4PrUVxtKPaP8Db2CZ/ciDwd8dJIZrWv6pGTVeE0JCEBIGWu03FHaWASppfteswtfKAcyvREZHwPS+B7BKTcaJTVNczvLuJXOcQLmzqLmU2CM9zKkpj1DAUyYQllDXV2P2RW10/UhHA0Zn5HKeBoBTY1SU9gwEWDxtWCdG9sA87euuoaEDH199zBHgl++KoDeBjXA/rvNOA8zpop6fKXYRaBho3lXYjguw8YJyGYZhEcCAHv6WU3gB2RmRQDsQrEOUvBvRkHJp4x6+xp62q7ldzo5A4TDdVxU6HmamBFQAoCVtGscEZJapVa05GrD3Vn3cZlfAbD9qdupC561zyrguE5dc39/d7r+uuvT6U89KxjIYONtXQSgzq2WXAdZIryQAc7znLOuWTpqPaCtKCKv1ASAZ9lH5gBwUQOsDBoLAY6d+RTEw2ILgO0b7N9GHXjhvmuWNFjgaDafnQSXA8A6PXezPw0N7uLG+nvI1e7lmGAD4uaaGeAMgB97DLBGVwY/wyMuTq6lyqHpmee+hvGgvh/mok03swBNzQDGC7WUbu8/wD/obfWAX1gC4CLJU67vAgB7nALHu+66K51wwkkEAjnrXyHhOAeAy8x3kRjzGnGfCKbeur1IAoTe3qxksMT5Oa+LDPTm1QfuQ15dBRiN3y7PAGfTQ50w7adklq5IUMVasZcmdzWUFrLx3iencXFrUK9hr9zOrgfTl770h4BjaioedQBcTkgzsC3XRMnAHPCkza0n7yECYAMWWYorr7wyPf95z4tEp0Ga0sn9PVqRrz2co13ub92jc3lOXg9+/+AHP5je8Y53BIO20mO1jz8A8H4YpHD4Zo5K937nxPhpnED6U5++Il0CiHg8P+YTU0ufRTmfb3nLW2JuJ5jTQbxrQnLs/YZ+6vrxuGgAACAASURBVF29lNcBgL3Br2O7vP2WTwUAPvW0i9NO8lpKoDMAptvDkgB49Uawq+jMMM189nNegoi3vvWtOW7y/PanYHDfW2XwtNL6Da8Q5k359TCtlnqQOHte73//+9Oll745+pI/nh8rrV+TN6+++GIkwn2xT5nI8vxNzMX9JBikx+9D3q/sLnTZZZdF8maUee7kfD1H16+g3+SVGFTc+aY3vWlOcdTq+a8IgA0kSxmCA/6sZz0z+gT+wz/8Q9q27cGQMIYJkAwwwXAv4NVN96zzn5qOPeEp6X/+5d8WmVTRnlpzGGAshr91+R+l+679eDpiYhsAGHYy9KQZADd4jxkA8P3dR6ae578jPeON74QB7idLh2MYgMnWDTooK2lpGQDvI4HOAc/cTWUBA2zwkNlHg6k67Y/OOutNFP6fSqsH+1XI/gIe7G0LGOvECKSuy5N1eAICJWHKEqKuQ1ml7sn8bEGzsmiBW8H8RsxqmWSYEHG+9grmK8pQkEJXkKpGW7peon56S7av4Y9xia6vxUCsdyztmt2eds1sxSV6O6AEBDe1DUpQLS+9goMVhomQpiYY7OsbSqN7KK5kDvvpdTx6x/1p/TnnY4bA77sPYfM5JA12HZoGqpuoj12buqZ6UucUyQ5a1EzvxiCImtcZAHD4PYG2ou4NdO9cN+xdKhNT1O1G2x9HOJxnuJDnLOAz8I1CfccnWEKH2ed0DI7oJI8Zz+vsLKPZGSYUGuHQk0+X124ADyZQOmfX+xGqb8bltIrcGRelvbURxkMgw1oDeLWxTmeRviJeTn2stwEQ31r6JndPUEO4kzdF8lzZDXNE/W/azprAG6LN+6RxEfWnfn7Uz3Jc1XD+LgEw7AdJgLborWJtu4mag2eA8/ZWMlv7AuBcH5xrT+oCygFu1PQaTRpZWcurer/AQJ56xObKiAHqsxxn1PjL1OtUrkstDLBmWGmAVifrMGHCJbsNCX6V57M9biPd+pOfpBNPPpUB0SSEZ5SSRV14bmUUMmgmqhkAx7wzSCUA9n10nw1SuygAyy2ReCgb5djaSazJ9Fr7i1o9JM86QZcMsCZYkm2z1ura4uYAAXDpiqg8fJaEUG/nDL4fP07fv+Fv+ZD7LMIIpiBY1Rh+lAYhUc10dWb63A9ak+Dkkz3YB7UxmKZ006aijX6U7fgjjG0noOt/cvq157wljQ3TIy+t5QhNnljr01yv3Gri8GCPefHrmgFwPqYMRjIANXGqqYpg5PDDj0yjIziP4sUQ7cys3yvWSy4VmN+fc62UrK8MMHtGKYELUxaVKYWnwFwNqp9ZptpM3OV1Ho+QkvmP/PsSLMe/41hVrMSi56ssqcnmg7ZmqqGIsTSmzjUS+xlKgi5MuUZGb0rf+87/4n6hvKQE3HkPLM9/4X3ITzxYBrgc96UA8MHOpX4MuMYWPT8dlw984AMRgFtHvBeGQrZif4/VDcCR0QHe3f+UCRtkCgw/D7v00pe+NJv9lRnsZU5idY+/TNQsP8Lmd0oW2HMZw+CoZ9Ae2u3BjL7qolfH9fD4fBSlASscvKyoQXP0r2e+BVJVvgeQMHGOBLpKoreNmvwOnrvtJx/Et6Y/HXvsRck86xwDbGyLsWBoU2SAiTf0/li98SOxwTnZdkhA7/x+9rOfTRe++MUhjxUwrCSBfqyvX/0J3NtrnIuJi/AbgAkWCMkWri6D3epVs/L6/cxnPhOMp0BwYnhv6luzNuZU9reL/apUQLd6JKvzetuSUl3Ptej++4UvfjG94hWvyGZrJjzwoTCpGp2HNCLmuU996lPBiLvevZ7DB6WFRxMAXhzI5Z89GA/AQmQ3zafR89N2CTfc8H0OcA83cowx0KN3d/RHfCXD1IsMc8sxh6ZJ9N1//T/+LrJR1oJqNqNV0ACA7PqP/qe064bPpiOnHkC9uydqgCMglgEmKJmCjXug68jU/vQ3p2f8xu8BgLnIowa46CGodNHAo1Up4nIAeMGgFsFiU4AVAHh2DbKEU9Opp7w0dbYdjexwA7Q9GXFYuClYbTekSjtUmhLKcO91QPN5zjF6URYsGCOw0RTLjyrAr3WZGg8pgQ4GmC/2X+o0CcCVqgKO6YyCyynBF67RCYfoNqS+YNQ00j2Z9lZ3p130Bp6gJngas6cEIMbOGOnyLmKwXRwf1JoMM9n7fqQUo9t2pn7ecGhgbbr/5ttT1zHHA6Y2Ay7XwLjT+5i+wX2VzWmgEyDcuS4NMieT22FkrNOkLq8Gq1inNjbAIQC5ogWrygBuEtkyXmYwD0OEqnx0TcaQRxlUli6q8UuZQV2WeZG1cNGCneCwBFG+lxnZkNBi+sQBpYrdNmgZVe9Dhtw9nXZO7EQ9MJ0mAaDYYAVD3DDtZOsgmXiAUz9yygGa4PZRV9g7BXgcYSwBv+04s1d2cS6Qa3Xlz7K/gl+luDgUR41y4WgsAPbOGOw3a0ALd/XdWbD9yAJgxyuDBJNKsL8E+Z6LjugzOub1caNehyQWR2gNv+yUFBjIcRcAi8sBlbOw2I0xQatmZQYAvB0gmAbQAYD9auCg238ogSBrb5oXbd7Sm/75K9elM888A9dKjKM4O8FFGFfZJivnsUovqvlay+J6ilpw57sAGGWP7BKHNANgJdoVa4ol1woDrBII14IB5vdjgBldt5GdZwAsOHWdLccAx+gViTNb1zCKVZIiOJt9/4ZPsRF/j3PaSnswkgrWBBbmRWY9ZJJzhsr1XDKnqwuAO5HwzWAwODPOIsX9sovWcVNjfem8Z13KpfME9lzqI5RCFGUPeZ/lpKO/msFb00VZzNGqfIusSA7E52R7BftronXNGmqaTSyqMuKcp0jeaK6kG2T5yPW/C5OUUSdclE6YdMxtOeJKyOzBHADOyYzMJ5RS6JyM2wcAN3tPLJAiu7DLz3cR2lZEA0KcCSjhmSZJmI95L6KFu9KNP7wSOeoPuEew0SwHgPeZjFYB8FKz+3BA8cK/lUG1jssg3PudEjUD8C7AYxjrzEnUl15Vqx2A64Tb1W8DdPPzed4NsgRM1twdmAR6Va6YfK3s89EL96OS/VVlY6AZng+2i8HF93NXf6mQQK/e8bf6yeX1utz7GHs6n69//etjbqeZ74F16yMm9asbr5mJaZKbHcS4XTvTRhLGN3znI+wOnemMM16TdsgAU2MWDHAJgLlWswRa5dhKNbatnuH+X99hjTdtjmYxoOnFtVlgqHxfAGHs7jnu77Ha199K67dkO22BM7JrJ8wgOIM1fPnll3Oer2kZAD26s7Pyu6+0fpVAv+yCF7FH2fYvtyMt1bjuTXaCeDw/XL/ePwS05b47jvN4G/2pVasod+/j3hIJAPbjK0jwvIrkZB/u6dGir8XzPzAADO3e3YcJFQd57LHHRnY04oIAKWbo6TPWTQEzTo9tyGE7AFUNQNntP78zXX3Vv4DeBYW4RFLgbBAzgDT3Gx/5wzR169Xp8Kl7AcDIdMOYxVZIAh2c69p700MdT0zTp70hPfv1fwCIAWwBgEs2OlqoPBIAeEENcA5+9mV1lgPAyDGmqLl7zqVIcU8Ar20It8s+JKIzcI4zAKCKxZQRbBYAGOOleP/C9CV6BAfoBaEI9gRzSqDdVyXHfFkYS8OywvLMAIZtTdOGDJp0JQ58/A5A3A4ArvOFD05qrOEmh0t0nY8e7oA9oYh1bHorEuf7yaQ9wDE/BAgi6UCfU5ytsmvzrj0E/dQn4/LZT5D24C23pPUnnYoJNIEbyY0ZADCFtDBN60lCrCPhsSZ1wZhupOdod0KuoDEYILg+wjkEWOEEprhgMS2qAoTbZGpDoio4MnGRZc7V0sQhF+oFoxKO0sH2cvNhXSht5pYTNTeiaJ3jrB21nq9HEy3rU23ZA9jTNXWc+s0JgsxJZM7juGErlndW665XBrTGGrTOXA36IMzMIDLwfgLULlltwG/bbm4LOznu3YwrpLnAt7ELsGv9qRJcgJeu00FachIqHuI89NJC7hh9djHgmsVd0g1ueQBcmO00s4iLiro0MsxBZAkOyiDf561n1C0t95+WBa7r2o4qo4IMun0NAJ+1QJl31JDHIw9hBsC2ExrlB9sOyXSYcDAZAwBup8bcnsA1FAZV+1D3eNOfIVPelm6+5ccoH84M1tjba7hyl/JnWy3JdEV9sf7g843a4+MXAGDn2zpBpQ6Mko7ARc14MMjIoMVtGm62WWKpD1Ucc2aAlXFXCwBcH9d9koC7kEEvBsABagppvceR3RA1QAKUdLtgf56u+fJf4165C1nRQ3SpMYCPU+B11BJXnXwHLpvhlX2+54HL6tyGaiQdBgbIBJPeGZ/A7ZO+qpN7mf/KMek5z3pjSKFnZ5VB55rzRtD/zGe9lEbLDJfM5+qcQ3HhN63x4ng4Lp1TzQQfRsuNsdFJAjsSOyR8BMAG9PMAuARm1v2GXCTeL/rkBibIzLKscckWhwil6KM7B9SiL2YBgAs1SjC85RBZT17sVXMXVMmgBfidvz6VWjSSteRu5T0kV2rUnNJTlIzaVLopXX/NP1C9sI17hN4MxcUpy9zMAC+YkuI+5HNzwLvVBMxi9m+l91sIgDtImE3g4tkH4yu7+Pl//lIE4EqinZ/HugSzn5rY0m1XZsl/G3RejOywuf3jclfGYx1AeNyWsNlSxEdp7CVAUup9CcAwJ20en4+VJKTO4cc//vGoS3c9loROtMdRWsteMj41jKLOdmy703q2xZt/+EGcaPvTk550UXTdqzXWcEmWEmgY4GYAHDeI1Ru/Gs7rzq/zaRzuudrOLJudEbs9xksQDgQAZ1MkPFoKtYYA0Dr9Sy65BI7BspPVG/9Wr5qV1q8qjUsvvTTmMXrfFooU59Y5Xu39p9XzV8If5l6s4Q9/+MMxp+W69fxUEo0Cgk2oeu0Kki984QtRqq6J19kVqJXHin2As5vqbD4QZGi9AOEh3LrMLNWReMrsCvRs4E15IEwaPRiBLOOYE+2Bsp+gXlJWTFbYTJW9QvuoT73uo7+fGr/4atoydVcA4HkmgvdlUwJGpm0dx6TR416TnvO6/zQHgJVMxubFBRHg4JGoAV4wgmUAUH6fD6zms/s5oJpF8jxb2UQrpDen2shxhFybw12xF+fhBm1TZCTqM9h7208majV17VPPWQDgMGwqHChtG6NJlOclHiik0MHwRz0wIwT4rWHSEDXDtv8QCFMf3IYcukLd5iyguIZUVafotI4vmGB6uKeJrnHaSu0kRAYIw3SNTz8Ea7QbIAqym0XXu5f6YMBaZw2pwd6d6RAamj/48zvShqOQHGqS1I2ZTpe9g2CCMYkKSjFAfU/qxjirm7rZ3q6BAMLdye9DqWuGG8YU87hbIyMAsKVghQdUAETb5mjKVMTfYW4l+Amn7Fz3ETWt0SaH+da5mvO2Jtr2Afn8dcWGwGaMpgDxE9WxNIZGeRyDq0lqehozXFi6UBvUUpc9S/15Q7mw4IZ12h1H2odKuC/10N6mXUMlgG6FL0Fw554Mhtv2sPHsZaMN8Mv82HtVZtJVCwNiH+wOW1xZ/xvsL3/rOe4XALt4M0u5IOGyGABHlJ7rFvOjkIgWTFNZcx7N1ClBqNs/VXn3ILXXAODKesaeWl5KJqMFVinYQvWVyA9o8RwMq8dsQskERLslxSRTKFuMlkgztGdpo41MJ+93y10/Scef9JQoQ1CSYlIhGDbvQwJfAbC20Pb3LABwHHUBIMrSyzknaF7ofLYRSHt84cBrAsRaUAlXJPQVFAXKoMNnqJBCz8BcG51kBpgxx5jN3sFV5llzsqUBsO+bDyS7IVsjhSqFuvnu3p9Tj/n3ZB13c7OhtzlrI246rjEMo2YrtkNzLkw4MKbK/H1mDqy0sg0f/Gu7WHtju3cwv7h/kwyaHNmTKn24QO8lU9755PScZ7yJicfIS5DmsYY5E9dOQ/dMs8ePJQCcxyEcm/PVlXYh9fLe003/SnshV2Bs9FiI68DVXIz/QincQhBsgia3DstlBGVCKZItBWBdwFTOgdxc3pDXi//L94R5AFwmS4us5Rz49Wf3MXwt6B+tkVeF2pWxUdQUPfQUbXuQ5NJN6atfey9vuZ3cj0Xu+XxjjS1YU0vchxYsl5UA6/xY7rvKmhK7c3WkK71fMTkFAK/NkBynnlnwKOiVAVaaZozg3JnF399jtUv4bLsR7Z54eL0bZJeS7tIR+rF8/CvlrmR+o+aXYLJkgJ2r3ciAdVWfXoEh3O/kPQZ+udL5WzO5fv36SKJ53Rq3uiYFUdEGaIL+7+uH0p7xbZA87Puzd6SzznhSGt07lbZunUwPjazJDHAA4EICzZYwxwDv22z4lzoqnr/n4hy7jgUPe3GBFvi7nsu1vdxBrfb1t9L8GQ+U16VzGawne7KKE804dQZ+PD9WOn+v1R2Y9K1F/u2+WjLAAsZoUbu4/dfjbDCmuP68Dr0uvWcIar2PeG7uV+U5e/4P0HJ3HWZZkWDl76wHh2dq6bEiALYIvWwJMC0AXjsYhdhmI/IBFiYXyi9hP9f2Uk9KX+AZ6Jr+oXX0eGIDxqCmrx+pyQQNsmEZBxoPpWs/+nupsvXatKX2c0pYd+V7ftFTq2Y/UWir7dVj057DLkrnXwIARko8SdDZTrBsIGQm38Wwbx/Lhzsey2XAlwk85iRuBkIwELTNOf/8t8BKHQ8IPIZ2JDRVp1a3Ngt1CIqdlYZtEIwCFtvaC/fVBUwSn2/7HC3eiz66gmCZ/TA1Nv5Svhoqapg6gJ7fZzEsMji3R6vP2Xq4Qt/SdsGvYId7+nQPPdKQRNcH2SWH6F/cM4ZBFk7RMFwj1GHPNGj1MvEg7O1Iqu3iBiC7PA5wJCPax3vvAQQPPOkorVwYf5lT7anZcJALq71uqw4wBmiGqM+uwKSS2oA5W4MCd23qbAwgs+5Ka/s3A3SRKePmm42xlMvmpEq7ZmG0CxIcBS4pzWsEe46FcaRJA9tUdAl8i0SATBZvNkWPz13QgToVTwHvJ0B0rrtAS4yR9YPx/lb52hvUFkkMTgXGt8rx94Lwhqa7Un8N925xwTAHsYsgWwDMV3WY1+0BANlSmVpTTZdkuQXAs9FQWQYx98dTwR4MsLWoGksVALjdE4sawsU1wA8DAHtpFDWNiwFwJFmsM9f9mFZhlg80uMZmScLQ3BnSHmBf9PS1WsCh9cg1o27YyonrM9mim2u07KUbsTvTTBVCML8Dh+M+qBv0+mr65ve/nc56xpkkeTrSyDholxtSXIeCDAGwbtCyv5rhhRt0rtHePwC2j19e68LwYKJlgM0NuL1YW67js8bF4FCB+8wYNwOmumOcxI/HDwBu4LxtzXD04AOgBwhWNSCgKb4WAmDYX67VCZJwvf13pq9d+0H2sPudVRIn3HCCFc/gNxygfbiOCIRKCfTqAuD5nsr2y9Oxv4NWVrNsBg0Sb/Xpjem5572d9ahVvC7pgmCzUCabBCauhMgiPtxN81H9+9z+ID/uu+8+mJhjyQKbJaatE4mnaXpsd+H+GDVARQ/p2CfnmID5enmvnGirVbiplwDYuCESNyaOwnPA18yfVunOnhNPC2u19gXAfraZypL9zTJ5kw31tu3s7Ugt2TNtk2ep0NjE7ak69K84QF/GKzAkjEUei2sOZM8nxR7bALjKHjuJE60Pg+3SbCmzNiu0EfKM96WAHtW1tfjN7VRQstSuA2MapZbdAxoosBOsVAO8yse/0qU7ozTWWkFb9bFXjxHDla7BBpvtK7hc/1In4yA+bKXzD1YfQNgBYChNdZxn945o30VyfJrWR+14h0xTmncYyrnvfft9lLP1p5NOuiQNm9RGWtaGxGweAKuGUpFGZBQleKv36EQ5aDwuIPLaU9punagP53dFF/bH+PqV+S3nKmJG4mTPc8aafQDT/9cTOF63JjVKV2SVNiUe06+g2tVaDezqrdz8yTXu5Z5frFcUREq9vU5N2JmoKu+1rgH36dINvKxv11uplceKANjBzlKm3NagvFlEr7w6DAmf3kMLjpHRMZp4I7sUnHJMY0hPOwlYqjWcICcJWJBA16CdpmGN11S3pWs++rtpaOyGtHHm9gDA0YwxGAoEr6C/GWirXe1PTtvWvCz92mv/hJ+HkLUS3ML8zbBpIVbNqEkmimPR3c+MQJk98DkzR6VkWpDi78rWDFFYz7nZTDk/DjDz7Z8WgVbuBQw1Xz0mnf/03yHo3Ayb1JuGxyhQ752K95YBzna81t+IBCYIiAiorN0spKvxlrIyAYA5R10pndeCCQ5mWKOsAgTPCnytF/Z5gGFDRpjvCZfokLqymVd8Hhl65xAsXQ+2/4PMHVh8YkCnaEyyGrDz1AfPTt5PHctuCGDcSeugC1yi69OwFsxfm8/dc2caOu7YNDFpv1ymh7VQDZty0IiscI1zo4a2ogMt/Y91wtbxtKOyhu99qbPKzUOZLrRihS9ZSlUAzo9yeJMZOSjVIzyftAY24WDIqCiI12lctUENl62a4Bcq2WC/Jt1ILY4mFrPUESjIDVMq3iZIIscbUBg6ct3DKKDunO1NfQD3XmXPZAnW4HxdEeDuBbxxt6vS+qiymyOAHK8ME8jy78oExwRTOhMgS3lvllIqbXSDclPOvWdlhgXC2QG6TXc4fq8iAn4zvutVHe2QAng0s7+l7HIZMDIXKS5UJFQYRy7DWF+Or2sS/yhyLtzchxjrDTzP/VAWmNajhbw8y6AtR2fqwxTL97D3buh+BcAOGeC3gaKg/7AejK/H0h1b70innYPxFRJpW1pNhxldBg/RL1UjcN9LQzSPqQkA77tJ5fN0fq2B97qOeYs5z7/zXRtInSuc0BwDLAjmawbwrhv07F5+PzVfB5zNeLNpkQLY3Gcv147PMWyxNFzMOtgTBHben776pT9PXYOqBlBu8LouSi5GDBZ7SFwIggsH6HzdPnYAcG567YQLaGWrkd0GGETpUF9PdcMx6bxnXMJ1Noj8di3ga5h9D+MiVB3TOKBWlZ+v4qOhkR0sdq5VM9ufM8KCqbvu+kXasmVLPr8FLegWR23lNVMoJUykxZ/Ms5Wu0bwimhOertrCzGxxLW+xOueSBMuMke8Y67gAwMFER524rbMo+anuIcGyh4QKyUKuh+mJGm6te9OXr/lDgu57WZqUDZU1xQvcfA/0frT/vzNB4H2wdDp233R83bP07ujqAhzpAcBxuCd7n3cfsyyhlIlmYMgesHMH7bZs54T5IckmvS7q1J+vfO9cfoGtNgBeCUCtdGms/vEvl8BffORL31eyidvj99Hq/HWwL9QaxIVVrsPqLgicLIFuJ0F40kmvSfqAPpYBcKvn/6v1u7pr//E+f62OXsvnX5pCHuSBrAiAy8yhN0Yfza5ykYkAcESvrmC6AAYSOMgZO/qx7IYh6sFVV4fgLuW5RMdAF2ouH0zXfuw/0g/4xrRu9tbUBwCuyKjJ0hA0zAAuCBMw3T0xbe16aXrBq/+U5wDA9lwj/qwLeu1/Wtyoa3WciIn6OoIdJvNMUD6+d4QsLg5igO9ZqLlOimVtq+Pvo5k2UX5IYHTqLZmQ/Q7ivnUGyudmE/0oAb7POPPf4gR8NEFDB8w3WX5Mp6oUcteiKNcCVY2K/CgAsIyDCJbnDJiCmbF9kDJa2yQBgMvWMCGFjpiKgF+X6EIS7VA0eK5dMzBZYVsk+YVZUSW++Cj7BweQ4d+DgLi1uGsjjZ4ADI11Tqdp6hprU78AQO5CFj1C72CY+zr1aPbHnYGtpz64fvstac0TD0MStINgWeaZhh+YZ1UHe6K9h4yqrViU4sqwyorP2hPZ9iuwwu0wHqLyWRsaa0jDCZkYqFiLZ/JBkyE52gIE52BXAOz0ZsfgGpGjhfLRrzZMsHRcksJRb5v7bSpzdk6jgbbusAxAXRrdRukOBvPUAUAfRDNNx+PUTT15D8C2m9NFrc4p834jZMmpAa7A+ur27POz1DRH3amtd2QatZ0vZPfOUbT4Ulrs5CoXD/Yzs49GvLLBywLgRfV+AaCX2xGWAsAup0gieOkg3SMRUWdhzHgsGGG1DSKB3kCwu46RUQ7vtaPgwCE2N6B7MucpmJwZ507PfJoRD0DPPLdR72v98Gw/jOgh3elHP7s5nfS0k51W1gCBMtip2oPCwDyUiS+lxyQHwgRMXFbIoMt624WX1zwAdk+xrjvagilLXgYAC3xDLeo8jJGB57jbYO01XGtMMH9IoUHlYfTlXKwEgNtB1e1IVNuq96R/ufavec19lEB7MqxkasLNEkyTKBIAZ2trx9kL6jECgD2mYHTdDJworiWBetQbeIkAuqaPAAC/lvV5GKCFRCZXydDgWq717K65EsN1kPeVA36Zyoa4x7C3TU3BZFBi4/3EZKV+CmvXwl7H2i82wn1sfxYG9iXQna+NWgiC5xSLxTU8B4AP+Iib/3AeTltrPJfQDIM0GWAd4XazFOlFzud5v/Fi7ejZmq7+2h/xN3exDwrClwKxjwwANulasrEe+dQ0a9n+tprkkIycGpvCZIT1MKVENtfAKml2/E1kV0keTvOcfXI76GoQSYTYe0lEUzIT18uKyePlB3f1A/CDmvi5F63+8e8blyw/H/uC4F8BYOPSaWKoySYA/GEAcNc8AJ6rAX5sSqBbWcG/Wr+tjF7rr20ZAD6+81ctis/ACQsS2g9/PlYEwCFvtB6zcHQ0S+xzBinBaKr7BJT0RkPmqESMthUbD98YLNn2e+i3GtlibphIvbBxwnX3gXTtJ9+Z1rfdRMXoLam3QWY52gUBMojKaxZ7U525Z/akdH/jxekFF/9Xfl4DA2ydK39FwNQh40GQOzO5J609ZD037knArpZ9gG1cHaMvLAYBPT19sAuAPdrdmNUOJ1GAiSxIsMMrxRn7GdNsoKLc8JB0wXPfyaZ5FHXPSBaQTw2P7aCmBLnCDACsZI1kJ6WoDI84EduTZADsM5wz362BVQ4tCIn2QtsJxAAAIABJREFUOhLUEjze54ifBL4R70a8BZNjzTBAuA5bp1NvHTMHDbMqnQRnAODoo0ZiwBrhBrLYGQyNJKVnmC6No+pdmEWRahhtTNA3WPOoUYYQ5EcdZAdtg2Z24xx990/ThuMOZ4x34ASMl7KAgLpj+TrKc0NinE1Z7EvLV/SlFQgrmWbCLCoVidvL1qhKwC+yD3cvwITurCYF+B49OkMya411ZnSEkFGLLmlXGK/NSRQ1qDHx4nvH+xPkA3hncXBqVFgjgEJbkFif3A8jbb1vPwON8S/giT/fTvBNHakMbzuGUJUxQCPPC4Ct+Q33YRlHAFbIe+N8yxBDg6d8TKp2A7S7oATJMsBCuTkAXDC/UfdrYOzCcz2UzORiBnjxwiwD+XLHK9aNYN/zIcvRYaIBgCanNItJWAMX5w4Z4A3WAhd5mGL9hOScpdjBODDVaXKUYJb30XXZc9B9XEn9NImSbkD0HQ/dmTY9aVPq24TcnXXkUM9w8h0YsOnkbe2zmF9JWK7dNTfhOOTjLUGwW5aP8uxC1qTE3RZMrmsD9hhLrwyuCcyOZIDb6csY4FcsCgCeUX4tC2yiIgAw7Dxz1A5DH7jQ+vL9McBeVkxuW5W6eNof3fSTT+JXcBc1RQAw9itrvLsp25iyVj5atOWgP0ouwgQrS49WVQLdDIDr6ty9Boo+V8hvo0RjZmMapC3SaSdfyKrYgFRuXdq5Y28w7ip7ZluUED38W87CV7R7fXON1OhLLvCyTMTr6Re/+EXavOlw9mgTnUsB4KUZrQyA834a8xPfm0Fwef1ENpIxcYPdN4pY7rbQHDBmlYEfYguy/Jm5pri4yGJ+RmC4ucYAkR2A/I6OybRr+Efp+zf9PX97jzveMgD4QEe2PN/FR5x/rqmCkvEtiH7vK5FYRANe5eYyhYN6J8qtifERFBjZe6Gnh3IlFD8m+Crs086P+142obGOkn3SRvVeE/5iAXN9oMed/24ZvcvDe5MW/rrV+HHVj7/ZAGjZeVg+yGk1gGxh6B+Rl7Y6f+ikSLDLAB8IALYP8GPLBKvV8//V+n1EluFBv8njff4O+sSLF7Z+/kslAA/8qFYEwOHGGzfM3FRbABx9QwHA/TCsh23emDbyVQk7dgwxuKl29XalzUcdCjCcTVd89GqiVZ2hBcCTqYaTcQ9tRq799P+ZDu0B/LbfnHqol3VjUTJao2drzdohakuHG6ekX4xekF540Z/xcwmAc++ozjo9LgXiyFcMmuqw0ZfQL8u6hy9/+ctzRhYC9TU4hmkM4Os8TjPxZSN0GbS5AOnAx634S0EqddCTQ+nZ576dVkLHE0h0RbsmkVGFyKcO7SYzmgGi/SUzg9gOKLYVkoxMDtUN/K3fK0Bw1KUZMOWizejw4VdZB2v8wd+CbeN3NYIsDbDCBAvw20ZtYzt0vC5rFLQQ8MKq89yUgMWWQQJgTY7W1gE5U2mKWuJJZEAjSEInYIKnaZXUBjIawnRrx7VfSN3HHp7WDlXTVoBQzyCScxhiEFMwsO220DFJEkYzzF04rdrnWIZXylEg7DgXzEh5QqG19XlPojR6KlyDS4bGmtYIUB2E4m8A/VkurSKB4M4CUsZS87SGGnAYaOuTq7B4VeTYnbC/vSgGepE89wNsOlXtaeoL69seEmcSGTgKZ5MlwBi/mxUE63vEc+QGAszJcpJKyMxZcT1E+yOPznmTCgU8hglWAYBlWzIDvAgA+yLWQqsAOIzCAJ1Vzk+nWaXQdQNy1s0MxlUVaoCrG2Hc17PObFUtiVOq/sFKdH9IKN5hVEkEqJ2mhrmGW7vrt6OXP+Q9ZmiFdPPdP05Pe8HTWV+sU9aPp22dsImZGc9R5puvdlteyQLHeDkeuQZ4fwA417wXPbDFl0Va1G++j+8pAI454rsk57Suz7ZC0rEbABwtnQDAbQT07SoTDgQAt9OOpv6zdOtPr04jYz8ELDyU+nr6AQWTSMKRByv1DvmzsvtcpByEF+Nrr2vXu1A+g+BVeAQrrYxe7TgXdABgAQnZBxczq6vGflTtOjo98+mXUJZwBG3aUGpwffQN9qWtD3C+kbhs7SbSyplX2BuUPVsWYvcAyxhkHzWt2bhhc7HhFaByAVB9OAA4rtB8mCYx5mSfgs/yYlg4BllGvu/tefFTrgPXQNm+DTiZN+rYr8wEITM2+TsxzlYwzDkOp+/feCUJ0m/Q0gOFDUna1liA/QNg79txv5thTRc9F72Pz1jCAiquUpssSO4k+WCiOMZGlY3lDdZYW/ISdaKkbkdghwcGAgDXSCj38e9p36eF9b/qAXgri9cl0uLrW335kh4oDwMI/woAC4BLBhizISXQN36Uq7cTBvjVWQLdWPeYbYPUOoBodQW29vpfrd/Wxm+195/Wjn6p1PPDe8dW968VAXB5OGaOs+lI0YeXG+vRR21Jv/7856bDD9+chmBhLcTf9sCDuO7RsBoe6uqrvpy+dvV3iAOUJeuLM4FhE+YDmGB944p/l45cfyemIDehat6eunQK5qY7TYa8TkBcBwCP1c5IP9t2frrgle8mxFiLBJrsNQF4AGDqanUR7gTQTVGH5Ge/+c1vTnfeeWf6p3/6p3AU27tjezr5jKemF73oRemQQw6JvxGka6xy3XXXpVtuuZXAwADyYAJAg94q5ke8J7WiAwOnpzNPfymJgk0EQ9Q+k1Wf0Xm4CJxLYiLAAM8JgDMgNHzKrX9KAJmZzgzwOhw4aUYxom2S7NtrvFsAYN8lSAfirpku6mU1xQLoytD5fBVmrY3kg5JWJdSyxLOMWaWPc2azV6lc6yOg4edp/j2Gq/QYyG8ShFhDCl0FAEzs3ZrG7vhRWnv05mCBq8GI1QIoN3Bezk5FxkgFEGiuK3J4bdcTEmdZ3cwWx78JwJREByMcr8l/E/NRunsHiPZvlHfKlyhxViKeQa/sLmgfIOYAySARsHFSnZUB5Pf94LceGF8AMKZMHcZ8JagFQEVbnRHrS/nsQlorAFYBDnETzzX4G02vGpgMOUm2yQ0AbK2qRfnRzkqAx/9CEAFYAgBnCXTBAsP4ljXA2flZja4vagUA5/g8vLgYHwFwBwhXKbR1wDPW/pEMqW7qoQ5YBphjViXL9WO9eAyvWInxiHpaJMXtGnwpLcY4rMrrO3Fun6We/N7dd6fDjj+cFlP0TD4MZp0hH5mgMf0hMEXKIWWKbIXkXIcqnTVWSKCtl84AOJ/y4nA9mOgiwaPZWdTB2w4pjMNE1wJaGWABLut6kn8zHzX7/gKAZ21VJTgujLBkiV2elcIJOoMTzbByjWlzyNpWofSi8rN0zVf+hhdtYzlNcL2hzEBuXwHp1nXZosbccW7o/qzWoeg7WwkmYJUB8FwduYZhTa3WAgAD3Bn0ru4+zCU47upx6bxnvoYx3QjgxBeAcR8cJKkok35Q+1+ez1YfAmBNlAYGu9PwyC7Y0kp68MEH0xFHHMWxUZeq4V5k/jIIm3+4qDIr3/xYzADrLN/cRqz5XENxUjDgS99IS2a3+VObj4F2bHH92086K3u89kKK7h5uAgdmWzM+tDew3NvwqdiTvvyl/8lhwP72ucEAOsPJ82DuQc1XVHmMZTImf7fsp5S6Z1URlxT3cd00jznm2PTDG38c6ijZdwEwqz4df/xTwiFY9dDtt9+e7vnZXakLsDuFY7LGlnZ9mMLs0WRyqeg42HWw+hLMgz3y/LrVP/6l1s0yCbklgHGrAWRro9f6q1tLHkXnyXkAXAEAs90sAMBc1rXZRQCYww4XaORvuQ/wwV67q3/+v1q/rc9BK+/Q6vpd7flr5dzj/tQigm/1/FcEwKULl8yvzlsaGJVuXKeeckJ68YtekG644TsYA3fTI/hJ6V++9BUcYnvTk098Srr+G99Kv7iVnrNE6e1sFtPAqlkAVnv9oXTdZ9+RnrSFIKDzxgDA3QRl1nJOQ0mFFBgJ9PjMGemn9z47XfiKPycAXR8mWLME9RqndGu+RNA9ObUbU5Gh9IIXvCC95CUvCfbXHmEet5nr5zznOWTyTkp33HFHWP/n9k31+HnXQw9RInqwDEgOWpScdrSvT5Pjg+mCF/0mdWsbkJxtYqxkCWU4DZj4WwP6qP2VvYS1bALALoRoJ+OCCOBbAkBfngFBFG5GDTA/Wy8p/mP1dEbLID5Bg6NokwRQiF7B+e/CjJShrXb5et7HumAAcgVWQrK0ARiu9/AaADCkeprmqwYwrjFPDZjhCejBAZnf+3+Wdvzg+nTUeWemnbse5HAwQdI9GqSoBzPOR0xaUZcb/Y6Ux8mAiLKC1g660IBTebqy6QDAMtwOUQmCg+qWNXYcioP3BGSRZVcKtlczragrRupsDXIHP3cAfrugJbsBxT1876X2unO6kmhlm8irhFxWp+dZjGig/gL4WuPbpoTW+FWwa6sjnJHxfMq/V/osRvA0zEPwP08ny7I5LNvhRFKD03NJEBxar9we0sAMcAW8jxYArklJMqYdgHxBcDs1zsowawSvUygBOgDAlQ2MNl+NfubZenBqewtz2wD41tLWRzhJGVWMvgSc9vesYFx35313pP7N/emJpx2BcRqgilryvvWAFiXK9Aq2N3M27eYaL0ywHMtQeaskRk4cLY2WAcB55BxI1ytjasKG97PeO8ZVAyyVpJGkkOF1vjLbKwBuUK/dPolKAHbYVkhRJ2zrpEUA2DfJTO38jttW3QEQuC999sq/YFntZP1QoCHjzLF097Jf4TAuey98KV2TKxYgO8K21Cplti0wYK3eQDKod23mGtQcjJmUsBaY86Hms7t3E72BUUP0PDn92nlviL11kvGrmdDRJG61Ajj2Aa8Za08np5QKt6eHtj0QPx9yyGacn/EaoIQhmO2ib3p5vtlAzqlYGQDnPyyZ34V/3x7AuixD2ff9cpJj/mHRQvlwXVeivR1rz8yaHhZFomRulemOzt5Ilyquqd1cU/ekL3zxb1lvtJ6j9EQPjfAwOOg5WBx8LwTAAlrVUYJVJcyaFwqEzz77bBLDF6R3//lfhhpqil6+/WsGSDwcni688II5s0uVU5/4xCd4XTbSqlviwXlbDzxBy78O7e9beLQawLTw0cV109o7rP7xLwe+DgwE/woAN0mgmwEwJWonnXxR2tMMgInZOmAeLNPJbZBIgIcCZPUeqw0gWj3z5bu4/Gr9HsjYrvb+cyDHuL+/We31uyIALl2fdYFUmlZayXszfNo5T03Peea56YMffn/qHOgOEHrtNV9L991/d7rgZS8OYHLFB68iMJfFtPqX6LSXILYGAL7yN9PxT6K+tPsGcN1DqQtpXoS9FCXWAmHATtTPSD+67RkBgBO92AIA09pHKWo3kj9Nd04/6+T0tHPPTmeccUbcoG0c/Y1vfCPAupnuV7ziFbCzA+nqq6+OvmHe/MM1Gia4B/nfpPV+SwYf+5eWlUFVDQfavt5DkYStSWed9YrUQyukBMsy6fkESBMI+RnZdKY00bEG2KDV2taQmduOweCqBMDFMQUIiGIzAYKGVxIM2QVaJKZEOkpqC9wY8Zy1lPxeltj4DLIqsCO0ObgSMNYBwxcgmc0flq8GWG7n36kAxu1KXKMFDpLpymSaqIynNZvWpq995TNpw6lPiR6xe8Z2E7By3DN7iEWp2+arYS0NTs35K3rrxJxmpib/k7SpB85X0Y/TGuZIEhTgv5A5z8r4eiJK1AtZc64jLuqKoyWTUSV9lkmhIHhO/ZzskFJn6sk7ZQ35aoPVlBGcpca3Psq5I/XllPgC6MAm1kb57OkMgGUYZ2GA07iuwgIpXYj5O+taNdmKDEUJonICpD1a4mRwXLffMABYwzgBsHLOdgFzgaDD/fmgGeByGynWJTuf7G8tGB4YYNzWO9DBC4BNDtRIIEx1AN7WAo4P6YQJZixth8W8tpH0kEAPLxsTA3w16HM8AwiW0K+SqJDFnkZZ8fOtd6aTzj0ljRLg928ZTHswRhs6bA0md5EvAFQ5rVJdru1Y5lH/W/Z9noFNXgoAz22KnkcAtgyAoWCz3D/qC31fROcOm8fI/Mj2knmJxERDBhgAXKE9VcjUA8AzHgcMgLdx/X873XjjFYwZhdC4nE1zvJ1cX6kDeWoUHJvo0B2XE3bVRiHyYwkAZ8CL2DnvY1Ej4T7ioClh1VDKRMyhXKv2LH8bIGYt0tvO1NUziDFWK+xji7e/8GnA7WFoIJJq9op/YOvd6cgjjwxWUqVMOMgvAMB+pntKBsB6BeRnyj2kBKj5+TKBWwb6C/r9ev3Ghjn/CEPCpse8zVXxfgsAMMqKAMCs4IqSEdeKSgH389gsYr8zmWRGrbt7V3po5zfSj2/5Z453F8AYA7boy9zczHAxoFnuPlQe5P4BsHnE6HZQ7LHe/4444oj0tKednU4++dT0X/7kv3Iv9Bga6cijDgcUvzDYYBVSmly96lWvin9f+7VvFKCXtk3sL/Zljj7ZRSnKwa6E1Q7gVjsAO9hxK1+3L4BYBjjMuS4s/MTF673V4/llv761+SNBrAt0WQO8JAD29wUDHH2AlwLAv2KAD3bef7V+D3bk8utWe/9s7ehz3NzKo9XysxUBsAeXa4cyAC5rgH3+GQDP8887J135T1fAFDbS059xbnpw6/0ElP+anv28Z6fDDz0i/f1fXpZlYjZk92avSVP9gfS1q96RTjgO4Nt/M1lwetHOCIzYvDHBqmvUganL9MxZ6Ts/OCO99OV/wUzT84tgWOLU4+lB8mfv0Z6BrnTMcU9EsnVIOu+8Z6Zbb70tffzjlwf4VQYtK3zaaaeFrM6fH4L1vf7669MPfvADmBF7ahG0HDQABngAyCYBTW24DPX0PCmddfprCGw2EVzCAtvagyA0THQ8N3u1GiAxHs0AOBYA42MNcARPshVzzEbBXER7HxndwizIgMbnBK4CYL/xFeBBkCwA5jvK8swOY4zVpilWB6YoAI0OjbMAsFOwLQ0CNM22woxIAy09q+wvbucgWL5p2inVAMN9m7rSV79+TTrtuc9KW3fb3xIjNG8e0IgzgF2Br2yw4DduKvwcclYNrIqa2bmOH1H/m+ucy2tAIBwMePTktB5aubMO07btoA9fmI7BcvJzlYNsx+SqTbkzWYE+TngA4NbPUHfKagJ0BUkVTbmUzNo31jpXjZ9sY4SENmTPE8imgwEGUIXkOctpEwx+BQA9hSS4yrwpvhbhwae47cR8CjwrDLIXcUh5g/SGaYQBzrQxMykLHEZxthcpv2fjmOhJG8kRA/pcZ58fi4OYphts044X0lwlw6yVKrXmqgraYb3tB1wjSJ1EdVGDyexk3joPZc3hBD07yN9rfibLWgDgdg2rMG+bGaZFCmxqO9fy+N6xtHvvrnTIERtxgO5NU91Y2PHVuQE37TWUQWjIhjy6U+k889ugzt/eyI5VnJIsMO9Tx5l5JQY4zttTJMHjGgxJf9Qh+lpklg6Xc1MAYI9XmbYmZQ3aOAUAhqFqML9t4yxkklK6WSstnUs6OKxFK6Sy7Ux7x/3pG9f9D97rp8jCnTOYMtacfgWT06xvatzDRTfc53KbobYCAIeLezCHywWcrWzrD+e1zQDYJWemy+fy3tOgFrghA5/Wc25bkLuvSc973r+BAaYlWOcQLHDBHJeMavnRi82x4k7VfK7NQd9+QHSpBV7mlEI0wvv29HSku35+e9pCOU2W7HrtaJCX28XtI4FeEQDnD1RtEt+Lz98HAIdkufib+LYSAC5PRGl/yQDrjEfLuFgr2fdAyb2/r6FAGejvTWPDD6F22ppu+MH7MV37Kfs0rsvstbWGNRmtAOD9rZVsrGdXhGI00hOf+ETm/7npyU9+cjg+/9l//Yu0d/vONLBuTVqzbij9H//236bPf+Fz6Ztf/d9pw+Fb0oUXvDgNrV2T/tff/n2+uajiIXs2NTEZIHjeRbxpbSwhTV/uKOe3s0K58HCW/iPwt60HYI/AQbTwFgcMIJbbp1yr86KGFo5kdV7ayvy54lQulQC4AgAeWlICvYGY1f7vMMB6P3jFRmlMUaZz0OqN1seslfOf2+pXcf5/tX5bXwP/f71+477e4tpdEQDL+EabIx7BYPI1A7tq/9Hjjn1Ceu75Z8O2zqRrvva9dO7Tn5k2UAt8609vSieceFzasW17+uwnroRlsNcjbYxoc9HeY+uRB9IXP//2dOrpZMV7bqKucitApZCLxs1TyWEfn/PU9K1vn55e9jIkirMD0WLIYmLVpdZuGMF39mDwQe3SlsMOTy97+UvT/fc9kK7+5y8GWN+4cWN66UtfijT72PSd73wnGOCzznpqsMBXXXVVuvW2OwLEHLwMSKkoDpoj06mrbw3Htyk98+x3UH96FP02MRjBoapRkUVSG1oyGUUbFWXQAXJz4FC6iEaAFs97gtnsqWyTFHNQIF3BbtkKyfg83J4zdox2MuGoK572Y4M15nMAvVCFUZPW7r8ZxFonLDXfq8iljd3C3NMYTrMj6onbBTgAqVkAcNdgZ/ruD7+fTj37NGrZOtIunEMTYGj72E7WAy2FMD8bRco4huzSz0NkGT18s4mQ0uCilUyA4lzL3YZR2FwSKNaXDtgyP4LOHHBZZ0u1dUicTTh0wf5WURd0c2JrrKeWaBa0yjwGc8s7ir2p+60ri43f85xfrMX4DsNk/9iOKYBN1I9mWa0gK96L32nm1GYdty7HAaZyDGitama1SYAUGFYw2UAeGIw+4DeDLH6mxi+Y4AAk1gUXyRDZooIRXl4COc/2zm+TzQG6/EvBfLlmQiaKEzRJgjoZDN3UNT6rrEMGvgVW/DCCHXpBT7MmIACDBaYkP03tYZ49X6TQIw/swUqrK22950Fq+w/PtePMfcJRehYGuQ1GOQ3yuf2wxBr0oiaI/tDWeCv39PQ0v1KBy/jl79khuoRq5cYVDvM+W8jKy7EN0CkALt9XVlmSyvreosuPPYAbHG/7Hj7XFlX0Wp0VbI8O8Z31Y39p0zHTw7m1DmtAVUg3MtsKC6YOu9U78FD60lf+mDX/QMGglkF8c2LCefbIi3Ev2iHNS29XL/sf+0EzKG06ztlshR2OviM795Bo3MLaXJumGZ8X/fpvME/0TGchtLWv4VJgHFWG4Crv3lhjDusqW/pIOkYSzwRNTGQG/GWGLT4/r/N54Lhwzbouctut3DmgnX3KJKqv8WevF5U7995XMr+5H230adfQ2kVqUqUsjZi/EA7wXwvvkIsBcPZoaJ7D7Mcw93dNichy3cYHR1LBIXb9stZij/OGXOzpZX9mSnW66HNdm96d+oa2py9e/ceYCO6hhlZTRhRV1Dzvm/A6wFOLz1uYlMgB8fz5eB7eG6yz3nzoISStz0mnn34qxpD0uR4ZS3/+3/8y7d0zlnphfY87/rj09re+Jf3pn/1p2rb1Afb4PlpoPTM979dfkH7/d38/6n57ewcB7RyxxpbdeC9oqIWRly0InUuZZmXXU7Sw6gyX8fJcFidM8vPz995FAHjuvJajCFqMfOaGeD7xWJZ2aRpWQwGTmfNlru9iXSzdwurA529f9dnChNpKAZ4AIlT0+zzy+3gteQ7De3YRj3SnHlzuTVqECShro720B384h/wY+tulz33+AJ1DvV9M9pTqRUsBQr1gtxF+X41WkvQf797N9VxPd97+0VDqhQkWsUCYYEVymfiDhLdzMgMAbkhA8MMjAUIPdkg7mL/y3DxPTWD7+vriueaWpUuukEfqEjrYg3enWlTCMv9Wef2WHWi8Jr1/e/8o53Q05rQ0MWzhIFbxpSutX/ek0sjQ+VS5WsM0cnDNuohJS2y2iqfQ8ke7Hy1euxJJ3axn539iZAR8NTC3Fso1sfD+cXCHsSIAbn5bJ8OFGG0rOMANG4fS084+IR1x+FHpX79/R9qzdyK96MLnpycdc1S65Sc/TN/7zrfST2++NYLPzi4kzDhRVqjxne26J10JAH7yiZjQVG/iQt1Ktl83zCKQCskbmxQA+NabzkuveNm72YD6CBg0PZKWtA0DATCMjSYnPjZv3hxyrfvvvz/A7SRgW+nzE57whDhWn3cDtE75Wc96Vtq2bVu64rOf248E+kAG1Aw/7AWTM8HFmBob0wvOfxfHdjQXKxumyQMKT8Mh1Ga8skhxbgK8XHu2FKsyH+wZiWWmqQTF0XLHNknB/snwWjdpuyOCxML4KrBQ+fbxcQLfeRDcZqAbMk+cgq1bU6FOLVcGxfydbDHApwG4afD+vUOdlIbC6AKEuzGrueEH303nnX9ugjhNY7CAdV1Okf1av9kBYBYDjQEw6gSF0373MwAj9aJlVu6fC6vsfBfO1xnwF0kW2yIVX53KexkzIC/fYVwFxLIQxN2UKadeJbsygrYosv5WIk8ADPgV+M4imbXfbXSfKoCxzKTO5G2wMx0whoLmepgs8aYBfgXRxvsqERhM1pvHquOy45ZjcQMnqrkNhJ1eXlqXsQzpcwGABQwmAIoa4OwKK2AgUBQcy5wWhmILg/AmwDUXAZWB2HxA5s3D/qL5IaDWgVsJZg/vjrrBRAJOzm1DlAxs5lgP4+YBCzxNy6xpHI6D8Qfwd/MZo9uwrdsLQBQUwajedeud6egjjyJoQiFAMqRtgDGVPV7L+Q+xXlAGuKSjL3dEAIUGX4xfjHPg+zCxcpkbKMj1qXTIR+y1a6ujDIBd1yZmNOgSgOaEg3XiQZDJKDM3AmC/ou8vDHA7Bk8NDM0EwG1RFwwAltUX1EWl9kgE6bNki3q6cMoG6I3Somywv5GGJ25O3/72X5HQeHD+Yt+HKSkD0uL74t8vktAeyK7xyP1N2Oc17Q/lWiicqaMm1XP3efqVT7sHrUv9PUekZzztxVybA+y/m1nbXvsqN2CMY6xY93gy2IJI3/MogC8yDxlwucFkqfWSADgmOB9L2UbPpEZWe8jsq4bwZ+AniTe/33PPfemwww7jXoFiwbY99oKPJEaoQKgDAAAgAElEQVR+Hx3z8xu2lnBYCIA9nsKhv5iURmHgtyIA9phimeaq4LxWCyY5rmnNrWg11Y55YwSl02n38A/STbf+IwH13STVSMD09ZAUtpDgYFUEznNcSXPjHbXgTeNUs1cv+7zzqsS8l4Sx4Pe0004JCfR/+9N389dcGyRKfO6ii1+V3vWu3w1DLB+nnnpquvTSN/PcH6SxUQNOe70zbqqxBL/T42lwHaaXJD2nxoZTH3XEunp7z1U1VmOfzXv7/NosDjAf5lzCt5iAJYHvUuPT2jooPi3qzUtAmBMz2STMe7A/ex5LP8rE43IAfZmX7fP0YhSy8P1WBsBcIUsdQoHKBHrd3d3x5XwN794BaYBfBLFJBNSQF4/nx0qrwPMUOAl6PV/ns5zTiKP4b2qaVp0A2o4u2ndyf/zX732A67qb6+F1aTdJ1xrqQ00GLXeqIn1yD5ypEBshTWqPvXX1HpVivxL07tmzZw5IDA4OptHR0ZVB8Oodenxy+3ILvFi/zWDHudTU1eu1nNNps3GP48dKqye3nst4a5pOAoNr10X8L8EXJan2ln8cPzy3/v7+NELXh94icWPXHhM5Pvy9a7tMSPpzc2eiim0SW3isCID9wNwGgRuDm2kPslNRuRcXElq0k2lwYA11cxvSrt3UCQ51R23oQ1vv5WZLhliJsaY6nWvSJCl9AXC9enf61FVvT4c/Aea357YcgBJgRTudksmyncvkaenu25+bLnrpu9loCOoLAGyf0moA4BkyeIRoBOmbNm1Kr3/969MDDzyQPvOZz8xdIDOg7zKz602gh+O/8EJ6YnIOl70PeTZZ0X2zsAc6ogaCgHI2Vs2M6421SGROSsc/+UWc++Hc93nvaDhrMK/jlHSsINjxLDNcpXENT80FjmWbHwFw/n1I+QRbIQ/OINi9twajq0IwALB/WkpI/QgxCWBXgGzdcJssMD9Hv8cAcgB4xjEAMCyF/lJxaIBe480GNcMaammGNM5NYv2hsNzcbb/53evSU888kzpQ5N+gz3bki5ntJhyGXa5ZEwerXKEXbTB5fr5gT2MjNjYxjQFwyOfmMuzzUqyyrkwGeBYAJfCthszXRchrZahsdQPQqiJd1r3YdVYHAOs6LMDNNagykBwHtbxtfA9Qy+vi+fjO3wCiZHvDuZhaSf++ZC8FwEEHIccs61TtnxpuxQEuYLOYhDB/khUR0MtyB9Atv8sAZxOsXCBbSKjj9Wp7S0a4XHOLgO4+AHj+7wTA7UU/2mCbddYmoLcV1CwO2DPe4LsBwQDWrk1M66H8fh1Hg8yr3mNrrPzxDfofR69jHD/quyl34Cb/0x/dlp5y3JPzkoRFBk+nxhDXMgxymwwwX/bkrlAvnrkv5oqx8oYW3mcy8bDtmi9HDXaYiB0cAA7iXJk2x6iE3YTFrAkLAfBeDtD67knUCNYHk9BojCvDdmxkNPP429vXtmAhR6fRc2/PSPqXr7+f47qJ62Dn/AX/uALAQotmhroZAGcG2OtNw6IaiZxZjNI62jem8ZEapSuvoY3dE2g3hLKGPakdKUAkqcggWV7QgQmAicvcpoxH1BTbi9u5bgZci/dK98RmwJNvYrKQwcCwEKZITrqHBfggQeS/LU1xD69zHef7jYFOoRDw4x81AFxkChcB69lyX1r8fFONsAlb3d6jBEKjNLfr0Ovn+utgrnEUnEW+MDA4lr567fu4B36fv8Fx3G3AvTDkyQcbxK0MgLP8OTMFtpmKvsBM6bOf/Sw8O16Yfv9df0TCVhVOPT396eekiy++KL3zd/9DBJoGWM985nlxX/2td/w79jhUQJZCwe62hykh2wLybgHv+PCutGbj+vQP7/1fsa/pMj0KYM7t6pYHwAt/5zs2j8WBgMtWaKzZtHvPzjhW+xqXbIrr1Vhh7h6VL4DFC/2X8vO++GDhmJTt5ZY7GJPNZelaxAhca57b3XffndauXRt9nh/fj/2vkWzcSoKv8H6R+JAsibjWziYkALp7Kmnv+E6IjD1cxXekp511TBrdO5Nuu21bGm8cCQAGFRN/Vog/lwbAq7M2nLcqcZvnZ990FVsyhM5zGbOXHj7Lz/HqHfuBrDtN9sr43TJGu7l4nfpcTrK1BoAO5Bge3b/Z//p1nWree9RRR8V1XO5JjkFOah3IHvnonkEr7156U5TmxOIzu/QcffTRMb8zM7XAbKp3TYy/7W1vS3v5dz8g2QTlyKiM1cE/VgTALrTyYppmM+ngINxEp+35C7u0YUMXDpd91FKsBQRRXAjK6EDWpTnktgcfSA/Sa7KhEUhlkDpRgjKkJg0Y4I9//h1pYNMvCMRvIzLHEVMGmJufQX1b1KVxU548JY3cf2G6+CV/xvMAx5nMAM8SYQcDDNvWiYTWYzSL8NrXvjYAsG2QXBze2E4//bRYQN/97nfTzPhYOvaEE0MW7XOf+cwVaTwMQFbKwyx7e6H379q0ZzvHD1DsGzw8je0cSC9/5R9SF7yOWi/eGcZplmOVMckgWFdTWa8y85r1yplxaA4eM+vbxmYmsMjHWDxXSIU1WjETGV5RBqrKcxeB4GDTYHYD2OoYDItr0OUmGTJpJWvxs999ffG34SZNWCSC4a27+jrS2MwYpkcV5Be96VqMUc445wxkfT3InkdTdx+Oy73VNDxuH2cYRwKjBu9V0bGa7xkwKhXkOetWeeTkynwGq2TzPU+DSsHU5Dhye0Am+er4LviN2lLbEpn8kAYXgBI4a46mM1QGwIxVwQL77zDDKg2xNFFSpusU6PzMzzLAbbxng7+t8LpZXyt4k+0I4MbYyJgGAM64OJShhc+XQgSDe+XPIYMO22gpaBIUjxIAdn3Ilef4TIjuusrrbBYJ9Ix9kZW1w9x2wgB3HQazthFggZzZrjnRYSqkxYJJXbGZq921dPO3b05nnvzUNLoHZ16uIyhiXMIZM95HENw+xFwAgKMDVTD+nnNO2rjc5gAw8yD4dQk1HM8WAbCgWgMzExTREsnrC2dvjcvqtMzRJVqZdNRwT7NXcCzTuJjbh7Vh8o1EzAyJnMGhmbR39OZ0/dc/QJJmB2uSps/l4/EGgOP+t0gxEEC1kNzzvSajBajtrFLzizlfR2VNGkIS/YSjz+HmciL7MtcqGYYKoMe9tJ1NpKeDtjckDYA8Li6+pDsLCXSgtyKBtwAglvtXeUzmtwSyrg9rUU3k6QegVDabEe6SkeKeYuC2fv36AMCyvyaU3B88lljej1UATN2FSVuN0nzYDklvhIxwLaOAfcO4cXj4x6gNLmMvvSd19UorZSYj03cHC4DNNTQnJJq8I4p5EdiK5WcY39jHGfO11Pqec85ZlAOdk/7bn70n7i/2CbY86A1veEP64z/+I+5dtMBjvs4++2npla98Zfrtf/8fYg51DTf4Egg7R9PjXDsE4GvWDrJextNl739vevvb3xrraGIv+wcy+vK+lSeyPN7yglt8711qLPYX5LUWwB9yyEaM1+6LsqrMNNTShz/84QD9sYrnErStfc78BvPw/rU0QeZ4lAz0/t+vxr6nvNC5G8PR28XQAask+L3sssvSRRdd/PAO6DH518uvD+PCv/u7v0tvfOMb58ZBZ/MgEWJlcv9CxdC71pqgh9j3Urrhu3+fBvvWI4G+OEugCwCs70NnTQZ4XgLdnmvXVu0xPcb9jH3TPXQEqagmsJdeemkwaM55qWpY/gBX9/hXGjgJLB+eix4+zpvybq/R3/qt3yLJlpnCx/dj+fUrmffWt7418Iqlp266fU3j8HiXgGe1Td57P/jBD6bXve51odxVuTK8c0eY4LpfuYf5t+9973vTO97xjiwFhxGv9np/OfjHigC4lLBFbVhRExNBEj8fecTm9PznnRsyqXaqMYHKEfTXNUTCQfaHP/xhtFBoyJIB/OrK8Yxgu+9Nl1/9H9JM/4/TZO/PcCvePs8AuymF6y5M88SJqWPXy9LrLvzTkEDPBgOsrbGfr1RPwCEbWo16Xwfv/vvvTVdeeWWMiFS6YFcw/J3vfDs2CI9Vqd33vvc9AhJ6FFtj1gIAFtN3Uws1QX/czr6N4J1D09PPeS2Y8xjwGQ7FUc/o0cgmAkjs1Rotf3Rg8lzNYMGe8v+y928zEC7l0PNSsbxt59pggKA/6iel3DWS7RnIRuJ9jg3OrK8S5vgb/i0z0KbZmMSyDLCxa0mGBGPsz7K5GB8hnRvG9XndpvVRbz2JrG4Iqdutt/0kPfG4IyPhEfI/+8F2cYOAaZgB+MkEd8DyGOR5n/B4XTclAHb+mmuQ5hxbZRKLTa+OhE7gK7Gi5tu4XofiaGTK38kSGbzMGo3J/jogwQ77nY9GfSCgLWXNwSArmbb/c4Az/k52McAvn6E0Olrv+FXINgsALPhth9kWAAeBY17DmuKoby3MvgIMlgA4M8E0jArJ874MsIHy4gB4UUC4TwS08Pexvgqn8Sw21MHM4lwYPK4VT70dsNp9KPLHLRiIbYR1o/MXcXk21HYoMY+yBriOE/TtN/w0PXHzMWlq92Rai7LDGlBJ5gbu7WlQFpjXAYA7ZIBhf2m0zBpk7ATART2aADiPdyF/Zj4ioXAQALhhDakn5ryVdcCFc7Xy7WRrK5jguv2bAwDD+DInbVPW2CvVzK7k7e3UzQxRDzu8jYDmvnTjzR9P45O3kxNCOh36+OIxB4AXB+KLfi7/blUl0C6fMjGWA5lcg2ryJZtgyUjOUP+pTbw9dWeQtw+t3UKP9GFMj04DCL2B64m2SJiKKbdS/uzNR2XMNAmMik7r8RlFoCSwC2O/HJhEsrLcP5eI1sM3wq2P6zPc0YvrP2SngC6z2u7PfkYGILnmafF7PuoAeH4F5PMq3I1LSfTcr5sBv2uA9RXJyzBJc4uyHRKKD/MF1t+yWdTSjvS9Gy5PE5O3sH88yHuPItknkThAqz+Sh60DYD857wtzpjLFcSqBtu4zWJOQUTQCrMr2nnnm2ek9f/E/Q6ZsYtLyIIHCZZe9L9324x+lAQLrc889N77e8xd/FUFHnT3W5KkA2J81wpLRFyxPTQynq7/8pXTB858bfYOd6xnLTYrE7cJrrLyeDiT5vL8EwYG8ftHkzv0Ii0RbKK8N5XeOkV8GnW9845tibe5bA9zK5y13HMs/v2RoHDeeYr73eem+Y5Wvp/xOsikxj5zbZz73OUiDS+avtYd/eKv8ipUTR8asxoMmcUI1x97Ww9p0TGaJIzrsJsH1Olqjq0XnMPe8lG675ZMQGPV04omv4/ksgfb6Xh4A/3LXxPyg55LEcdSYKs86evsCAEsElWa188aay03Vah378tdk82+yh4HKBW7txO/tnK/3knJOMwB8rJ3DgV4WK69f8dNFL3sZKsysXvXaLR9zpNmBftxj7u80ks3z677ruYrhJCqV1PaSvPKaHUUezQVL3F1Nn//85+Nazj4NKNZaLEFYEQDHTZ0FVxbUhwkWB2tm7YTjj0mvvvjF6etfvy7dcus93NiVtCFvI+g3mJqYGEsPPPRg1Au1WzvhRmz/tO770of/+ffSjsr301j/zzHlAenPMcDexJGssOF0jB2fNo6/Mr3pxX/CQdigdiEAlnETuCjxs7XDBRdcgNvzA+mrX/0qGffhOIbjjz8+buDrqFNy0Hbt2pVuv/12ehffkLZuxX2a1x78BURSgMBx7Yb1aWzSthZVABmb6+TG9LwX/A4s5fpgsjMzZz2ipk7UMhuoBJUlAM7mWJFILG9qc72AM/MbjshxkYsiC1doIZdxl89bmyqYDSdpgxmeK4ywQu5c/DvYYA9FyXQJjj2I0kArGGF/1nFaYwhqDwimuwDA0yQ1agCJ3sGBcDu1RUadgOoXd9+RzjjrtFjIO/fuiXowGd+9MAODgGTh3zwAlqnmWO3Z5OmqLmiSFAZI9sZkbWjgQr97kgJbfg4JdFCtETMqQQ4AHLW3gh3jfk4gZNB8lm2QeE200QlwyxdYxzpha4bDj6qQRM8KgAW8gR14D78LxIsamwgfCvCb+9Ty+Xz2rMFjnKIy98xuzZtdCYQdAU2wmgBwwaDlv20NADv3jTjoDEhCuw4AbqMdkgxwHb1520B76tlM65IAwATkyJlrtEJSOl9VhslNvp/3+cqV30xPPfbMNLN7Jg1UaBE2MhkKhDbbbwGA6/QRVgItA1ylH3AAYGppne+cWXFMTDCYgNBALB9We8m4y9QXQCoSLx6u/1iiBrg0wXLBViLlngHwrKxvYWrWjmN32wjzNkp/UhTQs+HqTaBv6yUBMPsO1RGYPQ2zTkaRPXtAI/x8R/rmN/6K+dwWrHC4cZePhwOAS/A5/+pf+r8WAuCyjMALIQ++/dfdDurW3ZpICkCLS7iZEdq1nX7qq0kUHgd4QSVQpSYYpngC1UWVRFbI58rewgXDGbMmExw1wV53Zsry3O/zYF6zgigHKCUAFmx5I3ePNkkZEkWAYr63ZMf4Cplfn6+ZqCr2wLzAWgt29q0BXjoBemAA2AXtPm72kNp5jj/3A2bMQxFBUEoZyeT0z9N11/4/qXNoFOXUgzzH/ul4k2RolC7wB7ly5k2wlgbAjrWt8nLymusew6oemhI/+znPwsDyeek//+c/TcO79hJYVuIe+oY3vC797Gd3xD20m3phAfE9d99HYP3xOF7nyQSJSyMHpsotAb/K2km2XHHFZ9IrX/XyOJuOquqsfM9aeI91fTYz1wd68ksFjK2sh5xs0ZzRWEHQIOtwzXXfTM999nMo58IEjnNd+Gjl8w70POf/bn/ct3+1L3+3cIxck1MwZiq0PD+ZQb97bV1++cfSq1/92od/UI+5VywPJFQtfu3aa9P5558fQfQ6kjq7kFD2aLBDHKFZmwqh8TplMYMjqR8l3403fIAxm8Ut/S10u2hmgFHRBANsDXBhgmVSfhXHIxKM7LNlXfNnP/vZaP3ptZnVN+6f+3v8ctfzykO1cC49hyi5BBSVcyca/trXvpbOf875lFvmxOPj+7H8+v3Upz4VapQsB56JJLHfJ7mOu0LZsZqrr/VRd50aF7hOy7Xru7o/lcaZpSmmz73//e9Pr7n44lAm+vwUZrYHj9/YP6u9T9zvHuviCylasRAjq8sEmI14ypOflM571pnpmmuuST+788GQr01PjobLsAc7SXa1g7+LIJaNw4eB03TPA+n9V78r3Tl9XdrZfUea7AYAG4X7l6wFQU8bsrze0WPTKZ1vTG954R+xWQEs6XNatcZRBhqZrQPX05nbM8kiqJMX4O7YsSMGL2vka2nLli0B2F081hFs3749ZBTZlGXxzfnhTGo7QXV/mA00rGWzFhhJdm10ID3v+b/DznkEksMhgn7dVnVd5L0FvH4LZyCxpgFpWYdTLmYD2YW1wZkdLtBrvDIHFgIKg7UIvgIvayJUOkJnICxAEdBGS6Jop5SDl1wj7EHwq0I+HccYf58PS9mv4toGE9M9UIVFt39yN8oEP6eRfnrHj9MTjnlC9PKcjPpXglirQvm83oFOEgOOS2DYOH/bDlhvHGNgYoWfy/C5GQDPEWyw/QLRORCsSY/AM+pNeRMBl9mhqNWVKfa7EuYMfP1OmXQBdvn7ggHW40XH4joyz1yyy3sKlkOCz/gVn1ngX47dDJQS6JwksPYiXKxhrOZMSJpMruIDM5rm+AoAHPT1fPA3D4APYM0tsdFZ75vlzi4HC5yt+XQ0KVPA9Cgk0IIPAG/XRly6DyPw2cRzSJlnqAHW/wfz1zQ1AouF/PnG636UTj36FJyxO9OeB/am/i6d160HJ0jECbqODNp64rY1MsB8Du87y3PRYssEjGS4NcWy9iQRwF65FtjxhQkKcFwwY9k6qAzgzCAsNMFqBsBxk/d9fS+doMUcSNbjOwB4dhgATD9nunHlOu5w/uaaYD34KfUaDBVu7DONnWnN0BTJmR+lH916OcDkbgg8DcuWeqzAAM+9ZLUDCMFXkRyLY/LfBQA2fYWswSS5MmSvt67OPtx8TWCStBvphIU8OZ162q+zV5HZYI/t6ID155qoUvcfdftB56tvKMz7Imvh+xe16yVAnhuPYtwKE5PS7CrmunjOut/SxGPDhg1x/KXCKC6PCOrYS9mj9HhYAIDLzzlIILwYAJfs5PzlVQDJuQu/AO/lzwuWiom4AiBFgsB900VpUsVEFKZy1Jrv3Htj+v6PPkKgPYxkGJ8MmBqvk2AYW6oBdk9dyKQubiuSE4rMo50buNhtIqBiyaSwZpB/9Vd/E/VVBhNKz2wl+JSnPDnddddd4aNx+umnA5QuT7f/5BacxAej1EZQWCPw6OLe7v6gomeKZHcHa+YTn/h4+jdvflMaHaH9FvtjB/fn5QFw3AWKEV10HS1m2hevr0fk+suKJOvQJqhX0rTSMfibv/mb9Nu//dtpD7JDS77yY3Wu85U6VKzkQm3SIxQdYSBUDRbNmEwy4EMf+lB67SVKvVfn3Jbcdh/Wk2U6dfkXmdj467/+6/TOd74zYj7HwtjV70JX/WT0rKlhLjFdfyitYbnedccn2DA7MVB9ZSJPhZJvTVYkEruVAHga75OICaLVxmqNnwodWzVislfIYpWICphcx8OYYikf3d9jpfX1sKbjIP54pfVbttAsy2T8rhz2Pe95T/qd3/kdTGy9D63W+B/ECS94ycrr9+Mf/3h605veFOvVMhbVC6WRWxgSr0wit3qQj+LrUeBwjxkkCa461/uM5TNluUZXUZIijhsDY7kXyxI7HqPDlnOQfG2JwDxAABwMWxEAGJSUFvJHH7Ul/dpznx5W5Nd/6wcAy5246NHuiJuhUjaxyH0P3hfy3IoBqYCTaHiye2v623/+g3TL6DVp++DP03hPZoANIGR7dNtrg0kdHH5COrfnDentL/wDgA2R9wxOfug2lbyWADhc/ggkPC43NsGoAyZoz0xCDm+neL6XTcLny9+5gKixbulhwOYNvrMLMxAkfe2dGHNN9xMunpieftbrOZcncBzIngmMog52TlqXmQ371EYRr4+5m77j1LyxGsjnTJgSx5iLIqvecJB5fQbz5dtkg6vcHBiAEuDCjyMYEugqQyyIm6hPDvCb/zaC1IIR9vk6oKqKmZW9gXftwQhrA8wiQc/4lFbsPRCo0+nOn/8sbcSc4LAjNUIDhQCOrQ3etWc4Ms+ZpQzuaE4CGQyg+LBAHyqos1ArM8ACXH81zwaXoDQ/F67CMsGYVwWDFy7DMr65djezuwKvDMCCaPErABr/DKdoPqcEZkHGyjhbbex75bGMoY4D56tMEvBvHZ/DkU4APBfEuaE5rzJn+wPAHkgh9Xy4PRQKxlTUq/HObCIx5IEGI5cd8uCWeIKSA1ZhQ+Mh2NvqRnpmH0YCaTMnAYBt0MZIpXQb84+uIt3wjRvTKU88JU08gKHNtsnUw5rldh943eVZty0WYDfpAC0AHuLzNdPia7bLhFQGwI6r9dlVAoOqhljW6gbbXgBg5ynMug4MALveXf3NADjk1bxvFcOy2WESDCjAaqOMBd9lge3/HMyz1wafN0Pt+pqhDhxP7+EY70nf+v5HeO5fSQDsDYnqvr0IHdDHCwCOyV8EgmMziUUv+J2eti61cE9kPGRXZYNncHpOtQ3puS+4lDVwGFK6Pli7DWF+VcUlvFaX1cuJutwuiH05aiNMxOU1vDD4WAh+/X2WNyFDL7wkVElEC5Zof0R9T7CErMHCcdfnctLVBFOuB87X4SKW+VEDwHk854By8Tm51G9xqsR9p/kGovrGn92bdLIeYYu5Pf3ols/hvnt9NCivkDXSwC+UME7bPjXned850MeBAGAZYJPWwcRzkXZ2VnG4PS3Kgd773ssioDI57L1TU6uLLroIoyBc83h885vfTNeR4B5cf0iw9jN4PPQO2vIvt7Vyvkyu+J56HXzsY5en17z24kjKdnRwf5XBjzEsk7zlddXMAhdruPmkF8/vssqMVoLfbA7WFWoH11pO7iuBfs1rXrNoClr5nAOdzX3/biWAEreP/awh3bxjbgkwq1xjpTR2mpjpnz7/BVy/F5/nwR/rarxyJQDl3vI5pN4veclLIgHg/EZbJBk04sQu9pfh4e3R1q+tavya0ne++b7U2zGUTjjh1YnbS26DhGmGSa0OgLH72jTeK3XunZZnrSYA0w/HOQ1VBvHIVV/4AkZ2F6dJruUSLO1vXlZaX4/2nK60ft0jje9Lh+DyPmGnl5e97BVFCeOjfZSP3vuvtH4//elPp5dTxinjWUqF9fToBwir5qg0eeg8ekf56L1zB0BkYnQvnkH9yXN9yYUXhEI0sJltE1kAXreRsOJ5AbA+FePUvvf141PyaDPAAUCK+l8lqw68mWuR+xEA4Be/8PzIJo9Sd2ebESLgcJrso37w2m9el/7xYx+O4u1uAoKoleTbeO9D6W//5b+kf/nFJ9OONXcHAI5smnGVcZu1vug01+49Mr1iw1vSb/7678LiIa3FwKUTE466aQ+NlQJsLPdYJjWy+GbRYg2f49PV2c+EyGLREql/iiwrDHnvyensM15H4H4Cwc4GTEX2AAazW3L0aOvQZbJsYVDeXJvBree1NBDOZ5w33minVJzDXK1xgSrDqAlgEgywwCgAXHaLDkAckmdZYWuEBcyZfQkgLAPsfAR7Ky1fSKlLGbWAm3/3Iod9cPuOYN6fdOwTqaucxKGNHqNE0dYAe9NV/B2vD6p5YRDpcXicvm2ezXlBQjwnyCwldLYcyTRxAOTw9Cq8fkyFhUxagGX/3hL0CoIL4BvgN2qIBcGw1Eqlp7JcsfyKUS/Br5/voRfjUB6r55PZMW6A4QSb15rBvQB4TgYN4g7X4WCBszTaDS/+XQKsZQFwfs+spMi1aP47S77tXUiAzeYxToraJE+FllWR1OD8NZ0z6TLbToJCat+b+zqu3SNIRhzC2Kyrpv5DK2kEoDpKP9K9O3anTX2bUtcMmfGHYAopuZjGDYDcCH0AACAASURBVLoHuaxr1PUzWzhBa4TVholW5xrGjJpgGeEp1BhektlYxOC/SDw49pqLFXMRjvAxyYJ3gXA53cWAsw6DEYvcT64bz41w+M+khjmyohVS9HsW6NILeBbVac0yEXpvJz0x7EhGT+B21kslFjAJAHphNdoeYHZuTdd+/b3I+reTsHowAPDCx+MtpVoebwFMF4C0DIIzI9x0XgW40OCqjtLG3lgvfOFvwU5uYO+GCcZw0NK4qZlhEl8Ouu9RAOC6JRsGgcXkKYNukvFHcmpuTefPFCB587LswrXs/ucNzlYdtj1aGEAWe+EcJZt/fqQA8MK5zkzzPg/Hp2xp1Ky8UHGzYPvKSTgZxFptLFoJedMeH2cP7AYkpu0M1c3puz+4HEnlj6mLRbI1bCuqKqBE2TCLddF+uO/B7P+ZfQFw+fflPaV5PZeMw/xz+wTAy4GpOUA6f6+KPY8L3/nt6iapwsWtBPolF/w6rXb6A1Q6t12h0mIv5IIv3cDHhmGnkFjP4CA9tGYo7d2bS5ZMeNhhwvihdLCVtewZzNK/ktFUxm0c4PwJ4E16l/1Q/Zzm50yM+7MqMFvFGERnH5O8Z2m043oMqaVsmsHlyGgw3GGAWCRoXLvWPrsPW5fWA7AsJab+ne8hU6G8NtdH59ZD2aiIGID39u9d97LrBnU6ofta/+3rpwno3OvL3rXZo2Sph/Owv73qAOKfOWn66oD7h7vW9/17z/Hg92svZZO/NWRKDRjdtuqOROiSbr7xwwDb7nTCyQDgMMFax8fkNkgCYOOhGjekDIBb8ZBpdQRaO//86asJ4H+1fltZv6s/f62v39okxsqWn4CL3H/dY/3uvcB/RwTIz+7Z7qlXXfV5Eh/UREf5DffjuD8f/P61ogQ6ZHPR0J56CWVU9lLTgpubw+mnnZQuefXLMJP6drrhR7fEDalXtg9zAZnOMcDwPTtpcTQNIFRCpzlRJ/UWvTvTe778J+mqOz+Wdqy9N431UGihXtWw2NYRSE3aZgbSxr1b0qWH/Zv07573TtictbBI6L4J6gMU2XJHsBEByVIX0sO5ARz8RApGOnVMnSRDCFvSNzQZdH6aWJv6B89OTz35LamrenQwMNbMDofdPsXdlR7GE4C4IKCar++NI+IGFe04FgUfc0EbY0WeXRqBTbkMHHMdYK4b9qWCaL8LarPUMFjxgtF0E9cJyd8F4C2A8vzfqyw2yHOdleAk150IUqhM4HyyzOZff/iDdPIpp8S8+F+n68b1ELyux1DUyzSt16VSGNlzOT+C5fVgTZ7IevqjAKv4TslOjs+lKpVFFwxwqUaWAc51qcV3mEgzpcr1y3rfSrDNORBuBr/+LAAWqEXywLniS0l4KS2sFL2NY7oEw9b8lnXAIYVcCgBnVm0eKMydbvGP+fM3cHO+rHMva33Keh+Ngdracu1aA+Q3iaHOLNLjzi7NA9Zy7JjfgIrbCLw7N5FVO5Tvh/MaVKfj1DDNcNP/+d13phOecmLqnK6mPfeOpc4xVBbU1E7tgaGjTrShq7ZJEhhgJc+JfsAC4I61rD3ArwxwrTObmQWMdW6CbZcO5jsA2CSFP+sEvRIAFiRlVe08AFYmH11lZH7n2iBJenMsI8znGEE4rX3SOMCMY7ddkkZYFfYh2bY+TNqGhx8kObUjXf/d9yF1u40x3cn47AUYL2b1Dj6gWjyLj/7PzcdaBDJNKpK5ZNKS7FneV2aVGU+TyZjeRE3ob3K9bQEQ0AOYMZuhbjpV+Yo+VI4Taykof/ec7HqcGc8ciMU1Ufw7n3s+vmDW8AwQoPg3BvcG+yp59gWgv0wA7OcvEwCWNe2LSg/Cc6H5wX7ThUKmVhshGTWS+noHuUdlVnu6dk+64cfvS+N7v4sgY3caIGM9vqc/PDG6uqe5LY62zGA8PADs9rVwfc+nG4uTepgA2Ay++9MoPYDt4335xz6SfvM3fzP211xmBDPM/trbi3Io6rtRAIyPps20bHlo21ae7wp34jb2MPd0QeroiMmEfhLJewHJfQEkR2AJ/J1qAvdZaztl8KamoldX7IGuM2MUAe//y955AEhWVen/VOycpicTZhiigCiIoICAgAjqKooiKirqKqxxdf9mXeMm3V3jmsCACkhwRUXEiLqiIgoIrCg5TJ7u6ekcqqv6//vOfbeqOs90z9CwzNOhuyu8d999N5zvnO98R8egcl8TEDvcx55MRFpjT88mpE1BISRtJ35P39E1Qt3NwBQLoFSMhZBSJYegvhtLzcT0MGeWYRe1kWOq/T+wz5hbSfqYrqHzeDS2a6smDpH0Zs4VUrF0uJOIiLqAfgTe00d4pnJwVA/MHbF/5m5A7vo1brYrzB0E+orGc1CaSInqJGUAfNM32X7ydsgEAOwiWALAfG9UWjYLDoDjGjvXPWshwW98rtO1fff4nW3kL6zzYvbWbc8n6knH0XrcRzk6VRNogQ4toKsqQ3W+FhfYL4KIp4Kvn//857wUktbKftJWdjkFOuRwhQU6ekK1yWhjOOTgA+y4px5pP/jB9+3BDR2+8ZTY3DwchBEg/F5EBEQKdSJUlpRvCVVqoKHbPvLDD9i3ycPb0PyQ9dZtcwAscaV0FQBe1rXC3r7fa+0tp/w9wKYdEFOLwRoAsIKekmianBq5gxNqHt6D8IAVXWrggXHvoKx8A5sf/MtCv6Lhe9pzTvswuRgtbGg5AHGDdffTT9CChwEc2kwFGxwiekClGgAHAzX0fZLfWwWEAw1aZWeidHPI/dWkCEZNAoSlMJ3Y+AK5/r2qSG9Ris8OcBX1SJ61Qq9OgxZgFgAO3vIAgPV6iN65ArFTGqGo1Ov+R6FD3+eiTE84/BDb0rkNbzqRADU1aU+4p9Bzup34/BzQlomxlanjAFjf0bsJ8I3g10VYVTZFVNckDzit/GChVtGbvSQSY0VaNQkFV4jWo5pC3sr5hcLkAHgSxTJpY4wGq616yQ3EQNMO8UnGtEd9hZQDGhcIwK/s78tFEF4LF6xEgHWuaH5OP2Z9zqnGMl8fRYgs1nL0J0w6wHA/DhjmoiLAuo5AcTYNSCE0O4IXu4Rwzdbhbmta3WiNa/BiL4eJucLsl7f8ljzenB2AkF0TUvISvrJe0gk2MXY7iFJQB7a3c9DyRIFd5CpGgBG9EgCuaUW4CNxUQBirVCsKqwYVLaAZym9U/2f0XADAAr9p/t5hACzg7ZFixnkSAfYcYIlhCfwK6AKAxwbwxlPGyfoB9/wrEViLADgrpwvJwcMjm23ZymEiVKRT4HArUR6pHhGvEejRIUr6aDwm1oGVEneY+xWnmQ/a8s1VEiU094hkoGKcz6NeX9jbjn3qS3jeq5lnzbatl4gc4jAp6rZX5/sGAEykLlE9HsMQHPN8A03BGP2N4zmU0BsY7CuzGPIwX4KhH2pVitEwzoM7aUGfJgIc72iOVOiqFcZ/reQGjwcDlQjpFCBBEWE53SQ0lRfA77OWhsUOgFJ4appaUUX+4fuYcA9app4oOHvASF8zn8/Tt7CocDDMT4Oisn7G+5kto2Lc+56Ss73H1CBJK7OcG6JXKxIuAPzCF5zBHhHo7RmoBNrlFNmUoFmO/V8gsLu7y+n5y5Yssmc/+9mUYHoyQpWL7d577rObbroFm+KHbm/I2ffhD3/Y1qxZHSh/7D01ANcYEagHIP/zP/8zwl1327ve9S474IADXFxNY1F5kPop3Q9RJm+//Xa/1vHHH1/OAx0gXUspWxL9uvbaaz06e8IJJ9gZZwTV4FgTWD91/Z/99Od2NTRT/a5jr9X7OF1aNVgFrtetW2e/QHTpd7/73Tggq3spCHRz7xLmfM973uPvC4RrPxGDStokn/70ZzwnO9paBc+BT+b0lI9q4nOZi/3zaAfA2zuGx39Oc0G1gIuISxRzYlnFCHACgA8lAszyFyPAj1wAPLf7n3lczeec8/nu7vG7Y733aJ67CkoFB2RUdY5MmCwVV4QznV1EIC2mL1x66SVlRffaWhiLiUjmjvVZ1e4/mwiWPqpNyOmNSUMjJXPfNXvb8cce5Yv4db/5nT30wIO2HDEkgRLlpg+w6HcO4O0EgTRAFZE6a5pIVn9zj33w2o/Yt5Cb39i0yXrqu/HAKVImhMMFZVyNNtmeW5fae9a83N528hswpqkR6RFgRKYARaFEz1Txw7lMoLl2n76nupmq7wudT95pFtEchqOA+ihRlac84W+hbe+HcZSn7MgyRGrhamIojBAN89zoSJ+NILUsCTU+ouORYB0TosGYkclr4X1Br5BjGb4fgXX4qsCEor+ilQJIRG1VBCyJbsb3olBWjAbLMREo0YEGHcGy0105Ty35goNDIz4O+lWbC8D217/+xZ74pCd4GR2HjEnep4NPgWdecyCsZkZA7PZztUkWKOLRrtbPMghOHn3JVaGVsxt+CgBr/KmcUQTHYxgvXic4KZ0UF35XeVbEmDYFA3gqI7e6fWIchPaFXFuNV565g9zQ+zH6q7xgiV9VQPEEADxJ/bl6DCZjmPkQ1NdLLAahvJIWAwWtChiUWQBwfX6RR0NGi/0hp5B7KVAvO0VZslSe8jaMl1w7aoHto1a/iojHsoL9ae0f7YgTj7AR8tWXrWy0jo0sNN1jVDmqtZ4HCta7FjVM5J5HKQXhFGE9hDIAVgSYPxMAXAQEF8kB9vxCulCBeAfAHvhmfEmsit+l3BwBsD/HcRRoH518iPtVBBinjAaHmAc6qaLLMQLswlcCwDovIHiMwI7Ab6lPCw5AuQ9HmwNgCXHJOUF0uNBFve4+6x+53X5zw4VEPNd6BEZqvOgRP4oBcACx1UcZAI8DwVUAeNz04vkSvR/qhlpasz/PZ7kdc/SLABgrcGbB6hB7Q0nVLrCmhybKL687HTCIG0YAXA1+o9iVK+yScC+Prn5XdE0A2EvyOK1U3t9xzZ+M6JI5OSVVOSxqE06wo39W9c0Ua8CMADi5fhEnQi4XnGB1uUbr2rqJyCMUV7vbfn/LBfTxJtYe8mdF2S8tDmwOak+XoF4uKAD2dXl7o0fT9DN7sRx0coLWUkT1y1++wN70pjdBNe7x5wzdwtqWrrCuzQht1bFwMB/lLBtAxGTxiiX2qle+1JXABSrXr99oxx13POquJzkA/vnPf+GOk7333tMNoNWr9ya/+CzEm77qYFF2yRD7jgDjsqXL7dxXvdJuBjzfdfedXj+6r7/XRdRUf3prpwStsvbyc17hr/8We6WHCPOSJe2Ifh1ky5Ytsz/+8Y92Hw7co48+GiB9kINm1YyNFTAEjrd1dds999zjdXQFts9+2Tm2adMmFwIVKNa5TjzxRAfC//pP/+RKrYHqnKiEM+AFgN/97nfbRz/6Yc6P859DQp0q7/HQQ2u9xItAu5ftmZAKMHl0zxcAT0ex3tF5tFCf397xO7l94wCwU6A3Wxv+vdtuFgCutUMOfeEEACwRLFXsYMdPIsAKQEytIfFw9cfc7z+0cL7r586+zx213x+74/eR+fx2bDwIhwQtieAQj/m+I0MSVSTgydotW0FK9lLl/9KXvmjnnXees4vEON7lEWAZ+lHAJNRyDOI/8nbuv99qe9sbzyffJ4+hrZqHQCIoPc1sdJjq9nNq7372q//lFnG98hKVb+kAuM/e/7OP2RV3XmWdbf3WW483XDl6ZSVojCws67062uxtS55tbz/5PAAwlE4AcBY1pgLhMAHgkAM82wSebULN9v2ZH2goFYI2NTRo9dVwgbqiUKEzRE9HoXE31DzRTjz2leRBLwf01pIbizGIzZUnh8mj6wJr4yzYmJMW21UBvv4sqsOnuvsohuWAIoK4CIADtTfUBg2Hn4OfGX6qtrDUmqPCtwMdV5HWzwB0Q/6v/uafIsge/Q0UaOfmCxhzvn7ynBobifNTXmcAyrsG7h2A4AMP3D/QqzFItJkL/JRpxQrchgB36IvkMt7O2F5Aqpc34u8Ifr3LEzDsd6YIr17zNNtEbEnJ8S5spe/zmsCYR4krfeF9l4htlfnNyXWj3ZF24C5wHaO+4wGwjNhQ9kT9EGj81Tm/TgP1HGD1un4PIDlE4iqRsvFjoPK6Py//PE4VdTaHSo5IZC5POkCmUI/YlN5TvrW8ExKlYY6QQz8CSMkiatOFCnJ+L8jye4zZ5uxaW/GEJda6TzORW7PNnVuttWmR1dJdPWtp01Zi2p1Ffu+35hqFeH2QOQCWCNYYEd80ecA15H6neFtlkUaYiz72nBUQnoPToFUDVAFEgWExFfUMoGgHH0f0esRftw8A63wCweMBMGsBIDg1yPgUBdoBMP3B9YpEeJuaobjZXfbL679mQ4O3cukeFK7bPDKZzgncJZT0cQ/h0fHHdCkgE4Gwl5uKRzkMSFSOulIpUXaLi9FwWGXHPOVMxk8bBvsyjHOAndgHjFniJGH9kOop9EAv38arKuMjB1BgCiVMkjIduujgRMChFpHAkC8ZvL1aNwcHA5PIj2kiv+UmT5Wr69+b3/o9+SnHdTRpVnl/mXgd/S3RK9H/pYIMmGUI1wLwc4ypbO1G++Wvv4o2xp/IoyYiiUNOdeBrs63eVyOjqFjSd9PneG7f+JvYbbNHgKvvQwyCsCZN7sft61elEAz1kQ8L02d4ZNAuu+xSe5EiwGgUiPZcVysH22ZrX7pHOQc2lE0atj32XGqf+M9/sfe+9z2ASOpz00cDAyN2+mnPQrToefb+97/fc3YVMRYQbkNg84Mf+oB9/OP/5uNK4FRRXgHMvfZaZa9+9bkA6WvsxhtvcCqx1knVKda4FNNg8eJF9qpXvcb+/Ofb7ZprrvXXBaL32GOFl47R+VRn8qSTTgIQr7AvfvGLPnblwBG4dQcHEWeNYwHWM844A82CnKsMxz1UNOnly5fb61//egfFP/rRjxJKdYh0yMDbd9997X3ve59/RvuFmD26h0MPPdTe8fZ32Zvf/Ga/71CPO86PCfZAeXjM9pxmtn9c3O5RfMwmIjTTrc0HACt9KGiXyOs82zPYdR08n/v35XNW+3nXtd33k1lPv3v8ztRFC/38Zn18M3xAzz7P+jkAY6qV1BEB4f7uTgSxmtFRqHFRRulHSWtBwcVRgmvXwtSRoF2BtbGeVNJdHgGOghKxLpP+DvRPs8XtbbaivcX6MCRr2CjSrCgj2/CYAjIEgPsAqmvJvYMfbHVE2jKK2GAg9Df12z9Sh/Oq+39mG5uHrKeWCBRGQxFjIiQR4i0dbbDVHS32lubj7R0n/S3nFAAmN42NdYSogqJEInCVBZKm7ehdC4BdhdpLqciDEQQt6AVmtqJybC5Dy+0pT30FBveTXGAmS2HSPsRPlDc2JnEqatWOWwbKht5kAKxbFAAO9OfwfvxUyE3TYhwoozGy4DluyvWbAIJ98XEwDJWVjbk6+KHIcKQ8e/6nqM4JCA406gotXlHhAUp7LFnSaFs6qAOMl6YWENzT04c41mZbsXKZq7rJUBAI9kCtMGJyCw7pHACHBxhBcFwYBVz1AbfREtAbAbCGisdHZVuKIiuRLH1eINgjw4q4BA+SIsQu6Ba+4X0V/k6cBtGxEFpRtse9vnICzsO4T4C09x+RR09MxbhxAKzxq+eflIhJ6v2WAXAiSCTXTRTOqoDgZABX52sm1qzaL6CgZxKiaQhUYYjluehIbycUZgliFVE5HmbBgF6aW8R9odpabETEI2VNey6B+swI3dPsL9v+bGueusrqV9ba5gHR8TkPTqUWgHPnfVCJOzDyiCD3roVuXRBDIeQAS1g6LbpzA0ATCnRtEgEeIw94RCJYmos0UGDAn5NyrqGnSEQ4rXrMisg7CN5xAFxNgZa/AV+ZA1xRoK2P5ysVaCLBolunVAJJAJiyTh4B5gstLb12z4Pfs9v/dIWl6jvoNwYLzigxMEYpIDyWKB1Pu4Q8gt/weT4uxzesdz5/qkRuxkcpKs4YhedrAKekWDIUYQ3k9kLU8AzW2sWMOVg3gDYdafdghJrXmjuhfjl9z5odRN00HwIA1jwQSPDcHgkaMcYEgIPzNEz0qO5c7tpHEAAO9xJWoOkjwFpvmfdZRbNHtcX5nFRZrUxNN0yYm6HBfh1EvIkIJNEl6VporeW/oziERRuXcFSF4jq3QbbQAFjeLikNy/lZwNH2jW9cBMh8FWJQCD2yV6vMXJZnL3ArASkBX48C41g56KD97SMffi8U5w/YTTf+EQ8/wlekragfj3ry0fYborQCnkGdedged/BBTh3+yEc+RJmmu8N48ghv1vbff38vj/HTn/7UbrjhhjLoDHUmg9qzorbKH1u/fr0rA4eauBmA8WKPvgp06vWXvOQl7GfLvBxSN6WQMuQXC9iq7Yrea8/fb7/97Nxzz7XLrrjSrycgrrGu62m8v/zlL/e/v/rVr/r1FTDQfShyIfXtD33oQ/bSl76EebcVQb4Gf++QQw6xvzv/DV6yR+3VWi/RyjAQdwUAHs8Qm9sIXNhvzQcA7hgAppKHcoCTCHABxmJZBXo3AJ7zIJgfAH5sj9/x+9OcH8GCflGqQMrxlQp0ED1M0qbQlNDap1QXrakeNGJP/sY3vm5nn3222+QZ9Cd2uQiW09gwJKXmGyPBHunU4sya3IRYysDwABFcyhBBgc0T/avP4XVFGXl9xxazdqhyAORagEhexi8AuJfaiO+//tN29Ybf2Lo6ok2EnwoAYDdEHekAlohgrelssDfXHWnvOPk1XgapOKoQeQDAJdSPHMDMSkGZL0Vk5vGh9oinPlokAoBLMJuqd8qVxGMcXgHca3IH2+MPfCVAA+BR32Y9iKUUx1BYhZKVFkh21Z9wRKrfJMMrWWRjBLhsoCXIsQKKdb5QLkmbZlqFa7V/xkTgRHXUr+MRUAFaKarp4uGfgjyxHFLA1CFPOLAqQ/TXDS8BMEDnoiUAJgCISs5pDI8UKbvCZzIYF8rHygD6c9RHTinpS0azwJIDeQ84+6B3tqs3VM9UQDjZ8JMIsF5L5keI9uozCl7odQkkKQqMcImUf4WwRYUW6NV5HLgKHCco39vv0egwqfyIqq/hj6rnkbzvYlyhff6cHMUrtBn4vpUc4IkAWJ+JytBhglcLBZWB8CQqYrg5LQASSglRs1E3oBqbEBFiHnV23mZ/uOELzEPUZj08rra2ErU4yPZbfYrtufopzJOldm/HVlvx+DV2x9a77HFPP8jqV9MnlHvoJEKyYs8627xxyPLDAEKeYc+DCN318ryIpg50oN5OHl8EwKkGQKwAcDO09xbyQEV/htXoef5yjAT/S1l0jFwFL4EkvCn8NCYRLEWBPQqvDybdHNDalBRodbfAkmMsAVwAfZqfAsBGGSTr5V5UA1glkNBKSKMqqJxgCWJllD9XIh8zc7/95o+fIer2v6wfUA5Hma/9sDZqyREERas02/YfE739u3Z9mbldkemh7kzEqJK0kEokMHiaxgFgH2uVdkucKFcjACNQ226nP+tvUcOFWj/UzDNVmF/ALakzrZ+aIUk5pCDKnsyJxDEmLQAZ8AItMWKm+rFBfVcMBijXrDnSjHCa7JTH+H7eVRTomHIhNsz4I/xdWY/ju1XtYu6nMqotSikS6BANrO2DvduozHa/3f6Xi62/cAfvbw3Rcxy67hQoKuIOO4F9Q31SUO30eRxzB8Ahgu1jf1wEeOL4nnm8C4C0t7faxofut2x9LbTh75IOo4LcKMWjPyCdAuVJP+dZf0PZConzpR0Yti9mH8R598n//DcvvXTDDTfarbfeZrff9hdntwxDbQ4CUhLZCgbQAbCJRH/79Kc/aQ8+eL+PH40lfW7VqlVevkm5t//zP//jEYImnPKyWfrZg7JsTmvWrHGge+eddzrlWuPRS0IdfpjnIOv1W26+1SnMOvfnP/95/xkFrYJ4FpEHwKxo0s985jPt3//zkw5UJWyVYo8T+NV5n/SkJ9lZZ51l73znO62LaLVAtJeQ5LOHH3mk/cM//IODceW69W7byh66xF7zmtf4/ag+b3cXUXWuU3DWRNUxDmwlTu8Zx8/M69NkDZV5DMYF+Op86McBAMtfTg7wNBTobSx3ygFOo30wLQBegPuOl5zP/esc258CsWtucvb27x6/M/X8Qj+/+Y6KImmxi4j+in1TxB5dRDnVrZs3WjsMnAsuuMD3JrF0FPyRE7KH1Bk5HkNgFlvUVfIn7lHb36pZVaC1ucjjqRwWLfRF0XL43T2dRJ5OPP5YPJqPt+9e/QPUjjP2ihefxYbWZH+67a92+fe+bw9twziHHstWSBAJ8AMI6sv32Luvv9Cu3Xyzbaam6LZaIgZZ/mEpu4QTgHAMfuY+nTV23tjB9s6TX0kkCgqdA2BqucmQeIQA4FE2rNoGcuKIgo3g7TbKijjASqtQs4APol39SzAAPoK3F7EZ6rZK9ntkrMs3deWaVFNoQsRWNRWrqElVBqvjWBeSCrm/MeroUdJQPyb8S0CwIp4OxNWtVUZeAMx4UCgFlHY1Yefz+MjxPNekLvB4GnQ0ChOFXkX72MCL7o0hZxOAFqKTlFfBMFJd5B7UNwXepAgtw0BK0G5YKlqoayURoWCwC7AGhoGDYL2iPN3kp0fXne6c0JHlcFAf0O1eYofrK69XoDJ+X33i53GKZoXe6I4dvqiIjIyA6ECoGARJBCh+L4aoaUCgUgegq8hriPDG6LD+1qIdf1YD4GDsRgBcASkCu9EQjpM5AuBQNqsOp5KOESj0zc1Z29p9v934228iynwT97uZ+UUECoNpK3mw3dZurW3H2uOe+Fye496WaV1hdzEP1xx7iDUcCOho5zzk/zYshn4yOmSLmykhspkWgw3HSNnvfgDKNGrQacCmCwAnEWAHwE30LUrQ+RZmM5HgIqJYRsQ/W8Nn5U/hT8c0SRlk1Wl29XfhJqlKK0I/JQDmcxJjkyy62B2uXq7nHECIcrVFe44R4BJsEk/f7eeigF8BYEQHhK5Yb2hjFITmnQAAIABJREFUP/MQp1QOAFLK/NV+/qt/4QP38I8yJYA9G6ZMFOtMkXpK/ycAcEK1d2ArIBqdC+5oqALAExShozptDrCiskgFtBdsqMVOeubr8BMsZr7hKVE+sBw9AnwJAA6lkAIbRHPe50SyfmjPiGVeWmCEyFmj950pw7N0NV2aqf1E6/nMR5gPZUfVuA8HJ184fJbv8M8KeI8AeDwQrr5utZ5CuCSR3JRUfKXFv8jpWhpfDS0dUGz/0VINgF/RFPRI0IjwdAsco3nRylk/Bvu5f6Ki8znmDoCDsyo4QqKROZMhEQDzpEMRYADvoqVLqAG/mRq6l9srXvGKRPQMhgXDpr4emjJ7Y+zr+gac4IDSHGvGyuWLEaY6DRvicPfo63nedtv/OpV53dr1/tyjMMoee660t771reSBfcEjwBIbE8jWeNtnn33sda97HWAcsUzGmsBqXPN///vf269+9SsXmnr1q19tRxxxhHV0JKKd7BlyKP7pltugb1/mUeFnPOMZDpTlvNUYjbVz165d6+164IEHXCjr8MMPt//4xKcc0GtMB8X+UJbpuOOO83qsyoeOdVr1nuwotfVf/uVfAPEPeo68tDPUVgH/r33tay7WNdBPLXY5iKoB8CTwG5/GTM9tN4CYbn45AHYVaOxaxP7G5wAj8ooIVgUAU+UDFkd1BNhTQxYw+utL0Dyvv9AAavb27x6/M+0PC/385rN3af6JUTOIDkJTG2wz1jppSQgvxDrdwjcxvUpaN9+/+vuerqLDbcNdDYBFb9JCrE1IMv+NeFVDeYOUPfmoJ9kZZz7LbrnpZrv3f++2p59wIh7NMXI//2z7HniQdXb32le+/i28bOTuEhkuYrwbAlGFtrS99eqv2vWD99va1oJ11SGUpMijY7C4mKdtn61Ze/XIAfbuk1/q1NWS8h5RlRSNbkz1bR0wzecRzP+7YQAmBiaRay2S7vEHAJeIaMs48khK8Ql22sl/xwbbhtQ3xkIfNUjZ7+VVDEcy0b3ECMaljE4pYqtMkQytdBDrcQCs7wCsQ2RmfDQnCdOGM7K4Ax0Swq/HWccbkoqeO5AGcFfZfU5zr+qaceJZCV1aeFk4Rgxuif3K+K1QoyvGcENDBsOjx4Gw8qlElYv1Hb1EBrgPXOyDOWHH8Yxd9dyVj2OkN4Je1Z2Mxo2iuNT5cUvOx4GMceGopPVl0OvvTV5I9XK6fK8xKpkY3OOik2qHJxiHn6KCev+I+BuQXhDriqA3qj9HYCvJJxlk1eWPQnukeh5qPA2GfGueezn6z/PO4lgZxXisI5JboOSHDOp83Raw5E32ux9/3vY35tgH3o+K8xarh+K3iQXlFe/7uK2zvezkF/w/6yKNoEA+Z2bZYqs5YKllDgIqowSdbcKxVRdKm9Vm660GRwhaUTaAPtTwehQxtyESNUzUQk1WEwG5YwDgYqMo0ADgVtIRyP9N829Uw5X79/rcPsa8S5zy7FR0RX6lxq0gogcqNV9CD0bug4RFlBKgF1wEyyPyotQG8KtuVvdJTEsguKg6v8OMb4DvUCf3oF7sg5bWTcRoGKE8wHw2LcP0Qbv2Rx/n3T9Ypgm6M06ZOu53bEjK2dQnRSF6xwBw1cR4RPxa5TCpXkfGtW0qA1ljWDmswcOapy9GRpTGAVgZkADWXnbqM84lP6fVmhqW2hD01qFhQAvPOoOK8egIjj2cGRnluyZLmOabAIRAgwSvmqnlGmr5Vdb0crPigjPbAj5FiKoCSoOzMIDfCNB27GcUtQvt0joSQHVocegfn5cajUmktFxyztcBcgEZl60NK6DQboIK22M/+cUXcObeijOnw9OCvGRUCceCzo2EuaoE+ATxk0an5UIMJnQqmP8qx6PShorY16Os6ZFOWF1BpTs4wKV+6KrMLMrqf0Wv3TkK+0n3GJwgJbviyktdFdnTTsQswpErYBdShOQ04RzkvLp+BM7T0ZEBjwbrXMuXrYR+f5wDy3vvvdc+97kv+NiMNGiJTik/Vjm3a9c+6O/JqaKI7BIiqG94wxvs5ptvRkjqoYSuLD2Eom3YsKFMTxY4V9tuvPFGv1+B0oMOOgBK8wH2hz/8wa677jp72cte5uNXas5iKOj8aoPGsgSvdE4B3KOOOsr+4z8+UaZYy0bSoX1OEWVFpAXY9V1FhmOdYlGgpVj9H5/4hPeFFkwJgZ1yyqkeCRH1uo9Uspyiz+MKT1fP42kcEg/7MJoZoMzenLlHb2Y/98yf0FwPAFgpeCqDtMla8TPffktQgT70sLOsW3WAS6EOcDUAHqW2n1fHmMiumW+jdvj78+3/Hb7g7i/s7oGd2AMT7Zd46jCutbOHtNsAhK+44vKq/aUi9jvXBs0aARbtUhtgFMDySDAAWBG9I48+wp58zBH2q59fZyOdQ3bGc//Gfn/zb+2Pt/4BIYkTba99DrBPfuLLbJZEjBW1xQJO1REZbMrYP3z/UvttcYvd1zpiW+uJ/ib0VOUPB9N41NZ0pe1lfavsvaecFSi5KnhPtNLzyDDCQhGHhVwAYhkS4SsBVikCqrS6gFCo15Kvkxe8wQZ7ltnTjnuVNdQeYv0DRLGxmhrwPI8qkpWUzwkPEWPDlVaJUskgKwNgEhsB1A69BJDJ79RnY7mdygBIBlTiSJhMHawSefHcYFmvSQ3X8kkqQNlBpo/EkFscjU/PHxYIVjmq5JIRAEcVWN2X8oMbiJBrDD209gGn8apkhA5RB2tQTZXwiSKqqgkpW2sItVQZN/pOHA0hDzdMgkhp9siW+NpJ9CdGGOJtBIpzzPmdeopEWnQ4B0fstyoPgItgJRFdB7Hcl1MnEwGg4FoIEYcQ7qkA5WDoBrARAPL4MZtxvjmfT/cH54YD4CQqxvkzJLwWBovkkO9hQ73Un6ReYSl1p/3ulk9YbuBm+8F7PmLLYVg0Ee0sEIW/D4PuFf/5n9aROwwK5ko74qmvsWzLamtYtbdl92+3vtVgyXaMuuai1RJJHinQz8zP9AjRXKK//WuLVthAHiNzL6d8YjwcCto7UQERrFGAs0GBFgBWHeASw3AMgayoDRDHi9dhTiLzKQHgmAOsaLCi+k69D6QDRcR9FqskF5w0AWA/H30FnA1dT/scPBNkw17hH58hQj22DTo2A7Bz/TprzragAk0uiecDa1R3MNeoUX7rN+nfv3IfXTY6MARTBbAHbRqEomptC04Dm3pkPhyvKkc+UWQmT3MIWnlNHqbNGGBtdIkddthpCBo+jugdjA7ATVOrymtRDqaPyHq23YWGSoTeR0Xr5Xl1KV+S1xSFU86n9gz9HY4Jhu72AuApuqEMgJ1vL1A1NwAcnJdis8RIjrQGwtyrBsCav/pMbLJmu1JMNJXzOGLlrc4SA66rJW9z5A77n+u/ag2tm2gW400MCDkzMaD9e/LguEMz6AQEB+jCgQBF/gXcVBtdLB7fZgFlAqQx71XgWIeYS9Jy0NosX5dKjMnzFWQCteaNAoAvw0B5kTNBBHrlwHKHNetc0FOQ05C1h4ip1nuVTPrqV7/sa6cipQLLohYrz+stb3mLR2oVEdB7K1euBAD/vQNERWEFTpV7K2Cq90QplujULbfckuQay7ka6uoK6ApkKr9XkVcpPOu+m5sbXQH6lFNOcfCp7yvCoPZdcskl/loUrwp6H8N+vSOhMSvn+JJLvmXX/+qX1tAM04F26j2dV3nQyjn+1Kc+5X0nACzgrLYceOCBLvD1WqmZonYa8pTNI9MC3x/96EcB7P0OmCfn/k4cKwtp/+jO5nv9hRv7IQJMQMUjwNggGQAwTt7JABgvL/ZYoEAjGMgXIwCWvbqQ83f+/f9w7DO7r7G7B6brgUc4APbN3w2ZCvgZUT07vKKHPuFge8bpT7ffXf8ba8P4POrIJ9uXL/oi4jv99qxnnYbgU6N94YvfdCMl5xQ5Nj/yBYeJPL3jmm/bjdleu2tp2rZgVxUxKFxoWMaxKLVspmu2leyMjlb7IADYua9svDUeNWTRJXwq7+jC5rBUAWDPiVPN0aDa6KIxGDojAJN0uhEq5p68tpcd+5SXskG2EElZFAzJGn1eQC0RTlJEwCPAivAmfe4GUyKn6xGKSgQ4cEur47UxlJtEMssxtjgAk9eTpF+JYMUc5AA6dLqJnmaBhImvhwizKzwn1McKOA7tERBWjpPaJy94U1PwgquExZKl7VDPWnzjL/IfGWAeNVCsP6m/KCPageYEUBoo0tX3ITtsMhVAhpbTwqcr9eFU8mg8Tw2AA/gNhrIjMI/iBqeFwHA6eW5B5Vk3nQDdBAgHkY7wr5L7WzEaMjK4BaQ9AqyP4fVXVN6/r2fL5owR3Vy/l430w8BoVH/fZ9//0TttVX2nXf6ut1gbkac8efZNAI+15OzeRb7h+f96qXWV9rGTnnaeFetWWH7lCssdsNgK+zKNFjN9FMmlfq81JDni+GtGSNkfXs/mvhFjoIsIzSDwUyF++RASFWgHwIDeXBvRYQDwaD3nqOU5k/6go5yfLbDqedn8TBSgXQSrDIBDf4dc6tAzY6KTkzc+HQB2bbEyAKb9OI+amHcb7+uwev6XA6j1rEP5lVSJRlIkenv+Yjfd/A3yMm8kat3BZbrdwG/MU7JMIlmsIUPK3Z9ufMQp83/4p4LuMswFbgaHBl2wLpNrs8JAozW1HGgnHHO29ZET3tDQ5gB3BO+DAG5fv0ATAJDnJQ2EDvLMFTXzWvAMggZor6Fu6y4GwOUycIExEJ1h2/MzRH8FbiPzKIkA82pY0hQBDj9DLfNwaN3zMl68MDJIrmkTKS3DlPnJ9VBm62K+s558c0UoqaUM28BTTQDIOsacSi69i0Q4zB14CwcCRlVOLQGYop8VYZmoqoPXb6ausYCbAO+oNBXcYxUiwVrN5JwMHKOZAbCvCX6fWh9CzrGiqg1QoT/wwfd7rpfq+MbyWMccc4yd/eKXog79XqctC1jq2lJXfvvb32Gf+cxn7K677koANc5S1EEPOORQB8ASsfrNb37jn9f3nLnGP9XfXbFiBXbJs8q1el11lDEqYKzIsL4j0CsKtMCrcoAFhCNjSeBWf+sQ4BZIV7mjK664wq8zyvt57ksqz6JjK5osQO0OAxVI5/wC0yqD9LGPfczOPPNMHAqZUO+StjyZvOI3v/kt9sY3vtFZFLKzsqQPhGMKFkXo0QVeneZ7/YUb+7sB8AIPnd2X390D5XVt4jryCIkAx1IB8qTqkLEUvbVLVyy2055zCtTeZ1jf5j778Q+vtdvu/JM96zmnuYz1lf/9PfvLX9diKBEZxVpyZWGoIyPUnnzXj66y2/C23doOAK6HapV41GF8kteJuQC42Kdr1J7VWWcfOfUFAQATrcoDDlzsiI3YhYwW0HhwUBMDpA5MFQEOBk0oYUrt1aY66wLwpWsWs5ntYUcfeSZG0SqoX1BSeW0QqpmiKilUo8ubmYPgQHGOEUyPHLjKsHNEHSj54WGxqQBw1aZZBnrV8y1sPAFsVTYhN2sScOynT/KG3c8/DmTGGEnwgMaob4WeGKJ4ChL0USZDuYBDJLmrFq/K9ciwqW8kEke0QUaWHCyuECqjWgYP91ngeau0VqR1V9PjQ05zvP+ZNuEZNljvl0jCnQCAk64KlOcK4CVOWgG5oj4n4kBRCbc6ChwjvwHMBppg+RkndEqnUElESw4OxZF57rh/fEzIUM6Tq1vCEZBL4TDpgaJYo1jzQ/bz6z9lDWO324FEOS/9pw8BXNcT0W21e4aKdv4nPkce8KF2zKl/B0DfH5XmxVZaQoRiv8VWPBADdhk4ExBbRIAu1czfAqoQDIodAsAYlBsYU0SD0wNEgTFc/ZkmAFg5v2NQoCMAVgQ4AOCEFM65FPERbVk9C8vQAXCMAAfNHUWAKwBY+eKeh63JPwEA5zQ+1W06zwQAnEZgq7CtH+E9BNag7fauH7RlGKADHVCfyf0dHiD396ef4UbWUg6qDyO0xynnOZVSGyTjlfxLMTEeuwBY8AW6OMBHtcuVsy8971wOB8Eg60txkR17/EtZb9uI9rXitKPkFg47lZcZQvbYy9MMFKybmq9t5PA4NVYAmn893X0OLERRDccuigCXAXD12rb9v+vZV6feRGp+WL9DWoeOqL2gcRoSIML91BIRLYx0ASI7oYnfZzfceCXzCZrs0BZrpezOYJ8Gv8pF6fMSE0xE8x4hADiq3LtTkSZmPYcVMJfks4Z6zWg3cL8OULUyS5RKOfrsw6oTPhMADlsG+yGRNmcNAYAlkqZzSIH5fe97L2yyrF1+2ZV29z132n77HmCnn366R14vvPBCv6bApc4j5WWJSn32s5+1P/3pT55Pq2MIALw/9OhzzjnHX7/pppscQMbIra6r/UbjUaBVubxXXXWVn1tjWGD/uc99rrfpmmuusdNOO42ySnvZV77yFf9MtHdibrFyg3VtRYEVrb711lv9uspJXr16tdOfdU2VUVJ+sPeAGz/0L9fSuT/4wQ/aBz7wAdtEpQSdS2WVlFfcTCT5E1Cj1X5/BomI5W4AvP1zens/uRsAb29P7f7c7h7YVT3wCI8AVwNgLcg6BFD8dwzW+ua8NVFrLzuSdWp0/0gPkQNKq7C5rd9ADlRe6s2KjArkSRwKbzLiFx/8ydV2B0I6f13caJsAy1GoKQP41b88huneGPzHrh20Dz/zeSHyBiDKKe+I3LOwcdMYjwQulBcxAmBFKhMgmESCXSWVo0DEpLmVcjTUGUllVOZhmR1/zDkoZR9qXVsxP+skbkRfeoQ3iQLrfjzKq5ziSIdNIol+XkVtY0QhiCyVj3HR2wnR4ATM+meTz9Hb5f6rREOrIfV4QByhdvxsqIBSnVscgG885GFvp1yWjAaB4Sw53DKAZFQ98NAD1MuUWQi1nTEkkJwjYjREVEVRAyXIB6CkZ13Jz1N0JwBgRR7UbxUAXH3t6vusdNCE6LYD4Ep7J6YkemTXwWqltFGgQasnEN0K4c1weo/++qAs5wN7PnISaYogubq9AdTHZxgAsAuYyUD2UlrboFkSiaVEzRiOpLoc6sU124hc3mq/+8WFtqy41j734XdYDXVIu2EUvONTn7F026F2W1fGTn/uO4gaL7NUI7m/1NzMrCGXbW9wzRIMd9Ka8ugbDSUpyClow2MA4MI6SoZsJF+/Q+WEKHeUUrkgAWCaCQW6SLrCGHo+WZVBSnKAiwzFxL4TScOdZKJ2K/g/DNA06MsqiaQIcAUAh+cgtkcEwIr8KiKC96tMgc7p+SQAWDnEDoQTCrTqDJf6yeHtxVnSUWPNUJpHtqJAjEBYfX6dXf/riwF1d2FEEv1FrbeU5B5KV0Y5xLXUKR1VAudj9ZCGAONtZJjIFakpaZyTowCUDCyC0SI5vgXJfC+BEvo6ouj1GPg4OvJ8Hi0HKtV49GusWGsrV+DQ48G7WBBrc6CWNjuIkZMhHDtvjR5Hgfbzzv3cE3kjUZQluvfitUKZOU1NhYIr19Oe194+ZgOF26kz/Q3G2Uamdx/5z03WvRWRpkyI4HkesVIdYim0ZM2avYzfrh2cilrmEC0sCDCyrx9AOaElS9qTHF6zO+64w0GcnJNpwFuWNdkFm1xoMGhfzASAtbZ6WgRjTQDTo+ms/0HHoejR0pNPPolSREv4fQ35u2vtvvvucyCqvcOjo0xYOSr3QTxKkdrLL78ctejbcMjEEn4pT6sRvVlRXo9YqwRasg8JxH7nO9+x+++/36OuygkWAFY0VwrRK/juc57zHB+/UpAWsJUStGoNC5yqHTrUfqlM/+AHP3Cqs5gQT3ziE0kVOMx/F7hVKaXNmze76Jai2kH5PJT2iLnxuo9//Md/9PkTh24/65hAus6t/Gex24LDIO5tE8f4dIbjrh0vO//sCxdB3nkAeOf3yu4z7u6Bx0YPPAoAcKRAy7CJSobaANgG2dCHATVQDqH5aisU/bl1UbM9/tCDnb7zk5/9FoorkUz5jhOPeqE2Yx/72bV2J2UT7ke8ohMVxLgMJjo4pAOO2t69/XboAxvs/c96djkCnMPILSEt6aVRFhwAyyBKQvWJpzsAKDZm8kU8M5TNvqYOJV/qIedblkBrUn7dKjv16W/BuFwBVU6Kz7LhQs5wGUx5LjAA2IHwBNDmADlELsc8Uli1iUxSBayAu2iIVoNEp0BXHwKakQotcyUyeyOVulxGKQGkyoHhmhlt1m6KxohKiJo0IKrSua2LWrVYzNClJYuiLLCerm3UfSSCRB3W4ZF+z/2SsaB6oQLBHt0XxT2EeRNHQADC3l38LHnu7EQKeIxaV913lbBa5VaTPp0WAAfTOOS2Sf02MWDL4Fd/q85sVHbis5EG7QTBEO31HOYZAbCuEs6tZ+oAWCalF9D1QrehBNIghjQAuIiYVAkF8db2brv62k+CSzdYG4gQGRnymRqsg3zDzSiNn/78t9u2QQzZYjtqze2WW9VuNQdCCYQCLRXoFJFbpmzwowBa8wLAKEGPriVHnwhwcSvzlVJIOcagALByZU2pCgkAzrQhagMATkGDLqiedWJsKvobADDGMrdeUI77BACsrskk4zcCYIleTQ2AeU4JAFbuL6LNngM8BvhNQaceG8Aw78/Z8BYo2ZApMkPd1pTrtO9f+VGu+2dL18p47XP9AdG0ZYhKPl8ON5XoGRpQHz9GD+kVoK6viF8GFdRsjhxFnARjAjVpxOp4D3kee8Ljn2krlx5OOReVHshbP3mLfYMbAR0rAcmo35LjLeeV16hmzooGLdAg8FC23+cBUic+nckA2FeEMI926Ge1o0/LTKxzrPUlnHM8AB6fIqI1IaM8/fwW+/F15HqSmpCt7bXRnk6rb1kJAwEBqSSdQfWSvVyaL0sTmEMLOPzkuNK6q2e2Zt/VdsQTDyea3+pzWM9PubZSUf7LX5VDj8MWR6Xv/Ti0a1jbYb/PCIDF1NIYUH1fHZ5nrNryruUQrqE6vHKY6DWBTq13GzdudI0IvRbLZWnuSkDqr7RFQDNSnFXKSM9p7733TlgHww6cIyNBPyVepfQbAWQBYtUClqpoY5JD3N6+BFp2rVP5pVmxdOlyp/ZLuEtiWXLGtrW1AM4fsAfuvtPqYNsomi0qt9qu8a/zCnjLYaDrRUXoMfoyD9hWnwp06+fBBx8cxMZGmHesSxJ5lJNY4Fz3Nci65pH3MutqNwCeeprM3fk1fwDM3F/wHOAFXDx2X3p3D8y7Bx4FADjQo5Bb8npMMo4CHba1rcmOesoT7LnP+RtrVt4YG0Aqj+4jRvW2js1259332af+6ytseCEv1qEMq06hJmcf/+E1dg+byoN1rdaDAmkQwQqfybAZZAGOywd77IjeDnv7c54VALDUSgG+oT6gwEKo8zqfCMC8n18ZuocHKTproOwqj1f00jQ0aIzzmhH6ZIvVNO1lw1vr7YQT/95qMgcQTWmhLxVCk8rzMCVbEiq0R3rJr3LFZ1GrE3GWcshCAFD1eJPIcPlGJmwI0wDiGMFVCaPxEdx4oiQGUhUiqY4Qh3uF7ujUb5Vg8oebyFGF56ivKvephk1/GKNJBpS8FgVeq1cNRwyLLPRZ3YOME0WMdM4WcoNV3kKg2BVIZZC75Vh51iECLMKmjMrqqHPyHELyXuI8iH1S1TflHOL42oRYUNKvKq1UBqi6lj/vkMcmwBso0OH3eLj4ln8uaVcVAB7/dJJnpxxY7zD6RwJouk+xARgTY4RmPf8eoKEa07mUQAWALr3J1m681eoaC3bbTb8j73WUbOERWMKt9jfP/zvbMtiMOBnqz4RpCzAs0nvVWt2hUIUfR+uX8o/LFLMFcj8Zm9xCnqpdqY0CwICgTVx7G20hPJymdrempgu4AoClBK2KLtlFODNUIYfXRjDug7EZWBmqK5suMjbUU9CUZxLBUg5wGMd8mMivIsAOhLXGKIdcEaRE/MojwEwT/Swh2KQuyiDUteXeTltSC9AHAI9uvRfn2T32U5wD+fQGnlefz0nRvJWvLiCs9cPLfHFRUQwnRv3nvyY8Ss6gdYVyc3puVEt1NkWRsStjXGv2mLNP6q2pcR877JDnoigOYE61Q9fcyzp7HkI8aAnzWkq+KZ+/EiTSOBAVVM6FuGeE3pi7oTqxN8exPMoiEHMFwNERlszXcctAVYqErxfRqZZ8iBQFqriydz1kvwQA59p6rNCz1ppx6o6NNJA7LeewGCAafLEEWrXDcb7Rr/mPM5Xg6du6xfZasy+5r6f4Hv/Hm26UMINJdfkJRxzu0cwbfv+HoGKMDHio3awcW9YildGbJQdYTkvtg5FmnVTC8/XRQa60H5jvWue8zCHn19jR3FR7YgnGEg74VAIK9TkXpYKKL8AYhKSCeKJEu7TnuEo1r2nvqWW/0d8DlNzQ0dy+2EGy2uR2C6tVLbnPWiekgK3SXTnKEQwPQftWxNozYaTqx32znur9AXQXSnw3x7XUxqB4LjMlAGOdP/6MQlzx/jSGR6W63dQYHEdak3itrq6xTLvWfWkt/b99zHcOzH1d2XkAeCGf0NzvfyFbvfvau3tgvF0wcR1IAovaaRSQWygV6FDnMQDgUNpAUYCwKe2732p7PmWQHrz/ActDmdtnn33tF9f/wvbYc4ktJ//pisv/2+5bR/4rQiD6ngNX7IFRFvZ/Q4XxXqKfHXVLrD+D8mhVwM6jwPxbMtxlh8PLfMvzTvWyKSltNkSbnRLlEeAA3hb2iFGHYIBRTCZEZBMxq1yuCZVQ6L8AYOW+jhRy5NNRh2Z4jR0LFTo1tob7kLoqwDfNBopVr8imG1uiKLpKqAzVEPGNJX5iLmm1Oun4AZX0yiQAHF4PRmSIxvohOptL8lb3p0DIdOcJNOQAc2Kd4RDs9HzO5KdyxFQ6Q5FQxUWV0yuQozxuh6+IEPFiyCvjeQ5QG9MNByLB8qoHT37M0xXHoDJQdJ1RUeliFN7vKRiqfn9l50g1GI6jJUB0r7tcnUOGpDWPAAAgAElEQVRdjqYHg9gBsD+P6nq+EfAKAEcwHKjP3pUOgHUE1kNEWKHus5oXJ3sS+fWouQBZFEBTBwYArMhciQhdcTiUxqrLE3kYHbB7H7jFDj5sH+sp9GBIDaGAXGMNNVDtAYQDoxhRmaWA5BZAH5HjRYjarEGJ/QDA6moA6hIitK0oOTdBy1NawUjaarbSt+uJ/D7EtTbTnl4MzBGpjcsQ5RHJR1MGwDyvRRi+AGCJlRP38PVBZU10iAYtkKp7VYRophxg/4ycBRMiwLEMUgTAKn1kRJPHpPwMqHYATLsHNg/ZUozNTXcScSz2wURZbz++7F8p8USNzZENzB/ltELblNo5Y6JA2SMN2QxU8gJRlgyU/McsANboZdlpbKzHKTXAP4lg4SzxUmcAA0CQgEFxpBkgd4Adc/QLqaG8D2JYA7Z4aYNtATjVIHSYZYxp/sqQ1x4hw72sBl5Oh9h56/TUADjO6x37KTXncGguTiir52yYJEUkrotlh6OcNAMAuLV2/e+vxJEnVeK10McleCTWQx0aB+RSj0CtKOs0SLMiOEZ9rZjkvNyxts//0wKMpOi0NHsJQ6kh//JX19lfoT23trQ6eDvmacc5dfjuu+61bT3dgE72L1HdYXoUAKR69jMBYDlTJISGpJ6v71EEK/a5xomiogLXsimcXu0O0sZQK5ix5E9Hwmrk6ypKqvGldV4RWgfHMBJitDRWD1Dbo4Kzfu8jYiyKt8StNE4HlMfL+QRwFWGWTRFp/JHxFkGr3gtgFPuDe9f4G6AvahubHBzr+92oVdcgAqdjmPPXKT9ekXLuR/en76qtUgyXI1jn03m1B+pwwC8dDNozRr82kK/cjyMpiyP4//axGwDP7/nuvHV1fu3Y/e3dPTCXHqjaf8d9/RECgGUYyGsp+nPcZPS7Xjv6KUdS7ugYu+ySS629daUd/sQn2XW/vo6Fu8tOPv44l/L/7rU/R+hIJRTYZKgFLErYCMboZ675kf1xY7f15pfbYIYSAW6IJFFgbAOVAm0rdNpTF/Xa659/En8rCoYxGwGwfoom+4hQcBV4UdROgEeUyiQnlChwCbEq5cENDMoQQngHKjDlNNkg97OjnnQ2ttHBbHzL2CDxAhNJUx6ejKNhaN55DPeSU4yVq8f90y+hqq8AVqDTjWGgTa2EvR0L46R8YUXjkmcwIdetYigmozRGUJM/BWSCmEykQgeILoAcXo/vx5+V9kXhqJAjhgcew6GPzV9GkQRDBBzdS0+bZETEyFLQVYYSr3Eg5XCPIAQDRUaoizE5YyEohqtOrd7T2NXtyTgreWiwehMOuWnhLoK6aQC/Qq4AvTIVWn/H0kaROhkjQ5WSSE4vpbSP6g2WBXU8/00GMOfD06PrOWT2BxrEYqSYnoLeXYIiLseJiu0ODuAg6A0llhqa0tTkriXlIOS65V09HaMKCnUxJcOsjRJVjB+AZWY5EZL9uP7+jJo1NHsll0bISlHgPr6fH81Zk+rmrueOHqS2JjnAI130zSD9TckgUZm91qvY2Y2ABMAvmlxOfx4RrswHESz1qefX8k+MTz1ziWCN6Z8iGYome3kkzgGwFv3SqZBJBNjr/4omL7BNn2k4jKrer5wzivpSHstU+xdQXZKaNGBYpZtGuxkFGJ25Ihzuwdvtp9/5JAb0FurZdtJ21W+SiA/rBSXFJDZWkup2Any87NqE4P9clvFH93dCmS53HjkDQUtxyFfVmpTNLrLh/uV24vEvx6GwCmCSQsW9xSO9KVd5nmmt2Y51aKE6r8wq0dQLADg6FkM9YDl7BbyafO/SvFPtdjkK5KDK18C5KN5rv//DdxG7uttqWli3Ranne/W1ct6J9YLDpWo/GPMUh5ALu/AgGPjF+tREFPJFL3qRazT89tfXO2DTOqtcVtF5N2zcABBlHcjnsANYh5M11SPB2pel28H8lwPsy1+5wM499xUuflbDd7TmygE1NBic5loPVRkgsLg80DyP8VPlSJzzGJrv+JwvgJuu4fNt15w75GH+4nz7b+79tPMiwHNvw8Pc2bsvt7sHHlE9IOeoHIY16FDIjhW2DA5OsYNgWPGacOfgYHByXnbZt+zlL3+5Y4McbCTZ/vMJgs5aB9ijVuxUBUBJSnVZPToQgMiRTz4c5cKj7fOf/S9b0rY3xeGPtxtv+b1tWHe/HfOkI8gR28suuOhSw4aFAgyllc2zBlrdMIDuc1f/zG58oMO2kL04SDKicvKi0IhKIeUxkJtLm+zp+xfs/DOfjnErIxj/OW1wD3tSBzhEQOe7iM53TCTRO1dzDsaRGz0Y3sWiBMEAvVC9BIDqUD6Wmi9S2OTAPtGe/MS/JaK31KMFymsSTbOlBQGVvt5gMKAArAcsAOx2qdNudR1y9TRMvCTHVAvwdi7KEyLEiThvEhmVjRbOUwHZU593YuRXBqTH50VfULuDuZf8DNHjcF+hxnSkx0UQXMK7L4/8xo3riUQoJ2sptLace/VjLpXuOw1A0ySI9LcIcp3CJsNrKOStK5IlwKtrivKpI4DfkKsbj1Crt6rOb7l2b4j0qu/LYlYOgAN6CgDCe8o/F0F9FiBXJIosxdRQlzgoYzvIVZSNyFtQR08Uv4n4uyyUvkPotA78pnxKHzNEgOtr2jziIEdJkejDqMYFIDfn0WNFWeroW+YTtVxLoo/XYJzugRsC9ef0/kT8AMAlCAgSER8Eu8BgJXIKJbCT06zFIL2/YMPUAS4AckpEk7M4qwjQY7TSbpVNQgXayP9NLea5QoWG4GCwIJ36HPL6ggNFgs6aliNDioYFEaztAcAp2AHprKjQAQC7cJYCxPwsIqiVHub8+p0c4Cwq1cOUW61VuaxhFLyG7rMff+djIJR7ubl1GOC0nb4oeW1lwLJyD1VuipPtBsA+A8rj39XrPW0jAuBQriedwyEiDGd7Iei0nz3tmJdbbX6Fbencai3NZJ/jqJv52M51aJaz7JK3JwHguBYEcSctekrFcCEm9i72Wxg8CFy1Mp5IRB8urLM/3vLf1tf1ZyYRisLN9QBhHJkM+Ro+PFJQGahkP3AtB0XGQ1mk4HSLzreF2r8Cw6W9fZG9/BUv81zcDWvX2aJFeLc4ZGTchtiUFI7XP7TO8kQ11VJnguFUlPECT4Ro6DZynhtZa/vtkku/aa9+9blQjXsR1xKdd9QVwrs6iJgSiRUAFtW4r2srebRNrH+J42XaBzzb+PEWzWN4zHb+2U49n2vPdO75tmu2dj+S3p9PH869n+YPgNlbPQd497G7B3b3wFx6QMGpEQBwU2uz27klsX9g0gz0g3/EnAEECwdJO0L7zte+9lU7y5216FGAKWffP2Zu1awAeBTkLWqPQITAb1Rl1O+HPf5gO/204+32W/8X2tRD9vSTTrXeoR77ww2/thOecpQrM/7zv38aAAxwIF+oiKGaJzdwBOv7gu/+1H7xl3W2LbfM+jICwMqNCsAox6KSU1RqbL2ddNiwnf/Cp1kWurTKntRIRRgwoRw1RQALiuosIACOQM5pbYpkjROzUgkXFLIzTfQb74keSM6VRzQBZoZA0SmnvIsBsBRDqxkvSCtGxBigb5PtuWovV4WsEQISFc/VNgMAFmgLuadE6QR6yjS+uQzBCd+JgDcRu4pR+clAuPK9aspzBQgH+rQoy5PeTyjTOjeZV/RDEE7S/YSIrShh4fwCg4qkbNq0welmqr9Yh7dIUWLR77p7hwA6DT5JFNmV8el1Fzmnor6uJO0nCzloMVXXa1nKuQPYKhtQGkcOkkN01iO8blwlkd9yRLgq8uAAuHoDj1FjtZ7vOwc4fEbAN9TTrojASBwn5jcE8Bhy7Inrex9092wNzgFyf+VIqeVelRtXxAAXBdAPiVTpGwIvCQDOYGgXlRdXj1DH3gDZg8nfPIgI8SrwIXWAxaju49pDfLeO+bYI/Jh6AErkvZTf2AQdEHQ8xhzUqFN78iBarxucAOCxxdwM4JdhCwgPys8O7t1BlnQfj1QAWBFguOoMW74j4aqqCLB62PuHdpSoAxwBcIYokZMRgt/BMwQmAeB+qNuwKfLDCM90/tl+ctFHSFklkbmIkAxfyAPeS8PU8RT9Uq4L9bUD4MCecEaFK9nuhHnzaDyFS3Lr4egRMHbIB055BJjnKD0CouWFwS5rWbLSujsBPLlVDoAzttyZLej3IAAV6/w+CjugDIA1wBJGh+8lYb3wCDD0Ja0rcnzVoFeQwyGwrWcDUdKS/eyXlzGe78A7BNirlQebVZkyZIqQ1qCFMUquviema31wAMxnSBVyFf+EVTJZw+Hh7Ef2I9gleZ7h6877W6+z+6vrfuEiU5rLxx57rAs83Xzzzfbz637poleqB+xUZq3drC/FwYItX7ncNq693zLsbVdceRl9k4cdgN2gqDHUEeX5vvDMsxMGWRFmRo+tXLUawad1+P0CxXl6L/5sAGM+4Onh7Ov/q9ea7fnMdN8L++x2HgCeTx/Md1wsbB/Ot/W7v//Y7gGlGIlx1NuLCA0GxfK9V9nGhx4iZTRnV155pQfQ5IiVLSzH7EbYSK9//etDGgpsKzlid2kEWBEsgYUR1bMTOCE8rQYrj2b5ssX27GedaPtTu+9bl3zPFrUvs+c8/9mWgw411LHJrr76arvhT3/2yiUl1RHGIK6hXFKB4qFfueondvXv77KO1FKPABeTXKsUxriivzUY3/W21v7mpLSdd9ZTLVvIVwAwRrQ8B0VF0B4RAFiDWA9CFMukXq9UfJ3SCgDjTsbGlAdEB+Bxz9WqnARGRKERauEe9rzn/r1t3ICYRw7xFGu2JiIrQ3g+VGtT9NkIgIOZINNDYFHXEXSY3wCYNP3mCICnm8bj8vUmGDqe10wNHVwryb2Exby6Xq5AY6GgWsEyvkZcJVPHokVIEBNJaWha5P3qdDzaLmM1RJHlMaK7XVukQpOIEcqoQuq1Z8sR2yQH0I3gQHsOJY9Ew43Atgr8emNdHSVpd4j+BkAcjGpRnyOYDpRpIL1qYQqA81N1VeXd8jbzXd2H5tYQZTHkbMpBY26EHdDY0MJnVLO1Qgf3uUmyrVO+NQ6g+6osjZR9s+SVjwLui00Fy6yiTw7FiD+IPgQMD9F1BE+tj3sbwKnQCre5nQhw5n7adc8AJZBo2wjnKsk4VdtEhaZvqN9tTdxDG9ddjLMB8KsylcpZjyJYic5ZEKqi6ySCNR0Adpa905+TskdQoCsR4ECpdvaonqEC4AkFOkSAueM+cvM6hllTyOfLbLDLLkL5ue+v1kT7erd0uJp4JkUjGSfSGBDYcAo0ADgeuwHwVABY/gg52ApE61LWJ2cdD7s4SL5vfj875qln4IhZyfitRcU+rEqP2iNSWyYC4FjPXbr1cjRS3WCUdIRcnrJBedVB3mq/v/FqNuAHcaLhNCqIJcWcZ19SfVvVdS+NRWV/LQexrF0UuQvR5oV03ur6Yq4oAvyyc15iW6hXf833ry7XrpUD+wUveIE9+CB1c7/3fZ/jg4wFL+2jXQhHY1N9s/V2bbFFy5bCYOq0H177A2rqPsfXZJW8UwRYKUA5mDpa26SovKi91basX2dtS5dYb5/TC2YYQ7ONrd0AYGHn3mzPZ7bWLdzz2w2AZ3s2u9/f3QO7tgdkjxep497KXqCg1hBgtxn9g5GRoTIFWi2QrTvU22M//OlP7XRqr6cSGz84UOe+Bs0aAdYmGcpZJMZ7Igih+nl1DTK4e+3gxx1q3V1Fe2DdRtvvoDW2x/LFtvneuzyC2dmPMi3AuQjtVCV9aoYlitRgF111nV3+k5utL7/ahlLUOE2AnMSusoDgGgyKOjiZz0YA+nVnH2VpAHDGI8AqgxRUSqVg7Hl9CxkBjtG/MlVYD0PgJ+Tyeh0/jKl8DkEiBFAkcpGizZncCJFKSfxQbmGojVzqV1pjPaJGvUSs3LBUndKQMxWiVUmkKqHhlvPKvCZw1QCYa19MoEIHcSiPW06YAZW/p8493oEJwzVL5IUqLzwK7wQKdtgUg3AaRrhEUmAiKMqoiMTAQB/lKqjtitOkt6eP0heLvPyFor2K/rp4CcjM65KGJDOfJBGMO/1Yhi2U2BBFTUKAVeA1RH6DyFVZ4bka3Pq3AH6ey1uhPEfgm07qBwfhOEWFRB2UiijOmyQSnBGdn5Z4znM/tX2HoE8iKaX51lTfRAQFx4kbzoruSklVzgGNfeXcqs+UQxfovKOAPWJUNAV6NP8giNgoTpaxReQtrsHFcCgLxQE1NrwyZ/1NKPXSz/0gVNHAFxOFX9EFAL6XnMC7oaFQ7qbIfBMAVkBc7a3hXBm40mPkDo+18X47407YEgeC2iFaecjp1X3SOepW2lsY5g8o0CkiR5ECXRJlWSkNVQDYVZ+THOBAgQ4AuMSc9zRsUakBGKkR7oWyOxLByvYPWT3ltJpK3fbNT72D54DgXi0R3l4SKxgTA9BRXXyHE6lJMde44pAI8+oxe3gudBDh8civq82LTSC3h3KAg5OmoFIt5LTW1KOci7r44U881ZYsOsQ6tlDWpY6aWqJOP1qPSQA4rBVBkI55xVpSYo7V1oyh2Fuyrm33IhpVtF/84ir2nw7m60aAHjn85OiP4dCrwXOtOTwyikebPgzsE50rOCorbIPE2RcyBhboYG+nhNAoNPYXQyvTunjNNVf72ioKtwDwGS8400shCQDL6azc3jzrExaIr7WlYfqG8kFaIySo9bWLvmIvfcmLcRKoPJbyf6GCDwzBFGgop4UolUVruTNfpjVeppuXE19fOAC1cx7ao/1+Fnr9nPvz3zkAeIL9tXMGxfadZcFF9Lavmbs/tbsHpu+BaJeHMqjuJCUAlMKJ7JpTSR1FbaPany699BKv9x6UodlzZFfuSgAsCnSO3B0d2vDUoBbAhqJUeWiKrc1Z69yM2Ey+HVBXh6oseU9s/HUAC2WB9gBWRyVYJUotNM46uJcl8mIv+u+f8++31ldYRUBn0TgRLNUQrS0AGjP32dnnNtlrXnIk5VgCAA4iWAkAFiV1QReBKB4TH69otomH30Ewol8AB1cyBmRkM3VeWiQIIA25EZDNkSc10monHX8uRpLy7FbbwBDnAOArApynZrKrkzoyjCBYFOikrIZHmRcGAIe7Drm+43N8k789l1ZU6CASNZEKHWmGisLFQyZRhUorwSqUfj3hPVCZ+8kNEPiLLAQB386tHda1dZtHUdvb270ci+aNgKVy+Nx5Q/+FSRPo1noEqm8bnkUlqhtygCOtWe1OOLjewACKy7UZ9T2v0VMVFU6+m/LIMDm6zBkJ5+g+vP4l1y468BQFO2VbNtNuKIg1POdaDMN8TaARK+dbYyVN7SGVENGYD0egUgcwrxA398N9FwDAo8wvAeAUbIOsop5EbJX/m0YAK30Yzqr9aqx/acq6YWEiyWaDtEH1tpcCdJcpB/geYP9dlMNBWKqAWvmoSpfgnJAGVx5Qmq1TBJjPIIJVbGdxAgCThpHk/1bAr1O2CblKBGtEUbEEAAv0ChhPBYCFnlMeAVZet9vXZQAsynQEwOkCfQIALg4RWWIsLB7aYhf/09tpF2yJVA9CWdtQiu6ndE+r55FkoaJq6oTe01gNTA2v4ezUVI29hTbiysP/Yf6lSkHd838h0ieOG0+18P5Kk5/TYh2dCIwB8LK1yxhyi+z4Y85iPdsDFWnlWIvW+yg94qKUzK2AhysAuL62gTwj6h73baRmLKkBpQ32u99dw7heB66VCJjKlMlTw7xj0KZg/owW5cgiNcM1HCL4DcJXoUpAZCBMp9/wcPUlKQ9DlPwhzeaFRHq1bl533c+8Rm5LU7MLEJ562ul2IyWQrv3JT4NycbLUuf4Cc7a5QXm+w9azdTPrQ41d+e3L7ayzUAunDNYADiqVKxwmatwEU0eHPPvDJJWr/m5fF3ZDfVBOnnzsBsAP1yiY33UWeu18DANgPbgFtX/nN3J2f3t3D0hHQrZ8N2VzJfoS66UrzTGWtJMT2oVksfuVA3zOOecEXSrYRVlwwXzst1kjwCqRISXI0YF+a2hbZE960pOoF/gMaJnk7WLIp0YFSKA6keuaIWI1yOZWhxHfhAH1299eb9/49lUOgCXpQ3jGaodUWqXJLvr2z+zCi67D4DoY436JA2AZHzJWBYDzoxju+Xvsxa9tsFe+7AhygPGwYwjniTQVkjqVXgd4XP7lwz2gIh05WgWK1FEXJiqpQrfMQplTvqa0YhRRy6SUT40R7wqrigaPYCAATob3sec97+22ZUOdNTSSqClxJ+W/FqCIRfRYjiAk1/X1bztDCNNFhidFwML5YrS0EgGeaqOToRg+n8S9x/9UTq8il/4zPNuJP2NyuyKcgZacIOUkB1lUOpWxEIDVe6E+cACWAo39fd0eddEYFFCWkJh+ZkBRMkAFiINCtD4TanCGHOGYsxrrclaBWwexAfimhKQnAuQ4zBwAiyoaomghYpwoQzvICuUzQr4u0RLA8hg/ZQTKgTTMBF62ZDXjQMJYEpZRrnFQmy2RL+sR2FHRB6n/CxXaKdJEo3Q+HVLYTkMhHyPaPURZn1HlUwN+0zAt9L+RPBTq1SwcB3Lvh9Nv+2ZtG6WLuvIl6+a5D2PN5gHAy4oAYMSkUndRFxMK9Ng21fzOOwBWAWB0qQzWvmXq6TNAgLXTSgAwYtMuDORUc+akR6cT5oCnlwr7TgOApZzlY0wDwocRfYCzSIpb1QBYDHTNe6c/SxE6AcCj5B7m+zutre8uu/zTH2RNIYkZoFJD+awmlNY7Nm3mdy0mQxXVZ+Vhwq4IAzxR13pMA+Bk+jq7RACNeQJw07gNIlD8pefHsXjlYuvYCOirxesxAmhJ7W1Pe9pLWKv35NlXgZhHW0L1JACcrGlJxHaQVISGRuU596C6Drgtrbcf/eALULbqbduWeyilg2q7Zj5zVWyS4hh1p1nTpZqeSZNyQCqB5//6mJOSfX9lvZCTy1fMhQIRJVIr6riPTbZm/wPsxBNP9LV23bp1vuXst99+tqWj02688Ua74867AqOG4eD6CgkALqLPIJV6OeWkAv31b3zNznz+83CGi1Ego0Uqn8O8jyNSOg9S0qa+rowerXMjs9a5na1vZns/LtZT/axyXM70sWnfi9eeTxumO/ncgd2cbmXOX5rnvc+HgTNP8LdTIsDsncHdvxBHdcrVQlx/9zV398D8esDN6ySYE0vDBXsdZiS4UzXWQ0qj2Gglu/zyy3CwnuW/C0fNXkVg5vbNCoBFgYtF5vVz8ZJFduihh3qjVX8U/67n+mQyzSgXo7jLJtiAIMhQVwc5UYN2w61/siIWtMSMU2mEfADAY9Qp/caVP7EvXfBjIkKPY09c4tDBg5laTlgU8xj2KQDwuX+/xF56DgCYhUaGsCJpXlc2FUSwAoWxerOYuHFMt0ntjA0mRoCThcipqiqWKtqqYvZSMu6gXiD5yyr/5EJYCM0ATpDFdUOpUOzCmYAQWA9UwlE87s94I7ez2Hr6MB5qVT85Rv6qqDYCZsqs1k8JCwXrin/xs/MZlNMBYJ1z8mYXorfTbQDVseHJbfLInEdKNQmCyFo6qfmrgKcGucaWMw8kBCYnicr9uFCW8l9VKirJqU0ipIFyGL6rfxs3bvTPyuBqwJkTapSGa8ba1qFlGk0RyAZNcoHgSoQ4iQp7LnC8Y7l1kghwApJTnnRciSCL0tE/0IsTSWWwSpRHgd5M9EOgPcW9yVkSqgYLMTImPOdYTgCBNUSoUlAHE9aAqNhjAEaVSPL28zphXj5PXj1zbFRzAgAspkWGfhymTEtmb6glj8tb/sgWG9k3bVspXdSJ46UfIK5+ZXmxZSP1thjtqNRdA1a6n/ncq/JdtdA6nXfiEew8FNB0A30C/VMUaAMAE5x2irTUqHXIwQAO97shXZsorXKAJ0eAx3htjAixL3z6f4IBUhIkEwiG/uxCuRJj0rqhc8kPRNRXQng5nbMfkav+9fb9T/4/QtnrYangHOhDEUttZowo97qmFlGiMcW6k7JHOqkLhYl2oxx6PfOFBCDzmac757uRgurraLKuhLEfAHANKmd9OJTkrKupy9oQThuU0IijL7Pjj30ZDprVdC9J5Zox22sHVudOPCIAc/VeoKhsiNqqaSrvUxhB5bihwJp8n/3ut9+2+uYhypHdjzgkzAxtbPo6gmueEkEtd7E45OwaYj/M5oh8OgDWHqF8falCCwiGdXNhx18ogySVfZWc2GOPPeykE55uq1atcqe3Uph+/evf2H0PPhCUn5mvUt30Wrh4qVyhEw/Y8DAlyAC1BeyByy6/1F71qld5qk84lP5T62r8KqOUlbOPPu3rhfnCYsFMTT43lQt1ujGejM+wCm7HRIif3xl7/sTLbc/1q78zfqz5OxEEjnNST2zrbG2vsnOmApVVTtzx9tL29uHUnxtvccQ2RFZasraW53vVWjsT8J3Y1qr9NDijK2yosOTM1jfTD5Ec+0QBh/JYlrmZ3WQt7Gn/e/MlXlLw0Me/0Lq1h8F4cYYH/7KqHSg3NVUY3KGvFKVxY3AHxsN8wL9uKWHWVeqMa7MMqXflNJ/qMVW+3s7a86odSFPN3+p5N9v8nsv35/7ct2PR2IGPVK9HO/C1Hf7oxP7c4RPM8wsTx/b8+18249BgH8rP9Z7iN6R0GWd7yj4XEzGUvpUdrf31O9+50l589ovAUsKlCVVwu/aAqW89lWlYM24Nm2iPxNIt2tC9Bivn0WbZQDkfLTwZJphqAxbIZ81D55XxkNGiAg1RKH6A+rbCNE49lGIx5X+y6Ra7+JLv2he+dA3fOxCP8tLQOoEcmQQYXhkHwPfZa9+6h519zpFQOslDZk/NqayM1xCMtV1DoXltwqovKMA4RLS6qaXV61TmiEo7lS+JIMYyTurMWKpmfqNi4iCIQDUBpJMiTTIsg7HpEUMWrCwGwsC2grUsPgQqQKM985nncTnuG34AACAASURBVB97YCQglgVtWkBJ9YC9/BNHFmpriohEgZyrNArajiLK55zlbqakS08FnKewZqdcsGdb8Gd5X5HfSDtMmu7AKInMxYhiheZdfT4t+HFDTIC7sGNSmshHndecLNjQsGiMPQAyjHkAkRw7el1OHZXlUGmhGgSpAoDmnJ6fFmrshg02XCtEsBUZ1iajiCfFipgPLlwF5Vp0QB3V5cIUVanFmaFzVKslh3FZdT8x8hzOEP4lYjyVURY3Ch8JPqeU7+ylk+izYqaVGLIQK8JXRGrTeyDacwjR38c3Wf9eZpsZLltRpx0doSwJoDmLKN2y0iJr38B570S4Zy0AfxvPhAhwVrnSuk1AabqeyUfwT/TndAvzkzrEqgs8zKTMcq08VGMd0iIrAlLTzDcxQ4cRqpLyc1p1f1VzV9XBpKnk4mQBQKvL9XWpQBfruD42RgEjWWM+C316uKdgrRjPpb6SDXV22CK+04hwwqX/9l7UvO6mjeRbujJ6oNzrCOtYQvGNRkA52hv78OHauOa3wuzab09Yv6JR5WMvjEEHacl6FQCb6lOxHheX2dOf9gZA4GJnLHhpHNT+SzijhlmbQr3tZB1JjODwXKoNsFhjeyff5fYIFIiZ4k4uOZRCGb4Sjpkx5lwaQJuDbTSK+FVT8xhaA/fY/1z/bQQ6hqxn252AYOUfkW+eRIqr1/S4VoT+G++4rGg3xPudbf3cyf0y7nRTrZ9Je6rW+kpXVo0VZ78wNug6rWl50je0Bn3721fac08/HYeUUjc0x5m3cmQyFkZZK8SAaWiug/68hTJIiJ3gFA7rXDLGJv4st7d6nE4AwFPuadU3OgMA9uc392PSLjlxjxwH5sKaVDnEvND4SM5SNr6S/cYXsmqQoRfG79VeO3NwiPKKiNTBqhnBSVjH4JRjQalXOhoaKD+FN3IEW4yZyTMJzl6VGRnFplAU3p+PUw0l4gajCIeF7D1pZWhf81rzsK9cbFLNkj4HDlSlANW3tPjnS+SHZ2oa/NqjaDbU1DW5UnxwACWpAN7fIb9+0lG+Vw0c3Tf7L6yoDKkxpbEh2iy9C7VFZQIDg4cdbM4PT+zBMc6TqyXaJA+rdRryNfbHGy7lXsyOOvolAGBSgQDAI1QcyGC35kqU7tKl63nd/b4wQMaNofEjQoGPIn2WZ/8f0fPwlKuUvenNb/b+1PtircmGvfDCC22QtJ0gpBdYI695zWuSCJjZl770Jbdt5LiWMZwnPUMpVWm8xCqnqL7Jo9NRKPZ4cIWagc5EGUYzJQ2okA0sXZEC+3EUpdOQ07Xl8NLPYFsH4VsdGheDvFeDDaPggT6n12Qv9fXjcMZhL4HS/n6cYDBBFKjQfq7xEGiscSxPBXBZOxiz4bpikIV1eARbXuJGIZYx1fdmmM87NBqSuTXO8bRDJ/Bnofse4f4z3If6yMVLlb/qVUcmrhATx/3k/be6Bb62ikWYaCaoP2RzitEouzOWDS1/Z4p5FWxOCTOG4JGLGPJ8BxkXOdXcndJJEs6o72nc1nkJO3SJuEdd18+paSw7eR79J4xYwCCsIyA00M3YyrdxjQbr694KA5gqJgyJOq4pO1jr16Xf+hqCjWhMwJAdZN2T7bt9TtCpn+usADiGnl3kQnm/DPzDnnCoHX744bZkCWrFDNY7/3qX/eHGW23zpi7EQppCji4PSUJCo6VBp0d5SEd1cRHXUVmgSy++yr54wdUYSvsTxl5cpvLK3BIdL1Nk8c3db69769724nOOgioNhaoKAEs4yRV9WSw0CN1bMNRrDS1sBMqx9M1XNVgjkNDPGN3Ur9XCRTs26Hfmp0cREVFNqzyRwQIlMkqFZXbyya8CKKxmoV1EXy3CQ6Jc57DoyNAfoDRJGiqdgNsIlNAAkqqOqQbkOO9f/Gy1ARRfmyGMs90ey4mTfBojz8FvxeAarxgdnpc24HDEc1Sfq8pQiO87MK0YDRJnUsRU0eLRUTZPNlFNOr2miKqAsCb0ENR9bfRFdjcv8lGWIFYzGF8e9g2R3WrHiS8oovRBvZW4iyLWMddYi4w8WFrAtGDp72oA7JRhKWFrepS7fWqvmuo9T8xXVd+pDFaOCZZmwGNmEgCl5BZjpURb0ktS1ngAPXgIiwUlkDqXscWDw4lHQ13dZg18LztcZ4uHW6z5IcwBKNC2kf7q5jzU25VpQflf9njuuQGnAdHfIgA408I161lQWZdGM4xNwGoQKQhdX2SDLZGnq/pIJTx1xu8RALs4lmjN1QBYOca+RLBe1PL5OoAH5xMYyQKscLZb/xaM594+WwHtvZE834Ztm+yCf34n1+igndBKdx9z6IEpDIBJ68SEuVsNjCjjdvyx57N5rcEwwinR0E7ZLjQjMJxbWhtt42bKUWHkJRx3/1lxsMbzPlIAcNjsSbIIRpwbtUpb6GF+9zK3NtivfnWZ/14sdbLxwt7BeE6782khQewcHnv5KxMAcNlBVL3eVu0V/mv8Tng95+yvjBvGMoguvvhiO//8891ZO4A3XwrQQ4yJGmr+yuEogbAiRv7SVXtgL2ziu3Kkz9Z/E0BgHEROGZuoAjqzQTkpWrhTAPAER9p0++QkMKstJRr4E57jdhmVgeWUFftHwqDslfXkVPf3sY+BPJvbFoe9DYHFFJH6ujppTLBa0v9aq0dUXaGplc+TtkbNZhm3XV3dLlxWGFRENMyFWp6h9q/+bV1W19SO4SzaO/sLTRedfVDRfHK+lff9wjPP4jx1Vl8HI5Ba0DV5Oei1d2mfq97DprIzKpHdCIDr6vPoD2xE5BIGk9LBAO5fuwiguHWLtSxbjqEMCJvrgS2VY2MfGuqyDGyOfH4r+12/3XHbldZY02z77neqdfbCgqlbzXNqtMGeMWupX25vess/WGdfF7ckrY44Vyauk9EhjB4OdpsCNgrIqNa2nlkvc+ILn/2Edj1rX7aXnXHGGQ5O9L6nRwE63DnPM/n3j3/c3vq2t/ldbt682cXpdK4Mn1calErItLSiVQAD43Of/6Q7DUqUXshkpTcSgKhsYtkeBZWUoTyZDgUHspxjQECWASGQo89EwVu1R38744P31Sbt23J2CXgMS6OGsTcEwy3NZ2TneMUYPtfOfXTCvsvKZp3uYOxL20VgWfc6yveyXvO1Ataiw2XmR1wNiGcDzBPfn9re2t4hpX5RgMNtR+m7gH2U6lFLn2vuRUbi9OebGRAHZ5TmG8/aqcDB4ejsPa+TG1mL8Qrjzxe1cjT35LhQm8aY9xnEW+oRLxwEM010ypXbmqxj2sNjUGmQcZfmb6XA9nR3w1IFgG7XWjV1D0g4UZgmW6M1DE0ZnEzDlBKU40brmgKb2kNGSIEr4eT5wY+/bc9+xomsN81h7020kbb3eU383KwA2BE6HixFfDUxVyGM8YxTT/ZJoYlXy6Jaz8J3z90P2TU/+AkLpyzbDAtrg0fdsHyrADCGOZRN5cFe8s3vQIH+HpS6fZmcizxXNO5rMj6kSprKPWjnv21fAPDRGOwAYLxFHgEWFdoBMIONdaZAJ7UtbnN1YAEelcsZYQHPKEHRPR9M4ARIVQsYxXqsc+28+X8vUOg8twovSEZ5v6UWFpLVdsgBz7ZlS5+Murb6qwnsI++aDAg2Jha4CBZFj51sQEw1qacyMsYbM34/M4Lc2QyVyZMwRHOnA9WB9j7+mlEVLkaOZgPTyT3Edpejv2oLgIrka+XXiqkg40veb/0dKc/u+facYuXe4lnjclFxLkSKBXgl6BbOV14sksEqAB09coGuHryn8V9Qaw5OmLi5RE9cWM3CmXccALuriBaFqLVUp+UPH6Psz5Co4hgOqRUpa0b9Of34Ohs4wGwTUasO2AMDKfL2UU5W/d+msVZr6a23hvuYS/exaW5mc+uDdq4ar7RLUdw0ANia6AsiYQLAqRY81PU8J6XzM/xGkwVQc4912jdJ9mIrotQ8xgKdAs2mmLtpwL4ztBIArPOPEpFIs9CpdqoumCEUrOtJnbjI5N7a2W+LMNJ6N43YSlIJimsfshWZAbvw3a/jQni6icJBvpz/VHxMnmGeALiEs7Gwh51w/Mugwu5h/b2kGmBIO2WaaERTM1EPUYTd+RkM4BiZL3f3AlOgg1p7iAK7Ojx7hdorZgY+che+2rTlNrvz7uvY/+7n/oaJXm5ECRqVcfJffQ+ZwWf4yB5WVev/bI6PcuRy/J4hE1z2QVSlv/jibyKodSYTWSr8qs0exNUkWOIrKI46OQyHWSCUzhTqrk9zlA2riZ+J+5tCEDr/BAdwWFHHn3RKI21idHU+T6t6n4pAT+fT4Kg4ecddwXPCRYkPJQ3HMSP8eWjvjPu7zhkHWthPPLUD+0rCawEoyHAUkMN+4u1+jNV6DFWJkLkYJHvNMOC4hpJ69czTXhyKRaXVMEdrAM4K+hX6iQrVt1lLMzn/m4jCUHqPuCF2FXYIKWznvvI1GN7SMSEiIwMfdtBW0t2WL1/q9qCufxFK4D3dHQRLpOoaDNyQ4qN/+r3acV2twVHdO6EPFcQowQLK17bi9K+xV78KdhwpZGpLD5VImhuV8jNXEIN9gO3YsqgOQPsgzoGNVpe/y97/zvOse+ugffFLV8FKepxt6cyTurTMGmvbbd2966x1UYt98ZtfsGHSa0roTqR4jpPtpvCs1O/DAjBoeEQBTpLirZGSobJX1V8jCM3WkxYl+9pBJz+ZPNjcODP6cShKHZe+Bg1Y05Il7myK6rhZQIAcd9l0g533uje6Gn0t4L2f9AtFez/xqf/gb+Xui52GQ6JeXmo0STwwhVr9wBbLNyFOiw0vUF3i2nUIi0pDpc8ZlDhDFLlmfOVojz7X003JCKKBLYDcXqJ2GostsADUVo0JMQeGaWMTdVsF3mY6nMHAZ1r5rNd7VTqXK++HQEPUbYnBq6nP5dGJZM7v6E99dY7jh/Epx5M/e9paHU3V2jYIE7XyWvU14u/JPJ7B5o7zTGNgWOOCowangvooRoZn6t8C7FwF2CJe0HlcnBGbdxAWXTafUObLJ6nazHz+8XyodTjG5+t4/nJW6Lr6vn4OwfqY+dnM+Pi5ft7thG2IKJbkMG1ayX2yLsIGFAiWXS6HWoFASpZAy9cv/i97yUvPgm2MY3UQdghiwbM7UKdvw6wAWAZ+ic4WBUKU22Of+lQ74YQT7Ec//qHddtufrG1RMyV8TrKVK1bZhRdcZNu6ggCRhDEk9qOSJq5+6wmfobSKA+CL/9u+8IXvAFb3ZjKyuFVTF9nQvJxLbi0A+HF29sueyvvKSWTpS1SgIwBO0SnyEijKvHRpOwaL8mapV8hg2bRxixvRgTYgWhsAXBPLcz1VvkWqzTNswDM/u53wLgZjDpGx7m3WRm51Fx5W39BLbXhWDrJjjj6bgbcXC9lSL7HRB1dei1cd5ZGUAy3quX5Of0zwTE/5wYmTv9pDNtUXZvKwVX0+Uh4jBbL81nhAWx09CZM0vr89ALhijMXnON6jHqLBMlLZVhwAj0mIyunv8nQK4Mr5qbrSmHKMJdH3FRkOHlP61+0Q0fIrYKESAcZwqE3Eb+T543whVznUqY7520HcK4h4BSM7yX9Vn2wXAA70zHBUfkYAnGLwK3VAiJQsY5HcbKwFetWebIyHAEoPg6K0v9mG2oJ1pQcx69m0oUDnidQuB7i0dDdY7T3Qn+9nk2OzzwzgMQa0CswG8fYAgMfIHy5SYzeN8juaNqzE7IvQrxR71j3JY+dMaD4uAK0SSIoATwTAYypt5KrcehJseqpnjLNKfV0jNoTwEgZTAYUD1Unu2VqyZp7L0LrNtiY3al9+3+vhcd9hjYtqoGdxLws5hXfCKrBwp5gnAPY1GeclatAnHfdKNiQ8w5RKUm5n71AH6xPq7UpBcU2EJPfaI4gV0bj5bF7z77eQyuD7kzsXBdaDFkGYu4MAhM12w41XYcTexd+iZeF5F12rByovSslOK52rATX/G9gJZ5jgQJySaaPLTGHA6b6Zx04BJOIoRtKXv3yBvelNb2IvI91Ezg+MpyV7rLYt69ZbA6XJokFcBADXtzRi/IojO4MBOq5vqw1dtSmJAEew6KA3GsBVXTPt80mA2Hye33T063I0PYLhZG8rv66FVXoPAsDSfgjOYJUhCz9D6kHl9aTaQvX7tFusJmlbFEaVAqY9gBW1Zyvrc85LBvb3SYCTkY2oaGPjYmwNseXEplMuNmsue55Sf4Z4DkUZmURbBHLOfvHLADVtzG8YQ70IoNa3eHRLhueFFwJwezdbc9NSWBBiVg27bSihhgzGdZFKIJ4ulNPY0j3qnyi5MparQfB0wzcCAyiQUKkbmpcBAAGKvUQc61f4eiJ7SDmAI6TazTh+ZpkheeUXlvotXac2P0h98412zx3XIrZaTy788TCRVqHhoY0PccWGpTAToX6zVmh9owA996jnJ5A3taNeNucowA5ajFPOZQN4PiMAMiNHhWwFbFd/TdUTEg0Tn3ECjwAWRdsFBPW+gyBF/TmX20t0p7TlSpQHNNT4a2pUqo7IMVTS8897I/TkJtu0aQMOO6K7JdoBLfrLX/kcmjPr6EtsbIIBNShcdm9BNJL1TA6LkpwW2Ek53lcATHaRor9SjFd5mrwAtaKQos4j9Cf2m0C5GtLodPghUqzom0R0dNpHwBjR2iEHQS2gziOdCRW/AUq/tyWhYu/afSLayTv6EwcH82EA+rOOOiKq6pdITR5fPrO6F6oA8CysSomLCmiqX2JfaIwIgIYI80ze10Av90BhouHgLACNKwF21P+VWjA1BTqM56LK3oH9FOUWVb8G9kBQbd5itU1ttEPG2tzTEEa1/ivKwhpRj2NudERMglrmHCxXQHAt9nU/9eUzMEkU+Pvu979pz33e6R4EzdOW8vCY4064HQBYalsJnQOqwymnnWbHHXecXfT1r/rEErX0qKOOsqc+5Xj7ype/gddDXk3VZ+1horCACWxqg/EHzSQmAiwK9De/foV96YtX4Ejag8UMOVmnx4jyym+KajKZU9kNdt7bDrOzX3oCr2lwycgmp4Kbl8iPR+z4aA6rWzSPM898ge1/wD4+We+991771rcuh6YhRd2woEYvSKChBqWx+XbgHPs9+RoDGZDQ1taGwYBxxUKTg6I0PAq9CJEZwzlw6imvJ4ejlQ1MieEUmGKxdcp3qo7JJ16+PDgTF9/YqqkA8HhjYzztWN+bBQCH3Tl4oyf+HNcZ07VpIgCufGk8AA6vT84BHt/jUiIffwQDKAJiBRkEfD0i4OFHOUBC1FaHohRxgRDgLY0KKIfx4XjcjaOg7qyjvKglVMCCcty5hpw+aSkYeykUfVCQVAZKIqTl9xJyMMJ5wvUrFOjpjMDw+ZkBsGrd6pJ4g8eIuqndS5C32o8F4lA2xkOp+7snEeBsr/WyCRbG2OyL5PVAn98zs7e1bG2w/L0CwORUdLIpDwhIK4IT8njTtQBZAHAK8Fts5QXoYlnyprTuFViU9DOr+xdg1masTVkgF8NLRlWkQGcwWhQdjgBY/DEBYGnCec4yJ6iXeBV96PRx5nuvnDxKNevYamswsL/+llfzYebK6Fo2ajzoolDOYwGeMHgeY39WAeBJG/HUBl11pMPFojCAiv0NduzTXmutTQdZ5xbGkKJ+GIYtrZS66WWD9RrD1eXhkoiQ93Zi7O6ynp/Zu69yZQFaKBgZmDXKOZSY1Vi6266D9pyvoUZ3/z3QP3Gssgca0eH2lhXWyZjMIQz2qAfA5ecQn8d0DyP2ZWXciEI51EdKQnODlze6FBGsF1FSSfRZ0XEbMWo2E0msb2j2GsLavxWBULRHkaWsKPIz5oNWt6XaQJ3u9bh/Vb0/E8Dd7rSe6fokuZ5fo7LHVD4dAXDMe62wISIzorKVStwylHb0/FT9lPNUjC9Fav31wDiIZcoygFlFaLRWu9MQnYs0DnIJLXbT7yzUgB8A5LByOQvYSQBIggtijonGOkKO+/l/91pvruwhMf1EkVZ0SIrew7D4ZNhrbe/FRqlp0O/MERyVeoYlHB+NLYuTPdM8aiinsANyCZayp8aKCt4/4yj00RlWBQjUEHeeq99oo8r7aU8m+NHQRJSxR1R79jsAZIqxNCkHckfWEZUKVID6/7P3HmCSndW57l+xq3P3TE/SKIwCQkISMmAECBOMyRII5YAVUCAbx3P82H587Xuf6+Nrm2MbGwM2GJSFEthwsGyMDdg+GD82B2QQRggUR5rYOVbs+37r33/VruoKHWbUM9BbT6unq2rv2vuP61vrW98SgYBqHan0Xtffvc99C4cXxVnIAX6jOzAzTPDnOGi+OHnAOd2JHnRtJl2/op9zlG7BgaHKDUuOKABQ4T4V5RKIEWARaBTVWP9WulSe51HEVQDYROaiyJ7RWyNQvADVtAtnRgAxiuLNjo26HDo3C3PzRNCG6S+5vdP0+7Ab26fo+7Dlg/t29Mwc2eWXXHIJqYtbAMZUSjgwxTMT+Wef/YuPf4x7g03FOJJ45EIellgGMEe6EUjc5YZzVvFheop6idCqVfJMtk1Ptt/NUYJyYMtWNzU+bn0SaMF6xhqAbdIxcpLgQJedpLUgEVG+5xlXWjvmpqDWK/+z6RGzbddKwWllzy7jdRvjtIN3UChaKoET4RQi8dy7Iqa11LWGoE5YM9o4ANVnOopE15PWFqwMANgM/eft3EYKdLyxuDccJipja3aoovimdSPaOTgiopz7MxqAdLQuyok2Rl14OctE7dbYnSdg1w0DqpjHKkbQuFr1ZiVzzz6bNGebldSViYAzVWSDG294J2sW4wuHmvC97HJp6PzBB3/H3XLbn7obb7qW9Q7dJCLsGqO1soIrvgHGXAcRLF3SJ6kX2fzn3Otf/1r3whe+wH3kIx9x0+RBZLJJd+6557pXv+p17mMf/ThR11EDFaI1SNmrYBzvUIdVnjuiw9A1br/tXj5/J38T3TTl5Fr0L2EAmBZJH3Tv+6WXusuuek0NALNoCMAGACyPZ3F+0t3w7neh2nc69/VhU9i96aZ3uS9+8UvuK1/9F1MME9BVVE6HInW1CHA7D8rKG3QlZ2h+KZJtSmd40UQLSxLhGty02Y0+OYbQwsnuZS++hqj3SXgkt3LfyrFAvMk8357WLcGWlR2NALjF+W1oy97jGgfKzYB2/URsdY9Lg3c1R0XLiRkcKvbbU+vC0RjRlyqzlR+K6vl62rsMXDlAPI0rAFMbF1EOsRY2o9PLwaCFOooAx5WibQxFdGq/UIm2o0hvLY/GFsZogWtUqNY9U+7bbr21Ed0aABv1T1FfDBmVEUuIDkVUTmnhqWMoS/Y8nEjnQIU7Eci4ueT2kbuYBwCLRp/E4zZQ6XXHlHe6/v1ZlyECXH4CSucYcGBe94yjCqpikhzfRDcOlwGeC7HfyhDf2YejSsxD0Z/x0kn5XequagHZO4r8SulZvi+JWgcRLAFgNbHV9dUPj1ZK0f4oTEv9OSsAzDNBcAPcqkyT3zsSbPLdE/vdcXivP/wLN+LE3s9CjDFB9KMsFc4NALyyJaDu040RwPDmMgCwDHHVyIKxspjf5X7q3MvxY2xjXcpSEWAUI0z58DL8pWguAKz1N0TdFBXS/G2WwrGGx2l8tiV/1wCSPaEqChgTyFMXvLDkjCtU9lGH/Sn3b1//HOOXGsAjzCtykPKMxT5qTC/g6LUBbEmA7UH2oXqaw3OdBvDR0pkavj3+rFoXlT5SgHklg33B3XLHp0wFepaIkGiziiCKMruAansCMCbgojw/7eEywmsGItePr+v2dY37TGMLhLHUrv3b0UO0jx4KB0zMkVSlXjfeU5hP4Tu16CvHVkZtnAas+RiAYoOir4HH2HgzphxCVtg3yuX1AEpRE8pvEX3Ps4AKFBXxiHZTvkzCbte/4932WgpqsyjEvTDm0oCeD33oQ9gW5AeSO6op29vbBZhVcXit40T3cFD293dj8wFK5OjVtMeoUo7vHHnDMsZziJppT1Xfy+ASWF4KgOL9oefxtpg/POj1toW3y7R/KqDh80sBZIDzLCBd+YuKTPvgxupsOEXXuwFweSKNcvLCkUIYcsw98tDn+U0EeNfPOALmOG2Vx0zAISsRLK0DADaYjekuieYBgAM7rG54+v6W4R4oy4rketEe2MyKwhlrSmukUgS8IKcxFM3m4JlktPL8BqToqxTgRYJaKa6zdetWt2cPkV36fQoKuiLCJejrOm+I9yxii+NA41vU8YpyldhXu3je+TlsSBM+I+JGYOXnf/5XLNqqINL8goSRyN+fhw5NdDDXnULY7h6396nvQYGGXYmHu0Dqh4I1srUyGAJWgpI+HwDIT0nQK8qJVZRRomqtD8JjRPC7+n0tcaM7swaoLeRkUXTYmAXVPSOMnfiepTGzuv5vc2PLe0sMNto5ydwQtigBdjP0t0UwyfHWbas0rB/XUQ585JCo2s914z/+tbVAiXeGREA3AqYhN9hXBGm2/vnz9Tn9CGQGwGsCdrA5BISFjeqP+n1fQbciFP0EmE55vwLO0lf65V/+ZaoETJEaQF3Nqk7P8pqt+imeJc2eIBu7SCqBnlMRYN3Xn374g7CrZsGHjEHa9MYbsfuwNc976ystAqz77mF9kdN1jQB4VzSq/IM3ipSUjMbsozs6XvFT57qXv/xcd/vtt7tRhAgWmDCvfvWrqQ/8Enf3p+9zT+/eZw1uCxcuMyk/6hC6D8aQ6iPedus97s8/eiuv49mqRgf85mACJDKYWIze/0uvdZdd+VqWOE+B1mRTBFgdYzkVeBq3bd/sfvEXf8H945e/6L7+9a8xeWfd+ee9xZ122vPcRz+GYMIcOcF4SbXAhMT+IwIAK86mjQQP3MIcudR9/eAC8ihEIQIQ9A2cgPjXLnfCzle6rSMvYnBI6VGLGHVx6Q/RlpQLE6LnbYdftWObAOCmC0ijARyu3gz4tgbAPge41bVqJXRs7NVRj+M90wAAIABJREFUoFs9jY/w+k1PJODmANiLVnn1UdXgtRw/ozpKqEARdE83Ug5UKKtkUV/OMxE1ozNHYlgxABzoIj4S7IG0B7zeseLLOcnZolJN/hnMCIi+r6riqF4T1bIqgtXKiIsD4JixFjmMtLkhswVVCyMez7go8SXKsKRPoH7w2WyYAOCxY5w70DfpJioId6g2kYn3JNww/+1Y2Ol6n2Yz+wFjbjcL+AzjCWXoouahorLK/+2mjcgfTsAEqwwBjvFXaR/XrRcRAxIAVmqCKWTTHSWivxWhVyLAco6LAr3Igqv63hYBjgCw6h8XpaHAd2TSKCcCtnM2/5VjAttBzlPlgMyOuV3JKffh913jUoVxosQYatzbDCkDaTzbh5cetcJF/aj7ePtxV3ucpXNYThsrgYV4Xypxojv3pZfSX9v49xCACGMIo00pKn59Crmafv2wqAnne2ZD6/WhU3NKO8IfjUAn9lzVCGAcUNnM9KkD+r9EFxnA2Sx7RWWP2z/+Dbf/4INuev5JqN2kpqApkYWWl2a+zREF7u1VZApD0r5m9fff6fmevfdX8gy1tmXKUmt92D2z+zGocmn3+c//FUY0wIQbN/EU5VLzc8nFl5uYiURbVBe4f5i8/rGDGIwSdgzXa+yfOKW5lZHb6r7bgeLQqnHAtZqWVlQ27D/hWtrvAogLwDii/VqubxSxsDQAOV4AJ0sMyCbPVLeHRu/LWUhEUvaU1LTLOB37+nb4knuUKvv1X/1NG6MHR/e7oWE+U1IpvjwiUn8OFXovaVfb3fiBcbdpyw43duCA6zMhJcTdsKkUtRU1NgXQE8VZteet4sG0BKM8NdYUfgFWAnUCqIoIK/ihfU377gziWhahrbv3hn4MOcHWZvG2iwHgWQA2hlI3DjVFimbnWFe4lyI2XToj9uBKgwC+rxVdT/L9+QWE7vrEZmE84hh+7OH7iGzm3M5jz3eQ8dhXFW0jqr3AOoFzeHBosxsTE4TJn6TtQ+WB+hHk778spV7aJgAWTQxFhCWMpfYS6JwVcNVooN0EAoJYpk+d8vRVgQJvy5SrucKylwRq+phLC/kZc1pIdyevKC3O+xysDDlC5IjKIyKksor4vomqspnjBEmTx5Snznn/5s3mTBBgTUqs0zAVzMTNI+666663a1guP/0jIKX+1POo/00fCEfWh/7w92GBbLK8c5V5ECtAbADln7Y7FFXM8myynRSB1poslfjZCfKxh9AzyUvkLDZnqoAxzG8Fy1aydjXezVrOpc9wKnnVbO5Se0Rvn7WL8ll7hreydyg/3Dsf6iLB4Z7D2teCgfWBD/wCwnTj5ujwwR2fPqe9dZh+/5M//UNrs6VHDQBLBVz7Yz/jVmNpduqAG9m2y731rW+18Vd/fiMA9uK7Os+EDvlujQ8xTP7wj/8Hf8MQsBSA1RyqgiKHEO0Fmy8HwBY7WHZdFxo2t+NM7e3rAmgfdJs3bXOTpF10deXdhRedzykK+EiAUXNz9X1IBLg9AA4iWB48OvfSl7yESXGN+/73v2+UG3kNt2/fTr7IZoSwHjdPiKnF0VlPPPGE++xff8ZapgaAtWDm3G233QkAvsVEsVQiSUDAU3sUfdKgpmEwej/wy29xl13xJhNiUF6iXwS0cElmXGWEFJbPkE/8Ufdbv/0b7vHHH2UBLwDUX+kuvPBi9//+zu+xwOC5R1nM8jzNy+bzQM3zHwGQ1XTfWs8ReLMyUoCFbHYbk0VqaKz1uUU3X4K+pDDbdLcb2v5S95xdb3TDg2eyoEpcTJFHvG8YFMrvqaMRtvKGtQLAS8oItAO+K3/imopz83NDDdn4uzUg7COqSyMBNUNJ/R+8NvHor1dn9IdFdo1uYyPRAK6aw8aCMlhNtMobMl4Ey+cB2/UCBToC1P6KgWJdA8iNVPJafWO/gcUBcFCCtuiw6hdb/lc7INIkB9jahU1M8wIWgZSfF1ENEGVsoQdK3Ml4Il+I0MnZCF9tnXOT3eNkNKIcKbEvKV1z/vDiZnfc/PEuu5trPcJGs4/8xgIbOnMSv6aBlwSMhEVdb5DPEP0tUwIJHpjE182pmXdEjfktNdiMAL0eh02WKegp0Au0kZpWTivNbVGk2VB9KVQAMOkL3DoiSlDQEOUQI0IAeFE5TTh/BySRP/20u/W9l2BI4IybOYhSILlf1EdWxFsql0d3BG7lc+rQnrF6AGwbl/go0NArRYwqytm99jXXs0ZtxuAiMgBNSeU4TIYhCGGZaq8MBzGD2D/WUMbErtMUAAfgEQdW8VYL7yuVxufQlfHESDU1k51zM/lH3A+f+Hu3f/e/EsKBoYCDpz+3FYOOWcG+VGFMpqF4+3UlokIc2k5Zh6ut1Ijwa7DU3RURGtkCKEAc7L7773bXXHuVmyNS4J3NgAaMFaXrmJHIeida3SQ1hpUDXOTcegAcf/RGp0YAT7F7bWf81jGFOKfxb/uqKELVLrWnDRWyHgDrvmToRmCuSvltAMBRLqwNXT5bqTqJBaKjSFG1vFb4u+F124awmbCvFWG/5uob3I7tJ7gD+6cQsEJQaFYMmRJCTn/mywih+0Bcj32GaA6sG8sH5VVV7ZhHrXkASu/Uwb1E46S2rFxM1nroPHIKlQmCaGHvJgLoHbi+DIqpA9P+FmnUk7OfysERyp/V0ss69VesX+M50uJOcRGV2bEyTtCtfXqST1NS7qkJ9KzSABbNXKCrG8dNntKAlfK4Q0bGffubd+AjrrgXvuhqN86jFzHSy0VpyFDpQSlGPG+y1wusVha057UGeXIIzBOQ0b4c2mUBENkPoJmbn/J2Bs7Aftp9CsqvKdGbIJ9ynH3QSKJmmmuzRHpz0J31vtIJ5HSQfRXSDJWOJdVssdKkTaD1SZ+ZxxGRoTyV3QOgd2YK8SMEV2304+RYYC72jmwDGM1ZuSYFmgTmXBpwwfzNMEYwG8xxnSbvUkKB6mfT/WBt1Jh473vfW1W51t/GLgAYGyW4zaExo6iiWJsaV2ojsXA+/OE/sXZRiqXt73HxtMgm847VMLa8Y7U5M7HV62tdZvX9vo8sqsp8UynARda0oS3HGN28KyuAZjsVP+2DQfVAzj+X+vfjH/84/R0Upb3IqhwiN910g2GwdvaP7LygUh2cFZq7wmgCtn/8xx9s0wj+HhSESKMaLcE4lVuziC3R7kRWZVjFElllFQ7rO41zgnoQYaZZhxLoQ4n+Pk8OcBoNgQJBVNGuhd+UA/yZz97sLrv8QsOQJViCFUuvWn0OckcA7Bc6T80QLXTXCSe4009/rm1i4mArBK8HUEOH0kMaEPJuyWPwT//yVU/NIWSdg+8twKnOvOfuz7iPfpS6ZgZAfSSsBoA1sASA590v/fcr3VvPfxWS/ttZSPBOzhEp4jpqpEnoFpL237Fjq/vd/+933LvedZNNIuWdHHfs8e7Xfu033K/9+v+FHD81c4lKBfCrZ7HSTNa7q2+8tU4fAWCJM+n5K0TCTdxBEwUv5GIKCoq1LV68GWgUiTPc63/mRqjlW1jE8J5DPx+AcpQXmDAqtPcMhTwE5aJqAQq1AGuh/QZve5Wa0fxpQg5Cy2ft5H1rl3/V8qKtF7IlgLi6MEbLTGQz1cCrXlculVaTGnD1n47XifUnalO0YVHNrYjAq73daFjrg9ECvOQ5WxjfDYpNEj2x72vZFrq+ItVBOIu5EkXNVAIhweZcYO4U5TmRJD10thKslMxpjJnnY7C8lMpG/QtuPzmzc0RPu/Bal2FEwDt2J/Sd5LaMUYLsUQyKR8n5GWWOLEioDicTdXeFVVLUFSRjwaUHuA/lAJMHKcKG8pzLPEupGgFmc9X6LoALttGP1EWt5m8U8fXMDgFgPiRqmcQc2OQXMbJ6e2XSiE4EwOD9QSh66Wnq/04fcJ/8jfcBzh9krrPw4i3vyiLuMoWoSA+lVRZF+9pQgV7rWrT88xuAkqIQDN5e27Ry7mdecQN5YztI2TieSKDqcBsFIALBEvjzZZEguJtRs6RM4vJvxD65FADHAD1z0pQqEW/Rmu8NStE3/W9t5JaGgtGikj1Dwwzs5D73N3/7F0SE9uG/2ctGK8EQqZdDfzCmkry0Eu5Q6RANduWwrt8essLmWvJxnxokLQqVzRm2/E9rVwOv3sgNDBm9ruhG1YHHHF3ME4XEyLdUJIzuez/7aXfhW96I4BXldaRgq3VJ2h9e3SP2/b6fvAq/z3/UCuDrXnrlfNUfFV26dsQN3vCqqJJQ/PguUzyOnO/eYS+qn76nMZIc/1tdymcs12Lpb9k0EgHSbxn7+VkoeURAzbGrnFzbc3FYK4+N+/alUAQCfSqPFzjyyrg6lEZm6r48Ww/UzzlydhU1KhAVz1G/d2GKPEyBFQw8E/2EirtAnmgXAkwyFvX9v/prv202jUUFeUaNbwmO3vXpO7gPlJ1L0FGHBxCqQjyGCG6d8FQ171DPzfg3AzrsPnEDPQYsqnt8Yx9qNrSiYNbPw6bjVNe1GsHhu/xeWzPowzX8HuipriHiJ7EwvhsbcdUUSLGNlIJEOxQc1F2cxJiT7pHv3groT7izz77aTXD5EmU6XQX6L3M9Q1m+isZ6Giqo0qhU/7ytDRQHZvFW0OveMW8RzojRtpLf3oEStc2SBm5s/1i7RraKzq/TFqmmIaqt1c6hvYPzJXxX6Avddry/mvZy2xcXsdX7wBIz0OgTiozjzLnyyrcbeyTHPCgQ7PF930gh9gxAKcprzVIu6RAR4337Dtg6f9ttd5CzfgDnuoB+awCsOsrKPRYYvPLKK21ObUKRevfu3ZYrLRzT+mhi48Xzevm3UkX999eCKdXrVdXRo+s0Y3mEuVF19DasoQ3279J7bdivm42TVjZ6p3ENo0WObL8GrO4wHRFrGzlKWDNhk1l/62+z67TGiibrq+Dce//N7vIrLmE9lvCr8FIYF6v7/o4A2INb7/WTEdFDyFzASjcmz428NZbbSGMZsGTFN08gRqzRJSIVYOU8SByljMeunwTqW2+9zTbTtCHR+MbmaTAWBcb4SKQn3RVXXkjuFV4IJkV3d4/VUJO6pM+JyFOv7UT3e7//u+4DH3i/e+bpp+xyZ55xlvvN3/wt9/6f+0WT+48DYFPbk6NWEb51NV4EXqPFT7lAeDOY0ta2i5R6EbWApZZ1soeJfhoCF9vcK19xHcB3Fx7eBQxMciXg0NvAAZGo3T0lOjJUpDQoCsqS6G9sYzmcALgl+A0LUuOgjS3a9lZ84Yr6K35KdfGtAVOpidcLA7QCtlxI5U+q+Vb+Gr6pQvQ3GAbKddObzUBtqwXmUADg2ubmAbAGbQ0ICwCLglYmCiUArNJHiwhUJXZCW3l+n1t8PuD3mKI70D/qpsp7MIwwEhWRkbgkTpTjuk+C/owS5GNc9vEpl4bpmSQHQ4tKkdz+iqjUsBESvTjBKH2UJAIszQMCxDat1XaLiBDotkwEizayNGqBX+UAY8DVaNBqW6FmfcZTxoMHWSBIQDpNjd88fbIdIDK3e9IdzwU/8f4bnHvq2657k4DzhOW19fdtJ+8M77fSKogKL5IbvHE8Wy0QG+/0p+h1MkQLeRgrxS7AwQvc61/9TgRMtrMXoJKs/EE2s4qBCwFgqUIzVkIEuMEhtNKnaAmAoyiBF5XxYjnKxRc40foQqIV9GFzTM4jaDIh2P+q+9I9/QfkOvNFj33Z9W5U7JWogY015gGasa7MWAI7qJ5q69dELgH2kyWshWLtI6IT9XXNTwMrvLR7kia6oyR7qgip1J5cZMAdXkXx85UR++u7b3AUXvMWiDr5epSJcGjONFGa/toYiDEFFXq8pdUp/K/IncZ/qYQZZHIT5/c2XypDgjCJJXVW6qTk4Ivuj5biqRpOaf8I7UFhjuFHR/nSorUyNVzQYYTBAfD9000lEotIwWrI48bSH6PkNyKOInSVvXGueHP4ScLFI3DSvq16oADLjME+kLp3D4S1MKoEaFr13vvM9Fj1XLnURRs0QTDvZVR/6oz/iu5Tywtwib1f5ueOje1iIZTSK56polBSfA6hUY8cBpIxMAeAowmZPFrVvPKpWjWZH79cBLtkvUXR7SfM17OWNVM/gbDCnko5wn7peHJTrvajPA4vEQLDsGsarAeBVOkC5Rhq7S4C2gLBirmeUnGAA8EMAYBw7Z5/9djeBIGSpgiCpAWDGFowHBSaKaSKscv5qObCh3AloNDRQcLgEcLQKAGzzp/q9wUnQ5D6qY1xtHDksAghW8MWmZnReHQiOOx5iDhH7Yo0f9bH6q7X7vuW8i95YNFEQGQ56wTvIBykRNT2FM5xIc8hd9pUEdA81B4h//hK0f4TJAKrlAmWbcoMEwt5ljk8d1QBQixsJtXGFXW655RZP3Z/cD0X4eMqAPU2qV5s6xmHc2hCNQK6N41rufjVCW6Vux4Fw1B9xO7kuoq0HbGS9NALgoKXRafx1er9DTzVhyIRCnK0dDK0cDzX7349ftUMAwBGl2ewDfU5rjPLtvF1/7/23AIAvZlxEGkiN20qnAdfwfkcAXJPQBpqJ8iLaiK3QXjXQS7frN/doANjTlBWp8zlS2ggENMlpheYhgyTPwt/DQm4Autov9RPQR0KpPUV7TLOwD4zssAR71fbtZpMI4kVZ7ml4eNB98IN/ANh9t/HFVYLplJOfQzmGn3e//hu/RSR61igc2iy1KZnf64gAwKE3wmahBUCqtt67LMM+CwXPAmazGI6l7e71b/gAFJYeqDonu/2jeJHxJkst12i0li8irzH5bBgqosnUqyQ2A2XB09d85HSMALdd+BsBbfx5m03Ixk1T40YRl5qqc+0u/We9OnM4T5/zy6Id8tAvKV+kN2Kfl8RwNbLrc4Dror/RdTylutnzdFpYWrVBdIvRAy3dQuo3nHoA7J1GAsBSx1zEmCoonwdl5soWSiA8F+/pC4n+nu7cY90H3UQP9OfKQaYTeSlKI8DLlkttczuzJ7hFqrskn2Q+PAVNaxLoCxV0URRjlCArCIOkKIGU7McdNUBEZYgNSayoyN63DE7qCvrcabE4aCGAr6K+QfhKQFh7XJIxGgBwmZqgWh8097OsHfNQ7jYh2jXBmifW1Tzquiezf91+zSUOpOt6cQSlMgXyMaftWR2lnpLTWTdEiYdpQMuiUQo3jme9BTBIpc0gyl2++LTr6tvk8hNKFD/FvfDsK93IplPxUwaKq6x/rTVhfdM6rMhwzEBfxQN0AsDag1RKQeBXUTJTeY6qGpjjVhFCNtsk6TZf/ud7cbgSNUigZpoil040LCh/MrrEtLCVxe43Ku2i9aAugrWKB1jnU9QGBQCVIq1qG+3xaieLYhLxlN6GXgvlW7TuBCqn5brxvgFkIjldpCLdddft7tLLLzE7QDmaGZP39Ia0t+Xie5DPAZNok/ZzHymVA04OFfQtLIoaUbXqqLHqCNkHvrSdKLE+J9HXbQ8iL/q2zirB7ddnRcZVAlKHB73++b3OiWiBAqZyqCgfVXswtVUlzKKQscrTkabR3d1v1S9KlB7KKmcVh4rKEyVxHslxLYXV6667zsC7lNPVFgsLRIIZpzLgpcbsFXWxpxbIqyQyJsCfL04RAJAqL3OMzwqgq+8UFRO4FnXQ1wfWEaK7DUBpRQytmuHqrxnfe8NAbtwPg10XXm9lscaAQRUAt9pvo2s0goVVzKW0UhosAjxJBHgMAFxxj3znLkvBef7zL4MCjRqtAWCcQgaARVmXCBZVE9h3mD1V1tiKvn7JvUdAIACCZf+Ot1ETkNrspmJ93hy6NvRVq3a2us6RyveKHr42VsQeWTBWhMcGivzOELAyWhGUbasoUAXlOi82nngO7wDzQqaaP7qG5sY0ebMSEOs0/0VbllCX5rOVCNJ8EVsoEo+qzZ9mD8i9VNcl7QthPoQ9LTiHmr0X+q2F/dg04ht7/vj8a+aAaJUKWX2M0I7Ldd42H5+eMdkJ6LZ6P9xMtKcqoCMD09Z2zxwzu1JpAdKPMQB8q7uc/cUAsPaduj1l5YOwIwC2pGfbVHxR6kUMBimzGW87KmcQxH48uPQRYZ/L4JPqPd1MmyUeSa4huoHoUUYTCpG1hkkWHqzEgp/m88ETG0SVylLRM3EuJeSnKHl0l/u//5/fdN/73nfN2Dn3ZS93b3rTee5//O4fEC1VPTEfcarV0hLQ0Zd3AjArb9TlnxFNoOpCIk6KDMTIaGAQlFDuzUBtLbLw9uZ2udnRQfeGN97oZiclCLHFyhxgZ+BR9lQi48rT9iaUJVp6LREnGqhhP5TxFnnU9FLcwxN7gJoHvVU7NXikqgt3vBXiE4DXQ05Vq4aKRazrVZ1ri32gOIsIEQBvPe1ZF4/KSVTpzLHlXg4GvS5kG32f5d40At1os6jVAW7YMuoWqkYDwd9DuyOYA50BcFTMXHTMSCxMNLwkf5cBhUUi/zM56HfHAIDP7nWZF5DHe2LJPZPb62YJ7RaUUw7Q7EYiuqsy6Hoyx7ktbqcrP8y83o2R+wzRhxkJVZFTLPVr8nwr3cxfgWDoyWmiv4l+NhsAL+wT34U4D1LkTy2Kqq9UBkV3GwBwBXEWbWaK1lrtX2km2ToBgCc6gVmIgUmuKLh2gjIdyk/bzndsmdvnPnzjVS4LCOkm92RKNQjx9CZ7h1wJ73ACG3NQtNvyNKWUG5UMlz8DNz65hhYA0JbmMTwYA8muSVST825o4DQ3frDHvfbV78W5sZNolUCKV/e09cYAozZdv3EeFgAcY2pobxJdX8BAAMKoqLzvKwkob0ssIwkPPun+/Rt/B2h7iig2QxZmkdYTKeZaFFSONAGuYOSE51nX/WMNfRedGujDWYzGAnPMFFwF4BQ9lcPbHAZiFnkQLGd2oECbGrDsAtIu1M5ziF/dc889RiU0Zdhp1fgWqykCXfadkcEU1lxVhRCLQNdGm0E2QUi5Kgvwaa1oFpWKrpUk0qm6pPMYvP1QFmVXyM6Q4RyiO81bqRlQW2qoSbjLxo680Jyi+qSKjIvJJvECUZX7+4bdxEHEPxHkEwjXGBOoVwkwz9rRjxeBK5IWctON74FmOWJKpkVCu6JCa2x+8A9+j+aR4qrEwwDItGuOHE3RpBVqFBV7gEjzzCwpXXpNNXxh6IjkNSd7Sk4AfqusjqLE6jfvQIgDxgaQ1LRx4ntW7N/NwHJT2ma4aCP41etxAKy9N0R8tY1Hn6/7nhoLaykDi8+bunwYXys3xOXCq2BnFRAfzXWTUgej6ZHv3AcATrrnn30RAJgdCq0M2WUJfjKoYmkrK6IXUBEF1GpyaP9pBWDbzdH4vFjNXNaa1IzCHrtutX+aOR4iFoaPMdSZgP5vOa0bX/d6Jb4+tRghoqpGc7T5RVpd3B5YVUzkRLM6wJTXSSmtCRAqForm/lIV8WDv+d+m3yLBEZoiY4JOON6wF1IAawk8mcp8G4BmysPM2QVSElQiyEo7KedU6s4mbtXOflM7B8eS/hk+q3b1oNcHU6LXlzAx1QKdAHDDXGocJhbRb3IsFwCvcf+qBphWM3ztnGjemCNF8zlSzQ70Zy0R0nuqA8CXGjPAMGYHBk+n24oBYH8zjXSOeN1SiSIIANsnZQTH8oMCuKxFz3zHFhiAXRiqikpqYzXp9Cin2IyQlipx/nu0Admmhkc0i0pyPDfJ5MEl0MAA+9Vf/e/uwf/8pvu7v3vANuOQR3DLrXcAClVk3FNITdghigL4jby1gEGnxlv7+77YvU2QiMZpkQaVOKLkkSZQqTKJCIF3JkgcGnlf6KvHule//FL6AOGCvAfHal95z0RLM3VG0QwtzN1kgtXRkeIbYjMAFz1lywm1DAAcXxjtcm2+p/p++By/GzbeWi1eZUV5FoIdcQ8cf5pgRlXIKvRWRG8O32PdX3utDgDHvrclAA6XbeFA6DRG1gyAMR4rGHsF6kLPE3wrn8RYeCE0ujORPdkx5Q66vW6ucoBNBbU+lZOAptpHSa2+1Emuf2Eb6s+A0GcwIvczT+cApSqrhABKHhC6KADcIwBMqgIRYJU/Koqpj9PAornI0icpkwD6hUqmfGQBYH4EevnR3mw5wBjNAQCbMFaUW5jGqEvCx9Yw7c71o7zJ8KasRHrqGXfzu6/kQniCD+53vUSRMI0Z0qjIRpTGAQS/8ijQV8Q+WSMNplMfbbzfogVYY7opDTKPkzLbUwTwEI0qoRDbuwvAcLx7+TkXs1YhQU7Ut16opmY0HAoA7Ods4xrg57WJ+Ig/yr+z1FjX2p/HQJKhk0qjPIqD8YQT+t1dd/wRxtc8gCNPfvlBW4NV7kgsGm/MyCMNTTgAN9Gy5J3u4OA6GsaOj+iSx4pwza7nPMcde9wxFkWROu2jjz4Kq2oM3xmUXOWcSlFWxRrZt3LUQC7igJKQUA95sXPjU+6+z30O8ZcriD4inEMepZXpi6IknmrpDcMAhAXA8xIJslqp1KqVYilAOMnf5oAIFOYQaYnnAuouWIaMkaaIMYZrqPRgdGMD7JGB2Gwf1N5bFTBqDmAqKhcCg0DAvyRKOOyYLgxrsyWoUV6Sw4+h0d07jDMARx6MiBmiu1INzqUH3Pvf/wETB9J99g8goMQmnoUq/tGP/inU+wOUPETLZOwZnC6UKZIPEftEtXf1nRJbK+JUSOMAL1vBWhhOAsbmJBAbD8FDnJaKMIsGHhw7KhEkO0xiVvUO5Gg0LgGaFoWIDdXmccGlY1nzWMC+hREfc0Q1nQeaU2b3aH5GtOY4zdmmtTxYwWmizwl0hfETOdTiUbhlR051XaL2YqGI0ozIVlc3NXkBto889Bn2rQQA+EI3qQj/4iCrC32OUnwG9pRUu9HfMeedQaBIndevQfUAre38b7BXVrxWVAFohFJtPDenCtevj9E8jK1djXft/45ELesAchwAr9zhUO8oUGulzW7VPBeNOeABrUnKl5deQ/1RP0/1+VxOZdWkSK1IsETZFAVW+gTnW4pls37goQG7AAAgAElEQVTxT1iWY135xlEKRVg/bJ/AiaSAXctjCfhqmAeMy4Cf6udX+Jx3qna2h6N50HgjTedXK0DdCgeEubTM0dfoBKvOvWWev+Rjuq/AJKgBYFq/avebxpEAMOP13vuIAF9xqepnshcDjJs55VZwKw0AWJO5vsNDkecAcCW6UK3XhRJcyLOpikpFk8rEimicDPJeRt+RmISEKRiPqvmlzS6v4s4MvnovSPCi+N8VVGS7EXuSKqEizwuSWRdlgQ2yyGaZk4AEC/15573JXfC2890nP/kJqxF30UWXuE996hb3nYe+Z4p1RmOTx58NxqtBRyIo6wiAqyIE1olExy0Y6b13oR/kAZbEvXKsukyNr5f730qOyib3qlddAUX6OBZv1VP0RolU5wSCJR4QaszVbVArGsAtJpNtTMtAHUuoGc28aY0AOizO2kviHjVv0Pijdh3l/NZ7hpVzFrxiiuDEJ3gstzdQqxsoFPU5wJHKs1o2HhleTs7LctpHjxg9UdsIMM8oP3MQv/JRBZ6buViRWA3R3wrUusoO6KhnwSB4oXNTp+Td5NComyg94xaK0J8LKExCPc4wVoa7TnC97iSXmxhyxYcBvnsxog5C9SP/N420fFliL70Yr7BRMgDgRB9lisgtlnOuiL1TInIr/ekE6qKK3Iq5ktb9WAQ4DoA5h5zdUALJvKkRALZUCfbq3n4Jy0xCak65Eah7uYUJ92c/dz2RqKJbePxhoit93Le8vDJCoUeLGohDqBdALvEL1ZxdXxbHClbbH7mPqs8l/CO1WNUv73MzrMmq616aHXSvf+O7qSF4LANmU1XbwBu8Qie+rEZlOXOpTbulqipaTQCwKFSK1rDfiBYqx6vP50T9FoMn3TXPe0+4v//HuxhCRNSg06dhPkiXIi1GxfS8F3jSBq37ljih3Ysclz8aANgcAZEomLQ0XkKVh6GhQWNc6b0f/OAH7sEHH3RPPfqY7bs9ArZSAVXtejmssmUilBMmZFPECL3/vr+iBOFFCpHRTpSpQMRJe29NbCcAYA9kbB8m4qMovQd4RFCtfjQ5yOz1Esaxw9gDPvXDfmyflMI018G+GKYSxTh1UdkkfSR0XrRgnHJVB3uTvSzOgGoxxhalYsv1tF4Zcw0ngRwBBrppgy5eU2ms66+/yY2RkrTrhOdQCqaAMc89DY2Y8/6WW262ci5JwJVqSXeRqjI/dwChKsQs50apoNHrJiZh6EhjpU/pXUScoVR7xoJooDLqC1b3cnISWr5qb3Ng72M/S91XNXJ9W8qoLxJoSIitJ1VdE98KEahm++8KwG5jG4X2q1NBrmdZxffq+n+r+0IEMQJw1XIxAsPBDo2gWRws1oGGWARuheurbANV4RCVOQDgXvro4YeiCPBPXOQmpQLtoLDDyjMKNHVzK6rbawBYdoFstXa2UJv2XTMAVn9GDoEWDqLmUfWajd3ZgdfOBhQYbvN+p/7gnksI4vqxio2B00dz29vofl8xrNHmkHPTtAkk0stYF8bwekOeHdpJA6AL55KVBmKeSthXaZYCvRXWpL7BwQ45xI3gMd4Wfo3yNqvGR/Reo7NoSb57p0Zr8n6VjdTs3FZjU/ejsRNLAVzOV8fxwyEBv/rSyMGsdhID1lrMU6Dt30aBFgNJFGhEsC4HAGN3LKp8iDERlnPjzT/TEQCrfJGVhaGxjNLMvzyQhG7JJpA2A8E/hLzt8iQHarGQe6kCRQf6VIXfEocQWJU3M8cmJxn7GejJSwBw3MPHouNL/ciYCflIvr6r7mlhatyN7NhOoGiv+9lr384G/mID3P/6r//mvvC/HrClX3XMFEbX4aPOPg/Mg/f1iwBbHU2JVKiTifgaAI5EJWxhonOLqJMOb6UGFhufaFjZ7iFXmBMA2sIkP9698JxL3PCmU6wcgAy2nm5f8F5iQVlRqVp5Z4NXrOX7uqt2i9tyFr7GDXfpBmwAtvFY4tmKxlRHj1dEOeFztchvbZGSBymMVX2vNrD6yePVouMiWraAytMbB8Dhfs14b2ZUxNpuyeysf96q6vSSRgif8wtpMwBcYQyLrkymN5HYYZc7iRIJP0kw5CxEk3dOu/253eBNojd56htSZw28ih97wG3qORkq9EkoZMGg+B606H1k1U6QK4nRWgPAPBlUUHwuLgkATmLHVroBq1xkUSW4JP0vnTrWK4EY5fiqJOwiFHyL+sq5D1e6vMCLfK9qAGujsZzgSCtAFWRcFiOPUkrHEp1L79/jPv7+GylwTf4OtRnTfRiyiB84ys9kMED6ycdMY/wsUM5jGhVeDZ2UxEmOYhGi1S/dh+rMxvnXajw3/74SzsXNm7e40QOjUDfpTkpmFYmWZdJbXX5s2P30a/4bFuR2MyDN4JV6skmAK9VD+XRre45OAFhgQUJWMnQ0EBVl6OnxKTVjU4C7b98DOHmS+1L+mehzsJTYF7Iaayq5R5TPq1j7fK4aAPZgbI34fW0PfwjOVmRSeW4yHC++5EJ33HHHuW984z+sgsMWShudccYZ7mtf+xqvfZMyfUTIEaHU/LUyKFoU2b9EOba9ggFwx+33uve+75cRsdG8VyqPfiKlXzNWZOyE3DjeklCj8u+Ux8d6JsC3MA1bhcWkF5qwV2ENICfoVUQgmP4U/VqGcgWjNw3TTHu6L28Y1/xotZd1HuvKq52SBsnmHe6qq67yYmrYQXKkbEYtdoESiwLhUqD90J/8T557AhArryCOgVkonYhiyeGi55qnhm62t8fn7xKxDnaUrqefkFKmVJUehEJV9kcRrILqxEqpFlroPPVnM1FNWNk5XfJCVMc1wodiikW5lHpqn8NYH1SIM6rCeF7+UKpvM7+9LccWaPiGqvHcLPIc+446tlr8GvpOn+K02kNz14QkGY95h6o2FOheKNAPP6QcYEWAr/AAGBVoA8CM47ocYAHglmVYVn9fy3+eAL5D++s7ZUTWO/399WL2hP6MAgeevt3uXjv0bVv7sfOTiMmgQ/arHJS+ggzaNsxl3VenMkoW9IkU1n2ePE4kmCAmVCchubYAWnpGzENLo5T2QcEEfkOgRWtPJwDekv0QPfrSFMJ4W69k3nQaT62u1eL1wFhc8fxpnP8reYYm48GcZ9pHVG1Btq6nsfsIsKf3K6ov8UDhvfvvQwQLACwVaEWANYNXWwZNd7MsCrSvk+qjYQLAgZoUcn2rdVQFPCLFSHtUeXgAvj3kxoQcFXk2e+A6zuDxTEisiYhTOwAs8QhFMtNsjqJH9bCBaGArT0BrVw5QvYAHumcQNUo2Ghv0RLB8PTpJ3Iv2LKEuv2nWAHBInl9fACz6jeKUHgCr431ORcgrURmEuUnKIEAxM/o3469IfkoyMYTRMESe0EnunHPe6Ab7t0O1QjSsaxPnoqKLYyFNHnCtbWsbTTJGC66YcRI7lnh44ounribpI39VPxVaTYCGCduCqlCr11u7ok2IcETnLRGmara28tlAj65FfmVwxUW0orvmK4LxXV0LNGTNY1e797CAebEtHY3PFT7fZqGpu9f457SB20SpfiKUC/H1UelnUfd1TxEdUArNFSZ+WeNajAoYAvMaQRhqudPp+3OcmzkV4eSh3W40+QR2E0Ip80S2RAtiXGQTW9xIFwB4/gRXfJLx9igbz0GcU1OI2LDIaK6BVV3RIsDM3SHul2FkAJi1qUhZDSv/APAm8OCkSWWwAIEXUZ/LEQCWap9AcQkAod8CKkqHUWkk5fzIKdZF9KiyOO62EV0eYG5/7L2AX9gOvSDo2alRPLF6Vnly066PdaAyRxoEdOsipXWmE9BuMTqL0xjQuuGNY5UtsBYALCcdNHjRAPDcKnI3PcWYIyeY+KAB39e84hfoc6LA5SE/ylUzUOWPbKPz/ebnX9xoiwBOcB4tyZ3SLqTyI4orBpZH/PGja8lxJZE1ALCiZ0nG7fzCJEAi7San9pPz+zfsa4+Q+yUlWSiu1G+UonFWUQF+KwJnUbWqQck6YhNWJXv8PR7tAFjgUZHNLMbn5VdewXylROF9d9OPU+6kk092l116qfuPb3zDffMb33JjE+NEzCKDI9L30H7aSw7r9ARaHbC5/uqzn3ef++sHuN6ACT4V8zJqorxvaVKowWKRLzkilAerMokDRJ5HD4yhJH23iWBdf+M7cKT41bFK0TQQrXZXz/u67XlCoXfdcae79h3Xcf9QoTkpR9rEHGwR5Sjb+VGkYEk2Tl00Mb6z+f1ITDZfo1RVL+bc7bffaRR6OaOTtJkiT1nWqYU86xHU5jKCVPrJwSSQAVeGsiwfqvKrhwDMk9S6XEQFP4uQp+VTI2LYBUtO+04Bg7srMsBlkKs0VxAgC0rd1ZQ0bV5yzEDd7e7hWScnORfVdfrPU0olghkHAEtBcH1u9kqWj1o71SiIrfa/doa5HBuRyJFNJDlGIhBnUaHYXlsXbYocIrI3W5Zh6vw8GhPseHxQBfgoEdgTiWA9dIeV9zoLADw1jyBkyAHGYZdhX1Pub1F1wAWAVballQM2ROZa/bZbXAuAkN3o7QQfRQvrXqDVxtqwClTD2iqHVVhzvR1SN8/C303mTTzba6Vpv43zr1T2JcJs/NvYJcVCJcKIviqPvRMAVYBOlOck9kQalk8Z+0Lr9zxVUrQfaR2v5SyH3OXa7wzsijzf65d1CXMiayaHoFiiCrLJaR9ff+raKVqHbP8K+5h+x78n/rrWsdr1/OYXd0y0Abkt7OcQAfXrW/jexvuJ/+3XzZb93WocVF9X6dDa9TrPsjafsGcPDI+oXnSkCl+LAEciixZNFwC+zQNg2ZOiQK9RhDKR7jmpDUdjTY8XO7ne6PdvhEW0cRFoHATaQMNkbbyf+GdbDZ61LDCH6vlbXye+gXj6c814qynMNZ7vjQp5JcsqkdS10537kreSj3cc0e5BjACoIABni75Hyte+RrMvoeOjzL69Fi0SE18M48OhgbphE0wTwBudZgxWB3GrZ+xEAYqPhRYg0xanZv0rFBsMqvD99WPCC2OFe2g9XupHSZuFaMljruSzTdpIbUmbBoeHBIOsXwGr5p/GSMpK5RTHkTxgyoWV4nMhjeInwLC0iJE3zO8tOJPO6HeZc7vc9PEFtzv1sJtbfIqo7xhRWYSiZlhgyv1uc/9z3bbMc1xyD6kDP8B4HUXYY5anxwMrg1+h7hTliNKUhclCT1aEVz+yUwrKlVJpDSjIyqdE/4X7UX49dy2PHI4Zec4V/ZWIoxwt2kCSGMkF6ltmVdYAgNyV6DGDu4fv20bd1W3kXf721VcRboZqqDqeiLwkyAOUYWmlRNT9jDMrsyTWBOOuqHC2WgiD5GgHIYd/lTlM3xDKqGgTKovmLErALEuC1HIlPIg3vbjLvfanb8RJuRknJirR5NT2A3QkmKV8GKsQwLhOovRtjj/9iVc4afV1I8qrRWA9XcuMdim3Mkc8GwnRIA24CJAay4CNUsBIa98CteOlrDsNQFDN6OERgEFpD4rP93MOc4PIj9Uk1hirc+3FHXJhjYq345G9ryy3x62quHLwcSS/9OXnuomxUfft734bB/WUO/3M091FF7yNv//LffGBL9p+ksXrJYmJilhVOJjL+kNpUXKI4XhWCpIUjSXGqCi6UhTkvZcCsmp1zs7MU67wA9Y3H/nonxj00EzOsJgUS2n3c+/5JZYilUcU66Xk/vxjf+zFhqCfKwpvzB1zDOo3tHbWkmuvv8H1EZkukn/x5x/9M+4LY3pm2nUhGFUSnTgaHfY7Yv5UHa9VCmDo75X+jlq6ygYKoCPmSG3cu+qiZu3GUSd6hPbhVgKA4bqN+1P8bw+GVh5Bibdop5HWaZ7UwKy/UtxeaLzX+Hd5w7lzBLP1/WlPSeNglZOiDKBNpva7QQKP3/nmnewrOXfGWRcBgKU/oRp8BCAAmxk2H1GmS5RBEnvPA+CIpt/UNmg3njq1Xef3bdjVja82NlT1cvE+WSsgagGco55sB7T87XSyn9q9H8ZvcHAtBbj1wLDJ+8u4z7aAsamDIPY9ba5fe/6VzKfGPSjqv2UD4AZAXgfc2wHn5ud1HqHt5p+vsZ4nsJEzXQXCf5ETRGM6VG0woUacIRkcm3ffc4e7+uqrjRmUQROmUucYW/ndPEsAeOU3tnHGclpAEW3lJxENnh92b37z9eRjkb+VQbafPLwCJW8qURTFgK+JF/kcWZkX4tBXJLZV9SCG3NloQsbAba3Yuzb4mrKd5YC0osG08lpVHy14IGPP2nBOLe+3GZBuRoGKLZhNIr+1b/Kfq0V2l9PeK/lMp4U9ulZkOCXFH7bFUuIv5BnJMSFqs+ikGDlZAIUM+yKMiUKSnO8Ujg7lt3UhzINR707pcemf6HX5M6E/D+xxB0rfx+B/mvAIgj5SSSR3KZfe4bb0PM+NlE9wqSe7XP6HRdczhrNkntHAuJCacoIIq4BtthfWRS/mMf9GX0vcab6PKJlAD1RR1ewVhVmAVKAjraQoUZ8BwVbaj8eX72GWkgYZxkhG9VcRoxtAYjeLx3z84IQ7eVPObc0/4X7/6gud2zZC4jL5/QBfqfNWiLJ0CcXIcxMdGspl0WE0eo3RoehvAC4r6ZuNzx6SFjAArKLPjNkySqkyBEVlAswupulLRUYqO1x5bsS94Q0/xwa3jUhfhjxhchPx1i9A9czlxFIRAFYUVmUPNAlY00wNPxiWEqrxlCi/3rBu2fxQ9RfyRI1z79XRQ/WBsF4pgjA3P0Wepe5tmlJaj7t//vKtrmszdz75FCwG04E9JM1xNF6khHaEwKgUU02ACcCoupqaW+edd5477bTT3Fe/+s/QoL8OiFUalFKiJLqIsJmcXDBGZkX7ReApX5h1d9xxq7v+huuoA60at1BypfJMpQLlq5ZIyzF1Vot+lmF0keqgeo8YNqlkH+yRClHSE6mniyiWlKfJxyxJCM9qvQZKnMaH5r5XVi4vkJeMCrOE2Lq6VLMXwSmJ61lusdRg9dlGp264Rlg7Vh8D8NtrHcR+Vv/2ELnd+G0PIOrryK7fc9Q4ZStzQNRrfKxsBtYAMGA2Q6Q+vd8NMfS/8607cZTk3JlnKgeYFLxFD4AVbc0aAGZcohwvR2yNAr2y+17t8zaet5bnr3d+rNf9b4zfzk6AVuM67rxan/5b6zhOs59LBHEA5XrlYZdhBPSi+6J/q3yhpXlYbrdX5L75lk8aKympKkQ4WIuKtKyBRbEBgFe2Zh5hnxbA1cAgWkfOXWE25d7w5ndS13EIo3Abr0NBKwKiMFhULsJTq0U1COqaUEyDSqcBz8ibHCg7UVTF1E5b0BGXl4DeYYNuFd3VnVaFr0LT11+r5QYQhQUbKc2Ni019HeHVdG+jh3tlxrQENTx9CRBgNFBx/lD4lGdZ3nlRn/E4J5L0G5GWMqizzOaMqQgYxhgdJrpyDNGVFw67zE84t3/rgnvKfd9NVR7l/IMARJSSVYYIRdKhrhPd5vSprm98s0s+Rt9T/zczqahrpKQs8NvFZyVu0wulSLcg+nMVAHOnKD8LACeV2xal5Fk1KQnNIbyWUjANMGw5G6xNYBxUnPUao0uqioU5fk+744/Z6hbHnna3/trPcZvUkB3ZDFbfDx0VSiRCFBK5W8RqluheOOIAOLSbz5tfWZuvppc3zmnWAsEZJs8EyeICJQIbUksWaGEsyzlXnBt2r37VDYCTQZwhW2Cs4AQRTY0osIkJaeyH1A+BGwQvPACO0lNEmbaochChoseZA+r5lCWbexaCqfvboBTw9jnnoogmUjPMnzFA2oJ74G8+xdguAI7GAU7Q7eZ578d4/HRDv7UqCzjgfNmQeXfCruMQWHyFgd+HHvov95WvfMXt34cjTdRvpWSIOAqoVR5shWjt9mO2u727H2W9yKLS+WmjDCuHWBUcVCaoUk66t11wKfl1EnGsQE+c4pzj3RSpS/xFBA4HWoo6qyRpzE0p0i/wKxEcVGHJyTTwG8TTbBh6J4jWyUwaJgvrjtbQCpE8RRIWpsdcboCKEQBh0ZXrj7Be+3XFK/iu/vA5zfL2cd1n+7f1SOPRai1s/npVxGg97v8QtNda2D8610eAYwAY4cfvfPN2D4DPugQADLuqEsogYWcFAMxGZxFgqw8eBQEOwfOsdByt5fk1cqr223r0/8b4XTN7bV37b63j3SwGlXqjbvP0JPZe3u047gS3ZzdpVIDe++67z3SfFO1VKtMmUkj27t3r3vve91owbw6au+qsbwDg1e9fR/mZRNbIo54nsqZc4VQaUY6ppHvNa2+EUnY8eUcYHKhESq0ooUgdkRJRhjSYElIwMnM1RpWq5t+EZonoSZbrFj5XT61qDoBbUTqaeJjbgF+7vzoDpWET17mxCGG1M5tSnvXu0vOr5Y1WPRJWD4AF4kQb9aVgvFhJSnlJ0IlVj1ebodUcJDJbTmPk4wVThDgBPStdJv9Vue7bMEpPzLq+cwddmdzfxzOPuv3uBwCGfWzsY1yPc2ECpLLbTPxqU2GXy+6FKv0YRTQO8N0TUJ7FFBC9XTm95LE5aktmewAhgF+Y1hb9hWgg5XnsTj7fBfAWqOVvo0MKwyBuRUjPAHAKp0taKrC8JHwzenDaDQ0iVkUJkC7KpiDl4nb0Z9yfvvedvLnXJYkeVTCYURyyNshgQJcluKPfEiGKDsvZxvDVmAvlwzpHQFbdsRsnLqsFojkVqTqHzWgxqutXLsj5so314zj3utdcCxlhGHCkzAUp6KpsDGOPiIoBYDnmrHPRQ6gDwNBfAwA2yqocf4xPA7qR8KJAt/JScbwkGchwFLgaQkrkss8XYEIk97h/+NIdlGgiRxMqdEIpBaJKK5/pxxgAl1GGl9DTLOJKAsC7du1y5577Mnfa6ae6r3/9a+5b3/pP9/3vfx8dD6/+nEIdW9FbAWHR1xUtnhrb7zZv34KS8ah74IHPu7e89fzos3jw55VWkXED/SN8DoXVTDeCUUNu7MBeq39bKM9Y7jWLDk6RYT6PQjdK0xoLiuZWAXCdWmnk5FANdHQHMrAI1JcW9VVdZ4yjCvvCIhHtFEyD2rofrdWxvWxNAII1c61lOJY1xdp8qLYvV1fJFp/uAIDXeiPrdP5a+q8lAP7WrZaCceZZlwGApWMDO4m/E6xLWTZB5bGX0qwjjDOtN2sxwNfabGt5frOvOrHs13qDHc7fGL9ra+D17r+13L0nP7Jmo48wTA13OVRV+mqQ/UFiyYr+eg0eL3q8AEh+4Ev/4N70hjdU1f1T4J+1zL+NCPBaevAIODeVkuKzV7JLZ32ZpFRyh3vFuZdhBEKFRijLJaRs5+sligCdNEDs5d+TVTpzPJc2bJaB3hzlAtfx7QPlQo3QBJg2zdtuRrGyZbi+JVtSp5du4iaO1XIXCJ9vcn/RN64dAK9+EBgAVr4vG+miIryigtIUyjPKIPqkfLUSRt0CL+azENdlrWP4p6hF1FMZcBUoyvPH48w4q8d1v6THTW6fdo8Wv+nmEk+6XGqCBWWMnFuh0wGGwC63ted0NzyzE/pzxnU/QQ7udJcrTGMoSvCHNk8CbEVtTlIDWGWPUor+khOF4rwrAYALitSx3qgMkQSwxEKGsWwgt4QhvShjdAGPXgERGtm0wircsq7zzOiEG+hGoGJ2nzuBKPNHELgBnSPe1u8mdz8O55oLq+YlBrWEawoz/FsKOHaJMG40VGKOm+o42YgAr34UrvXMsA4EIBxtSFFOkhwpxQJ5o9M59zOURUouHs8mRy1q6p5OTqP0DYXWMyCikgdS/VbkuKwIr/raO4fqAXA0Diz32Je3s88AauVRlnCViANAKDc7vxtK1bz7l6/dxzr5jMv0emGiiqoPkFskccUf56OCIJNyrMpM5G3btrgLLrgAT/uw+/JX/sE9/PDDVsNW+0s/NZGVR50lem8VIAC/UludoxRZdyQwVizNu1tu/aS78srLfRklqjeoRq0EGbMZgVRFj/381V6UgUkiTXfRnSXcqDxh5Qxb1QaBC62Lyg2PKiP4fSYqAWcOFwAwa5ciCDKY1O8FItjDI1CiodVJ00BjonosceI2Oi9XMxJ89Hl9Dp8D2f5YWUR4fZ5jLd/a6flbX9sAsAmLAmYzYoocdEOKAAsAsy+fedblpgJdqgQKNCKSbIRyxJZQjVfKkC+DtJb7X+u5q39+/83rNXb13Rvjt/P87TQ+1rP/Ot1bp/d9YC0IzWofUsnCgpiC/FulC610plQfopJWd911F/vLlVWx5ZJpiKx+DmwA4E59dIS/rxyuTSMjbmzsgBIk3dC2E93EqEpKbHcvftEbWaA3E0nbBkWanFHCeGUVkLYalp4imBI1ulpcPjxsHDhGi1Q1HziA4sbIcbyhWkWAm8kJcF6cStHQ3kspzA3f03T36Qx8w+JfU6Fu3tFLKdj1n+tUZ67d8JHSs/oChiCGni+3kgTQS2kyo3Cr3k+h8sw/YWLhdRZdC0dHucsNp1DVhf5ceB5vvgAxAOX+9j7u9hT+E0Hmp6FqTUA1nOQkJfRuo27u6YhfPc8NHNzsKohfZaE/9wJEKkRrS4qWyOAEmBr1GSNAP6I/y84sZiitoSg0gDVhIBkQLoF1PRy3XcHQLRIBTiCAlSEHOKvSmWIt8p6qHIxPoFDaTZmlyqT7q9/8FR6G+zq4z3VJtZ1w4ABlzGZRgS5DV+wdIP+DnEKTvsdrYzVK9T1maMQ3TA+8ajl4R/hE/ZG8vRj1TzRV66eo7I05KmCdAGAkVuRYhxKLx7iXv/Ryoq5bUOkddhNTqN5Ck/V9GAFg9bFEsII6rN4yCrRyQInyVue7jxQ7OYpU9kZUaOZQJq08dlRaoTgv5A+4//zPrzB0+PfcbhgO1LrOqvSFosXkEFEmTkIbP85HT67bTQFslZN9ySWXQHs+1f3DP3yJMoL/6vr6e8wrL8qzHKgLqBJ3Rfm7UkXu7e028CngOzW6D+cCtLX773aXXXwwyGwAACAASURBVHaJF7yapc7yzILr37QNVelZIr+bAaY+53huCqVXmB9z85NW1kdR+/wstW77h6xihFBFFkdbRYXFY5oTHgBHEWDuLJQSUonFfAE9fOkdmFHPOoq6dagKUCULH1IQ3GKfedYG1AaAWJPx2xYAZwDAV0YAmCACmgMJ9t1sVAfYA2BpUKw3AFm98R9soGdtuC75oo3xu5bxu/79t9aRgy0LO0h7yMRBUmyU10verxysqkxg9eYpU6U68aqFrijwzTff7H72Z3/W9nyVeEvDKFrLsQGA19J6R8C50gkqUEJCEZX5BXLboA10D2JojGFgjOxyvbmdbuvI6W7L5jOIDG9FhIacLBZxK+IK/BIAlh++bhm3yFqjZ9svVl6FtUb7aa5CGQe6sUZqljNgb7cCzIEC3XqT8Rp4rSO89YtEi+u0ceGuGgAvi5siMZ8IACuPMQLA4ExTVU6S272oCL9KWqCaXEJ1tSQgCDDe1EfJo2MAAOekXf60khvfPub2pr7nphcfpjf3uHR+wjOKM1sAGSe64Z4z3abSSa77SdTBH0Fh+RkoqAugU6mEK4pOl6a7iewS8Q3gVwJYVIMgJZOID4I0FYCwFKDTKEALlYrGaoE7wG8SlJ4k9xecbOWOVJs+QXSpNDPutuYSbitA6KPvuBI6NedjMJf2Pe26oUBqoRtDeVYndKPWO48xngMEFyiNorqAosFYnm8EfgNlytePFsCS82C9jZAjYCFYl1sIa4HUkKJcS0Vl7cdHdivJORPi686NAKB63c/89HW8vJUNz7mRkeMpVRNR3KsqunqQcN3wUIoC14T3qpED0y/wZdxEaU6kFgBN84ydve7A2ENu74HvutF9j+CkGXObdmxjnPGlGKw5xpxq2ooyG8rKrEvzHQFfWsLplCOSKyPkmmuuMSrxd77zbTM2pLwpgPn000+7J554kqVC/RoMbmlPlMw4SaMHgJ+Oc5y77fZb3UUXXoBhoioFisTjLIM2onq2KufXN7TJDJcMYlh2/qLE/aQWr7KE9E0X65OYSvSnwK/q/HoWAD8x8auwB+Vwxs1QN1hpE7p3RaX1WeWNiRhQW79r6Ty+2WMO3COgH1Z/C50A0Mba2KptfQSYrYdxtjQCHAPAi1DyVW8eXY4qACZtwwCw6XZsHKtvgY3xu/q2O/rPNAKn0ZyJ08AakhCjD3yk3DzBEWnC6N86FLC75557cLBeFpUoxHY1xtjqjw0AvPq2OwLOZPEFZEglbXbeGxVZ/RuRkRRgxgDQQsqNHPtid8qJr3S93Se64jy5o0XRTKWsBuCx8iJQYKtPY4mW3uAIIDgARAyaoMIaPOomItIS2IaLtga4/hPx9z2wCepy1TJGLYrP1VGYlwChDh76ZXCXDjcAtpIuPG0Zj7JHk77sj/KAlXOUQIK5RMSjlCGfDiszr1xuAOjAJoSsTky63KvSbuzYSben6zG3v/xdAMcTNN9+gmWoKGeG0Ojd4nrSp7iR9JlucHan634cB8jjqEqPQ1XG6CRFk+9XqFa0ZxRbAcBUFjH1ZxzelFvi+yREI/ArQ5e6w0k+a/cM7dkIBArOCQDDQJA9IFaKjNl0acaNcO1tAN6PXHWp6+rPufy+PQ6b1WWoBT49hQosH1bxeRm9SXKaK4wn1QUVyC4QCUqwKGosBKpZKIcUyhuIur0sX8MRMFt/9G4hsEHURYqk0vEGSqMEcV4pQS9UndIFckEX0SNIJHa617z67Qz17ZauAaWAsRTRkOtAcLy1YpucdXaNlWLRXzZN0RhTGUoj5CbdzMIP3Q8e+yd38MlvuNQAc4Tc1tkx1anttdzgIuJqvr6sKlivbQM92vtUFHAZFpqDF110kTv55BNxpva5qSkcUYBivfcl8q6+/OWvGlV6blrCVBmAplfqlOCVIq9pylmUEBy7++673HXvuNYcV1oLlGpTRCBPJZF6UIWWOJYOA70mI83eg/Mrzd5leV5EiOWYSINMRMuWdkXtiBwjsfGlflcqRhY1b4sYIGqWI61igXtLsxdWjyXskfjedCh6sX7fCvvX4f29nPteLkBbj/tvve8vv92W0wbNP9MUAJsKNCJYMLOMAs3eVkJM1KtAk6cOo0qMlhLgV6lLHgAfiudYbfuv/vnrz1zt96/lvOXc+8b4XU4rLX++rKW/DvU4xw4UwxFnpZSftdfMwwSU81T7ukV5iQBrX5DTVPvFZz/7WeoAX27MLXPIEhxay7EBgNfSeut+rpZiwIkJx2hh9obkIt7JRdXhNGBKfa3FIWiqm93rXkt9xtkBK5O0MJdwvT0AJPK7NLiy2ZzVdNRvEzvBQFQeVVqiSBZ98YcHwFEelsSxqpHixokVb5wOAFg7Uavq6naZ1hPPKMzLBb5LAC/XVR3hNRxLwVe9QS2Rn9YHk1xRXuszKMaqqStnhPkgcE6QF9eVIrI/xyeo/ZtANGgaimee+rwDuxDmODXh+l7t3BPZR0z4asY9yom7oQECLKm36kqg2cxJ7piRlwB+T3Kpp3rcwIE+l9jD5SdLrgcUIACsWkKm7AybRPm6Rn0GAJey9DuU55JQLmtNujuDUA20Q9GxNbRUWniKKA1gXUqvoitT6QSWAeCbZ8lOjLpjUdi8+Vf+m3NPPgkIR/J+AQGinpSbokQJxTvJGUaIKPKie5VnH9G1NrDDt98SAKwm0sjYAMBrGL1rPzUAyHo1dq0RUf62Sloxsss4QVJZctFRVC3N9bvz3/SLROkQP4NaKLZAic1PS4uAjCJ5EuwzwMXm2J3r5zOqNUvOupTGVYsW1ksGR0wWwba52THyUMmTL+13ud4J98Uv3Yaz5gBzCqo91GgbO1avE3X1iDkQVIX9/f84g+BO7JlojLSgDvscYpxfrCHK6f3Up/7SKNA+ZwvqtIkEaVJrPMTb2X9vbf1sjMhGUd/GEkZV+nNQCPfige1zGcO1o9/VZ+GsMpRswLun0eMSYTBq3NkeiIPY56C1OCzPPXbNtaqiruL82pbW/D4tkq85RJ62Ii2aT3J2yHkhAc31vv+Vqh43fl5lHdsdRTHiYAWoP00kj3427RN+W+45a42cKHk36/oGYZCQky4ALPG+c156tRuDjV+ipKSnQCsCTLpRHADr61fRb2t97nC+yYJE41b9a8EQWFQDKObK2RSiZy2H8FEwfjUnxQgJfafntHGNCnAaFXu/kMhOlVFydP3uNH71aLLPw5wVw0X9bXOafxfL0fg/yp479JP2Dy+kOOZ6BwcNj1gEmDU5nl6YZ73K8rz33nuvOWo1h9UW+UKrOujLs202APDy2ukI/RRGI3lvBgIt9w5KrYwNdsVFK0XC4s4A6e7fwoQhKjPf7d70lvdgMOJtT2xiMwTwUKait2eQaBwTCsGS2Zk5o1PP4Ynp64cqWORDgX4osGEiJhEI1tpv+LEFwI0D27oWDJ/v1KytNrfa99Wbri0ivs2Ab/jqdQTAJgBAn6n/BOTKtHNZfWaiPhjrKEFn2HzLBYn1EAnOJd1UL7TjnTnXd2a/W3yuc3On7HfPpP7LTRR+CBN5N2NgHxcDXFoO5WaiwKe5kzadS+mjna74fbRW9yIuMIEHG8aANhGNkQSRXYlfUYnEA2Cwgo/+ivoMGKX0kaK/oj8LoIguLbvQKjPpq7BBRVlWBKiMx26A94eJyg3MTLlPvO99gN8n3GZyDVMsbnOVOZcbHnQHC4oEkQGNBaxavraHiVYdAVoPbmu9uwGAO82V9Xm/CoDDBsy6UzVIlMOufHYcLeXFWVckJzTdvR2v7/Hu+aedT4RxF4Cjx23ZciwRxxlXJBdd40t1e6XgLIeKopAz0/NEDzHopvOsVTiEiBIO9iGuNDfGdScxBKAwugnXjdjVA5/7C8Yva1lfEQrVfgPLWq80l6xWsDnMxHrxqtNstX49+7E91gaA5alSFHh2UmWSyu4Lf/+37uKLLzQGiIyUDOWS/H7hHSK1IwDgpaC4CmYbHZsGXBW61+9I3blKjW+1V7QCv57p1INTb2KUcQJw0FgT7fv++++PaHZefbTdYfthDFA/q8NIyv3V/bf5N8twHNg8ZM9VJJ87B/gV/V9Kq7fddpu75FLSUtbr/tfaWPb8kaOkBQBIkWN45123u7edfwE55wKyPqok8TQBJjlfs7Ca5irTMEnG3Ah6V48+/HmcuCX3nOde6BAlBwAPmn3lc4ADANZ+JdX6tT7EGs7n/gvzsF5gSyl1YA72w6fvusfd9M4bGNMT1OGGQaZ50goY2p6rublO698yxq/An/UTzgo5pnTMIcz3V5//vLvqqquwOUJqwxracb1OXcb4vfee+93V17zdTY5PkaoCk2pm3mjBqqUu0JhlH1y3/ltru2lcsucX8nNuaHjEffwTf+6uuPwq14OzTtoTcl7pkMCvKhUIHN99992+33FoFfhMGg2RtRwbAHgtrbfe50KZTYi+agDU10X0wMcbdYqkZaCVziMq1L1pBGOTuFy+GzC11b3y5W/jXCLA82lo0D1WRmlyYt6NbN7hJsnVUh3WtHIwqcXoDUbvaTGPfdUQwUsjFpt56SPqdF2btALGkaeuU/u1zO1sFVFuNObC7tRoHMX+XmsdyOozNG4i/u+qF2tJqNirR6rsUTgUA5b2VcXq/arECxsuNFHVJEwSAZ7vLru5EcSkzhpyPS+iL3dV3NPZb7qxxMNurriHRUHgl6gXF04hepZxO90gwlfH97zI9ezd7KYeyrvMfgxWaPFScTUgC7hV6aN0H8CYgLGiwDC9AL5AEN4L0V+B3xRjSaDExoG86SqvBJNAL41NjzOu8u4YorvDbMoff8vbiPAOusS+UQAx5/KhKer/Wh6x6JJQWPr6e6kRi2Bb1E0eAMss9Uc1OqF2jF4Mv30O8EYEuNMUOtzv19YDrTk4UwxY8tvErKD3i8qPUEE2x9jF8M6QYF4sDLn+3Bko1V/iJiYYQ9TaElXW1hULGMrRBrMAxoDmj1TGC6iLDw4g9ndgzA0OSu0eI3ZxGnG1Kavx+0//+3OsVdSRzs0y1gC/owdcbpAaxBEe96NWxrJPNWCG2fdtAOD2EbTa+GlmJIt+DkkE8LgAs6MXRsdnPnOve93rXmNl9pTfX1B98Cr9WNdodFI2Rn59/zc96q5TWzVr+cHNzmoAwHUf8aUBTWgvykPTbwmtvOc976nStVvPoWbA/nDPuMbrh0h58+8VaLBcayaRnk19ooiahMbuufd+d9WV1zzbN3xov69aHiuMrfrfYiHcfPMn3Q033GQ1Redx8A/ggC0QGBDTZFH56Ox/EnkssIduAk98+//co03YnXX2JW5GFQ4W2RirAFgpG9Dt1fUCMLG96dA+2PKuluXeJepXwLnYx3N9/ON/6W688XpzQBmTxqZS3F6Kt4822fYOnuXdxVo+1X78WpRegnjYo1Pj4zg2+8z2+Mu//Et33XXXRwyTtXz/Op/bYfzeeeen3WWXXgwo7Ld1Ss5f9auqJxhF2Ch8R+8h5pD6V8/ziU/8hbvppne5mfFRl8VRJ+ejnKhKZ+mJAPAtt9zirr32Wnt2pXwWijV26mpaYQMAr6bVjpRzNHkw6DyNItqMLRIcKbFqfcOQHBzupdzq4y6Bt2ixIG4rKCe53f30T1+ICMQmFhEZpRipgKYC4CgNNaqAsq9yqxQhrAFg5VsGj6EWUozXJQtsrHHinscGw6Mu6tLogWwLfJs1/iqAb7jMOgNgy2i0PFxPp7PcIn5XkkSGoUen2XxVIqQMiJjrA5CeCHX9nEGXPDPtJoZ3u2cK/+ZmE0+Qj0s0DC+2WyQkS15lBpp7b/IEtzVztttcPNmldiMw9UOMPXJ/0yUvLCMgqgivyh9l+hAbUEomw0PBspJFfzGccH4IIGdM+VnlSlRjk3EAdSUBuMkWoDmiRD43u9/tHEi77Oged9u73w27mXy/7z/iRnqG7fPjBURpyMXMyrsHWGagEc1T7m+t7zz12xusrfJ6ax738LnlGvBHyqT90bqPWg5tAMBSg1ZkxkfpFlFpVv93UVpLpW3yiF6VccJJCOtlKEIfe9xPuMceJfIyciyfS7ppGXJQouapAStKrQki0cUZqAkmkkSEuEA96SyOlERyim/a4/7xy/fyPfvhT0OzVn1OSvNs2nESDj2cd0EkS45CgV/LVQ6bptayjQjw8kZkawAs4zRP2gPZ++6Tn/wEBvgNlkc8SYQiQ6SiBoDDN8WM3vja33Ldr60LS+61aZS48VOtIlyMS9Y1Ca+IUtiD0SVg+DmiS29961stIiyw2PZYbwDRtM1qgEeGokWBocSWYenMTuAMHxgwUbI777zTXXLxFcvr/iP1U5Fjvt3tffrTnzajWdFEOWsEpJQfbgrhJRh0csiK5ZSedH2Zonvskb+RKId77ulvcFPYRVTKtk0xUSEFKKhABwCsQPI6YhApsA/Qn8q511hVjuT5551n9FhFzDpRoNcdAHcYv9o7zAnKswwMK2VPqTFpd8stt7orrmDsrvf8W+u86DB+77vvPot4Wn4sugy9Q8PWp4r+drFeKfXsaD5UklBzUuvv//rCF9yFF15oz2cOj6kpo35rHEtsUUE5iWBdffXVNt41n1NWRnH1bbABgI/m0VONaAQOaaD6obrJYm3UPwEqMlzSyufEAF0gSTNBcVdIBRYBftnL3uTyc4ia5La4/t7t7sD+BaI0Aww2vPfQgBSY8XUY9R1xAOw9h1YGoCPQbRaBbe+Zb94tS8FONVXUw6aG06LPL1lka9fpJHLVaXgsFdGpn4zyQPtbC3fa8L7dslfXtrrAgphWxJT6pqqHSg3nAtcodOPt28ErZ1G/l+jv3PFjmP7fdRPz34b6/Aw0aZKVyGcz6dPMMMbbCW5T8lS3M3WWS+4ddJXdlAQZJVqrmkp4v5OAAQlNJbhuQvRngK9Ff1lPKpRDUqS2nAEAq5wI7+eQp0eE2rBDCa+jBLAS5J+kqdmZmpl023msAUStPnTjdc4BQHoxLlKFopshUpeB/pxXmDitkDNjCdpLPxfLUwBdZZ5qNFrfFu36fkPwqtOIfDbfD+PWO3F8ZNUzUhKmE6A1AoYJzpxiCTDKh8rkpg8M78Cri8Mlvd294AXnwSDYyvozwqYGuBWrwJTJUf/mEgIn2gxFSSyWFlC073czs3tRjybft3ve/evXPsd3TDC9KKO1iAASY9pqnpM2kMSbowi0RUCsjBI59vodRSF9lHoDADePoC7HqPARYPXRAMrtMmbuvvvT7vzz3wSwVNtrOWpCEbb1OADLuIhJ4/oe3cMSkKzPhbW+fgdoun60oniKQopgZBdgXYc59hg8MrIEmJQn254C3XxNfzZnYC2iHv/WGiNLz2QCgwBhgX1RYiUulp+edX/9Nw+4Sy+9rM2a++w+ycq/LYyX1ghUz67+fPvb3259W5idoSwXOgS8brWoxToyC6kII4la4vMT7nvf+Wurb/+T51zgpovUp3aKALNXCgBTSlLOajmqg2xJ4whc+XOs9gxP0Z+HcbVYyLseGC+KkEklV2um1lE9Y+vjyB+/6jM9o36mKfWZ7UVHgn3kjtvvsudMm1GynLVqtW18OM/rPH6V83rBm1lPCV6pP9UeAoSa13p2X8Xg6H1+9asccwK0Yd2dm6QMZrbL2Cqiu/fi4DEHAOvx/Th4LsY52UsKxwKBlwS2xVqefwMAH87xfdivrUVYALSWixIMz2QkVKWB1UWOS08vqrtz02x+TBxqZ5XIgalAiR4YOBEaWL8783TyRLuPMVA8NVF2wxip02ySKepDeupgBwBc96ztonLNjJz4BG51bovXqxHclYPfQ9E9awXAnvIL+LWawIqwihaNqIxxQdnAiP7in3CL26CEPJfc7RfQVqfNuIP9P3B78w9i6D/BzwEAAgBD0dQMSbxdx7jh3tPc9vTz3JbZk93Co4DnPWkEpwDBYiSycCDzYsA2NZAzwSsqlRh7PgBfS5kkOpzCQtAYUE1OGNB2vgFgqI0ZqenOjrtjAbYfe/d7KERMLWq8lJugrs7OjOFQwQutqJ8MTaMY0kdE+BIoWg+hIiuRjkUi2zUhpaXedJ8fbeapdZfpvcUsjvX0vh+K8XM0X8OXRMMgpH/lUJGjTAwBHX4dkpKjpzHJEPMb2qzLWd4Sir8znJ862b35zde5mUnAb74LmvN2Nz45i2gPg5HOzednXf9AtxunVNbAoAT9UHme3+2+81//DLCeYK16HMNA5XIQCyEaIoNAmgZz1JSV+rDYLH7t8mkcKjVmIZtoECkH/8f3iDkIl4DE5RlVGXKsTcUThfdZRO8+97dfMMNUOVzy7FeUo7fEQFNfBKdtHAA3ruHRueHeoj3Ia1JEhr0pQtuIa9GNccrn0j2klzXKl0yCBROJrsnovPTSS71GwhoZQod/bMWfuzkQlFjMLHu/jiDsJYAkqvdVV/7s4b/FdfwG9eFdd91FXvrFNh71/AIQipamWAfK0Ic3bd7sDozDICmPo0fg3FOP/psb3T/lzjjrdW4e8asSTmitZVrTsqUIAEN9CznA67kHKQqm/lV/ymGjZ1U5syB2JvvvyD7aj9+gFi9RJPWf+k39pzz9K6+8ksjgjzYDTCyN6667zpeDZG8LjBRFRtXHR/sRxq3G8K233mp9qmfT8+r5xCSaAQTLoaq5K5B8/hvfSDm9IcY7FQk2IsBH+xBY2/0HMBDUTYMaq2r7msw/A6TC4j03IwqgcvFy5FF0uckDe1zP8BY3N84C2bWDQXese95zz4VquM0N9O4E/ErAhJBgZKiYonQ1AiyvvjdcUtUc5GbP0WZxqhqh7SN+S67auNssEbFq+M5q9PfwLJRVMNbCgGwXARawM7qzfgR4McaJl6GqrKpDtAuR32Im5+Z62Xyfu8l1v4C831Pn3MTIY25v+kE3sfBd10Xeb7kw7XMhFK7vHkEk4QS3jRzL7e5U1/v0iMs/Dg3uAB5sebO18ePe7ifHNwuwLQE0FrsBueAERX8t9xcamFSfVf6oC+EFUcRUb9rguer84jwps/H05afdScUp98fvuMa5UUStoLCm5qAqYUjOzo2jFg1lO4t/HTor1iXYvAdwj1FZhHptuSv8huYaPOm+3q83ZS2iaJ9QPqg/Qs1f3+a+P0Nd4LXNoo2zV9MCXgAoAGAYCNSyTlhdPkaKBhOH6mzKYElDMeju7WNdmbecROgBjL9NiLhsca985ZVQm48DLA0izjcEDZrNHqfKotX2VeQXEMyaNTUD06G01333+18ln/iHiPo9zRrG/IDSOIh2wTzCbhLGUAg4ByAT4C1BcdRRzfWtA1PrS19cTZsf2nOaAeDG9bjx7/p1tATLQ1ThDCJ5Cwvz7u577jBq2iCKnmNj0G1Fga4Dp5rgfi/xPy0cENZPMQDcCH5DZQKjuMsR02ofiRxvTTUqqBKIkaX712HOYoxsT+n2ICkI77Rqd78vrt8RtBDq76B2T8FoljGpZ1O+nZ5pnDkzMsLeQCrL0XyEfaLVM0j8azMAV3RKgangiFP/qp/l0S1SL7KIA2TT5pRbmHjIvewnn8fLKfdfD++BAo3egPNjWHtNDQCTP2wiRq1dL89Gu+r5w1jVOBZ4mEQFWsBf4zmM7dbj99m4y9bf0Wn8WtQ+mpfqy6ALIdr36Ogo9on65ug9Oo1fzdWDBw8SkBqulgJSfwswWoT/KK9DLUep5qHmpfYMOXH0mp5N61UofzQ8tNk988wzbhOpHOZg5XPdONKLlkK3PGdts1GyEQE+eueO3XmjCivZEryqWrKetiz7T0qsm4aPIbIiWXwgBbK9ZUe+HLkUue5hFpiMK0ylEZQ51v3ki95AndbtvIbSXBciMgCdOAAJdN0w6FIYqTUaVvuBaJEiRfT4X8uJ34nj2hQANwG9QRWy2r+Hy1Dxz1zfRv5LTbkYEJuwsGX0uUjZWHfjRZ+8hJiAsLbSTJlag4Rf01CtyiorNJh0M1swxF4w4HpfhPLfjqehPj/oxgoPYrw8QQ4u6qtlFD6TRH6zmwHAO1xf9iS3JXGa21E62aUfI3dyL17viQQRNgiqbPZZwMVmWAEKjikdc7GHHF/yfBHM9CJceLcVCa5kUMjszXCfOFMYMSk4jV3Qp7OUotHvISjMH7uePBzUJxNQVxfJuRzoRcoeQ5jYHVHlJPRseekwcwkf5xG8kipvosLmTF3Y3n7UxqFte0NCtX79b4FevzHW99kGAD7SFiuVjlGEVWsNuecGgL1zLERWE2gIWA4wKuazOEfEPumhBvTMwkE82jJeqAdcGHEvf9lFrrfrBPJ2U26wf6ubZWylcKBkcnnG00H/u7Df/ft/fJFar0+67IAUoylfAt2+LIEfaAxStBdoGRwacGPjewHPjFmcNzY/DSjp3gLgihwoDWPsSGvhw38/zRg58W9tD4DT8NQXxD6hHXM5OdgQtQNMWCkLFhRfRqghylMFwLZK+rUxDiSrYLYVAOaacQBcB347EVLro6TVsji2HiddN9S7SURYeqiEYOsN9LxgYtlvFm29XmOmBEB/+HtqyTdUnQS1+9FuEjcJBR4EijQvBIpmUOaXwSlgJGMzobSUo/lo6fjwD5WBbTQHIJTzNYjqiIwkwzqDA7iMA6erp9vNQyGuVKh80YX2gBhLktKgbQooQJfQ1NAh516asl6yucpGgRbzrlrFfF1asYtNXMBQgKjAOpifgTJKnqhm7bTqdEsErdOdrZcTJzbPw3xqHL8CQtZXPEcoYyWwlFd0EDHEfOTgbPmIS+zATo3x7L7f3AFQuwfNW81fgULNZUVEQ4m2GZUyI+VnvY+QcFG9jzYpJ433KpZWT1+vOZJmJ8aN6q15auUPYYwFBk6RlDvtJRoP6Sx4BRZjkjrAi53wQofG2QDA6z16Dtn3xwGDFuWw7IU8KiJvVdsg8r5jRJgKJoZjMjFAVA9RooV+FtPj3Cknv8iddNLZlEcSDDQBhwAAIABJREFUwGUTYcApgqNJaF5x8lQVXcliACkHzFSF9QWgHasBaRRen1cVjkU2DW0YtnHYi+Qm2X3GppBNnmB0sRy2W72jDah5HeClAGp1Td06v0jANhkZ1NoQpd4catj6sj0SCRMYCBEKT/eVboExA/WkOOBThMnK1CFUvlyuMuIqhV6irAOuCFN0dvs8pY5mXM8riA2fXnAHUHw+OPNdcpWeIrK626XKo2wCiAQI/GZ2Alif644bfrHbXn6uSzxN7cfd1LIcBwDDACgLZGoBQcyqh4iN8n6L5D3lqX2oBWhgAI/aAn0C3XlwS8LtmYTGOMLYEBuV0kq5/IzbTsSg58CE+5Nrb5TrmRCKhLcAyBgH2sRqjo2Inh/GYcgT909tbWJ+Af0ZvefHrO+3ar3WWKetca1bXfdvnNW+BTT+zYCKdALq5m/tVE/4iIMd6MgA0nKJwZXa7t7wGtUop155YTPU+a1EeKeJApOD2T3qxie+5x7+4f8mAkyNaxwqqruVwYAv4mhJp8L8jK8btvL4nyrVNrwf1paOZuFGz6+oBVbYnnX90u6L4gA8FrGubSpt7zKIp2hPCvmQIa9XYF0GZlcX+ZI4KudQWE0D2pPw6Yt5IhMS/uPr58gbzQCMtecpNaXCQlTEmdOF4VaW7sK6Hr59AqGq+jtad4sSDzK64GxUmxmpsog2q708GJUCxTMAxZ5+KSRTQjHKvVTK1BF9YH94WrOig6gzoznRPwCL5AAq8EObrGxMlhJB6v+F6SnXDWgqSkGefHUT2JlfqAYR5FRJJDCsI1Ar1kgFiv1ipBBuNGg1hu1dz067lNjbJf4TnEoWxbbSQAkDvWJiCUQIzKtcjOlqYJdZZJTxqjqr5mi3fHzVz83amFe/+8jb+lKkfS6rdCKYn9yXnJla0W0eRjWb9cy69zBW1d/z05S/w16Zx6HTy+8KTECfdkGZKq5ZYNznAFAl2aXNXADLXn8O7+ivwKYLQk96ziDUBscuyu/FxMLBIQqwjrxK/2B/K5Dla1snGN8SdPPshqBmrz72tdg7OQTX+Hy0o1nvdaC3tmbr+wPNWXZiEBYMuCBlTAXGOI4qHXp+AV8TJYyE3DQmulHBtpJY1ps4+Rj3em5jk63h2ADAa2i8o/5URW4AwJ6mi2gJ6tBlVKJTqWFyYU5x27ad4oYHj6G8xVYWlwoGQhlKWx/RmZq6YBrQJpEbTTajW5lKsIRR/CIbVAhrtNUYoGTy+AhyeC2arDEjut7D07jpBO/r4dyM2gPgUMbIl6MjTsrcD2rGAsFVAByBeov2VgEwlCqiZdKHKiXIt2azTS9ugdbR54qpIVcChFYAvaUzZ1zl7DE3M/KUG12g5NHsYy5DjdNFhIAIuxL9xVPddSwiVqeSW/sTbkvmTDc4tsO53Yh2jAJQJtkkEREyAw5wK9XnLPm/CaK/+dS8G96qHMtpW3hyRIanUVoUFXp4K2rg9Gi6gvgQ0dweom1/9oY3ch3GC3XpugE0iihvHBstsJoWkDNI5Q7mp5gQ+a3uggs/4Cb3e+E31elNoMr6lX++C8fOHpw9j8FugH2ACrSULzOpARPBSJnH5XDO/9U82cY5R0oLyFmrvcgbi6ps4I0zE7zCcdvTTw6wgBGRhzLq+AHveXGWImwDomiUdzLjE0NU9P6uXI+VX9F1JcizvuOvFevKz4lUxDgKxqOYOGqHoK4bqLLBUM6ScjNPzl03ZUf0WqFThG2dO1rK8EkiQhX2obRq1EdHCbE9FhBSK3rcwhSRMlFGYYPI2K7Qr0n2twrgzzQC1kChPPyP7wGi+q8sFWv2aAEKOSkEhpJ6RsDRHEJYAkYZnNsGEBmrAQTp88KBFjkEWKpfLWAhptV6JjCr5Rm+3jFFdJ3n1Pz041OsHdEFF40KK9qv5nKRVC/RoPVb50rbZha7pIQjQ3ZJrgfKOtfLZn1Nb7Ec/bHUdvSvt2ctHu7+TdF/6kcBXPWx6t1OSqm9h/u3CK/PWw+50OpLKw0E68ai4hJQjcDvouqu835IewiOg8P5DDVHUHDEhYCb/219KzufZzDoinCq/m14AYaF+lW/q2NcjAyBffo9j+MxiyPH1mwxjQDFUm8P/aZyULVA3+qecgMAr67dfmTO8p41HsfounhQVeCuDKjtGmBh3cQkdO7F57zKDfQBqBxiC5RKyhfwgOP4znX1o3nEIgwAtvqw1UgQCxfjXeO2IoBb9Q7VojQhBpys8zC3WKSq3tZ68KxOSGCIPDvHUiAcclW1h5TlaSMHt6wF3JN4bXGtRkRjudS1KykSChWZdrdSVtBJK6hzk63l8kN9rnJ82vWdgyf0jFk3s+1x90zxm9TS/R7er2cQtT1ItGycDQy6cRaw3HUSsvhnu5H+l7m++RNd6gny8oj+9o4hfkV6row95fW6nkW32Itvu5ecJqLAilpniIDIK55EEbqUVQ5w2fWNdFPGZK/b0ZVxxxMR2TFXcr/+pvPwqlLzEwn+boD0PAqqipCs8x767HT/xrcc8haQU0yq0MncZpw/29zLX/oW1OtRaC2m3NBgj/vcF25hHRmFqYDK8+Io41RzRLUPNbNgq2AEyqAPNcoP+Q1uXPCobwGBgAB8gzKuDEgfgRAA8OVF0t0YWglfUkPn6LMLRNPk65MCvthOsscVQZPwjuy6imjFRkE8ch0wWQBRKIcTAJEHvVR7MOdAVNaOhwv5z4qk5YiaTqpcELT2I/mQCqwBJuwMOcf0jEXlFdKfinoCq6pgX89RLMJkYg+TaJ5olgKQ6w2C2rVv5K+pYy/oGQOlvUT0V3mRY+zJsr8UBVa/FhZw3AD6rVSMckXpZwUT0qQgBTBllHDZBet4BAdMYBwE8BYcNAJCVgZJzEPAjxwesjUFcBX1N6cGdsjIjmPRlwAIR6JYqhGra9UcOEcqAPYAVg6NwExR3yoYoTbIw8UPTgGzd6NIeBDt0/gPwSa9VufgiyLnh7N7G1l5jZoseiatJwL2WnOKBFdy3VpbF+har0dQZENPs96aYwentp6nD8e4wHPIB5bYlWjvGea1pddE1Pi1OnA2APDhHB1H/LVF6fEeJYljJEWZIeKnTXFR4lIqCktkOIeBujCTdi9/xZvJD94CPaXP7ds7xcJ7LP+GfiJhIzYg0YqUX7zIj3nGBYrrqNgKk0YbTlBh9RK/tc8ZmorTF3Uf8cUr/m+VfRLQPMw0D7u/ZgDYCiL4DZQcw0UAMD44fkQ3j8jduvdQ7Dz+bBFAVpmWNPmRafJ+FzHAFviZzuGhPbbbJU/LuN4XEmk47oDbn3zQPTP17/TLE1xvlHAEGx70uwQLQxrV51L6VPJDXuC29b7MZSe2u8UfkpN3IOW6D/J7AbArYw/AW+7zALiSw3smhWf4zYraL+IR796UQVhr3B1z/LA78MyT7oyd293AzKz7/fMuQOGZ71MdVixCbZoqA5Ggf4Po2hE/1Ddu8IhrAS0Bqi+9MIulWhgg6rTTvfqnznN/+8CXGOcz/I2hTn3fVEoljqYZpawtysEjzziVUOkarV8qb7Q2GtQR1zAbN3TIWiCAvmBExgGx9rxyccFt2TZCqs8cBhrK+EQEZXiZEUZ0WCBYZTosGiXPC4Z1N0aYosVmvENRPXIPC6N5xWMMRqPM8m9FxvTsHnT4cjmyAQSWLDqo1BaAkozwIs9+JB+WUkQfqEa9wGKRZ+tHMEh9qShhBebawPAmA0eq+yvju0Q5tZIiaMoxNPtjfaOA7dpXUa7QP8GRE5SAFfkVABaVX+Nb/StQUWBMC1BZ+Tj61MauwC9/CxiqFntFUVIrVba+ADiAugDsqtRYxqRFPokYaj4K5I9SBkkAvkh/y1njI8e+TrCoz6LwZxHds/JWek5FDLs9dfhIjQCXAHx9CHqpIgaT021ChlwCdRYNx/nmHXEKMnnHhkVMVdJM9ax53iTzV/2r90LZq1D27LDTn2UVN5jejQBY91BkDc0pj5lomp6ri6DKLPNxcPMmqoXMM35LRlfXZ+exN1M4tUXt13zuQ4thSmJnAGjDJTyr5nxICdgAwEfy6nyk35vVmvUTSGI1iSSJ5lAPlRfsFxbAVz6J2MAON3OAHBtyg0vzOfea11xAnt4WSpAQLSyrpAlRSiargqBJCSgJUinXN5bH4KPAfraE6KgZsNAZDRcayI3Ar/07ViqjzsMe26xi11yXpjZxKBlARHoFYHEW+CiulHE91bmCMFBF5VckEKQnj/KLfF4w1CbaP5PqI5eXhZvrFHvw3m4DWJ7R5XJnktNz3LibzP3A7Zv9NyoIPUQIAtErNw5gmPTOhOwONr5T8Wif4fr+f/a+A0Cuqvz+m952tm82vZDQQ2iBUCR0kPYDURFFQapSVaTaUX//nwULFppiQxQEpEgXRem9Qwg1pCe7m92dnZ1e/ud8973ZySabhGzC7ib36TCbmXnv3fu9ds895ztfYAZKEM0QacPs9zzMdONnoQRyKlC/0M/jjBnyMtWlNL6iSS6OFSVyadx4pdYjqUKXtLZEkeubkPGY0Pj5Jz6BskaQB+Lm48XMXZaSHOR4l+j8CrCfRJ6mH+wI85/tYiPwwSPg5IljUBNArc1MAvcdXAtUlHhhYFWGUV8R5ySyoNTgXGe4YUiDoR4Gbk75Gw+kbxYAf/DQbyZrcMClDBIGxXmnJAxlglprGoP/EtI7PoH73NNPPSsLFix0WGDcNzHAnLHjdNSpnqGAggPPJ594Wt599z0FwL1Jw1T4tUzgUC5rvvf6lSkxKUu77rqrtvmll17SQTT7xGf/jjvuKDvssCM8IGo1Tq+99po88cQTBkCpy+rwXdxjS5aex4n9OuKII+TFF17G8VykZfsIjgj6I2B+KRFO9KxAPGB4hkF3hqlBwxwAE9y4dYt5Xrr/Jrg9/bTTUHv7Js3xJljmBABQIoCgAYgucCogF5i5wpSb8v7qgmkCzKFcCpikMLJdVwpN4zLKtE1OK1UWo0ePlo985CNy552364RNGkDKZYwbGurloIMOAkBu0ut88eKlcvfddyMH2PS9z6JsmDLAFFw6ihNejyx59Pe//12vzRSk3ZRnRjH+4vlLiTNzZtlPTn7w+NMIKo3Skhx8MyfWneBzZdMb+9j2r4LSn4riOUnpfpAqGjVghcoU77zXfOzYT+Dc/Zt6KjB3vYgJi9bxE+TQQw8B8I2DNa6RF198SZ599llVaxD4ZjLGgygPRY7GYuAMxXXqumWA1ylMm+qPDHOpC+t4EvzihTlEvSHpDBJAVgG+M36YLMUio6S7g2UvWmTnHfeShsYJeIAAbJUwk8icKs7O0BgKK/MCdOUZAzK0ahRFRpiXzUDgtyr2KwFeFwgP4Q0cALjsBQurJDVmsFAz0It3MsB0d86jhAsBcNGLgb3GFzcwmkWxXBD7AmBagBOVBw7OhRzybcnIjgUY2BaD/B0AlrfOyorIu7I8+7J0JZ7DRf8eLvpuMO24MTI3C8Zlgrzf2todpSE4U6L5aRJOjANbi5nTpUnx9+DGk8ZNBzWOvAEgX8yKCsCvl9WtqGyjGyZkKTWoBUxX8DEtmPGH7LkFRiA//cIZIqjrGYUZTA6GEwXUWK1D2awe3GwDyCNiuSbeiHoxm/5hGYJsqlfh5tsvzO7DRC2Ociy9yZxEIzB+y1HGR1kmDfqQGwXVghnYYqAA1o0Tdj5cL0jl0/uTR6+t4c1Sbb7Hd3j13JgAmTxDdZKFhHL8+FHypS+di4HYzfLC8y9pGhBBxk477SQzZ+6CgRfKcoAtbAEzs2jRInni8adk2bLlOP/oeg2J6ZB7IKz5+cdJVwL/erCixx9/vA6kWUOVz2sOlqdNmyZ77rmngnqWW+HAlIPrRx55RIHwEOOjtZ5AJneQjrB4luFYtY4fLxdddBFAxG3yzNPPqSEHZbNu3qwPSqctt5wqO+28g7wx5015+ZXXhzUAZr4rTZC4RMjwUhaLnHVquMeirz//2c/ky18+T0sC8Z7J5cADD5SpW07TPrty57feeluBRFv7Cn1uMwOgANDsj6B6xBAuHC8aNs+kKrj5oTTnKrLfGEfud8B+cuSRR8p3vvPtSj4/4zBhwgStefz++++D8c7rtT1p0hRZuHCh/OmPfzau3xV14PAEwFFMyiQ6QGqAWJi21VZy4YUXyi9+8XN57733KnnPrGE9atQo7Q8Ns9rb2/Q7gsS777lPJ3qYL0yGX4fyfC4yf5/lB2lYuxGXNQNgk7/OY8lUJZ6frLtdBNjdceZMuejiS+Wkk05R1QJN0FhF4PjjPiX1MO2bN2+eng9bbrmlzJ07Vx544J8K+LNQdvBelcEAQPOKVymD+sE6awHwB4vXJvxrMrZMWKeTHBGdmVrBkEGxVsBfo6VGmJ/HZ35dfStkG0XZZ9+jcSLW4aYK4Ac5bw5y20IeII9MDZidiuS54sjqML06aKXLc19esJGpuJJn/u242LnA15VP86bm2tsTWH4oOViryqTI6pYAgLn4YCDmdQAw+0xTrCIY9bwfANjHNiKu/B3km/4CACTKHIGSRTfAoPpheAAzrExdWWp2iElsJ5SrmNIuvY0LZXnhVUmg3m8++wbij5q/hU7TW9RQFW8Lcnq3waBlJvJ0Z0m0AyVl3kUuRTscInsBzDHAK0Em7aVUKozZfRicYJeQfhkfK1pQ19RCbtLdJuNxo6qD1ObHx38c28SkRC9yL5FzWUyDAYZsLIacmxVtK/B7yMvouJhMSQyDwgyMCgZrRLAJX1S2a2uMAB6QmPTJYKabUn5K+HqhOKBss6m1RTqWL4EJBsEuDFAgTaVDORLXAVCglsibnMVc0ZTgsYuNwEARcCXAbr5hifl2uCfWo1zWQQfNlo9+9BD59a+vkmefeR7PsbCehyeccAKegyW5/4F7tXTQ9ttvL7vsMlNB1UMP/gsyPShlsI0sZdFDujjn/kCuxLhXs4bo9ttvB2blUHnzzTflhhtMrWYCoSOOOFJBMBnfV199FRMC4+Wwww6Trq6E/O53v9OcUrMMU5kwgBPzQ6M1UfSzXtlsMvrXXXedPPnkU5isNUwoj2kCZVbGIK3nUBzvgw7aT/5+x51gFe8bvn3jeIGlEAkE6frs5EWy1vlUAAOyogcfdICcd955Wuc4AMMnnuvnnne2Hl9KaTO4dxIszps3X49vFhJTGoLp/VTl0R9G+tjAF4gPDGa1QZ0yhsqI+vWYTZwwTg4++CBUJNlCLrzoqxXVAoEgz9OJEyfK9ddfr4xvHGUVDz/8SL1WL77oUv2thyYlq13cZ8bQntccO/EYE/Tx+tx7770BgH+hxyoIczeCwP3337/iFE1gy3q5WwEs8/13v/8TwPL7ypC69XTdiYTqvOKNdYtyy7C62+87m/qeyerUzPx0fBnCcR07drTMnj1b9j/wADnrzPOkB+ck5d/jJ06Qb33jm3LDX66X1195VQEuJz54PC/73v8ijSGpjLemaQAmaFrLIGfoLADeWGfGiNgu81PNiVk5gZ3ZI15ERk4BPBSpkSSdFIGciphNpaSIevxcjrRMROpHbyFTJmwJRngcJLUAWqgrXEY9Wy+0tszXY7mTvpIk3CdnKs0Fwu/7lv75vgTgRGpOno7LFleAMC8sMqEfBgO0GgCMfuR9ZgDkY+1eMOE+9Jt1UCmBLgFg5v1I9metI+2skUoHFACDMWbfWZYgEoDMGTO7Y1HDdFZUIjuXpb1uriwuvCRtPa8ilm/DKAt1TUsdmOUG+xuok3B8GzhHT8S6qPkb3UUme2eKf0GDpF5FuSq46jbRHAh5lDk/ADrzngAaigDb9PxACoYEOdGBvEpPOSGtcIS+9vQzRQBqQ5ih82axD7DALJAUQI1g5sGVkatS29CsM60ZgOv60WOka+kS8SHHZrAylBFxqdhGboQImDSJCM4hsnFuLhsHNwk6YbJMSQZMMB5yNTGyw8ZZ3sjgUN6EjphMlbCLjcAAEeAgiQN9gl++1BkWAysCpT332k1m7LCNAuEf/ehyMMCv4FyE0SMm+8iqPfroI/L4E49icJmUqVOnyic/+UkMTF+Xf9z2D6lvaoFApmsYmEStGQBPhKSQfd1339kyZswYlYeSAXbLjcyeva/mV/JzAqZmqDEOOeQQvI+SK664QsvmmWVogcJAJ3iAJQQhZd96660BCPeWXXbdSVnsn//sFyqfZCWGXqiWOFlBLL/XXnvINttuKdNx3O+95365575/OeOT4XkJsW+ai41zOA+WL4y+7bDDDgp+Z8yYAbPAOBQMXwLruUDP72IpL9///vfl3//+tzzzzDNaWsgoHgzj74EyTeXUmmPJyh1DXUcW7eH1ickY3s/5HGDZmzEASVtuNVVmo5/bbbedLFq8QC677Nua28wXGdHzzz9fbr75VmULO5a26WRpc3MLWMOtdaJq+ANgKBPQbyoSCHJ33nlnBbpkgZdibOXKmTlRxWPrqhioTtl91kyZ8/pceQr9bF/eDqBvcvxVKszSbk5OrVv6bWOd3WsDwJzQMOmRlG0HZComMo488nBMJu4E47YuOfOs8/Alz4Gc3p+u/PUv5eyzz5Rli5dok8kAX3bZ9+QLZ52JnGe4QtPxvCcFcobXswXAG+u4bibbdcGo290+kyoDavoeesxd1aUy08xcX1jwRxukpwPF45ETXAYDusfuBykIrq8dB8YwA/AMUAYjigjkYrxxqTwaDy0OKjiQLeEBRcdJTfTHhULJDx03TY6WuWFXHsCV8kgbkgF2kwhWPxPqSnQqJ0RVvbMSapAWlN1luSOYEIDV9QLUmuLmeOCQAQZAZ5kGzVXKQx5eCAN8xiVQpCEJUnlhGOYdFZbcZORyTENO1vReKW7RIW3e11CH92mR9Dz4kEEi0/MOtgMAAPDs9YzFNrbDg3Fb1MLbSrYYtbckXwPjvrhWahNAt0gPhl4a7rmY5QernELtVC9mfKNgzCBWF38+KbV+SJoDefnJ2acbcxfkCPHdRwMJPHQxxwa8zvZjRlZJeuf4g7HnueHHh6aXqxohbCYXj+3mBohAn4lav8kvTCIZc7mVXVrLFUM5d1LJ+d0GaIvdxKYZAZcRYe9cWSAZpa223kImTRwDgLgD2M4/yFNPPofnE2qgg1kZN24cAOEKWd62VN1LCZwOgwv+Qw/9Vx7+72P67OJi6owO5bJmANzS1Kxs0dSpWyhwevnllzVnVPMH8Swm48v4LF68WCeXpk6dBsbtYHUV5u/6Brj9AfAwSEHiHYJGZnhekcWeNGmibDF1suy+++5y3bXXyfPPvQAQlIdUtEZNsLbeGqzp3nuBFU1CPjtW3oHM9B93PchHZcVIiLFwjaPcEo5DeXS1koYjV3edfwkKyHyyz7P32Vu+eMbpCnzY3hTk+j/5yU9Uvs6FfaF0/6WXXwWr3yU5lAtSQyLUsSajTLOwoV2M6zrPRVcuy2PQ2FgPENwq222zjUyePFkmThoPYPjVins7GdPLL/+pXHPNb1QKTfCXRp/mzn1TXnjhBSVq4pgsSCNndPguGCNivDV9+nbKcBMAzpq1ux4/KjV43F31At2guTQ1NWkqA8/nB+5/UJYthyHqEE5OrQ0AU01Kh3bD6vtkJ0zGTZ06Bf1oQF/3lDO+cI720Y/cdAL9H//oB3LXXXfKww/9R9djXydNnCKX/+znMCo0Mm8a1+VwXTN3XA3eBrFYBngQwRv5qxoGWBcXXDosax+rZ2AOi/tU3IxVzowTmzdYNcmARLYWeXztcHuLjwHYq5Edtt9DWpomgzmms2aNyqKRiKourpQuqsGWzkqiDA9m3PkQUzt3nPSuBb6WVlrtUv0wHqz8cTAAGKBWgSEBMIEh+GoAYMaO9gslFgmn2ybhJFlhxJbutT64aAuYYEqJI8i7zbRAqrMjpHezfNI5dp7Myz8l3RlKQJYhT2e+5BLvgvWFNJTO2kkk78amS3NstrTU7CrxwGSJFSZIF553kR7kBAMrdy8DuG1EXCM52Ad1YpDTLJ3L2mQLyEq9qYTUlNPy00vPElnyHjUpTK5EH5A3gkkOLwZ03A1fbL+aeRFjwDBLFz1loAJgWWH8s4gJCsq97WIjsD4RqNxn9D5UdS1Tq68AuBrgGjO5lVQf9DDQe5ZdbARWH4FqCbRbM5PPoFhNSJoa43LWWV+U3/72dzL3jXdU4UKgwQE1y3Nw4LnTTjPAuO2luWcPPPCgvPLy6wqAlVkb5gA4Bkab/WlublKJZTecY2+77bYKYCL7RiBEFpjAcdttt1Pm7MEH0c9XXlEfD7MMTwCsLle4b5A5o7HVhInjdNB8x9/vULDPFCuCQAKHAw/cH14DPfL2O2/Ixz9+jLz+xhtyx50PYOIdBpZVwLe6Hu1gB9iDvSY5LjKmUCavk30hoOdnnLy49MIL5JJLL9Y8WH6//Yzt5dxzz5XnnntOjzHjwvz1x594SmXuNMPSxzjeDPAc6nsnc0MNG21cjJEjSkYYUlm6sEfB+DFHfY89d5dvfONr+lu6CJPxv+SSr2mfyCRS2UFWuBEqtX/+80GA4Je0njXLmw3fBc87dWI3Dt7s02c/e4JKoN9+G6o/sL7u5F0aZa2oBKA6g797/PHH1biPBNJwBsDqBWRMckByQYmBY0czOrLYZ599tnz+5DNg9oWyZSgnl+nuktPB/m633TYy57VX9HhSkfLf//5X7v/nQ8iFR6oD6gKn0nTCNrEZrNO1BcDD9+r4kFrmPNgqzKZBM8aZ2djnm3+4g1MDmg1AohcDXItxU2WB9Vwa0gvkmsIwGKC3DjdZeLtGR8mM6bNQN7YRORqt0t4G2S0AcxA5VGnkbQRRqJ75G3pT1kLecDB0ZnY0/wWSmL79u4C9D7SWdaA8GATWfwbJ3ZaJS+Uiq2J+KwMClI3K4+UujAlDBWK4IgvmhcpJAoLfkh+yZx8Mr5j3i3+ng8ghHovB1gzInneDG/P4JbLIB0lLEoYP5QxkAAAgAElEQVRXPW9DirwMjG1SUonFcGnmhiGvDk8GEzxdYqWZ0hrYWVoyE6W0DJ93IS+yEyA7WZKJY32ypG251NYVUb8Z7DukzM2Qr19x6snUPmt+r3h6JV7jk2TXCqdWMaea2WFjTKYze3goKbhVBTrPBX4PBhnHKejUb7YA+EO6TDfR3fSVTaieyCLwpXkHp91cCaYzAQdpvgJg5t7z3gTXdQuAN9GTYwN0yy0N4g6yVyqHhCSPbcACX3TB+XL5j3+KXLoFYBRRlg7gtruzTeJgmfbddx9laCirffTRRyErfU462ulMjvsk89EGzDHcAI1fp02sZQKYObIAFC0YTNJMh0qrm2++WcFRCJOfBsTnFFTtsccestvMWTpBfd9998tjjz22GgDcHwgPdgJ6nTo54I8YfoJE5gHzATVh8gSVBN8GAEwQyAcYGaZZs2Yp0//U04/L0mUL5bTTTgVL+jpyvB8GI4xUJacEVHU5GZqHbWwTobX1noCQx8MlBVxJK8sYTYEs/3vf/paafq3o7NB+Njc3qtv3/EUL1dSM45ejjjpKxo2dIDfeeKPMmz/f1FbFeM2Ah6GVtlNh5zpSm2vTpLlUpLNo/7777itHHHmYfOtb31AVIX/PPhJA0TH5xRdflOWQARPoH3Xk0WoOddVV15hyQjT+HLaLkUCnEryfiEwD233xxRfLT3/6UzDZb+gkhzsGZb/phk3TL6o17rr7Ti0hZJ6PQ3cM12aCxfbzHGa9Zp5urEvO63XbbbeVc845D6kmF2n5qjik/Cw3d+rJJykAfuFFqnG8epwJgO++635JIEXPD/O3LABwOBbXMmcKrgexWAA8iOCN/FU50OTF44K4vpPJfLK2hxtrweIZw5JHbl1fXJBlbLMEx1YUpzX1dry1uJgbkM9xKPJPG3Gi46LvxcxzpB4umpTpFDGzU6M3tpLOqFMijVwG3AyZu1PJGXZzh10ZJOvtQnZtWKL1XQYBgLXWL2v+MoQsIWXYU2N2RUaVbs8weaATJcx7yniQZQCYU0DIHuQ95hsRt63K0rJXrZS3TMi7mSdR7uhRrL0QJlaQ3nUshDF3Ei659VobOJ9DLOLb4/ttZHR4T9muYbaEFsZk8YttEkiBQcZkQJA1LPPd0jqa5mVtYIm9ctWXz0YlGeT8cmKhq11iMLnKpNtgZtYjXrAgdNLzgZnnjIaX73SxVidrI1A1/dNbMaTPBPgwbnAk8ST2h9hHY30PvF1vGETAAGBXTM8GuScUwa/rEM/PWRbNzfk3jvW6WAA8DI7i8G1CpdxLxdOCjAuUOFqloAjn+yZ1gb7++hs0vzcLyWQMgytKTw8+5CAdjC1btkTmAzg8+ujj+qwKMHWH5A1VTPTJGMz866BDt+ZnNMvIsETQ2LFjtTwQQcEtt9yiQIKuq5EoUmfQWZoo8Vk7dsx4zUfs7U3JH//4RzWdMUtVKtJKbV7bGGHQHVzjBiiBNuxtFsctqrJZAqMb//o3BUbZVA4T73E1NZs4cbwsXrJAj/uOO86Q996fL4sXdcjzL7wir79Oo0m45tJXwKlowYl4t+buxu3FwFungZCb+2lydgkSzZiFknYywDTBSqE0kJsf24JzujPRXantTLbttFPPgFz4GmX1Y4gH/RRMitlgxk6Dj0qfC7Q5jrzuXNaQx4Euybvuuoscc8wxcunXLtYd0pSOAIq5spdccomqGujI3g2J9957z5YzzjgDExxfUACZ4wBzGC8cYRHE8RhTAs3+/PCHPwQD/JYjCTc1yMnk092bud933XWXPPzIf7Qm8vAGwCSQTPzJcrOag19TID3qS3DuOV+CYdtXcE/qVnOsMWNGyTe+doncccdtMvfNOYoB9tlnH6QtzIYD+Hch+0Z6IMYLzF8PhmG660yUDObwWgA8mOiN+HXJ9q1OTkzp7uo6158tJnYy9dZ0xk7NFjDbAzdCMp8BMp7K9salswPlcgCIA6EWOfCAwzHTzjpmvPxR0ytHR1caZgH49jJPGDKJcFw/Y307A8Rd9tcZCOtnHwIAJpCtdgmrmm1jfjKNrBgr5vsWgX5ZEkiBL4CkD7VKmRsMuAinZzC+GEskAlnJoHRyZGyt+Keg5MbOwKZj26Qn/q4sSz0jmc7nkfe7QOLppERYYgizYiEYrizBfoqhCRKq2VHqAzvIWP/2EmhvkdLCkMSz2GB7t9Sw3AWAQY0vI1d9+0sYs4A9R/4vaHSJ+cG0p1NmVtFfws2lTbxNcSnl8T0AMH26/HD4DigZbxhgsrsFEsPon8tuK7h388GZ50wSbkgHgCP+ItysO7Dy/YdTLO79qE+J0VdmywXBroker7+hnQHfrA/eCOg82U+37i8HTHy5S7GUhXnjuEoZpBdffFkBMAfTe+21FwbeO8uSpYshs3xMQXD3ik4JReNgz1jao6SDa81DG7b3P1MExkigmxUA83l6xx13qLKKrsF77b0HGLOoPPXUM+jjMv3dMUcfizzoernyyiurAMTwBMBkPVnbl2Z67A8Nzc4880y57dbbZc6cOeqzQQBxwAEHqPusD8/naCwIGelW0tHZJfPfX6YAmDmz6jbvgF6uY8oFDS3AdwGwa+TmyqApE94W7rhfu+hC+frXv66sYAAggnnBU6ZMURMsStl96ANNpE488SS5+uqr5Y3X5kgNctypulMAPOQKBgPqOb6rzr0mKNRjAOC0++67yac+9SkF+ur8DyDV2tqKfl8K87ofwQBsvo43mRd64IGHyKmnnqrldVT9MeQpCmu+SRacGt0818jwXnzxhchtvlzLILlqhBQmp+Jwcud5zbQMmtjxWs0jed1MUA0DBtjpZv/nuVtvncc4h3uOKXMlauDG40kTLF7DLI80fvxY+dUvrsDnZ8l7b7+pW9wF5ZLOPx+TPF/6CiY+MH6FX1CxUIbK1JQ2o+nb2om6gY+BBcAj4CG+MZs4kIJg4Id61cVGoOeYVREI07qedfa49GL2BsW6TO1ZKhbD9ZBB1+MBjN+F4pKjo2FsFOQth0pvGvm/QFo1sQYts1TIIU84WCfJHhavB7irLATBRGiuJJssEXMABzOLuRYGeA0AmDZQvhIl2Lh5o+Zv3gf5DsODuPiLIWOKBbdn8WAmMlCWZDAriVo8lMaFpH7bFpTwpex5Ecr2viLtxZdgYDEH4PcdTHEulzjiFwYwpetjZz6AdUdL/dg9JVTeWrZvnS2t2THS9kqnlDvCEk5CGY3cpibUb772skvQAADf7Ao8/ABQaY+Pm6QPdStDuGEk0j0YxMH8AmRysUw5qclDYe4vuoB3sMDYAsGvUUSb2OpASnODjQmWPrKwblHznDfmGWq3vSlHYGWvgerJFDPw7Du3Vh6IclKGC3Pv7WIjsLYIuKkshl0yslgOPrfZaooC4F/96mp5HeCAjBgHnhxsUqr3n/8+hDqb7ys7ynXJQvQmwWSABS5r/VJOeq5t70P3PfEN+8p8OkqgmSv5t7/9Dc9hPAcggT7o4APAJG6v7DZZboInsjNLFi+Tm/58g/ihzDLL8ATAxhUeaiUwpRwMT5gwXh28b4cE+plnnlVlGuvoMs+ZTHgBOd1jx42ST3/6eJmL2rj33AugCKd5dQyuqhNNMEZZtVtbdeiOoMmPdQGwW9eX4JXmZt9HbVwyocwBZh7pdBxLlo5hbizrp7L9++23H0pENaoEesmSZcoUVyTQVSlcQ9FHVhMxOdcmBa5vwoGqQhAjGFNy8uJjH/sYcpvPqTDyvB4/c8Lxyvw/+ujD2i8agx1x+NG63pVXXqNSb5UoDuOF/SPTyYXHkwD4Z6jtzMkb9oMgj9csXejPOeccmPD9Gz4ED+g9KoPKHGbCeOiegf3vff0BsAG+GPOqC78XCtAgUgKzWtroK1/5CnKAT9f7aj6bQWnVmPzkxz+S+++/G478IIIwAuWxHz0awBhl6ph6wrFrCQas2RTM3JC2wfQNC4CH8Qk+vJtG+QVnUJxF2WDcMPBuTuy+C0thYpUDtP4TH9LEyofaOl7IGngz4lKmbAczdTyxWefNSHMgwWXeCbbPGXa6M5IZJSvsBSAmON5+u5maM1wqhKSxfoIsW9Kl7LEBuK5Zg8sGG+BKg6nBLesKgPvfZFAhGe0K4GLkFrKgTnMAwGRMGUM/6gL7FASDBUfObxY1dVPxnBTGA7JvDenZljXin9Ajy4tPStL3qrTnX4WL4duA86i1i/zGIG5uvDHmWa8vPEZ8DTtKS/0sCXdOlJ3iu0r+heXSUoxLIZGVP14E0ItSRZhVgGkEJNY9bVLT1AiHaeQ2MceG7G4WDxMczwAeCDRU8IXQbtK6zgKhjbLXBcrMXbTrfMebmhpjAWwQAPsIgoFAuH4eJmB9DN3gjoRde/OLgPEaYDmkKhm0Yx5XebDRjM190K/kDu2qEYaWpdn8jtrI6TEHigpmAAKrAY4+O3BjHD+mWU2wbrrpVnn7rXdU2swySPyMZjtkgHkecjDKgehzcBae+8bbygB7VQqNO+dgH0GDCudAg1/XtBATm3gOEwCzbmqip0sZYFMH2Cfjxo9G7dSPKsCnDFqZNDyvWUaGjrp9DNrwBMAEOJx89wPIcTA8efIkOeWUU1DW6R55HoPoXCaPMQRKpmgpFpZuzMr4CaPl+E9/EoPsF+Vf/34MYNCYYPEccQG1KzUeahMs+qAoQwbAa1ySoQjD2Irto/vx1y++BOZQ35C2tmWVUl/HHXecjB7TirzY5QiPXyXgnOBgTjTHX+wTgadOCg0xPjQybEy6O/Juc10agoOf12DigkoMSmGZG0sFg3rF4Lqm6/cRRx6K65KfidbS5bHk+T1njmEQ+yT8g7rINtrKNIVy6yDT7fq0007T+tvvvPOOHvMixtQs/cP8/GOPPVb79uyzz5qyWMxbVxOzoQTA7rPXtKECgB1lKY8VJc+VEldgrcv4bOdddpGvfvWrctY55+pERQ4GWQH40xx7zNEA+5OkEy70vF5bWlp1MudZ3HcT3b1IJ8QYFqQafXW0DCKufQuAN9rpualv2AXAPImZe/dBALCR+nrAbrIYNWXPfHCSBdYZRjx0dUYPJSSiYDFzKG3EG5pa+uP7CGZvMmleDADJrFELtjdcP1YyKEELm2PZd/ZHMftXjxsA84hpdAOmtdoR1skdpMirXCmV5B6vgQbEq0mYr4B6Z92VcqIBEisM8KoAGL03DBS2kUdeL+XARZVLgwkHAPbA6bkMhrgMh7t8DQDyKEw2bI1ZsG0grZqAf9fOl0XL7pbewqtgf9/DdjolBhAdo1kAAGs+A6kHcpxj9dNgoL2VjI7tJNvU7CaBhWX53Ylfwc4QEy1hxPJFkDkDvJYQQDoo9kI6TfAryBMhLR1ADnKYg5tkUvNqiiw4j5sRjwl/RuBOR+siXa2rXbxwbF3m1wXABhDjWLIEhQXAm/pNYqP2z2SZG02HeYKq7sABFW7ag/mKeenMUdd35wHbV0ZpozbTbnyERsAFMK7LLJ8/HDhyIbiI10SUZXjs4Udl6ZKlYAprUdovKjvNmC6jxozGPTgNyWitpKCwYa3NN+fMlTlvvgUGIotam3hu6QBsKJc1A+ASDSrRboInGspQPkogRABBhjuIEn2NTfWaU0kAsQK1jZcsWSKvvfKq1uE2VR64DE8AjMcTxh/I24bxEUsrRmNhLePEQXNXJwA9AJ/WDMczmECDxzwQpLnOzgr4X3/9XZ3M4OKaDrmAxHXhHcqj6wJgnr9sH/viAmE6dx980EFy5513IpUJkwDoYy9KxYweN1qmw807Xg8jUpzvCxcuVjaY/cpiQoDr52AkRCl0ximvM1R9ZFt4PbqlkNwxIu/2WhoJ5y6lwdOnT4es+0GnnnEeoL7O1OeeNlll31o7HnViWRP47bcJHg2zXBra2am1hrWQ6pEo0g14bDgJxTSFe+65R4E+jzdjQIA/deqWWsaLJnxdMC5VBhR9HmqJdx/50Q8AOz2n2zgnn3TSBUA3Vkt/BeN6TXOzO/5xF87JDMb6UCkCKPO47z5zV01X4DmxdOlSTGS9aEz74GifSkDNgWPP40plhx+muRYAr/U0sz8YOALOILOSC7yus0kOaB5kaFeuM8iEUgJeXjEEvHhIQxIdCTfJzF33loa6scgRhlwJdYWbGsdId4L5wjWaR+wuJl/XzNi77yWAPWN8YsoImLIYTGylhA0zkHSoY84ryzChW1oagGWLONMIBnagAQBlmJib1TwassGapgxG28OawDD/KnkwU4Vtp6LIy90a5Y+moRj4TujTxLTML78lC7tgqpJ5RNLJOQCoBYliR+CFYXDVJIFkUJKLMjKufipq9o6Xm7/2K4zYxpgySADX0sHcaMq/8UaDaObxMh/bARQmN5f/MuytTlZwGFPJ3135wLEvvJnxeWFyfleeRHBn9vrXh7bs7yAvALt6vwj0m7yqmqDivYLnoTGmd+9Tlv21p9BgImDOH94bzfllZPeVdz5LKt+v+rvB7Hno112Xa2ddxwND3xvTguo+ra7tzveV8o9DXQZow8TNnK+GlNB3MyzoN3bZMPsauq24Y87q94FaM9LO2zVFdXX9Hin9q1J2rdOJY87d1S3mfO4/Ebcu97CBd2xzgNfpoNgfbbwIVF/I/R5eAJWRcJ30dMP2HBLpXJagNCANtaNlh+m7ID+4AcgPs0JwOGauTxDSCM0ngDmJAbJgW4MRlV8bVtqP7bFeoK/imBgIw6BKXazNyIc5YATAXjDbXki7mRs00Ow3gWIOeUccIoVo9oV1PADuJRhWlSB7LmBWKxNGGaIJEYluhbqTW5dRrWiepONL5K2O57Df+VLrWyLpjvclAql4AGTu5Jbx0v7OcnnpT8+YJ9hC8MlN46XwVof4ascgpxdgHqQDC6gzn8LMAI6Um+HGO4vslm0EbARsBGwEbARsBGwEbARsBNYlAhYAr0uU7G82TgSU7XVd7Fy5o5FAuksBjm800QrCDKtUhDsx3ZAhqwgFY5KFnEu8dNgqS0Njq0yZPA3M8Ghlj2mq5fUA/GY9KPvToFLqDOoUe8HKkmUmYPbDBKQAJ1DmcZE5Zm4BATAdEnO5vP4mBtfPPoC56txUDeTbKdRjI7PsC4XFg/ycLNjlNORI2ShmY5tRsH77UXhFJB9AaaP8XOlKvCo9XXMkDuvl1LyUPHzDLaa73PwK5PKi4Ln0AOXmGB+YkOAjf7QecnLMbyM32APZBw0FaBxBqY9dbARsBGwEbARsBGwEbARsBGwEbATWLQIWAK9bnOyvNkYEFADDjphyRif3z9ERV0Cwm4dTRLIPwR5NDkqQ+3IpQ/fjgflUSfNYAAgBRn2eKNw9ATwBgD3eqJpobbv1TjK6dZKWXvJ5wwDCeYBclENAHgISD+BCnUJeMphVMLYB5MxShAGICQNr/Ba5FitL4xyJkeOE7AfV7MXLA/drkNPIvc1JGt2KjG2WusmtEmiJSe3oGMoXZeSaL58gUgcUu/B5CU5pkNxbCwBkJyPjOS7dy2C2AuA8alQLGO+EpJHLE69rgqlVAwwuYIyF3LQ0DDwI9n0wL8mVMgDDKaT4ItfYYuCNcXbabdoI2AjYCNgI2AjYCNgI2AhsghGwAHgTPKgjpksKgMnI0qLRZX41kdYAYLoSo3aYH6wqc3VdMw/KlSlN9vqRa8syS8x8BThWcxMYPtFt2quZ92CLIX+uqWtQ0FuAaYIABGtWPsF0uBaJ+TR9qpXWUaNl/KTJ0lTfBFYYabZggQsA2lEYE7h5tCY3FvtCuzSv1pOVZNdC1BKcI4uWv4/2oNRQTUjNpPIw/wJdjW0DFSPxHy4HJrGskATmBphPtEsrTFbaFi+XgJYaKkoQrC4ND5iLbEweMpA4Y59+tAFstBdGYyWYZGmstP4ZJNvory0FM2LOeNtQGwEbARsBGwEbARsBGwEbgSGOgAXAQ3wANu/d03ma4K+/oY0Bv+r76phXsXRPmbm6cDz24DNaqYeQz5uFEZZAHh1mfTFazoEp1vI++LMEZ2QmA3shKS4DVBI40y2QhHM2lYZMGixvoAHAmVpiA1ZZ0omqYg8BJ3KFWULINd1ZyRyF4BYlpKJhOCvmu6RQBhtLYOsBYwx3TS/aGApFJN1Lp804TLFQz60HtX1RAioA06yenk70D7nNcbLMCbjj1WgZKYJfljnIw60xgPXz+ZLEa+HO2dYB7I6JAHbMuFnBzRJsOIC9ZYA376vI9t5GwEbARsBGwEbARsBGwEZg3SNgAfC6x8r+coNHwM37rdqwU97I/aTA3FoCXoBXFrLPQu7M+l95lP9hPi/zfJEhDAYYebsotYQ/tCZxAGwqcTWwpnE3ZlkgvEoApxArkzsFwKXZVRiAl+6f/NTUudV3hd9kWFnuR/Hmat9Zh61MNpa5yGRnfWRnAcrpNI1t0Rgrn0KOsUqmIa1GCQZat2cLGfh34V1yWkrDg4TecjYHUBsRP2v1ooRDMFIHJhrMcIB1k+ESDck2jbnUfAumXgWWP0LttMHYwG/wQ2o3aCNgI2AjYCNgI2AjYCNgI2AjMIwjYAHwMD44m3zTKHUGiyqoX2sKfxKtsiyBUw6JVfzIwgKcUt7MOmnpJIFhRGsYst4uQXABLClNrMgWU01MJrVENhjA162jx3d/wJQ6IpPM7XKdLPJqCbC1Hi6wK42v6ALNfbIGMJ2kB1qwFSiuKcFm3Qz2ASWRWBYJxZE8zFPGiwCYIL4BMujOrg4Ac3wL4y3WIsyAoS6ivaHaOsmi7puCaZp+Yb+NtY3S1dEtYQDifKaI2r2oOQlqmsCX7fMjVxmQH3V4Aej71zLe5E8c20EbARsBGwEbARsBGwEbARsBG4H1i4AFwOsXN7vWhogAAbAXubJau0+pWgcAm/xd8xkBaLX7suP4tK6gr1IvdDUN1m0QhDvll1aqhezuu996Vfstos5uGWwtF35MQyyfNg/gGU0uAlRrPV7F0PwCxerB9voBzoNwnuaSA4CG/ZazE6dmr/sv3dYAABw7KIFWLiLf2ALgDXEy2m3YCNgI2AjYCNgI2AjYCNgIbA4RsAB4czjKw7WP/RngCuglqKRBlgv+BgLAJk9Y0edK4NXtsLP+arfjgFI13HILjVcBzlWAtwti8e7szwW5/CYAAjhIBTSYY7aWwBdG1JKn3xabAaBKAOwBS0ygTADsQUmnAhjsImTNXmXA+xZKst08aN3zKoCfUm2z9Ft1uB5t2y4bARsBGwEbARsBGwEbARsBG4Ehj4AFwEN+CDb3BqwOwK6Gfa0AQBf29V9vfePosK+rgOTVMa8VyEkUXAGfzO8l+PVD8uyHjtqjBlkldYvOAQAXQAsTDPPfZnGYYuwTXtT4HAAYbs5mMdnHBvwiZ5nJx9UstSJeRdT68lFDPRBLvL4hsevZCNgI2AjYCNgI2AjYCNgI2AhsohGwAHgTPbAjplvK+g6wrMR6Omwvf1r53C2AuzJ7us59rwKSq7LN1QC4GvhWbR3tUHMrkrX4mOWI6IHlLgS8ZTC/hg3Gu8qV2X62m3/gXbsAsy0FwzTjcvbruGBrbvEqMm0Dfr3IFTa/HzhPeZ1jYX9oI2AjYCNgI2AjYCNgI2AjYCOwGUTAAuDN4CAP3y5Wl0HqBzJdAFgR+lYDX7dHRJ4ml7ayrCKFdsDxKkDRYVor2+8PItfEAJu2IgsX0LOo/yWTW/QEYZ5FU6xqCbfLCBcAhmnMxbxnV96Mv5EPrPZfJTDBNPVypNemtJHpn+6HrLICZErD+1hfa4I1fM9u2zIbARsBGwEbARsBGwEbARuB4RcBC4CH3zHZjFrkAuBqQOsyvaspkaSYsB8wVYa0OofXQFNdVvpt9Xru31WsciXqa2JTHZBezUAT0GI/RZhhwfMZWyEADph96/6Zn8y+GFfqPnmzkTb7xKnjq6CW4BbrsgcKgJ31FGI7ALjEbZM15+9hguXLglXuNwmwGZ1Btqs2AjYCNgI2AjYCNgI2AjYCNgIfJAIWAH+QaNnfbuQIuKDXlTa7wNa1UnbkvlUGVX0GUO461U3sD1jd7/p0ygZorg4cr2Y7LlvsAGCuqgZXhKOQP5PY5btZjDtzER/2GVgZ2bIP5lfu78renNb1JahFBrECYP23s36Z9YVVAk25NJ2f+RvzO7LCLLu0Cgu+kY+S3byNgI2AjYCNgI2AjYCNgI2AjcBIjYAFwCP1yA2bdlclvWqbDAB08NpKrax2KybIUwBXhVsVKDofGMMosy2CRrKjzHfli47JJmdWS+ZWAcx+ILifcRalxLo9h10tsYwR/l3G+4ALwfYqucjm12bf5m/m/lbKIDmsNHN+KwBY245axEXU8IXcOYB3LkUFyeRy/bTGwr9NLjBjUXIl09puN86OOzYYY50OgKu0+51WkXLawzDyZcoymc8ZU/aZ70ZqXQn3wP2339gI2AjYCNgI2AjYCNgI2AjYCGxCEbAAeBM6mB9+V8hAEpi5pk5sgZH+GvEvgZwLwAi+qsCq4wHlN8isAtDAlzqAk9vh3/ierGcuL2F/RErZojTEaqWnq0tCwaD0FnrEHwlIKpWSmnhc8vm8ZNO9Eq2rl1QyJdFIVDKZjMTwXi4WJYPfRQNh8ft8ki7mpRjyS66QE28gIAG8spk0UCNrFxXFh+07dCyaYpBk9TsBPGDtSgBZATVWL3ndjlMCjagQeKazUhupkVwv3sNoV29GPL4A9p8XXyQi2SJcn/0+CUYjkk4moKYOAnsXpZzNSSxWI6VCUQr4G1ZbCAtixjayrYg0Y+uWXmJIfWibH7sOFwCr8U4X6hw+yPpwTFiSSQE5AbR5t4uNgI2AjYCNgI3AxogAJ3VXWRwTyb7J3cHseaBJ7HVIaar2GRlME4Zk3bUZYPYnKIakkQPs1G37mvxWhlN7bVs2tQhYALypHdEPuT8GALs3WedGVpV7a9hV831/BpifeYjanKWktXL5ofPSv/mZRwLBkPHf/asAACAASURBVHhyKCuUSEjAE5CQNwhQG5acNyuFUh4gEmZRAHdF7MQXwvfBsKRzWcmlATIJFnNFCYRCEo/GAILTAMlp/N4nhXIO1K1XgnW1wNj4G9sQAGIBgKZBFRB1X0QJgrVv+JzvqOfryRbAUCtsN1i58iIwRnmkcEzbQADvQ56wp0irK48C53A4LBkAen84JDmA3yJAax7vRMw+tLWYQzsQv6APIL23V/yIAZeAF4ZZ2LeGp8o12pVku3iWAD2opLpxnyYjnfciRhpnC4A/5EvF7s5GwEbARmCzjMBqAbA+Llfnw7E+IVofAMz9bKj9r0+bN8Q6Ix0AD9T+4QzcN8Rxs9sYDhGwAHg4HIUR2wbX6Ml0oJLrWiU9NrJlI8Ul28h6t27ZoCKAaVbZUoI0B7Y5RlEqC+YMcQCMZRasLJngoB8sMEyg8kXdRqoroQCzAJYzHIsCzAIgE7wG8RsyuQSwAJexMaOld3mHCECvgGlVUOsHqwzGN4bf5gF8c2CNpb4Gn1ObjZtvLIzfJ0UaGyqeWspIK/B1AHAev1vcie3xc6f9BJyOCRfbWAZQLQGch6NgfLH/cCiMJkSku7tbSnmA3RrsBwA3HAEwX9YmsfoGKWRywOA5ZXeL2G5tfZ10rmhXRlgNtbgAyAawnUIvfsfyS1WSZ8bN1B9WnGse8pRoE3xrjnIJjLBh5y37O2IvPttwGwEbARuBERaB/oBnYwOdkQwQR9ihXa/mftjnw3o10q60iUbAAuBN9MB+ON0iSjWuxWYxcmgFrs6/VWaLvwmECdQUDIMq5Wd5leViDtgBwFxHy/1oripYS24RyA7/wt8Ai2RHydASDEP+Kz6AR+bSghlWcBgmQMTnfqwZBVtKEFvCOjkwsPmsSAvALJhUATMsAMWyAqCYOwFjzN+cd+1Vsry3WyJN9TJ34TwZO3WytENqzTxe5h0rM8vauwC1/HcUwPeOC7+JbfMrot1KCAzdzX9DtgyaF22LonNApMle8dbEpdTWLt6mRimBGVYw3pOSSCgm6fZOaayplQT229LUIks6lorXH5QSpNpe9M9EBS/GQmldY6hF9tnkIZsjoWyvYyytwaYUmvMBjp8Wv6si3z+c08XuxUbARsBGwEZgM47Ahw14LAAe3ifbh30+DO9o2NZ9uBGwAPjDjfcmtjcAWhg6uYZK2jmH/XVNsMjsVkuf3QC4+cAeMJG6DmTEatiEdy35g3cuzI+ta6yTjvblYG/D4otFgP3A8hK0ou6ux4PcXmU1ge5yYHhbagFIwdxOHifSuRRS5qgc/MPvSnRUo8xbtlCijXHJoXFZ5P9milkJYTsBAMsMQHEG+5KATxI9PdI8plU6OtokGgUrrHV4KVpmPi1BPAA+OkCw6QWwpASai5sfTCBK9jeIJtUFo+JJZmVUtFauP+2LQKkA5u1dIlOmibwzDysB/NLHCmDak8pJFNsPFMoSB2Be3rVcWpvHyFKwv4HamPQqE47/g9XW/VHWXQxofAuchyBG5/wBtsd9a/wAdFUlrRMP6B5efHdSr9WEa3XHZxM7UW13bARsBGwEbAQ2mwgMAHyrSyO6ZQk3m5jYjtoI2AhUR8ACYHs+DCoCxpVZOV5HTus8eBz3ZDc3lqxwGcCzYoTlPHx8yqbyV2RWAQIdAy3NDebfMIXKMN81GgYHDPqyAYA0AtBIlOcHEARYhA4aIDInF994g7Rne8RTG5JXF7wjo7aaKAt7wLTWhSVRgqw44JFkMSPpUlaitXF9L5ApBRjOM8cWMuVCFmwt5MfBmpiC2ALk0irZ5gutNA7SfdJhH0ysFIw6QJ/vhMoVNjYN8y70hQDYk8xIEGx1HPnLngyAPQD8aInKL074vEDnbPrSBfCeQhsAhP0htCcF9ro3LSGYeOXQrjLbB3OuABhvHx2jIcNW8yvkMbvljwmCQySWHTZYiWLjNVZpvym1VCVbH9RZYFe2EbARsBGwEbARGC4RsAB4uBwJ2w4bgeEaAQuAh+uRGRHtcl2giaQg0VUgbChHWj0ZgGVAlkqaWdbHSw2uW9e2IH7k85pSPQobdX0v6uSCB6XgWFJgOSOtoyRFKfPoRuTMMne3KEf+8WrphdTZhxzhPMBvd28SiuiAAtoCwHER37UnVkg55JNsAaAxAGAKGTENsxQIQnrNz4s0wdJms91GYR30kpUtSRp5ukEwzi7odQ+JCx71c6YDOx/0OV4Ti5oHcBhmVnk4N9PxmU7UZIuj4YikepIAqWUZW4oCAiPXFzunW3VDLC7N0bjc+plT0JgYcoy7JBIfJenX3pG6WL2UkR/MtpGx9gTQH0rIEVtXXl4py4S2EQCTCVbTZ/SZbDBzrlUa7YwPOA9BsG4XGwEbARsBGwEbgQ0ZgYrHxEqlBPv2MJA51oZrg5VAm1gOFIehfvgPtP+1HbcNd4bYLW2+EbAAePM99hug50Zvqzm/qP2j3CeAsD7UWAsIi8GGjsyWrK2CX0eny1I9YD3p0sz6tEWYQWleLwEo2FEBUyoNTcibTcj//edfMh9g9X3JyvIQMoKba6Uj1y1plEEigvPBzIpq6o7OdglFgwp0QwDEmUxKv/dQ9pxL6bsfbGkOTGoZ+cL8u4R3wu8QwGpvZ4dhgsH8hmEylcuDgXUWttNdDGeNFxOZnUVNpdgXfoMySHTALsMAy4eyRl40Lg+5tCJs5O8GsA86SAcTAPhgkfOIBQFwLcodpTu6ZIu6UeLvSEpz2iON6MJfzzwfCBbb7QW160NckDMMe2hsi2wx4oiP6fjMwkxKnjMnGI0M8+dMT3YAcIbY3m0yAb/Dbm+Ak8FuwkbARsBGwEbARqDvmekoptzUqFVCg8nyjZuCszYgNdQA8MM6WSwA/rAibfczciJgAfDIOVbDrqUEvkXIiNV1GWZPfroSdyfEA0fjMgCkL4h8Xch2vTB58gMM5lB+KIoyRCXk8JbBYipIhBNzjhJo5vTyBemxmlkBsF3wwP3SBrOrBH7XDeDajc+SwHy9oF5zAJo5D8oclXvwADWlisrKo0LODLa4RMaY7C7W82iSrQu68RsaZakjMsoE5cBCc2Xso+TDL/Eq4FUGMjQqbFcrjDYy11dl2s7fuk/HlKv66Kj8WwXTBvASKPPffNhje/xbSzOxTjKbpu7YhrElIFX5tCOjJjj2Mjc4W5YWCUlr3i+3nHgGfoA4wVBLN4BSSgKw3ASZdaY3BQV1BnWFQ5BzA7xjgiESg7lWguZejZKmOzaA+KiaOlnR3iEBfKf9pITbdbIedmeabZCNgI2AjYCNwEiJgMv8+qBQKuIZzlcAz3qaXPLvHJ5DfowTgoEw1FA9mLTGpDMmi4NI7+FEMJ9FUeczd+KZ3/Nzlg/MY3zB7XgwFuDEdSqVkpqaGkliW5y45sKUIX3mYp0YnnNZTHrn8VkI67vPOm6zhG01NDdLF4wnWXmBFRhC2Ab3y31wf2lUcOCkeARt4mdcj/vlux/jG7aZbXc/57/ZXy5sK7fL/vSgfdwu1+XnnBhnSUY/1mV1iGQyqevlUr1S29ik/dKxAvrA/bjb0vEOPiuVC7oe+8rSiFpaEfsuYJu1TVgfyjO3H9x/hhUmEHtuuxdpXxwLsQ1sO9dn+7m4MXU/53fcv8bcIQK4/wIIhpr6Rl2P8WVb+Jss2sDjwG27x5fb4j7ZxlSiC2lo9ZLK9EoQyjxukzHKIjWM/c9gvBKK12Jb7gzKSDnzbTtHUgQsAB5JR2uYtZUzt8F4RMEVzaOCuKnncAMPAXxRHpyGzLeltVXa21cAzsGtGAZQrCBUwkMpFIrAHBkALQz4OR6OzO1t8v1/PSgr8OTM1EYlCRfnZb6CJMBydgGQJgFgU1gZAmasD7DG8kJgefMe5MwqAAbLjJs5HwhlfK7AkCBY2WZysvibucRgoD36HeTTfLghh1bLFTkAOEeClg9t4lfVZpPN5g/0iaNAVdd1ZMUFBcjO7Cr/Rq1fBb/uO76rzhumezQfHBwgFPFwKJHtJtpn/WJ8pvnGfPA6ObtllGiK40GRWdEt8YJXtgg3SGlZl4wLxiWKh0UTfnvlxz6OvGjkEC+HuRYYeI8X8nFMSKDqsDLbebpgswNsP5yoy+mc1IAG5gMHBDNk430nVjXL7T54h9lpZ5tjI2AjYCNgIzCMI+AC4DwAThjAlECIoKoJJf34twsOezApzudhe9sKfXYXMWHLYglMKyoyXQn/ZpoT/+1+zue5j884TGwTlKVRwjAM08gJE8bJvHnzFWCNHj1aFixYoH8nEgkddxCc8ZlHsMgX1yUoGzceRpNLlktPolNq4niOYvvJRK/UNdTCdzMm7R3LAX5LEsBYJAxfjp6eLhk1agyqF3qkqxMT/nhoE7ix/QTcfrSX7/ze68E+APAI9Je3LdV28/McfD0itTUojcjnOwwuk2kpUm2G75tbGiXRnYSnZ1KCkRrdPuPC9bKY9G4Y1SItza3y5ltvOMDRjEE46c8hTjweN2CfKja0l312gbUfFSXMBAQAKnxVeCy43SQVZRwrod3jJ4yVZUvbNC4dqEqRQH9DIDMKSDUrIg6hCIA+3sN45/Y7EB8fVGmMD1O9Qhi78fPuLkywYz0eN8aH/aiva5QU+uXH79M4N2rr49K1YoWOzUKYpGhuGiWL3ntPmseOlRX43KvjI7vYCGycCFgAvHHiullstUiJL5lczg7SpKp7BR4oeEjAbCoFINxYXysrunr0Ju6N1EmS5k41kDT7WZ4IDwkYWp32p2skFQtKQ10D8n3zsgLrFZF3Gx4Xk3d7s9IT90sC9Xt6IZ/Olp2HDCTEftbgxQOn4ElDPs2ZYYfl1Rq95gUxsNbsVVdpPpzwt4JfI1J2QLORZ6tUm4w0vumTZLnA1+TREieSpdXSTk7eMmNQwnoqK+b6kHHz3x7euAmI3d/zAY7ZTC+QrQ/v3B0f6h6WOMITQs3B8HtVVKt82pxCNLqqgclXHg9kSqbDeEA1AxC3L14qIfSlGZMNIcStIRCRhqxHbvzs6XC/xsx3EjtO0xkbf0Pm7YNztB/7yXZ2Sy1ykUuYCeasbh4MNdvLpRr8bhYnsO2kjYCNgI2AjcB6R8DN4WXiT/Xi/lsZVbCDDTCdPOSQQ+Swj35UOjs7AYaDSElCJQZM8L7zzjty++13yvLlS/Ec9wAcY+oWE8g5TNzWoCQggR3NJnt6uvXzMBRiZAb5OZ9ZOfhh7LzzLnLJJRfL2Wefo+D6y1/+slxxxRWyeP58CSgjjBQkqtHQHoJeV/E0adIk+fSnPyX33/9PefXVlwFEUwCwPjDGcTnqqCNkypSpcu+9d8ucOXM1nYqALIbxyXHHHQ9GNyy33PJ3WTh/Hnw4o1JXF0cbe/V3EbDbbvuPPvooGTNmnPzyl1eAkU0D4DYBNHaiT2Q9AxXgyu2m0zDmZJULuqCgHQWotaiY8+B3TNfidkeNapbzz79ALrroAgX4HR3tMnXqNJk//33EhelejCFYZJpmIp4E+i6zyzEH2fAk2O4gGGGmeHG73A/juvPOu8qWW06Vd9+dJ4ceerA888xzcs89d+E3Qf1dEvHh73JQzrFdTFdju/nvPEpNsn18L+DfBNguMGfcZs3aDe3cUm666a96/LKoauHh+APjuWAoLFtssYXsu+++8uCDD8qC+YvMCI2IXpf+Em7335uLhH29L1G74hoiYAGwPT3WOwJ8+PljtTrDmFq2TOIAvOVsUnpTXTKhdYwsWLZEojX1UiTbS0ozitlV/C09afnmnXfLEjw0lzUEJR8PSxg3yBUrUPt2VL14YPS8oBdsbpNPFuIB2Q3TqxTkzgbEgt2l7CjP2VbMGHtxk2deMeXJDvBVgKtuzAC3fEjidx5Kd6q+JzvK+r5qCOWATXPHrQoHpcwqeSbgBZNLWbIj/+HfKmEm+OVEALahrDFmVMv8Dac9KXV2JFg+rk8ATNCLtpFB1trIeLBxfbKwlF/zpXWRyd5SDk0GF07QBMFFSrDwMM+jL73plNRhBrkXs68htLEVudL+TsigkVM8pRyV6z+LkkskxlVCRO04pM8Avd4CtgtnasxRSDReIwlIrdzcZbfn1XJoC4rX+/KwK9oI2AjYCGzSEVgbAHYlvg1gfj8K8Dt9++3lT3/6k4JWgp/tt5su2+0wXdm+v/3tb9Ld0aHP0Np6yGMd+W8ezyg/Jm25UMZLBrMXUuIgJnVz+E0cZRLHj5sol156KYDh+cp88jnZDRPLklOikICQrKjKhqkey+YlhvFKY2OjXHjhhdqml19+WdeluozP7v3220/22Wcf+ec//6nfcV1+T9B8zDHHKMP873//W9nVDKS9qvxC22JoO/dBZVzr+Am6jbFgNH/729/qNpSBxe/j2Df/Zj/JjvO7HKTLEYcxZ3tdtpyyZi4ca7lsehYKugz2PX3nGXLRhZfIBRdcoDJusru19SAUsF22g2MMrqfjNDK02BfjkexNYDIAE/b6G/P9Jz/5SVmyZIm8//778vGPf1yee+45+de//qX9duXQbDO3wd9T0uwy6fxcWWeAcpd1ZiocJyD479122w3gfZTcevPNAMfmeGYAgmPobyaT1e0feOCBMnHiRLny11dXZNHmArIAeJO+kQxR5ywAHqLAbxq7BXCDtMUPmZAH7CrBYQnSWzKYRc7kAmBlWLaHoBc3ufOuvVqymFktIM83DdCXYMZuLCz+OB5OKZQHqvdKJ54jRfx8OWYmE7AwztR44fYMyRLMr5BYbF4oW+QhAAYYVmdptWJ2ALBKfY07NQFwCWDZg3UolzIMMPGga7yFnxIJclGJM19EoibvhAC1Us+YDtWUSaPdyuzy3QG8Rl7MdVVL7WzPXdeYgemPXbm0+06Aq2ZhBki77tIKnPmwIxhnPPEQD/kDmJ1OQk4W04cGjbWI1uN471q2HBIrSMwzBWn04OGGh1wT3iOQTQUzRfn3ly8SaYNU3BsXWbJCIqCr9SHck1DmfmXU33dmqlS7yvhr0zhnbS9sBGwEbARsBDZEBPoAsLs1M4PsMsDlgsnpbALYIxCcPHmSMrMKuvDMImA68n/+R2bMmCE/+tGPzKMYz52GhoaVckoJMnsgZfYxDxXrtI4Zo8+mmngUoG8Fft8k//d//yennHKK5sCOHz8ejCjYX5RKJPtJWTAXAjcCtra2du5JWpGi9ZWvfEWuv/56sLxzFDhzfYJHguNzzz1X5s6dq6wkQTr3fQiA/KxZs+TRRx+Vh+BTEgPYZD9aWloU6PHvZSAE2Afu+4gjjlDQ/Otf/1rBMvdfD5DsphgR6BL8dQD8u7mwBLHjJkzQGDB+3A6l3GR12S62k/vguOYjH9kLjPf52lZOEMybN08ly1w0zSkNoIxnfW1TM76vkaULFyIHuFG3VcRYinHg76ZOnSqf+MQn5B//+Ie281Of+pT85z//0bi0t7VJI3KKm/Ai8Gd72Q/mXTNWbi40t+MCYfcz7oe/33PPPTW2TzzxhLaTn/Ec0AkEfM7tjceEAY/hNddco/EgYDeLC4D7A2HLAG+I63hz3YYFwJvrkd9A/WbeahbMYk19k6RZk5bOzSEYNBFEsj5vLCqn/+TH4mlskOU5ALfGWumhlBl5MT7cBANwbG5PJGX0pBqZvxxM5ygYTkA93I372qJEh5QBjgl/mf1LgytoeoHX8FJgSKmQKankAehVYwtX4qx5tpztxUyz0rr8vk/6rA9aRZn9KGDSr8q+EsDiRQMKypz1HgygyhuxAmD9mZPrSxk45c4uEGYOEJuFdSug18kNJjPMz/Q+ThdnZ51+x4PML8E3DTmCAL98qPKhgeQZLYHE9yJzqDER0NA0TjoTcL8mKKf0CO1kjlE9ZmKDmKCIJXKya90Yuf7Yz+L3CG4vYoa87ABk5/k25O9Qxl61uCZdGiNrjLWBrhS7GRsBGwEbgU0rAmsDwEgv1WdXLQDoQQcdJNtuu438/Oc/VzMoAqAWlDg88OCDkb87Qb73rW9KY+toBUoEmOPGjVNwtXjxYmUhX3311Yop1YknnihTp01R+TBZz9dff13+B0D60ku/riD34osvlssuu0zZzF133VX22/cA2WmnnTT4b775JqS9zyiAbYb51dlnnw0p8y3y9NNPY44c4wqCdph1sn1kRAlWCYAJhMluHn/88fp+xx13KAjl32Q3D0Y/DOBMK8gjc0yATVkvmc+rrrpKgeJ2222nsSBIr6urUwk4mVa2xzW5ImNMyfi2226r4P2tt96CTPt+bTu3yb6dedYXVC79gx/8ALLlLWXp0qUqoSajfdKJJ+s++Z15nnvlM5/5DJjo8fKXv/xFJwcoVfZiLMJ4sc3HHnusHgcy8Vw+97nPyUsvvaTtYnvYP4JVAuK9995b1yMo5zqMw9tvv60yZsaZ7SSQfg3HjJMW22yzjcycOVMeeughBfU8VjvvvLOOhd59913IrO+R1195RcZPmiyf//zn9Vg8cO+9MAczQN4C4E3rvjFcemMB8HA5EiOwHTSWirDGL0Bdkhre2hYgphAAcFzO/O2fpQO4KovcjhzcnX0xvyzraodHU0HGjG2G/KZbmlDXNwljhSxY2G46ONdFpBeY8M32JRKsCUtNuE4S2U6AUTC+nKkkcMb/CjC9gv8gACdu4FjfR2m0o10G5DX5wACj6grt5gYTq6qimcjUAXyUSYOBNTV7DbB1Zc3MNVKymGZWalLluDk77+48pNYAZgyqjLAImBXk8rc0nep/A69mVZWAdtvj+G45si1+E8EEguvqSMdmPiApAcd0KV5BVIqKSAmGGQTgoQBnt9myEvKrIKXCzHEAEwV1MODIwmSk2ROQ0IqkTI00yo1nnIdcYQDotoSEaeChpmJ9QLja6XEEnpq2yTYCNgI2AjYCGzkC6wKA+VypQw4wJcUEQn/4wx/gEZKQerCQo8eOAYP5EQVvf/7znxWsUl5MsPnUU08pyDrssMMUhH7rW99SsHnmmWcqKCQgXLDgfdlq62nysY99TEHaiZ/7vBpgffOb35Tvf//7mm/8pS99CUB4mcqVKYs+/PDDFYz9v//3/3T7p512mvz9739XsOfKgflOoLbXXnspgH3yySflv//9LxjsycgNPkpB+X333afAkeCXgJYg/BWAOALA6dOnywMPPKBAjoCZYJcM95QpU5RlJbB//PHHwUS3KZgkgH3sscfkPoC+UQC4ZEFra2vltttuU9B5wAEHyA477KASb4Li//3f/5Wjjz5aGdwDDtwPecyflssvv1zS8Fkh6J8xYyf54he/qPskwGYOL+OwFHG4++67YUzarixyGvnKIYzP2F9um+wuJxsY35NPPlnbRDDLY0SGm0CVff/CF76gTPQjjzyioH7//ffXdQh6OWnOtpLB/d3vfqcsMdtMFpyMMuNFNcB9/3wA+88o0F++vF2uu+46/S2Pf0vLKORM/xJ521T4WQC8kS/jzXbzFgBvAoe+Umy+qi/GRMmpv8u/HKWv60hMwEfWlCwnF/5e13GBnrOt6m2vuk2CTYCxWB3AGNhJgN9z/nCTrMD7igKMJnBD7MU2s8Bq6UKvNI6OwWCClYEAaAlO4SiVJhitRV5rzCfwgZQlReQQs14wwShMMJSk5YwsbvRe3KTJBBfwPeyvsD+wu4Us/KUhbQbM1PZB5sxvac5FAMzPSbRyMaWHXFaTsmnkMDtML12bydaWCViV4XXkzgCzbow8mr9rXJ1VGq0Ms4G32l7H/KqM3CYPzLA0F9gBxjSj4O9dF2gF6NwIJdgOy6oO045DtObh8ivNR0LuE2aKaaChNo9YggEYUZAFB6gVuGsH8pAx4VBm8EAO0oUbU++c4Q2wP8ij9mNjdZiMiCIHONidkuaMR8ZAdn7TiV8QuI/xAOFAAVzj5WNtZjUKYwzNedF3HqwsQXI/N7DbOYf4ruWhMC2gjDrPQ+ZGm4kC8umrO2c3gUtxM+yCc+SZh6+nLxQges7zvHXc1/ULZ5JJzxLzd5+ZnCOgoIhC70NOCoNeZ3A1d645s02Yr/B3WryMmfhG3WFejkLDPQqV/TvXKFUVJV6XVGiY83Mg+f9meCBtl0d0BNw78Ifdif6SVO7fub/zfg+FEvNMqV468KAD5LOfOcFx9zXtpQSWYIzsKIEV2U2CJRdYERARTJ1wwgkV0PWd73xHbr31VgDgexUQc7L3s5/9rEqNzz7rXAXCzIe96KKLFMQy9/iRRx6rOCMThJNBvvbaa5WJPuusc+RWmFm9+MrLku5NIgeXMuiUsrmjW0brbykrvvvufyhA33333cHYvgAw9zAAW1TBKYEtmVPuj6wyQS2B4b0AtAR7zGv9/e9/LzvuuKN+R3D8FEA1SzKRqWXbyThzcoCM6jnnnKMxee2117SPjANBLrfHf7NvZK5ptMX+/upXv1LJMnNyaThFcEuQTDDL17hxE+S8886T31z7W2VwuVCq7MOEuQc3YoJXfs+480Wwy5iz32wfjx8nCQiGyfKSDWb/+Bn3deSRR6pUm5MYnFTgJAH7w7xntpf9Zr8IkPfYYw/tL9vcneyROkxujML+nnr6Wd0PwfTMmbspy60Egy4DSaDN+WYXG4H1iYAFwOsTtWG0Tt/g0GmUw26W+PDhizVt3XuI+xMdWMKAiQA4Z+rtddHEAaDKh1eRQIjmTwAvEfybZQZiyOdN9nSi2k4dtgn+FTe/IswVJADHqqaxcvLlP0Oubo1kUZ6nB9ssYKBJ+391WKbpc7gkuSDycQOAQCHkB+PGW6L7YBTssdb2FUl4cqj5m5UsXZ29DqsLEOeDS6AP+b5kgcv4mwC36Lg6w3Qag26ywwRXxv1ZB9CUROPGrpImLJVc1kowOFhmWaCAsrz8XslcoGXCPgOm3QPNwXLVjRh/EwQTzPm8qCnIAbWzuEPtvpibgb7RS/dfDDjX/GR34qHC/jrbBKo10u4qqbS2hTJqrAzwq612d9yvJQoy+AsHcoCfjwAAIABJREFUtPN3SK2WEOctODjp6pWpwRq567RzRZb1wKAMYBhsMY4cOphDqYaY9HQjNwksMoNShszdD2k7z5kETMtC+JvbdHOl6WKtAEVjgjrLao+NI4N/F4Hwy5Bn68CHcxzsksvGD6NryjZlXSPgTA7hui17Uc6EqQLFWhxU1vHGCYZr2QuXdp1oK/E8dQfpPKdhooL7Sz0UDL29PZLGuVEKYbKGszhcF8Z3AjmfrxCFygQyONTBjtUEZUXvAr1veMPNmOApC7LjsF1zvzC2d5h4c2a8MAWE6xvu6XjXa7CMOqRF1CHHWm5bypiMswOodT3eq/7OnRxc3y30fzat73bWd73BTsQNn/avDQCvHiRUP7vWK4acQK6s6O6jb1/KqGIylgDukEMOkm223EoluGROYwCPra0tMD7aX8cT3/3ud5X1pCyYLCEZQ65HcElwdcYZZyiDfMkll2jeLtlTGkLxRVkxZc8EhZROE0B++9vf1t8Q3FFSTRaWf5PFJWjk/nJQP512+hflppvvkGeffw4Tx6gagQdaLmvMnfy49xwLRnKraVPlrzdeL7P23A3gsFVu+MvfweKmpQYlf9gvGkYRTLs5uwwJ2c677rpLATIB8NVXX60s+C677KLSZM5lMz7xeJ2CQrLIbDOlwZQj828yxW5esVsHmBJxsuBkiZlfy+1R9sw+898EwVzn1FNPVfDKnOvDD6OjNUH6LSo5rtRTLrB+sV/ZXMaXUm+Cbu7rrLPO0nZzmzTFIhtNKTaPEbdN1v6ee+7To09wzm2yj5wAYDwIsP/4xz/q8eDx4QQHzcSmTZum68fjMZVNvzPvHbnzttsxlvHrtmfssBMA9VHa/wzHorqYSVNXcWA+c1Pa1uvMHRYrjfT7z2CDOPj+D27ywwLgwR7BIV+/iklR4GcaRGBBV2J9VwTkNNQxdiL4UACSM8XPaxrrQf7RUdm4DAYADIO4IaVRfkeLmWMwWtuM+nTMP6WxVQwDWgxeL/7zbTIXzlW1k6bIgp6MdGVZMD0qIazrAQsbjWDnIUC8CDJ4gboKWM2Dga4fOaxMR03j3z34CevRooAA3J4LkvPBrVFzewHGKPkF8PVRAg25swcA2EibAVIxsA7gYUWZsyt9Nn8bYwdd0H8FkIZa0puoyYlhTi4G3PoyANmAZMPU6trKzDpA1GVzXSDsSKM9yHlGifoBz4K+C3z1ALjcR8k7B85FstUz61XrOvWFDZuN31Tq5K28/Wpm1pwQK8/U89d+PHxH+SMS74UE+p0FskusSW742KcRKz+wCz6jIycmP2oam3Qg0tbeIRHU92OeURHGGjHkEBeyOCacCsD2GWJTv9j8zcXtXiX8jLCCcHPj4iTNUA8ih/wSHrENqALAvpQCz1KxEZcNACbArwfgFxlxDvgEiAWby2vaKE0w2QYAXMh0Sz3c4bM4r7M4MfK8h0Uw/ZJGbUicRyEAVklhki4QA9PTI6Fa3M8wqZdIY9IK116QE2M6wcIJPwJg1Ad1J6SQKgGfUrSDAJjnKK75ElIGmKZhpniwD9wrHPZ6xB6GIWy4BcBDGHy9l/ZnYAcaEG4cADzw/s3+CII4Ec7SO4YpnaTMK4Edn9F1AEF77LG7SpIJ1FzjKUqVKRGm/JdM4nHHHaeAld8TAFOuy/xTPqsJOmmiRUkzc3bHwCCL7OLpp5+u6UMEiwR0BH6LFi1SaS6BMiW2abTjjDPOkZtvuUdeeuVVDAlQbrGIyggluCVj8h83G5k1c3ewuLMgb35RxowfhXm5otx7938BrjtkTGsj5NdHKctJNtQtQcR39oH9p8SXsmzmDFMaTXD/k5/8RNvG+xDbRsZ0q622UiMvguGTTjpJSzkRfLqT99wW40hQSsBLFrgTk9BkzBmTkz5/ook34sX4MibcDh2uCYDfeOMNZa0ZUyrSOBedAdBnOSaCY8aLbDEZYJpdEaQSSJP15T4JjCmJZl8Z54Uw07r11tu0b5Qtc1Ljr3/9q7aRMnOyyFdeeaUyv+wTc6KZr62SeExyTJu2hbLhY8eO1m3xeFCBR8b+8MOOxHE7C4pB3qt1JKEvC4BXvt+M9LGTBcBD+/wY0XtXdrUKaFBCSzauGlNVgEfVg7KChXFDYS24HtyoQywpkMGNUQeDALEsdg5zKw8KuYfB7IK2hf0U2OEY/oZx03dxM1+EPJ6CBwwxBp3tyNUI1DcqAA5gXZSwg4ETiByWwwV5WAwTAEOeHMagOYQbGb7PYZxM5rcHDUqXcwDBOcngAVRAySNtByTONKTghlz2l/nABL6UHHNQ64Mc2oBfAmHj9mzyfklLmpp4fQCYIwayvQB4AI7K+vKm6oBa/bd7R6mYP1UBYAW93IYxleAA2gMJsrkpr04K1nd6rXqhm6OgMujVLs5RckE4n1ZsZxUA1vUr+109AHY3TYDaf8HhEF8iBfl0Ueoh+4qAEa5HuaSJGJv89aSzwAT3ShA5RQGcB70oXk+3y14+tPFQjPrAfEOCXQATz0kWF3SojFtjisPGXbom2Dwc2B/ZZ9ZS5nnKn+bxDy0fZZcRGgEeZJwDmLQiwC2VyADT6C2Ds4ApDHRepyzAlL1ADS6cG1RpcKoJ7qwRj/RCkp/Lh3FNxiQEV3MOyJJdSyTe1IAyH3BIVSdXk9fOe4ueW5AaxKJxKWbSOvmCu0+lHBknVYw+w5RD4368LKNG+bQOogB+USqMk0IEx5YBXv9Tb/ADmPXf94ZYc+S3f6DnzgBAuJ/iZmVA8cEjOvAEiNk/RUoEPC4DTPksc1ULeK7zeRtDug7rzZLFJMAlIGLOL4EgASQZQbKmNE1iri4l0j/72c8U4D788MMAY8ZNmPmwlADTQImAjACX+a989n/ta19TZpI5utwnJdXMj/3xj38oRYwtzjzry3LzzffKs8+9gvsDUqyKSCMKMr2JE2c+aW1pls999jhpHd0sHZ3t8tjjz8qzT8+VRGe31NT6AfYOUXb5zjvvVKaU+1eDJyxsI/OTyTxTAs19E+wSLD/z5BMYVtUoY8q8YLaNbtQEm5RdU1JNxpT9o+KK0m86SfPfzOc1Eui8gtfLLvuOMrYEtx4MANlv7vN73/ue5iXvsvNMAMxfgcF9R9tFYM37bDgYULk3ASldpDnpQJDLOBMA0wCLgPjQQw9V5pzSbbLqlJyTAb4RjDJZZvaJgJ5mYgTAlEgTAP/mN7/RyQ06TLP/BM9k8Rmvu+/5h0SCIRzbI/WzH/7whxIIR9QE7YD9yYZ/B8+F1ecA9yW1sDeDYwE/+Fm/4dYY6fefwUZiqPtvGeDBHsEhXL+P3aXEkGVzKGvGi6lyTm6ryeLsW6pnjIq44UKtLH4UpWe+bSwC9hcANJVKSggmVD29nKWFcVK8RbJ0Dq5pBptbJxf89g/yPuzpyxHk3yBnpgay6LberITBFK7AewkzmryZe9GQcAQGWAHckMEAFzGZVwAALhIQ48GYwYvsbwrANV3Mgvkl+wuWmPJnOjxjFpasL2oZGSAM9ldRFAe2CkJJYWNwi3/zIbsS++s86BUA99UXwmDYSJ7JaqtxlUpy+5YKADaPb/OFmlkZdlgr8zpssYmlOyu5ngCYm3D1w3o3cAG3s3817TL7ZZs1z1hBvQOgK03/4ACYQDQKYBHHpEYilwLjT0CclOZkTrbLBeWmT50CoywweThYNZgw6Fm0EAgWD2MWu0fdPjXNIoBV1GuUCAS4pjtwoqa8m+Q4GTmCbRy+CA4jwS+bT+BbwDliAfAQ3kQGvWtOfugNxwDfEhhbPXXB/FZJj/m5/g6S5LIvjYk7ntdgg/MpzdNvjDZJsrtLon7wyDhfApDldwP80lU+3tAIp/hOlEmDaV4PJse4GeyLJVYilEwTeAPQFglsKYXGPYL7NpcWrhu9rHC+0jxP64bj2icLjPVsPvrgToChHsAMrvXmtB3MMtQMzOoB6LqBX320rWXidm2xWeP+cb1TukzDqzqUBGLeJ8EagSkfaQRyZSi7Zs/+iLJ+ZDGZX0s5LYEWGVsCZgJiPvsInOleTPBFUMV80jlz5ipzSsBIJpgyaAIwAmjKpAkEmUtKUPfiiy9qfirBGdnR3//+Opn//rty8ilfACB9UB5/7FmTFgUZdKwG5Xl6ulUFRzXayZ8/QfY7cB/Nn/3T9TfLwvndSH/yQyrdCROqfbT9/I5O1QRzBIs06SLrSnBLVpqyZ37n5ss+//yLsnjZUtl7L5MjfPvtt8vjAJutkGezjwSQBMFkYQkw2S/GiHJiGoLR1ZkAeJtttlbDLzLr789/Txlb5uVSCk2QzH1mIfWm+3Y7VFwcO2TB1oYw+VCE6s/MrXs0dpQ40yyMC02wGDPKoglgyfrSnIwO12TkabZ1+513KahlHxlrss0E02wvY00JOGNBlpvHgMeckwNkjO+59y4M7/KY4Jitx47gngCY7PHo1rGYoPgx0q3Awlf8I9yz0ZAPSnAM8vpd2/m9sb8fbPuH+v4z2PgMdf8tAB7sERzC9RUAM5mSA0uCXwA9siE+SlgJgJX+deS8fNg5jLG5aDDDya9x94tC3ppGUfRiCewMAKeX+bQAN1EMOFMsaxQEWwKZ4tm/vg45vo2yApJEbyCOcjwwV0KuHmW83WAKS3C48uJm6IfjM3lkqGshyQHMxGyqD3m/LgDOAQDT7TmNG28vfpkB05sB4KW7s8kThfyWwBegmADX1P41dX/NbB/RvjFvIECGkNJhgI002mV/9dBoYi/lPgSudHx26u4iCMwg8WA7zlz1ypJnDdHKwFfvuU6+sH6tUk7Ddg68rAEYV6+odYUdAOzKrN28YAJebb8Lfg2C1L4qMB94WZNEUc28sGoBMnM/KHsPTTHwQKrHA9fTnpBtcczH9Zbl+sM/jl/hYHbAbRqGWQE8+POpXok01Uk6x/rCzGFGZPEW5hyFHgEDgClzdwEwGecQaGHGm8ZoJud65M7eDuGlP0x27YBfbY0BojTC0ysL8mfOehCoGrAZMUoBXwIeAmSBKT3GABkl0/K9HTjvMjJ5lMh9d1wuB+93gV4KBUxWJYt10gWlQRmDUlii4/xD+TT4DERxrylke7AJ3iOwj1Idzjm4map/ANkl7p8mbMxdNzKEEs7TMpjpIr53J698RUyIrUYdMUwCPOybMdjrd6jHr4MVnwx5+1d37g7oq7DqvXajAOCq/TO9igCLObcf+QjlrmOVCaREl4aNTUi9IvtLmTDlsnRtJtByTaQIuMisMj+V0mWCSII7sr10aCZIfOEFGlL9RwEvWWLW3yXoJfP7HhyQWbeXObVcj4ZbBKYEhRMmjJP77v+HzN7nQPnng0/LKy+9qVUWsjkon5C2lU52Ii0VYxrM2B540Edkn9l7qkvybbffJ+3LCuqsXCr24P5m3KIJ8AkUXRDJkj9kg9kXyoDZb0qACXbZHrYhBndsMtNumSeCXeYSM/+ZrDYnBBgrgtobb7xRDcQoeWZfKe0uwrCSbO43vvENmb7Ddrp99nvp0sUKTLfccmuVS99z933qWt3Tk9RJiRzKJdL9mSo6LpQvM+6UPrPdHGtwUoFglyw22XiCVrpVc2KC/aRB1u04NmSA+R1B7A033KAglxMC7DuPHWXfLJOkZaZYx9hhjPeZvbf+9plnngIDf7MsxeTG5K2MQdmTTzytztsplYmbcVbfsq6y/2F/+1ytM8wHafVQ338+SFtX99vB33/XTDytrX0WAK8tQsP4ewOAHZMAZXwJgAF+AYZNHVueXuYE4YVi8i2NwZORCQKk4us8blzhaBgPJLCAYIOj8Vrp6ugSaUZZIwxQz/vFryQRqZNstEGWrshCLt2IvD2PrECdI3ow5QBUQ3gYpCEn8sFpuBj0QAqdwLoweG6IY8CKgSgAFlMDoXSUNF7d2G8STE26mEHeHyr9Atxy8KptVFMrMj004wIQxr/pAK0ML+XNmsDMvpmafS4Adu6U5o39IzilBBLgkpJnL6TPjIcyv5BxUzzthZFXH0vuXkwGbCqUc8sZOTJn/dy5GRvp79pOkLUBYOf7CpDtA7rKqjpguL/dg2GAjRR8TcuaBvfchBcSJD6U6M0cwLayeNiOqWuVBEBJECYf8a607Ah2bnLSI7/8n+OwAkDI4iWQqkYl2408TfoJqcyVCgTDABsJvjEVy5NpJ9Ct5J6bf1Mezf2rEdtIv4uv7RTYRL9XV2/nPuItGfdnMq6ab0sAqqwwri+8ygTAAKAlXw/eKUd2pG1qqpaQplBOHr7/qzKxqVfS3b3SmxgnBxz6A60JvgTebC1TJ8uyDqhOcvU4z7A9KhY48YJt6b2tHFega9hoMsDcBwEwBnlom+Yn66XLSTawwJRsY/HBlIBO03ZZvwhYALx+cdtQa610f/8AwNfd/wYFwKvs3zDABGgF1qzHs4COv93tbRKE6oisboYsK4ApGUK3FB9BqMqjwXhS0ksZNJ/jzPllOST+TVBIWXA3AB8nuCn3JYjjNtXUs6Md243qdtXtGMCS67A9eaRN1EGtlgQzTQ+AFrCNSxfgb9ynwmBFs1lsG5P46pCMe1oaqWEEuX6kbhUxJsn3ANQHWySMsRHvcwTICpwxjuL+CPq5P7aJbWZfCPT4ORdVcqEPbFce45da9InfpdDXAFhT/j4H9jaI/jMm3CYXxrEEQFgLyXQCgJT9DsOTg58zz5r7p9S8BzGJ1cKQFP+eOnVLBcu//MWv1XAqm+yVMNrFezVrCPvxzOe+ydYSkFPqTCb6dThicxxo8pQxlMP3/J3GfAW8QTAhX4+JhgTaXMKx9YG5NVUxQJzgN1wYE0q+t99+e2WCOwHeGwGwuU32VWdGEM94fW2lBOMkeMlQxn7Fz3+pplk+HC9dNtFJyrUOH9dyoxjpQ6fB998C4A31LBmB2zGDPQIhU9qDoIMsDE8KB2FU9UoNl3SA6Lzoxsus2WRK4nWNYPMwoPWHcUPDjXr8JGiUc3LStddJrhbOz6jJm0QJnUR3RiJhGNIk87ipB2BGg5wTECw1Adz0sF16NHtr8JBBzq8/7sO/WOoAzCWcIGkOC2WtJPFagYdGDx4q2TLkkJArlgBsWeKIN0Q1saK0maCY5Y+cvF5+rvm/lasG7QQzrCWVqq8khynV+6aynA77y4bSrAmfc+CgNYGZpFS9aI6tAzw1R9BMIqyc5+vujJMJDiNd2Ub/C7L/v/tf8vy+OrfYAGAtxYROVXKY2QbTGWdhO9eBPV3bgwMPo5r6VuRctmPyIgR5Mx6gyxdj5iKGOsxh8cDsKo5jPQay6IlZr9x2DEyymNSdAMBBWSYtQ6WlmfpuxZQ4U14Nw28cQzxg0cVUwCt5dpOSVS5wZlPZvjMDPQIvvs2+ySpjN0nfCjKpQNGJEE5M0cBOzwrKk5knT0d4utKT/TWSed63fLjuPcVFMnm0yGMPfko8qWelAQZ7PpkKscEEmT7rSjjFiyzEmAs3FvH7xsOZNSr5dAcm4ih0JptrmGjNdOAEIC8Td8JF84B53RsQTLl9kUww2sET0FcgC2IB8PqezH1lqNZvC2ufQFy/7a7rWoOdfBv69q9uADjQc2HV4bLrf7Gu8er/u7VJsM0ENMvW+xX4EIDybxcsuSCRYImMJUGWWQdnFh2kASQVKGNdVwFFMMbfFwD8IgCJBJJ6r8F6/C4JBtWDdbi9dKJb4gC7ZFUJnrvAMIcdwN2b6sHfPsiYcT/A/SsCU09OtmehavLiJqLqMKT/kOnNQ2lCKXQAYxk/xkgFyNeyWC8QxvowBmWf3PazDy6Yd4Ej26ZuzmhzFG1m+9nuUBhKFvyefXOBP8EyXwS2/Izr8W9Kiwlq+Te3R6DZ24P8XU4qIEWEttJegHZOHBDsM8929uzZ2u+//OVGxCWF9aHgwjHg/rh/mpG6ztVkyCltJgtPtnYBGF5OdHNhe3oAfCMYC3L9BEC2F30OYgKd/3YnJfg3lywAfADbI5PNdj+HfOcapLJwX3mOOfCZGcuVVKqNTkkD8o5Zb5jtvenGm/W4V46tq4pb3xN1mK430u8/gw3r4Prf3xTtg7fGMsAfPGbDZg0OPgyAoMwZNzQtNUNJLsEvJbU6NDXtdYFaBQArbwKQAsCKgWG+BIbEhwdAtJFJwXLBDTdLJ0rfJH1B6cUAMgGnYMqZeZOk8y9vTkgfBXMLeIkbNJ5QmH0MAxOhfEAtHhgxfO8HeI1iQArw6wcAKuE9A1Y4iXtkBwahPZBcw15JZ2G1Lq7W7zWyZ4JfmteUmPuLd/aV/1MGWNldhwHFA4tGN5WBiAN+KwxuJX+EgNeYV7kTBAoyddTslCHiTdYxm+oDzdUA2ABq87RlfDnwNhMQfcsHAcDucSKYNWDXvPqMuRR8q8GXI492d1Qth14dEB4Q+Brg4SoD+ADLdfWIDw9NHx5oOcwQB/BwYkmpImTOPuR5FzHbPA5Uf7wrKVsBfIzDIbrq6E+Q3oVRFkokwTyL7K/Gg1vGfwh+WcmGjDBdyFN4MGf4bKTkgAvWJUgeyQYWw+ZGMEQNcfO4DfNrvAeU0VeNBa9WBwCbuRyT6+0oM8i24K4D2XwbDNi65ZGH/j977wEgaVWl/Z/qqq7OafKQoyAgmDCvYlYUUYQBHIKAGNbPNe2qa1zz7n9X/7vu7ueioCBImAEkC4IK6uoCBlSQvEqcYULnWPH7Pee+t6q6p3t66AZ7Rqqgp7qr3nDf+9733vOc85znnG67LL7XCoO3oCCP8FXTHhhZnZbqeKZtHF1hL3vtl20cT0rfpjZrpQRSmeiF0gImcPgVlfebjlR85SEr6ouYlvvKNL8FECwQLrEsb4tHgJk/YcvUKdBzHUCRl7INjrgZTrHwAHKu154sA/MNYczv9NOM3W0Hv76MzRNYzKZCnQZECvREIBgjhAKpLWIR8V0JAKgo6CAU5w5UngX6IhhUek47EcthAFc720RQKMApsCVgLHCm4ypq2sraJdAk+0QKzwK7/p2iv/yuz3VOvYcyjYjrsV9H+yLALuAs1++guAHH3hil1yh3QdQXj33COCvjsHd7p5Dm/ESLEWnS3zqna2Lw0rXGCG8EtorMCpRG4K82R3ZXXk7kJFItEK3tdAxdm/6uBcE6VwTH7khI9E1ypLAtJs+4v7/X26L9lGstcC168S3U2M1iz6XJaRbg1Lllyylq3owAqvZRXvDTidaqZq+Es0TlDtoqAbzrPfZfBPuyVQTqs7RX2zqoT36Pjgy1X6Bc38kh0b10mTsiVANZGjIdiwKwV66wItDK7X7k4XWVyP0TMU7n+Zg9abvPDwAmZvCT1ron/8Dzvv6tVGDZltbXAfC29NJ2uo0ibU1CobyYj6ESAzpdKEmGZtJolP6oYYSQVRsqz8rxDbl3zV1QZIj8lil3kyXql2vv5nMm+tYuez818dbj+RzgoCUiop56K0Yhb6L7FEA44+VxwK/qAaP4jCnbLOEavktJFAnBqxyOwwJ5NKbcXxYT9wwSsZHq82aAbz8AWKrQ+TJCW/KukucXhK+UNwjgJbc3AGJ+V8TGRXMChcjr5laAaxJ9TBYfbyV9IA+wKM9uonkkV5HVADhFkPROclDJ735sAdoEgCounkSBwwITQW1SeqgyHgTE1b4kzzqJFoevwz4pjPSgQq1tExBbC7SVY72FFVgF0ZMpalPBdW00fMognXrMiqGj65S7JNRvxH/r16oorRwoOp8+F3hQLnhuYsyWtPdYL6q8S6gX2E6pq10YJ829Q/aDd73fbANULIBxg3J7MWqyGAU58jm1YOIstwYMBC1+Q4hmTeC8SLPo+oIK9VVlskoYFgttBG+nj/d23yyNFTncPP9bxpFU2UV/FvQVw8IfHeh8TCCtHVkbHqSMEUySiQEAbstSpgaM4IZ7rYMa4TfdeIQtar/XMsU/Mm6YbDId5JlDu0uvIJ1imRUzB9nzX/w1f6zQyrJWxPhGJogEZ5Yy75GP1zFEVGaTOP0wTrqtOCRBP5SlUZenBewWUkVKjPhyEg0Wfduj1fU89DmONeiZPOdSkdWrahQHfQLNAREUzHSChX72JbgW2yhQIONdka5m6J96xQjU9tr+2QzIPNFJRRxDtA/wI5ot4Ev3SkBIUbz5vGY7f/XYM5E15+tB2DoJ1EW4cOA2ArYjzTqCUqdnAxBbcPIWxnHElzQ/jTr4VaVHOe4LhcUusFdWfXHmGWkLeH1xXZizyaRvMIVFts0dWuO43+Z9Jm+oZ0zAtaMLRXzu8SjAshGwrciyXnmqc3hTE82Q6MB3u0bzXywZN8P5g+N95te8KPScfyb/SxxXAtwC0DHKLC0Xgfq8KPA4O3IeINlxX7M9P7H0lZwhcjS0cW8jxX6U51cCtjvyq4DmjOxDvUb6cYq0d/hzKieQHDQaf+4kS9gg0VGkzzUmCvNUUK0D4B149CiCRmldfwkA55iV9e5GRVxXAJCdDLDBzb1O6enu6bQRBleO6B4uWBb8Dst5/kbKPkkx8oeo/zvRtsTWD0swRrTGwGZUqrFrTgH28uTQjWGk5hh8KWt1AAzODQCY0J8AcIFgcl6lBMibISDD54oIp7zObz/lUQYFgAkRFhUBluCVqzwr11fRWL2LRiRFJV0gC4WUoRNDtVwBk4m3u0KjjdFulTmiMwQ+EwAr8Ou5v04Njx4CAd+Kp8D7MURgQ23gyeqDYbst69CFiLQvE9MA4MqNqAW/DoCDUvaWVPUpIDeWXqqA8ED1qrym2g/xeqaxLOP5XDzMo3bcM8+Lpvsje4A7qs81tvSuOJ5Y4rnCmPU0tVgRqlUWKtXTepZY46Ob7emUgfqvo96GnDf3UA6UdRvxoLeyb9HGcbyI8VygbnA7BojnX7Egj6veNA4PlbzJc+8W2gjegaeABW26A2Afn1KfD46rAID1oBCV4W0CB1cW5fdcUQtaq40ONlh7tht1VepJD9xpy9v77Je/+CiKpDeTg36XZcq9jBnGkhjDkvSuAAAgAElEQVTUsBPy+SyM+11woACER5ZwnJ3tTUf+q/WCdUuo7A3zNz48cjA0/ii9RO3OkpTXpEYt5XE5qKRGzXzl4n5KWhcA9lrAembrdYDnPohIeXHqKk7QJBp30UUXucEq2qMEe2TEbO210M/+GJUOBAb1UnRRAFgRNhldMj4jpXOma1jo9s9mQDfggHJglEQVtQbomkRzVfkdAcD5vGY7f/XYTxYA9slmxktQhFPCTrFmsMCDxqTTfhWpBLwWC8wbRHaXLCbFa/AehKcOkB/e7rx7PbGDxciFiK6rccx5ULH3+uZealFlE5ln5gyAo+976yBztvujawn070anReveehSaCTCNPec9lAzUSQCYz9NeBWMeDI4au2S2dk77vbPXkkBEzXscV7qu+FzqXmYQJdMYVl64RNGasSF25Ndsz4+eVQm3SdhN82oEhLrPzjzYwVPIJkixi/nxWjPklBPY17XFVAddqwCwvpPInb7XZ8p1zzRTlnUerzoAnkfnLfSuIQIcAJPe8nguYfRVhWkEWJk0WtwoLLhAQp4FYHB0EI9hDyWJEI5QHaSVu9iHz/wv26Ccl8XLbBBgu3ETuSVEhrFbg8ivjsVPAcov2TdM/FCiBS6hTWdEJ1IJnSTxs0xEJ099zwKouIQgVqkJrx3z8BjG6DB5vyPUwxkD0ApIl1XrV+WOlAejH48Ai9asXCCB8JAn4nl+LoJFI7T4+HvyUwtiEwDrickCeV7yJALNBFzG0keKDDtlXD2YRGx1rBr6cKxvOxNKE8Wy9lXZvuKBSM6p46pNik7H37VjZe0J21UMqkob4v7JWWayuJI+iDTqeD0OzWvcrAL3kQIdKVgSTfOcyaQBMSKsPpfHtUREVxFszAXrUr4PUYWJ/gFbLqBLTcD9YA1ceQp1gx8kUXMQby305jxCJx093dbW0WobN6xHQ5oIvGr64ZBR7cYxTjaGg8MFQeYbBFjoB/Epen4BYAeUMqREZ04AsI+9ErQ6ceGzCNwVhxHCYw6gRFpH807Q4BRFGbXdekYtPTZkv7r1BKLEN7PgPUptXxZ10ijKOEoyUAg0PzUxzoZQzmvp3ss29avU0d7UifwuyvOcqXWJ9Y9KxZ78vE7mNIn8YSi4ejyGf4q5L1Ch5UxjPLtTR06wwHxwADwPA/ApeuuTy+bu460fo2yeIhPy4F/x/Ws9j1BGSqRCbq2P5hVBegI6v72txcFhBIb6XZRRKeLGXNXtuf1bTp1bghnPFYVq6s9pEpWX0Xn22Wfb8atXT1rvHm+XzlcErcquerxnnrR4zriz7uEFF1xgb33rW308esQ0cW5oPS4SMVi0uBOBpvswK4apf2v2xz/eCOjotQMPOgp7iZSv0lJsHwlHSdwPANzAvCWhzgoAToSaHvclzN/5K+eGItieowsDS0rRJ598YsXhUZTR5q/EgV8pCRmAb8M8KfDzg+6xaYExVEmPqU3pUmpcwibR/XOqNvfvkksu8XJZ+YQB+bi7fjvZYbbn5/zzz3dRMDkBanOiY573Qs+f8+3GJliFAraao1RCS/dU16brjU67ULIrRIOlpP6ud73LxfGccVSPAM/3Fuy4+wu0NDp4EQAO9VijKJMMPQHkViiphNnwHgVjUKJVPTvtYn1ST0Sx+Z9+8GN7hEmyV7FNShI80NtPIA+6EHBH9Jj8sGiCAYTloawWmJDyEqoS+MS7nEYQQhpOiv42KOGTCHBZdX6hOxcEfAWAAcOq+TtIjs0wiDoPUJ4AABfwunqoRxxrKT8CftPK/fUILwJYApfUBXWBG8/TFfWZKDM/KgYaIqEJsBTwrYmqholB9NokJO6AUmBQE62TfD3SW1FRniFnVnmG/qpFaa5uG6jT3pYaA3oyAI7RXHkHdN4g6OGHi4uS76/XDAA4ntej+gLnk00eXXPcvxLZjeWU+EJK13p5+aeYf+mHCtTj5DLI15VyeNhSc0re28t9UIQA0EtxKxsn+tuCQdHGYjs4RE4WImjt5PROrNtg+3cssZ1hDZx/+LFwVFEVhzI2vmED+3N/ATId5JVLLKuEsJrnYKr2NJPfjk5hSjr/KfkWAbCLspMjwdOejKFQZ1cAuNiASiiRWXnPGtNt1ol66mjfOusi77czM2a3/ui95PzeTjT3TzY+QekO8vIaGXeZFmhQvSyMLljaYKMjJTHtbaenHWK9G/lubGcE6p9jBz/3M16da/GSp9nmPhxv8kc1c4yWoBivjI8GysJ5loM/ZSHiFdkgW4rYPSVv5ZwvuowTq0gnKyIj41QR4DdSDkb5ffLaRyfbTCdYaAMuDzBsag8UvJjvqNqrJ598shtmUYF3e23/bABY1xRKEQV6dxQ/mhgessuvudaOPob5eh6vcP7HE0GMEccpTKc5t2Hr59a1636uBuh7NNFzThcHGq0qLDa0MDcALkqPWVfnMAJYJbvjjnMBxiV79vNOJkdWNMvlTF+oT2vJBwADof0npFGRYxxFLOdwDWHJnQYATgWEM/wdBbJKAgmUVBKIUH3gqEZdff7CnQplIPVK+t8j2TO/Zn9+53DRNbtU2WzTRKJFkaaDdC36UWqC1MPVJpVbkqMtjUDZjvya7fmRM+7Iw1/v1OCYhx0pweqTqv23Y/aCHKhaPwR447w7So5TCvZXzFGXzaxIuK7/4osvtje96U0+V6uyy3zXj3oEeMccN5VJLIpQRCVUN+08Fy/kcWag5xQAyaRcQksmWsvkn1PeD/nAX77uWrsHCutmasl1deIJR+23uaXRNvZBW2xvtU2bB13oQSJZGXKCBaQLLAyqPVcit1j5mxmVCgDQpgC6liVqKxBM5LcsdUPeC1nojwBiquhQz5MSJ+QO551PDQAmF5hQT8j9BVwLAGdc1TmUQvISK9CmRZQOQlUBAKskkt61IpVqIqvxgXARKY8OKx86KD9XaDb6XYIWCViuXRBqqcUVnDmdh7QGSMr4n7RfjPxG4OwANUSalXcbj7tlbs1UgyD+XfN5LQBOotaR4jTVg5oQUatt8/bIWJhyHjkO+FRlVqMxpUU5r9xx50DzhQuDAd7Vp+TyZrmIdgBtlns/ODbg9Oah3o22V2Ob7dY7blevOg1KNOe6/2EmLSivGMMDI1CnMcDk8RsieqwJTQaZRETqEeAddRJSzrjKHoUIsKKswYmiPHsB4CLP+GbqgiM+g1dMRI/yaNEWtw3jv9pst/7sndbTeDvTxXp2QSiHPOH+jevxFY0TUdSDhXuMKQI/i9OcGxDkKzBflVPkNJY7mdNW2nBuH3vdEd92SnSqcTGU6w7SQPAqoxKdalV+PRRqBP5SRKSDAZjk/CZRhvkuoDvqnXui2i0AHCnDmtO+9a1vOU1NbKMBKNCNCb14pvMtbP+jhZFElSSYpFxZ5dVdgQiPjCxFGGbNAZ4vBXSeN2K2CJKmbok8dSIupWtRlF5KvjIqFV1669GUtpvzNUwtzrcNF1ML5LZh862jM61ns4PvEBU92SmkWnMGoQhnEvpzqQiIwFBqTG2CzTBoVEGye+9bIwvE9tv/WBtm/hEALgCAWSWZP0ilwGmficBRNcjnIcQT1r64Lj/+9wLAtxOKd6hfPOYljN50xBEu/jXuOaJJqscURlmFCTYLAJ7tFs33+a349719U+8ldyFxohWI+naKBozdKtvhnHPOsVXHHzelOsdsrd3evp/9+RHgk0NDgE8CYm3dPQ4EB5lbm5TbP/vw394uuqY9BEQS0TTNv1ddfbW95S1v8evTmqK0Bf2u6LDG9/jQoF129TX2ZubmVonKkdufaa1ToLfjG/zkNs0jMK4YHCZRV1+VgrKYh4qU8kWR0kXjCsx2k+8D9dRBZEe7fY6i6PdBIxiiTu9jQxifgNsWauIKNE9gbeY9ZCLBAdV4pSYex3EdmTzHlJGr/NoK7VmMR45L6aMSNX8p0GkpygMUoT3mmX/Ro7F+AO8QEd9xUxkUURSJImMR45NFDCmUM1L+b1rtFsVasUuvG8oxIwAW6NWEyLurDsucJcdFINepvy5eVaUwh2hs4vGMQNbLHIU83yiONZ3Qw/QA2LmUk16iD28BgD3Hlzbp3BjjoaW1Ed4I0NXHkyPA1YNH6nOsSRy+icdxDQuuQf850J8iVhEiv9U6wpNA5tSospYRRfFqmiPlZm2W4Tryuj94zLPUHPSoDqC1BWA/uGGjtS7u9vrNE/lx68axsCvjYyW1g697zVtpIONt46C1sQiPDFCmASp1hnxBTWq6bNEkVWKi/tpRe0CDJIxTRX8939b9UgLAgFVSHTJtGGZe83ExXrCirehEZT7/W6jxBbv1f15pmYk7YAsM2dAwEWKcKs3UF29szBN5QZBG4qtykgwyPwkFM3/lofnl8OY1t6AQ3bjMNvZ3WLb1EHvuc89GFEuU6KyNFjtsYJxzs32lfJnXJw5GVuUR1nOzZQhtR70ZC9JuAeCoWCvq2qWXXmqvftWr3OEnD748+1t7zdeAnu9Fq/0+H9WkkIga/J73vMdpdrO9Frr9vnxMVwUgaXhjYxAii6V2dE88JxhwtGYtNNK3nTDbJW71+9kAeGXnGasSzOv0ybXPjAJ0X3U/TzvtNL/HY6orDJDymrrMCTkc+42IdWZLffjhN5K7bvab285xm+OgQ061UeaUQlF5wABg6QZgu8gBn0nq18+TgTnv+ScwymC+ACDaUMk+4xtft9NPP71STiraBVtEfmPKV1KKaKa78KSKYLlBE+yzydNw9X6KhSiRUQdEOC7a2pjTsXXOOussO+mUU13jZUeew2d7fuSkWkU6hpxzmqeUB63rV/RX9z7nlKcd9+VEQ55LXc+ZZ57pY3eY+6wa2JHFkFMtaq55JWW9vv71r9vRRx9dUUefrwOgHgHeccdOUO316JwuQnwelfUQCNaEzkeKkJLrluroQnwKILZoiX0cb+ggioEb2G0Em7J3kLpwUoXka6V6jqDU2tWGAuswdffYv4EFwp2EoN6SIr+q38rnGU1c7JOG8lxCzEo5v8r9Va1fqT2nG6E2EBWe4O/NtGcjwHc8Q9Q3rYjvBAFgFKgV+SWnWABYPxK+UvRaE3qo68n2SQ6wR4CTyK+AmiKWuvASAIq4cWLAJJOhG7aJce4RYnVQYuTU1v31RVk/1enX1aZrX/HvSTN0nKChDTsAru4gyrWD8STCLAdFiPxWI69BgVGnFfWpeqzJJ44AOJ44gFm5B6o5vRIfUv7RlnSyUBN1psUhjhnO7eUd9AoRt1r2gH/DDJMV8OCejOOFK0mtG2TSCp3VazSPI3jTRr1FRNXyE0PkeGask8+7+kds71zKLjz2dCLB66wTsTVcep5/3gxVa1y0d86dov+CM6P+2jF7IKRgRPXnmB2QZ77Rs14u9Vu6ndIkw93WikMkNYLnOnWv3Xbn0cwhP7SuTB/Gm8FAWQbFnpIcrZTKSFSFsyqTwZzkeeN8nicfWHoEjS1QVkcLiPmVrG3RCusbZY7L7o0O2+72itedaQ8RUF66077kC2P4Y7CWG8Q4UdkjDXOVSMKQLUn4SM9SEhHeMTt/4VvN4iAAPKKUGiaQq39wvedbxlqos4pI+dz1RNFhH293lKh73mT9iMyoBrrXjcXAVH6h6JUCjttGgV649s8oopOA4hj91XWp/mozbIxxflft2HPP/W5CgZ5r+4PTPTxX23qMyduFFIT5vLa+v0CDQMRbiIq2UE5Jr1iDN6zJjbAUmMMmlK7Tb0vxz91732U2hkN33/2O8+BBoYS2QLkHW0pMllA6LaPUM8Fkr1AxHyGxbe236fqIKg0SDCIi2sI41j1WtPvUU0+FZQVdWDV8p2qJVKjPsgFiBH0+92A+7deMUfv8T42IMn+jEqxXGiag5hLZfiqhdcWVl9txq09wNmKtbTWfkfTn37fm+Znh5KJAn3jiiVQ+UHmuENUXq0aOLEWBs9jqCzd/zrfHZP8WfQx3w1D55je/accdd5xHfKPqdYZ7HkWy9Cx/4xvfsBOJiKsPPBhTSQGcW1ueIAA8DbVybu3Zyl4zPWjzeXif8EbO4YBTqR9Tryde95bXL+9jOeZqCkjxozzLjEdIBX6IxCBkNaFDLl1un2Rhf4jC5wPQBzYoH5NILWzDJOpLJBbw1gRAHCXZritLsfZhIi8oQZegPTv1WaFfJlT916gIJ01qkOIz1OcSoLeE6rPoz1J+LrdAu8bOHBMApm5wb2kEISwaIuVngV9UhUONzqTUkQNgTQi8s6p7zV8maIluedmjivCVcvpCfrO8mgLAge5bLVE0Cfx67msob+RR2VpKs8oYCCnGRUILggPmiGiTv3VXZ4oUQa+sImB3Z/lDKTq251sllFD3UtYYCUEIK+YxT/P8VHBp0hanjmkfXY+OFaLBgcoUxkYliqF+SSLE8hbGPF9vg7oyHlvvDoDjOdylEKjzSR97t7NJkXNLaC2VhRYodW5yeTOtbVYGtLTivStRyzDVyLkYA4XciHVx3qWD43bQSNouOh4QfM+jMOQZFyhutiCMNdi3kZxz6g0TqYsAuOJr8DEWXvFpqPXy1v4+m4riHB7I+i6PqwfCIq7nMTAIQimtPONfEeB0C5J5EiqhWlYzeT3tlBrpbtloN996GBoDP7NGosatSpGAINBEncoG6vMWmb+ygOaxAcprpaDN4/Uf6t9kaL1QN9j9Z4H5wFwmJ1mJ/fKpLkSxlkD5e4kd+qKvW98g7UE9ekwsGPQGShmV6hGzBCOKGsFGlFi1gcMIU8NrjMFolEsYDvZLrYERc4bje/j+L+0V56Op71tepxxijTB9Yp7Wt799loNH/e0Ou1nCM2HmmWlt39qaP3XdnMs9CBQ8GVYuxsecFZWfY6mRWcs4LSiA1/M2g/2TjGEBeNELVXNX90PCMm2A4JGRQCWdDEAebx+GHM1abYnZj/DnBcAFIr3NXLvup+6v7nPIH2SNQVG4qPrgaJNYode6O+kTHGW3/fZ8ts/ZoS98u/VBAsijAl0sURYLACy7KoWmQDphk5Rwri0cAIZsR0pREPXKu7NGTpxhcmVbocoKEEfNkeozVuOIpz+CbsjMNvRsOcDzBV9BoDTOAVtSgrPM8V5jWczG5N6pTVlPcxm1DPbIfNsw+5h9sraoeX62copYRzmKRWkc+zONbe/svAVzIM63X6QpVCRdppUx22utpGZoLMueDqwccABsL1ULGRYdmvnqyquu8vVF7JxQ/3t+bXgCALBAgsDXti5ik7fbcgLf1uOEC3/yRUxm83DN5w5w7JgT45NQ9AhFAOYIhW1qjLBq0oSDnCLlhZzlizJviomig4lBhugYCxw8Q5uA7iwlmC/deqvdy+BaxyRZYMBNsA+Uesq8cwYXQuX8mtyhsKagQyvfN4V3janeI78FBmLIhwJ2qsYrwJt0PCK8CEIAfl0xE9Qk4atiO/V+OfAw36vkUY46SgWsVilHl4j6FvW3Ii+KAgKcOEGgNgvKurCUJjxtG5Rbw41O+oTJT77XUNdXOcDKCdQGEQAnfZpQnxsAyJW820kTRTDuUqrRVAu3KrL8OiYA1QHiFIA6CUEmk7eDbIFe5QQl902tqpQxmvqgJgqQuq5acD0TootDIm7vhke81giOYx3jCIhVg1h9JKeB2AL0nedFhxM6QFeOb805HcBoYXQKPfuJ6p60z6GCfq8JGmtk6r7FQxRAs3omMxy3a6JgO/Xn7dDGDjvrJa9jjNI+QE2KhaskGjw5xELkDVImZdssAAlXu4+9NujWMtYkciFHj/sp/EfMgGpf1tK2p/Zw/e8ntwf8XjB5yImVgRmSkdiUnifmq4LqNeKpcqfX+EbrXMJiNbTB2nG43XHzp2EK3MCtv40xADCVs0bPohwfFXE7xoamJPdBBc+NoLUP/8T541OjRPcYhCIm5AsdNjq+J4qRL7JnP+e/yAdusOHCIuakNkT4cMCRv5dtIScYUD0OIDfqexI7CXMHOciiN+rdFaN9bmAuBSzrmpTrrBOXmLtKaBiUtL3mK6LJUYfhye3tmY6eADcMfeX7yWgIaqHV+phR+VeCT11LUfnHmFDqgYBAC0KIblwAYjWHixoq2mwD6TAyOr0qnVdO534KTCAYFaIQrT4PCwAHZkoQHVu7do0de9wxvp8+1/wR1jDoeuzvRgvHzas6AbXpJ/ITFbETlTjJyQDiXBLVGuynnWyvV6zhmpPYDx4TpenI+C8CVDQ8tDZ1EOEbJC9ML0U4dZ1e61XHZKMYjVa7BIhcRMbHGCwXzqNjyNiMlOhAOaSEGw5jfSdAoWi3QEa/1wom37yisrswd39uZ53G4Tq3A+3we6Up3VcUAGYeSqcRwsJu+f1t5/u6fdAzjiWVQhFg0nwod6RnPVMMis9Fn4Si02yH74bt4AIen0MrMo22g4bXmzDHHvDASohdJTGYEHyJQRgXmfXojUJlCoqVPW3jmOOODcCXzz0QVsPAfLxNmScATsBJLY1lCyA8FUDOBoDjJUwHPLf87C8CAOuSRaNRoXW38CLo0/UqwpgA4ASJxIheyVVWsTQwLJQUXmSxVs1V0W532mdve0S0tI5m++L119kfUH8urVhpDw2OkCfXjnFQsI5Wjqu8Odl7gI4yi3loBkYVgLdBdX4VSeYURXINVHNMxoMMgzQiSaI7F4nwpIj6NsmDDqAp4pAbB3P3wb4ZRBBrUACY3N8GDBWnPGP8FDE0KaKkk7r6s5cs4SRyhgRKFX3AtjKU4uB2UOaGcLWMkIBczPut5voJDKrfwk8KQ06vLQIR7rSRAVSNoLrFXQHA4R6Ug6pPzQHiGNR5dN9ijrEMZOX9Vs+dHKD6TE6ie9UA4AoNOdnULzpZEBz48xNCyJXZQkJf3izNBJHWrf5R1Kqmn0ohYXty3yXPqANgkaqTqHjcLwiIKXojBFyLznX62tlG5w4OAgHs2pcK5DQT+WsaGLLF/aN2aLbTvvtW6gUjrCbveRGF6FYiETI8+1GXFtdVZWzyqI604tUtjOYwgrtR+x3zSdLp/kn/1QHwpK5esD90PzT/6JnNQpVPO2AUAEYAD8PSATDPflsPdOXND9pi2FrLmHJuupKcptKvra2rl2d8kOisnv2aCLI7YJLxVwHAyWOYRLwCo4MfHIBeI1zrJGMpP9bDiN7fBkcOthe/7N9tnLGzYZjP+a4dlfuBDY8RNkGNunuFDW4cJojcFaLWHMO1CRwIA6p8YcX9VwQgK83AyyYFACxKdZFItV663oUEwHJwxXJDExNQyEXjHR5EPRtnAA4kTQ0CeM04lDwHEoDYgWjO0NCIb6s6jE0SLAQQak7Xth5xoS67aMF6aT/l94qWpjlOXnoB6ALMHuVtC3QHAFywtRdfZMceCwB2Q0YOOO2veZFoG8eVaGLYtmzLli22177+NVDeAdQcJ0SrQum6jRs2209+8hOuYbxCRd5nn73sWc96FhTVu+2uO+9hDaPeKfe1BybJoYceajvttJOfQz+6HgHgO++80x588EFfs57znOfYbrvtVlGV9fbQLrVFwPcPf/iDPfTQQ7bHHnv49r/61a/cgRhz0dRfe+65py1dutR+/vOfez3zBpyeO3IO4oJNHtvBifWMZwSAEeMsNvLMA4C720p2+23n4YjL2kEHr6oAYNUVlyMsW6AYIDuK3SJmiea8+qveA/UeePw9UAHACQMh2gBygntgI5rDCnSJnSMAfPFaW3XssdgVwiISZg0pWHN9LTgADtG16aKo2waAt0bf2LZOieeeKdI70+fx6POJAMvIiseXxSAjrPZuBkDjybY1jgUZng6HeG9phx6wEXpgphVDCPclXu1+jBfrBIF2ttm7L7nANmHYbBZ4aoH2x7Fam5nE2WSIcjWKsHnVIeT/FX2LAFjR3xBixmDBuC0l9dgCC5doj8CusGU7+0FrzkqSnHI3RU47yk8f4LgXfvUo0ZIc+b8pjIWUuIuqH+wgWP1GI9QQRX890VjXFSjPIQqsyLD6I4nWJhRgz7Fl8Hsk0/N9p0R/vdRRUuYoAajVPJHotFEHKsozGwBOHsNKGDn5O5ZQUg6Cf5SIOSTg2/N8g4mcvNeMk606jGRxqh8EqIMKYgDmVRVnGZxutFco1LUjPQG7SX5z2D940WrBsfbwSxKFXltEEFxTJsHp03Ea2mKWcQs3HFdvnE/eO4ZChT4tUaQe6Kv96x6ylZTg2hMQccUx1J18FMdMjut54BG/tu4e6K648hTpVV3CXO8AY5RawThzMiqX5G1N2hn9EZH2vRX6Vm2v1H9/4nsgivDpyBnU3D0PWOMO47FIdLUEyyPTNop65f0G9kQ93Oy3P3+7tZXvtMz4A9Cf+3CeKZoaFjx/Cfg6zVA3PbAQ4hjzMRsXS58LKM2FAerzYAs56uSLNUP927COtrQcCDPlmfacF32DSDBslBwgzxYbQ8r3KzEfSQxnZFSl2PhbAjc+kBW6lDaB1F4Zj0xyDSVFIRNHF3OT1OkDG2GKP+iJ7+JZj+hRc4/4FgG0CIABegVoRZHrROtBwM5LvuBI6tD1wgwqAWB7li2zPjmhKK+RQ/xB0d0W1V+EUtfV1enR2opq7mYktnl+pQYv1XnNC6oO4PRg3atZALBAZLohbC+Mq3ldjq+99trdPv2ZT9r1OGiVMuIgnOMLcD766Dr78Y9/7O2N1McTT1xtL33pS+03v/k1Ylvfs4cffghafcaBr/LkRIvbvJla5LyUI7dixQq777777Gc/+xnHe9RB8l577eXR5X333dfLHN137x8rAoK///3vbd26dfba176WPuhyoR1t445C+lfA98UvfrHtt99+Xo+ydwAKlc/Ds96m+gbbYQ/UAfB2eFPqTXoK9UCw9ysIyyfSyXaeL8kYB26LYl+sXSsHKxFgYQNnW8Y0jrl12zwBsFssbqhXXo8rAjwT+H08FzMbQJ3tWAsHgN3jkTTPS/7wclBTaXKgBdZy/P27Sn8DTM4heZcAACAASURBVDHkmsmBa2potlGMkZwMFWh+X/zJD+2+4rhtbm+yHBz6PIt4HkWHdgyM/DC1eIm0dVESaXgU7zfIo5yT118iMxg0jK0Ghd04XmkiqMwFBnKICKbIy3BDBvphqo3PeJfHHGlgKyifj59Nmbz1Uf9zAuErSpc71Tml+sFEdhUpkHHsJZAi8HXOnJC4wtEyrELOjnPpdMkJ4BQwrABgfwDUrFrRq5AXWxGhqkTNpwBR9yBEAJx0+BT6czh0YukmQ92N8YR+7aAUACkgEABk9QGeDIAj6J7GWVIbzpxuqE6KGtdsEAdJBTnE75LrnHTc2mckAcNxc4+kVaPYfh01UeRKmeLpALCOEenUCQBuhkIvATaJlImhMEzpqyYUwRugmS0mGr28d9QOglZ6xiuO5LRt1k6EZ6RvsxURuSB0ZW0YrSXYAmMbNlkrBvsY4zvcwkRsyeteV69n/iIq03V6/bNt6QElSDhwZIyqLiazTwKA9TmRUyaSIvU1m7O9tgR11Zuu/wTzzhW26yLEO/IwUSiJJtqxALAo9/7MCFD5cx9asHUAzFzXSP1ZFsZ8Huor51O5t46dFjGGyDOfWAb4fTqD8RDb/8CPAO7ka1tETuBS64cd0wDVNyWnnacSKNKbOJkkzKf65JzcKVnJwuzgPplvYu1PKdXP3wm7Lb09/TYtRHaHUFhXnuM4kdTddt/d3v3ud9rKlSt9/rz55pu9dqJ+VwRXNN5jjz3eXvjCF3ru1fevutp+9etf2qaNm1EUnWAtKNqRRx5pz372s20RwiS/+MUvPNr54IMPueNTEU+BYwFWUYqLdPjWALAo0MoBbyDSFuZxdP8RGBJA3W+/fewTn/x7+8AH/sYjvQLcmu5D3c9Gv0eaj2L92i984fMO8Ftam1ww5Y9//KNHoXdBHfQDH/iA/ehHP/Kora5TAPuAAw5wwHz99df7NYjKrGOpbw4//HDAcp9979LLHNyqPUOI6+jcEvHqhkL9H//xH5VcZl2zHHUv/auX2cGHPMP+6R//PxSCYa3gCFhoJei5j56n9p51APzUvv/1q1/YHhBzrNGDX8G+0zJbKd9Z41T0PHUxRLERlGJznDOMBFKoUKIUyHnkQD8xAHir/TgbQN0KONiW+zMFIG7LLpO3mSmCu60R4blHgHVfxWHXbXc6QIK1qthFOXF8LUDijQ75lXrXNtoXsXAWfOjCRHfzQqUs7h+/9GK7F8NsuKfTNhANbupCMW7TsO3cgyAWNX47iPo2YnQ+thHDqWUJRg/RVFmHnverIEhQ59VJiogUxZcDT0UMsRMbACwlRI+sVTWBGZwS1GqlrICoz0SGNxH97eenABIqyNDFuBIAbhAIxmBFv9CjwQ54MTjV2/pcA125ZDEi7BHMJOLr5xetLpYYEvlSVN1KHT51ivpKAD3QxqsiC4ntOsVbH4zb+Kq6Hqppvv5UJi9a6YAviKbEfN+4rUelnT4sgzo5VhIh9QPUOC4qfTrL+I2R2UmlluKx1bBaAFz5PEwo1cuq+b02J7ly6REUK3KeAPwk4jWzwmKYuFRnWq+CHCP8ncVxoiiwUj/l1BkTRZYc8fGJYcgCRdsdpkLmj+vs6Sj3XnjSO83WQ3+Wlj1RKcfeKAC3koilOtPjkiWvCHQlwJz+Ur5pY0K5zjOO6yB48oz2Z/sLinCZ+r6BvzyiUeDjTtRhn9t4xpszgKXSemvicfz1zceT232LpfMPoApNCgbq4SH9Qc9M8PLWUp/F/nDHlz9DyUMYx7iGNGAMMWgcJd0A62HKmbBNT7P1PUydaTRrkEElGL0HUeJ9GGLPtgMO/AdqCmcBOnCxEbYpo5eQw0lXlLKWP4caywml0edcqdKrLrl4EJqbNB8HOnRIS1EO9HxVYOd3twqor7eg9SAwutNOK+xjH/uY3XhjAILLVyxzVU0BxS996UsOJl9FiaLXv+5wu+GGG5zK/IbDX2/XXHOV3fLLX3kk+LnPfa694hWvsP/93/916vCrXvUa+81vfwuA/IUNQJ9WNDevtYL7HAV2tgaAPa83pz4kki7hIbp5fIIoNUD0aU/b2z79yY9T5/I4P55o1ooCq1267wKjAsV6f9rTnmbvf//7ULk932v0XoUYisC9qNwCtB/60IdszZo19utf/zqMI651n332seOPP95uuukmB/I6thSQl+Nk0+ePPrrerrn6+w7QQ75yA1HexfbqV7/aAbRAtgayPte+HeQsv/zlr7RnPvNg+0cAsJhHBanQzsMAm9/dr+89nx6oA+D59F5933oPzK8Hopq6hOVqsU9INaoGA6UL5LYA8/qlF611ACxWqmzxgthP82DgbD8AOAIEGSIzRb28v6sgxSNuOzwADoad113192qUQZ8HgKx1OETaY4RY0bUGRkmWvJRSOmsTquBOxOwD559nvd2dtg463ACliBrbEYJBybBD+brDeRfJGh/qQ4GVur/ZdiICgESKwZdk1CgIS/6vswAl+csgk4e/8hL4U9CTvLuUA2B+B/DmGzFwsHBhPdoENu0An29OjdkgxmVeKomKABPJUxRYpY4EckuK/rrBHAGwcv4wJpPvY3mFSh07jwAHkakYoZQwjWr5+ThIQHLlPYnKzg6Ap3+IKwDYeY6R3qzIcojIuwCXTGN9X5snWwt+/cZp/9iH8b02xh8MbuFYF6viPdTwTe77NCJaVTAcnCGTMXwlNBwPMMMFJuNMk4dHwJJZJAIOz9uTANZMjqAgWJB1Cjm3V/mDfh3BaUP6tx9yTAq8eFUyAI/CaL8z5pcQJd7HWm3RxiFbcxIK0Rv62R4wgsG9iPzEviEI+5L6VtcoMqyX96sSGgWAUbtUXWr6KU8jitq2/lqAHtA9UW6sgOAE7wJGocazRNAaee4bc4O209Jxu+aq9wB4f2e5kZ9bJ8rxbU2wUkaIoKm+b6Lw7mUNPAqciF+EJ2NGAFziuSsxFxWYp5qbcfL1jZDby/aiIEjbirEzMI5eQds+OOEO4INn2S47f4p20LLxFQhmMSYz0lFQmaQQ8UXCnvaEH/dMN0DBJVVDYNiZB7AXGlRTOKFeBxXYhRt/jTyfoj4r6nnUUW/2EhLfOfecRNBq3Cm773jHO+x973u/U5D//u//Hgrxb+wH111Pv+Xt6KPe4pTpa/l7w4b1dsIJJzjgu+yyK/yYr3zlq536+6Mbb7L777+f+Vn6D4ggEvlUVDSwcWbOAU6z3uTRj1AEWNsqdUYRYAH2ffbZ0z73D5+m9uNp5OsOh9xj2hiAcAClMW9YgHXvvfe0b555htOdld+rEiED/UO2fPlKot7vtu9973sOgLWf8nVFc37lK1/pYP/2228PEWvOoeiuaHTr12+wSy6+lOuBMp7U11yB00BOAlGgL1pzYVILONxfUadf9rKX0Y697V/+5V9gHjBDkrs8ydm4AE9h/ZRz64E6AJ5bv9X3qvfAE9EDcpQ3kmKkYJvsPQVMlBopACxNjsiK9TVGVERsg4vXrLW3rTresYnYmWH7ubdmwQHw5Ma7Cc3PdAbF9EbGVIrw4++KACwrry0o3PGb2SLZj//MrnqciLoEkR95M8J5oiKqwERICA9gR8Z+NVrMttTCtJ13ocZIxv767LNsfNed7Y+o7DZAbx4VpgVfqvzdOCCYdExpS1kRT78AdT8R4I6mJQRhANFJ/q+oz17WzkWxRBkMgEqD0qkIUAYbMDoFgiWC1YChmZMSK7X00ImwEeyBPmiNfar7S/5vXsIyigAXObFHgQWA+YyGISXhtMUU/a/cTwFgpzZ4VCixe5PYt+rrxqhu8LgnkV+BogS0he/1qjoRtnw4wtPiV+W5tPqlev8rgK+yYzDAa0sbOeD2vUJJhaqRXjMGnM4dL2IK8E3GW7jH3hBvh59SVNCaBzpSqScLValJQd1Zfba113QR5NhHfh4H2G7pV/vO+zNQzavRjanjX0rPDDuxBdg9T+TdfSbaR0Bek5q3LwgUISPuyuFN9EkG5djS0JjtSgRvz6G8XfXaI8FNFGB8eAOBRGjQLY1h7GiwSina+yPcc0Xe0oWMtUlRmvNOEG72WtH11wL0QHTKRY9tGLjy1Ga4dy3lYes0IpTcuht++ErbdecNME0epjxRyQYeHeA+Z7m9GviaaHyw+KPoEbzaeXiGCHAJ76DmoLRSL5gHMx2EfUnynUARv6mbnFNAeUN3s43kG2ys2INy8TPwwz3XdtvlC5ZDfLq5ZU9UiKUSL94tea4+V6lEkpTzUX7VmBMAxpnn9cr1ODsATmjalQV7Abo+nlJiVQBS9dk553zb/u3f/s1uufVmj7BKJTmqOmuaUiT1E5/4hF1++eUIPt1lfX199oLnP8eOOOIN9q1vne0A+FOf+pTdSsWAyy+/0sHiQc84BErwMXbt969zcCmvlD7PknbjKu04MLYGgH2erskBltBWgbVA7dt77z3s85/9DPm0Z/E3/ZpEWgVUf0vUWYBb8+uyZUuc4vzb3/3GrrvuOmjNf2XPf/7z7YILLrBf3/obhKn2sQ9+8IP2wAMPuIiV+kJgVUC1l/IaV199td19990OgNVXAsBHHXWU9fYPQIG+woUS1Sadvwea8xve8AY75JCDHTirnUXpVPBS2w888ECfF7/yla+4RkHJRZCeeNtgAUfUU+bUdQD8lLnV9QvdHntALCrX3gjBDC8n5ilREpqspha5Her86JStXXOpHbsKHZmkykDERXO9vO0HAE8b+d0aIA6XHPnjc+uAKeBXB1kAACxVQUUzFf2NdF6nEMpocWGZoI4cgW8AGvyDQWOLVroK9PsQu9rcmrU+8rrK1NPqH1E5i6xhAyHkgXGoqG3iWxgdJhKHEBaZVpYb5NgAiiB2xVJOdC4INGPUeomLUGYjeGUCAM5Ad9aPa8M4AAbQtMDHB2AjuGqbS6OoP49ZnjxgL3cjwKtyRyo3ICBMdEg1fxUFFvhVcU8RDh0Au/BVAI8xr1bgN1Ahg2BVEGZS9CkRB1P5IZV/itFz3caoIjtVxTgC6mTwTC3DNRkA6xzyQHBsjKRAe64B13wnrbBA0QygNPxSW9/XB1Xl89px6ga1qBzaooa+HH5PzlMrYuVAPESfo0jW1qDfzOA3tELXKmCv0Rf6szYKPDsA9giwjFveo1KzxmZgJyfHwlhOKaeP/N9mzjUBxVmoX9G7LqI8K4bH7UAEsda8chWqbJQ2GUH4im0mYA80UlJL9Rh93Pu91TG510SABYA1HCeg2NcjwLWj6s/4uzuvxv3+FEz1GAMtGJKsNaGs2lrutZ1xvl112V/bssWAp8KdPBojzDMF7m0oo5OKOgAufsVASga0A2DnxE9xIiVzkTuAAMANYNVRphXVEvZ9YbUUSQlJSwQQJ0qxkfOhdj+Go6xvpBP6LSA4/yx74aFfoTxOE9PSMs7BWE8jyKW0DNUIVs1PALDm4jIA2Eseca2h5Jbo3TgAmac88p3kLv0Ze33SqfT0iia8yy472de+9jX7x3/6MiJOr7add94ZQLsBMHuzi0kpx1ZiUZ/97Gft3//93wGzt3kO8M7QppWD+5//+Z8uIPV3f/d3dgn14m+//Q9ORV6+Yid773vfS6T0Mo8cZ6GVSxiqKdvitGBPOdlKBFgOVDkmJYLl24s2Tt8pQqsI8Gc/8ylyd2/g71YH1gLVoh+LsnzXXXcRhR61gw8+2P7P+/7ahad++9vbbI899rDTTjvFrr32B3brzb+ynu7FdvLJJ1eUn2MOsESw1q9fbz/4wQ+cBh7LMCmi/eY3vxn1+SG7aO2lzEnQrFkfBXY1x7/hDa93GvQtt9zsoFkiLHrP48BVvvGmTZvs//7f/wAAwwygpFYdAC/U6J/feesAeH79V9+73gPz6QEX0ZSIlZuKQRArMLGcgspnUf8nsC1lWF649ntQoEmZcTsBNpIgXGJez6UtTwAA3vppRc9SYe7GtiBAocWzzELYgiCF5wZFiudWALCigto3iG/EfBzV/Ovzv7VgjiNg0Q4FWNvEhS6CCi1eojhpu1js3msAyohSxFFgQFELPtPiKRqZe7fxFhdoYyceY/2t7XWs+LsLP01DUd32G5GoHsvOEwAGyIWyR4H6nMF4aOKcOcpbFFFQ7uzqscEx1DnZoH35MhuWgdi+yN4r2jNAc7yNch8tlJAhx1ejSrUSvd6jA2YwrUd0Vd6IoQf4MJSfU3k8+nwhyrPoq2nenfasWsARXQlEOt4MNTdTqhmZ5TPYiwK/qQ76iejvEN/1UfZIpY/G0tT7xZPjSs8yLFWXUp50AWCBIoCf6odKLansNX91MjVQESGN6gjG9K5+liEiwFtLy1W9yqQQ+gzU+UiBDlS9mtBqcpNCmSMB1uQ7D1smAFvbJMA7gt9Q2iPkK/oL4B1/D+8hUu/nSvLHnNrt+4gXrH6N0eFg8Ne2atqIaxxjNddQKYPkEddpIhCT8oGnGZERtAsASwRLUS3/TMeqjaDH3+P9qJ1tgmPGHTU+VkI+hkCwOyn8UELEgRIdJiupPZMBzikz9EM30brlgxP29JGMrV11Cvx52At9Q9bM50jZMkLyqPV2W39+zAoAG9R+EH0j853xOa5nEkfMQlJQt/1Z/wvcUnVzbQDw0ETUlQkAMJCCupQh979hpJ903BH77c2fsebUL3GU/B44ud6XvJA+EJ6btNcDVz558kzVAuBkXg7zc/jCH0eNKY17KYc3Beecpgb/WGNZc4L/KD1jhFJt1HBlHA1SwqR/ZLkNDe9hI8P725sO/wZpISp1xLoxNmLtLVBvJzQfNtOudqe3TqhEipdZSkT6NKTlE3OxPo3zmudlAW5xCmeCAOjuiF9JtOnOu/7gOb2K7u6xx272mte8xiOZl112mefEfvCDH3YAfNdd9/g8tS+lhU466QQ7//zzHUCKXqwo6y23/NIB8E477wrYPM1+eMONdscdd0A9poa312wPOboqR+FcGPq6gJPzojUXhPvAjZKis0SwlKd72qnv8t4ZHey3JioX6FwHHLCf/cOnP+n5uwLxUnEW/VlrrCK3sSbv6tXH2/NfcKj98peIdW3a6BHcQw99DtHeR+ysM8+Grtzj7VbZJLVRx9E2Asq6/h/+8Ice1dbaLjtCYlhHH300x+q1tZdc5u2c4DuNLYFmORCWoZJ99tnfDhRswLHeZRe86EUvsGc84xn2+c9/3mnazGzV+XIB7n/9lHPvgToAnnvf1fes98B8e8DLKMoojAETgh1ihjYpLYrfL75kjY0kuG0ce7CxheAejMBViBQyKQfbGQbXfEqRPekAWAAz5t4UWFBVnzAWoZdXWgAtWBJaNbeMZ2nRGUQNspGFK+YEFVWPkMVXdUQ//alPQPv6/1kw+1mkEFnycgo5FrKdWOSOgga1L4B1GHrUQ3bFFZch5DHkYh/qdS1myhESkJV3WyqSAugOfFmgRbN68Yv/yr3VolbJMHiY9yb+1vcOyoUq5/yqAuCiBJQ8ghJyXAUOIgAuc1269hGMhEZyk8aEQTAUWNHt7VdcZeVddrbHFNVd2m29o0OAhjKLdbsbKgFLSi2ZuIxqwpI76ZozwqVOe8aAVAkkIr8ShBIFupzjs0m5v8Hw9LJH5MwJdKQBwKIfFjBAS23kddGcAQzSPuiCI6r9SxkRj/46fQwwI0eDKK1e9qgI0Na9xnjDuFRd4CAelYDDSn8KREaKMyd3oCcEnuT9ikKcVr5eDQCcMoZUP6ziZKm5T5XoaC0ArgW/CRiMatK1kV8fronBHmjEteA6uKSqYFhbJ4BXAN/bmgBhx5Kie6ovwjX48Wrp1xGMOqAO5Z8imPccZM/fnQYAzzAma50Avq8ExSrAN4yVQLuerj3JQWtdbhK5EjFA7IGEvu0MhZpovBw6TXwY89k1PnMa6lx3C2N6OefsolbwXqMp+94Rx4pPbXbfH21FB2VbyFeXyydNtKrIczkBK8Edg+pmDOXIjpjzI1jfce49wHObQeQqjzMrVe7msWxGjKoP59i4tadIr8C5ddutq4n830Za7oPMZ0PBPyThisSRlJFzzfN7EtbEFAAcnrVkjnVgxfb++AeqfR5FeqnRpxmAKvndwN+WadEMiCOQOa8BJ0ozNWFxoGxmGhpHqOCRDa2khTzfHnmwx0456jzKMTHfTqA4vqlgK5bsSS7xqOWgFkvtXgutVKqLPk9IzCkAXx/L89afmHvXxz0FgJuaGu3pT386eb7v8/zfX/7yFlc17u3d5GrHygOWCNZi8us/8pGPOXjbiOqz1suDDny65+B+/etn8NljHgFWLu2vfvUb7+tddt3dTjnlNLsCSvQtt9zCrYNVhCNZUVOtkypTNty/GeG6Dm5h3nN0/+Zv/o+D3qKvLTlbspKo6boN9GUWYNppwyOD7rg+6KCn28c+8hGityc62BYwFdAMdYaDg1q5xp+FJt3Z2W5//NP9Dm7lDFGEuw2n+llnnuNg/73vfR8R4WsQ6/of9h/j+ttcFExtlyjYTTf91MZHhqyJdXHx4h5EsFY7yF5z8fd8vpPTXOdUTeHDDjsMBexuKOXneFsaEhZRK6JtygE++OCD7Itf/LLv14D+Rj0CPP9xvBBHqAPghej1+jnrPRB6wCnPyjhCFFFzaHtbp02oPj1r7tBAv3W0doT0Hmz6Ag/rCDjuwssutuNOJAeYtSbT1G7lEVVyETCZ2+tJB8ACowKQAmNaZAQaJ4jWNvCZX1wFP8rgrgXAwQBXfcI2QLMWRkV8skSAYqR2zz13ta989Z8R7jgeLIgICwtjkfflAMKPfvRj0Lx+Zffee58tWbKYRe3l9thj6/F0X+Dvhx76PLzDr7Y777zTF/TddtvNfxcIVjmEQw55JgD5RX7ehx9+2A2MRx55BBB8faVGorzGmawikHN91QJgyXmHCGcQkcGoEyDk+hdhNPQNQyoGLNjiFfD9QJsYjZ+85Hu2nmu7gzqNHT0d1t7VZH1EzVKUnZEAjBbvJhZoKfU2kgdXAvyWALrqctXGFCZNK9eXKLc4rBLVUiS4JPCrkkgYeJ6I7tHfJALMeu8AuInvkrq/eZozJvErBGH6ibWMCfwCW0plAV9ozpJ1cqpjrPubAGDl1fEjAOxlULh/VSpwAJWiPwfQG4GvrFxZwhJpIirsRmiMoYqjONmJEuOVtRRj3a0IJBUBDuC7JgKsYyeCW4FWHWqT6hVSFWOkN0Q0IyANjM0Q6Q1UbkWOJsd3J2m46Y+kDFRF2Ms3V4fHiGsCbmvEqRwIi0Aqx4a2m1GoKlzn5Fcs2ZRMQkkJJKdU+ytQ3nV+f4/tCVc/+VDO0w+fKwIc85gl4lUbJ3Y2g3LLtSn3y4GLB8gZYzyvSNO4InAr9X+fhTDRpZRIaiahvOGhx2wFxurGjetA0LAzACV5frKqXSrPoYsmhVI19ddC9AD9rxJGjL8cggMpnFHdbTjohu+3lT39dvN//4M12bWUaLsLSjTgV84LDS2NmGRYp5XDr2cmSVnYIhLsz0+SDpEonkd2tNJACsxvngfcBEW5me0ArQXldMIYUem3EsB4iJSMTSMF24TfM40aYP9Ym63f2GitTQdarm+FvfvoC6CupK0tTW3YzTlb2rMExtBG5jmUyDVlMfc4zT7JUdI4b0AsK8w9Czv4RIHW2irApsju3/7dh+2B/72Xfmj0dfeAA/a3j3/844Dcd/k89c///M92xhlneARYTty99tjdTn77iXYWOcCPPPKQg+Mrr7zSgaSOu8suuxEhPsmu/cH1TkvO4OQILKhxP76itEWowVnyuZXOcsmla+2Nr3mVtRCVVUmjIs4Rgdi21i5KLW20dpSUhwdRfmftFwD+0he+AHh9DyB2wAGwlKb1WrJkia+3L8EBfRIA+Tvf+Q5r+d1OQ5Zol6LZJ6w+ya659gZXvH7f+/4GB/fl9tOf/NTnLKX/LFu2lLaf7HWDb7rpJ9gI0PJZO3tglBx11FudHn0pZZA09kKN4gZbsnSRR42VQ/zNb57hnxdxMug7tU/fHXwIAPgLX/bvStuBE2Qhnvy/hHPWAfBfwl2sX8OO2gMCwKU0uE2aRKwrggtpgEZXK1UdRqUZk3W8uGHoMVvctQg21oh98+wz7OTTT3bwPN4/aJnmJZgH2zEAbqTW4piKybPgCWhq0YhUZAG0dG2kqPZOJlEtGeFaZEWb7Vq0xMGpjrH//gdQr/AN9pK/egHvb/JjRvXH173udb44i/ol2pNA7KGHHurqjlr8tbDGnCHlB6ncw1ve8hYvtXDhhRdSHuFRW736BPei//SnP7Xbb7vNXn/EEV5X8Ac/uMFzk+JrfiUQEt67iKQYWU4LrKioBgCcpu0KNxQV7eqCik2OpGigHzvvIutlMX8QY2CMuojd3Y3WB300TSkiCWJRgdcdBQ2oOzcTum3OYaxNAEVZ7AV+x0RVBZ81inIPAC67mBHAVgAZAKx6wA5tPBiIkQfYLWeD6IxKOso4LCkK3IGRSBB2iM9U9mgQ8KvSImVGc4Mrbil/ThFegcIkHxjLSDmhUQQLCAyQqQW/Am4JtdBzVPW7IsBcG3S18K77rbB0FLJydBVuS63qMt77CmW5pjZupU5w3LYm+uvfKe83yfn1/ZN9g0JzQnFW1/gJI9zDIPLrSMCvLEDR5Kd9BcPerUQXzArANODe5NojsE1ynwOYDmf0SK1+d9p83Kd6oqpo1uTzV4Fu2Nbpz/5LBOpJzncFgMdj1hr61d9TCMOEV/isotqtLuG65HxxwOBdFNouIoIAkIZVB4bqKPVLx0vD1kVe6MHFJtv1oQE7/5VHAUpALKLAYEQ3QbuXwyzHeBqVY6GN6yb6ZEyUgX5dfy1EDxRxqqVxtnkkV0JnjJuW7DoWsHG7767VlFv7b2tNP4STgnGepPU40UPEDh8RDISk/q+PnWQeEBul4rTSWEk2q82MUKmsUqYZGjTzFsJa5Iu4qjMzDpFeOfmgyTMGC7FaIQAAIABJREFUh3DC5pg2NuJoXg++aupptY0DKaKJpOWUdrVS/572ybevxUm4pxU3MQ+DelPlQUSzcEqi8ldycUI1VheAkJ+YJ0W8fpqrIx1hITqfczZCCSvmcAoh9iBw+5Wv/ovn/up5lMP5pS99CZTe19pXv/qvnrrzt3/7tw4Yr4A5pPXhzW86Evr0rnbBRWtwDK9zOrIcvqIT6zgvfelhdiCU3x//+EZXUnbHoao+k14j4ySWBxoQqKUv1qy9kOjqsa6sPEG6ThPq3BOIRaWJyhdZ7yVq19HZ5mvyvvvubX//0Y/gVP4+f4cUJLWxCaey2q5cZAH3vfbag/Z/Fer6YOW6tDaf9s7TAeRNvka/8Y1vhPp9jV+b2qT5TzRoKWDfc889ToMWuJadoEi4coAFutdcdLHfucguW7Z8iR9LzDMvg5T0YwDAbe5I33///WCdfc3PEyQctp2Bs0DDpH7aaXqgDoDrw6LeAwvYA4DYMkEzOW83PrLRsk1t1prttH7m5ZY0aW4AYM2xMlGL2H1inZ5/wdl23OpjcUyPWLfw4DBripcknNvrCYgAT538J1ujolmFwvaiJpPRR7hbNGgB0xKLYKNA2jSR32iQiyItQ0gLomhNAs2iLb/5yKPIiW2lUxrsgx96vy/WWpCHoUN9FU+4lC6VMzSiRY/FLIchfQALuajMWnw//OEP2+9//3v7xc9vdirUM5/5TBe+UARYdGjlPYkOffXV1/iiLHAsEC2lyRtvvNFyyhVu75wXBbqqAi0DK4BfZcaGHDMAMAaF3scw+MuiPAsIIXr1sXPOtVznEnuI6NlYOyCgHaMNA20AwZDO5a22eZSMN2b3FgBCeqJgrQDglgn2BfkWsOTAwTbCj7B1ZozziI6MIasSJCnEhUoqQSF6l1MVAZgK0ojpRd3fskqMYGg28FMUCO6Ems13A9Ad+wC+w6qrSe5vqjAOeFcEWMbkhEdQIDKEqChgWHTZFIAY9wYHDlHYCnhyqm8EwNx/RSUjAJYIEuBXubeKgpZ1ERX6fBWIRhDsUckkB7caVdW1qb8TAFgbAXZKsMCvfgIdWO2qYuca8Kcmiv7pOcQh8hvomsk2ripW83x45HjK395kRdmrEVjfxnFlUL72c1civbWAViJWUUTA+aHVWSBxIFVz7KsAd3Iu9JTnVxHaJH/Y36OIWFJ/unqCUAe40XOylfcb5OtjiM+Dw4zdRpBOjJO5BI6ATNIHXsea6y6o7jNRopGxTdaFOvT+qJIf0p+yM44/jRJJvdY8AS2yj9y/bBs1T5tt3eAmxAPZWcpHIJ06AJ7b5D//vTRWUMnlWe/qUOrEoKVzI9bWPIzq7scBZjeBGe+y5vTmQBTQANBPEgUOwzWMy4ponT9HVR+W/84meowi01/jzf92EUmcqsxFZZx+csiNM15HGU8jAKoxwPQozqj+ccaPFlFKxd39IAC2DcG+TJcNDPE9wgXZ3B7Wk3uJfebEf8Xp0mWLOnal7ThahpDO5/lyAOwRYD3bKoeUBQC3JhHgKNgx/96cyxEK0MJalRbD+nbccatYo55r3/3ud+2+++9xh+2pp55q//M//+M5vlpzV7/tRI+e3nDDD506vOqtR9sdf7jdbrrxJ1CTh+zlrK0qHySwq1rAqiP8pz/9ybffQP6twK8iwJIx0DqK64G/5eQehF7cZBdedL69/e0neVmjluY2nNcFB8O6WVqfB8kBbmE7ObWXLFlEOaJVCc04pmKwvKAILUe3AO3zDn2BU6a15gbnIufk5pdwqLz4xS/xSPE9994PSN7LlaMlUBX1O0LO7osc+Op6onaHPle9Y5VSuv13d7hdEtOe1MZnP/vZkKyCAz0qbOucKuG07777Qb9eSduu9X6YnwN8Lne8vs8T1QN1APxE9WT9OPUemEsPgAjGWGNVrrUpsIQVHGnEAapa85p7Zas2wWYS27YAu/Ua8Njhh7/OljHvb2Cu97zgGrP38bbiSQfAbu6yeAgwZvC+avEbAnA2A4IdvChKOG0ZoiRalHiGx0dEf25xELxo0SIX/Vi5cqUds+ooO+mUk9wAKAKSd4bKrHwn5e+oZIG20cKvxVFqmNpu+fLl7um+9NJL7Wc3/cwp1jqeSiPIWJAXWQBYC/8VV1zpfSoFzSOIAgtoK0dKN8tzmRtVcHJurwAgAlgiJgoITqJ6/C3g65lyRFdGxZGnrJFBzZPQzPFf+7ptzrRa49Il1j8xbBnEr5rpV/iG/tM7PEr/otaJEdIGsGhWvS0BW3J9FbERZBuToQnQTY9zHujRZQljFbESXf1ZwkZSVk4ovXKwyMgE/Eq1vAFDU1Fg5f8WqTM8yO+9KD73A37HUE3lgESeoTUUxgDBMhihyaH0XFBOsAtdJcrWGDECwFHgpgqAA703lj5SvmCVBi0KtELQYRtX9tLLx9BUAEx75aJPAF3YMADFCICd8ptEXaPStN4FfvWqpT5PojtKeIfTFZW4H8WtHMiqLZEWHeiJlfP6ASc/rSGdVuWG9BZyfGMb/d3boTbXAuQENOhzHAFhVz5LosgVkD1NLvHUCHAEIJNygxOg7mC+oqJdg0oSgO8gtxDalZdAWnIflNMsB0eDGAzJ5as8EjA3ob4moJsdOpnsBjchjkSObzOqz0VyP5bBQjiwkLVrj0LufhNMggkOgoewCSG4NiY8Ca8NSmBNY6yBVIrIp016uv725+oBgQLUnHn2Rgcetp6Ogi1qHSZ/x+yO29+AAv0fEL9aTxSYeUCDQ4+q5hhnQofntjLuouMlcYR5PWCn9/ImwocAb/LoCAg7sQLnp36KzE0CweOwVEb5aIRzDTHPjTIGhyWWxrh7iATgBoBvP2NrBHp071jBNvSRx5ptIg1pF1tuh9g/rbqUBilUjLR0XwrxtZWwE8acbqX5q8LUIOcoXWTed8ebagiHvOCFeCHC7EBUc6cim694xWGk8+zqgLB/oNfXvZtvvtmjutpu+bKVXuZnt912d5bU/ffcCz34Jl/rxnD0LoI2fMwxR/t6KKCotCCtiXffe6/PZTJMAhjM+vHSYi7h1NQ6NY7+xEUXXwR76ngXrGvt6AbcSgiReyQHqxgurgUBU4AIroBzDkeDpzSNIZzmBg9zgOtrtNoEDug2wH3ICZYHtuS/y4bQu8TQgjpziEbLYa0IbxTL1O9ao+NnEczqM4ltDQGAVc5JzvFMogCdU5oV161zOB2bfs0m+iO6fglmtbO2Kqe5GUp0QcyG+muH7IE6AN4hb1u90X9BPeCl+hBPLBNcK7HGZsEyE2PMuzggmdBDpZsh8Ez3crvoOxcampR2wjGrwTIET7Edx8CP2zUAjiJYWjQFPr3GKwvhGorYN7JoGkZtFBZxw70i6BOsndWrT3SWaFtbh/UjhpVOVHe1mB18yCH2dx/5kL3//e9z764WRZUp+OhHP+qLoRZ2ebkFeA866CBqH/7BrrrqKl/YP4L4xlraoHqI2leqj/KW/+xnP/co8dvf/nb77//+bxf+kFd59932sLe97W123333OTVL+UBDowhmQcGb6ysoPcvCE9QVAK4q+gZqHRFzBkcznvJxKGeszPax62+0eyhxVFi6WNiAxbkIzSxtOM0pgYnBB/VQfb2IOphDlD+S5agBorPAUMRew4BR7i8DSGC3qHqqXrtGdhzvNQC4gfvjkU0HwDRWINhBdhDCEgDOtUElxGbcBJd/AACcywTKswNgim02er1fRYAFgKMRqehhEjlVlDiJAId+DIaSRz6V50rktyRKskeAlQcsWqKs3wC8UnIZ+S8zAGAiEBUHi4ecoohUdDYkZZUUUfbc2qTkUk1kylVra5w0PKoBVHuSm0B9QHkhoqWOjKC3ltad5N5Oicx6meUE3AYAHoihHgEXKHCFZgHhZP/abdVzNTm+MdqryHh4JVF0/VrzXNWKXiUb1rQ/+SSJ0klErNK3tdRyNVtU0IoAQYx66z2W7QrXL/qoBLeqAl9VAKw5QJ69lS3dGJy91kjJGo2dxdzX/aizddUbTzK762HrTsP2wCAdmhjA8Gy24SI0e6x/5alPqhlbe0H135/UHtD9LDq1uWC7LFtkA5t+b0t6zH50/fG2bNEDAKI7rD1LWoZEzJzmDIjReHGSRLUMmkSmRKz1VyxfpiEr5kWYwgIFOrmaMA3wXDAfyeEndfpxhLDGtFayzSDHHwBwjRSbrZ/6wA3kn66HVrUJxsyApj1Eo5QnPMacQuUtpqsmS/dDcR1cbmd/9LfsnLWehmdY35+GSCnhHAj7FZnf/Bkn97eh1MxP4iDD2TfJMfak9viWBxcVWNFSMWuaWdey5MrvggaGXvpcYG8jubc+G8gRTVR7BeBWa6KAYt/mfmdABaFKKgmwTw9rYc/iRQ5MBS7XrSMHP9l/DGDr6t30X4a5aWIY5wZGjEDhGN58KXcqEp1nnZEIVhOefdGbfR7nZqoqhGruCjx7BQZ3ZgB6cVTqWrTP6Ah3BuNGwHUEkCpvRzOAWGuhnNw6n8C71ni9spT0iyJWalusFOH3K2HFRIqz3sP5QoRB1H3XygDk6u9xrq/INStlS+2JJZXUD2rPGCItarO0SKS+rePUXztmD9QB8I553+qt/svoAVeBhnXUsdtS9I0GYREy11O1Qd7yb33/PNAPVX+w79qbO60EJm4Yy1pHeZG94a8Ot8XtK6kCRGCQoMl2BIAn0591m9y7C+2pEY+rFuNmxDJk/p573jl21BtfB6aRgS2qb0gFC1eTGO5c/CWXXArwPMFVJ1tQfcyTr+q1+VjIBHa/+KXP2bvedbov4vpMnu8vfvGLTgP73e9+558LrL7gBS9wmrPENLRAvvOd7yS6ewU06V/7Ir/33ns7AL7qqmsQ27gX4L3aveISBNH2igBLUfOx9Rvsiisv93Z6CQhFDOb4ijRRF5tyBWhFAhPhKfpE/eHqo6I/dy6yD519rt1JDnB21z3tUWoQNvfI+nNNXZh6IWc1IwcBBkdhnFJTrVAHRFVToJSjK+e3AYXnDDm+jYBl/Z6TZ14YUbl8QipesUg5rkRBBU6kaMw98rJHKjmiUyI2o8hLrplIMuU2BzA+B0V/JtKTo/yR6mmmckROADKNLgRFsjvXMx0ALuEACWEeN1dCjlkFiGI0yTBWHye5v16b0+nRyTjR8HEQGQBwtTB2AKIlldOREaR9nEupfo4R1cSqTvJ9XVirAigD+K8aUKGFnsvs6toCwYppBsqzt9kFtcL3DoydQhzzE6rA20G2X64KQekCkrZ5BFfbBfCb4rqF7ys1kD0yHUBx6CMcJ3Ik6HedikOmGZfp5G+doiHmR1Siw1tGoLVvEPJKrrFmE79W/T0F/OqaQykbORDkqAj3UFFfRff0l9NGMTC9NJLG0SRArnuih57ojfK5B4YZUnxGyRFX/SMveCXOmGeQq3n5296NKvQjUFWLlh8fsq5OgE3vemvDMTQqlSIRMTmVKNd6hZRSPUe6YTGlQG0L1+EjxUF5MnaS0fdUfpu6iARmgpwLsVeSZzQZB/pY9ynF/VJN3MzEiLVm+uzXN3/IOttvJwf4duvuQJCvCMVJcxRReoEgitYFACzxJKVH6BiJuFVgJ8QcdJ0hOFD8ceereN8EgFWHHG418xBKz7BPxlk0B9llgI16GRJ9TDsj5JPnU5328OZBy/HcjPLcbCJNZIyLGqM147Qpl2qzgb5BW9aBCNt4tzWv382++/GbiQJ3g613JzqIYKNmT9Un1PBR7m+t6IbTordc9/5cY8mFmPjpQoV5AGevWFaKxooypsilXjlpbbAOR+CnNTlHakwAgDgU6eMJ5mt9LufwECH8ZphW42Ie6fnmPjW3qGwhfcAzqvVXJYB0R5upB6xavXn6qQWl5u+ef66tWnV0cFx4dLhaB1hgsYCIVSvr2Si05na2V3kLzWlag51tw35NAE8B7FEArqLCAqIjAO1GdAC07QQO62aO4ftIZ0DXQ9sEisdxkrWQ++tt5RW/q40MO3hmuyaOUcwn95XJL1SnoP+kNZCUXIy15XOwqjqh3QUV6jL93WX91E3O4Eypv3bMHqgFwCXU7FOZx6yrrYTmy3msFVk76OBVpJWxdpW6GZdtrjabYU6RnVFIwwohkqD1tTpH7pj9UG/1U7cHpishWQ0oxEBKbf+EAIfsqGAahBQ9r8YhOzLZVJgmBl1i+mCJ56VEIMzVn7Vu8reYquMDm+zC6y7HUY3zs0QalTR+03k7+S0wAGNcS0LRpRY77+sX2knHvMOajSo3YJYQXJn7/Zs3BTp21uSOlNGcdB4LoBahIpG4YOgob6hAMvO5FDSmnpOXyYkRo+RCBAgdBKRRlbzCjj/uBAdvKcCdIoOR8qW83C9+/h+8jIInS7M4aqH72te+Zp/73Oc8kquXqF2KFgvgnnfeeXb//fe7Mua1114b8oRZaKXyLPELKV2KNnb66ae7OJbygBQhVtkFAeCHH34UCvQlvkCLkj0BrXi6PKAICOKtmfq3Pg9GpJvvTiVVSaKi6GQYleNERstSeyYxXJHfd59/sa2HrrUBldM8YHdJD1EwIuopPP4NLTJuBMhD1ETwSmBGRogqeajvnG0uAOzGJz8A4BI7lAAZEirKislLrpyAsHvQZTgpMut1fxG5UQQYoFtu4qAK5LSq9FHahjswODFwR4ojgBwiwGVygAsynPDUKy+Uk7qn3+suCawJJEaRKIWiY09oJEsSJ9CdQxSTa1MOuBwDDoKFWMiT1qaBa+xox4eV6LpeUzTQqhVhjrm/UoatgC8BUkXtFVJSrWP+p/cTYBkjwFUBHjfAk9xeB7b+ezB4BfSyGOG6Po2/kN9cQQwOuBsYJ+pnGfdZkvqdei0BMBRxqX5s5RYMUHLLfCEV7Ruj3GsSO3DFQE3qHHt5ZDlHuM+BHp68615rS9WMpm2NXH8j7VRerBgGWfZvUDsEgNWPyWPpvgD2UxAt5EmHkap3P33oGu8mbauJRlEaRYRDZA6QqnfVgCXK78+kN0R5ySF3nDsPQKeX5GfwiSp468oSJouPulrFNhmpxXL7Qma2VKJhNtCnexQytvyRfrvumFPcOWMb1kmCh+eciB+US5JHvJ8QAbZG+lSOiSJ9lCNKVKaOq2j+8iI0Ma4bRfOnTcpXnqCD1JcSe3sqGzBx8QgMBzkzNB6C08BF8fxdH8aFL4CO8Ayq67l3DRO2JEuUFJBw1+9PJaIKgCz+yToW8cwyR+nYZVghmnp8YWRnOSt0332B0y3So+UCSwr3xlrbzEdSmXb9AC2KwQ/mWSfMgXLsSYl+jO8Hcdr14dDrZ8N+zrEJoYNe8sPzjI9+nr9hvh9mbAyLFs040VBihAHIUB4eHcSZiL95qGw7Z/ayhgcX2zUfu5X88g5LDaNOSXkutXdpz3Lr7R/BacgciyCSRxGVk+odMRsIDg/elov1bPslD8rjetuWY05n3MSThLEQrqn2fctGtBCZ3RoAViqJps0Sk4DWZgfBpI20UQtYYDIDmK6+ttam2I7H1RH1jes9MGMPeAoaxkyhzBw1AwCWDmOBEm8SvYsAWFoXAsAlDPk6AK4PsIXtgZnm+qlz6ZZzq6/j0I7Lqsbii1Oo1OHsJrc/5QBPUu9kgLJdAK8h7cfBJyKRwmVl2WJeDhFnbGsnDlFwDNEyZSg2or0xROCi3MKKC0NsorgJwxQ2MKbbeWsucZsYJQ5b9cYjXItIZQypd8n3RNdIfQ1Ga8ZaGlvtzP/6lp184imypgMJsxIwndtdeBIAcAIOKgAY8OQAGA8blkLwphfswgu+Y8cdfwy/ypsQc6hkKIVF1yOidP6atZfb244/kY7EKEsUgWPJgqc9bR/75Cc+Zu+jjIIWU9GVlNvz6U9/2sWsRIF2+iorsISzVA/xrLPO8jze9773va4GLRVoUcSkHP285z3P6c1SjTzxxBPdEyzK9KMPPWgvedlhKGK+1GnRyonSNY1xk1SHNtTvnTwQtwUAe4Q3qYHZkia/GbCUhw4qQFSgGPS4jPvGDvvsVdfazZupX7x4qU20p20U1c8uFJkbMD5zgLsGQLBHSFRKiJY4hdgBMNJR/O7ByIhBhRMFiF1YWwCYscggonQnJWkYwG6lcpfYf0IDHoVVx4w0JQVCKYmrDwguA37HAcF9iN/0AUjyxVGuBfALAC4Uif4qCgzaltCZn9wRHNRojwSqAUSFVBpJSWweCQzRHwFgRowP+DIRBOVcBfqsrF+hNdGRE0NSD6weGF2zzGtXU1ZOcaA9ew6rACz92iAxG0VOiTbquDHaAK/O8wx0P/VSn8TIr5wKUinXcQSCJbwSAHBCe6MjCxN0nINvgFTNcVy5XGNbFGZXapZDR6CVJZfOdEqeynZJyZbr0tjWeK9MPHICsG2IigUl5SrFGciue6wJillIW4ADALtl8r3JWdPv2kuPVgXMJEC3xlumX9EuqwDAWuO8MpoTAFwjoB0uhfboqRWjFdzhE12Be6xJUS4hOWPEkMjrGrW9otXCPppnk/unbaW2rRGh/wSA8bH4qyBUQb82EeFdPjhhL2vstm++6BV4W4hycZzCpkeskxz4Qa/pDQBm8nVlce6RUgkCAKZPlR/McaWC3uRRK0ARxsuI8tnprxQo6qlcRqkKgMM9ii/NXx5VlxYAGzlwFSsFpXeB2TgeREvtasNZNzZif7rjS9aSugnf1+9YrIiUMSekGprYlnGRZj9Pmg+QKoxN3egwdfo0qJGclDuTc0nPmVLcy56zEaYIV6BnTpJnL8fxgN0m5/AgDj1FfXtp7yA/GxiUfbCFhml7BL20BkcdmJxxgq+P88k5BdWWBfphhNWWLmV09DdaW/9Se3bzYfb1U85jfumwztxiG++F3YJDZuWKXW09Y1Au20wnOhYIDs4JAHt/Juh/bmv3drFXAaXnrVGgMwiYaE7VvCbHqn5Egx5QOhOOXj3/9Ve9BxaiByIALpJYWKQcxnQR4DoAXog7Uz/ntvfAHAFwXH9kT+NAbnCbuSZ444aBFt/ATA0LvhZtGYzBfVxmP6Ws6HsJAqt+r+r4FmCntmQDY0g2rsRz25a0We/QI4BaVuu2vH3nyvPDUk/g74Qjjk2AbycrMizfzWL+tJEdS8UgAmAujoXTtMz6e9X3v49GxTEEHpWKI/t8fnXY/2wAuADVSdSslEAPwOGiC8+149+2KhifWwHA3yXyKQAsY0WmUyg7EKhNe++9p/3jl7+IYNWpDmJFbRJd6rDDDrMVK1Z4uSKpP0rQ4+Uvf7lH6VTmSDm9qud3CFFhAdrNUJle+MIXei6QlCeVO6Xtn/WsZ/kxRIkWONbiraix9heAkcKl56TWGI61BmTtIJ4uAhzKazRYC9GEEgZkUWIcXGBByrndi6ETt9h7vvFtG6D80cMY8m07L8P46rclK7sBF3hgZD3iVW8QIogAWJTCBBw5A1fGpfCnc6CTrmYMCwBL7ErjXqVLMuMMJqLZsjUFOPOiTctAa8ZIoesZ2/wDaFX0FwBcEgAGjG9qKdtAAoAL5VGv/asFRSDUAbBqf7r6cwDALsHlaFxlkRIALNjuniYZhQEAx5xfd3pEYSiPHIoCXI3QNghUuvEcQa8cLAE86VMHWALBEVDy4IO9HRjqOhug/EUyh+h2Ar16FQTQJXClzlP7HPzqOiLQ1jlE7xMADaDZo6AC/LoGIlQu487Dm6LUjzqx5IOX65RjQ4afBN6411HwS44HjQddo6tQi0LIPcIN4PcoS5vJQATcQnVXD4EgOzidonTuJHNkodZX6SgpUKcLECWAIzKZPY9Z1+lJyALXVWTs1ODk76La79FmPvToc3VUO7bkMiruK7VDTp0E6ArgjgNE/G/6RzRoeewUHY5/p6AQOtPAI8u6Vq9wXIk6ygHRhNLtroDgA1HtPe+oEy310DprB/iqgHoZmqeOLxQSy+g4rFAU0anlOBHo5xY8OgLY6t0c41gAWB2jCfipDIDdXSG6uMfek5urutzkvXq3FlqYQ/DI8iOthnKGPB3V+WYgCfiFMjyPWDe6Ufff/Q7KUv3UWjKU4REzgHSRJvJ33CmSHvGSBz6M5Bdy97EcFIFRUeY5CPcrAiJ3o/A8chJSMJSGoSmiBPW5DBVWjiO5PgYRNgBq4wgxo4Sv9TEg+xhj+r2XuaePRVRSCKMcRo6acb4bYdFW6XMftyygTukFrA8Pl60TNk25D9ZBYR9bMbaPXfzhy1DKX2Sd5R7yY4liK4WZc2fQpFAdwrRYHf4IzWSI1K4CYW6d/Nq2/abstN38OZsI1hjiVhKuHCciEJ3REj6ZYK3r6O4w5RTXX/UeWIgeqAPghej1+jmf2B6YIwCWzUf0IotOhtvCaFyUYHKV+VEVF7EcSizWHtzTwquFT3apAjGOeeUCVgLfeBAg7EPrI9Npi7qW2ua+Xn6X03sMvRZozcVecIrKFZXsezddgy6HBI1bbfXr3xiMRZaARjRg8kOyr9FiQOi3ROWPNHZ0AaArrKf0FzEtldq6ahW4UcrRBJJyquk6Df7a1j7+swBgzz0iAlwLgNdcdJ6tPuG4WQHwuechqnEsql8AYFeIlPGUCALttNMKCtJ/jtqGH7Z1Dz5AJDRIaUsl+sgjj/QSCVLG1GeiMysqrDJGAsISvXr961/v4FjfK3osuvPdd9/tQEZAWqBYP7GWsGojih6t71XbOAPglhE3HwDc2tljQ9A6QTfWoTxpRKzIuLJCK4rPDKbTzzrbHsCQS6ECPaxoS0cLhlzBBnJD1kwOVVq1KmW3JrZrpKIrOlgLgIU1aynQ+l15XIrIpEUPFRYFACuiqBxUAeAcxmcDeb6ySV1sWAiC/N9SCw8G9YZHMXrXEU0b4qHJF0Yc/OpHolchCgtNyFWSA43Yyx/J2NWDo9JOAsQYkyEKpX9CjV+VIRLl2UGre3gEyAQz3WKdNLYFht2Id8CbgNRJpYgULgxeqgYzjm15AAAgAElEQVTowEBJv74szoUGwJfKpuTUGYrYeuIam4qSLDDM73kxF1T6xKPr2iYANU0AnrfO9xkB6QgYGRvuFfN5CXCMarHTtjGUy+Kji8MZr4HoYybV6gDXY5MCCvwjIznDGJdxKYaE11ZlG7We6cr1yHQ7WmhOuwLYXDZC3h61z0lszJ0jaic9mNThjZHeoLQd8nTdmTCpjnBMXVDj1RGiMAsN87ciyQLXnq+uiDjf0wHK63YxKkXXEx9GZKVoE3WF7ozY5goERVFu0adVqiuHUywnMQTRqQWMPRrO9euUiuJz3NxYP4CkYAeNN9j1h70ZZIPxPAoNmmc2r/5mss3hZXRMlQCRhlDA2seRwJYo0KqrrU8VAR51AKz8dz7fsTHIts71M2wX7rXKjIXyVHIwSWFXNVc1NzB+S1CBKfvjK1+6n3foS/pOVHS2bW0asDvu+ACi3D+0Rc3kaqeGbcODOVu22zIrARq1mLqIFBoBFQBMqSsHwMrJSHj3Ma3BH6UkOurPnB4ZfgrQHEoCq0QOBZtGeA77GFCDDKx+5q7NINxNAOl+xPw283c/z0Y/cyc6WOT7BgAsTQTkEXjmA62fErXWDpOlgX2kLJkiJ0A1CAcfzttzFr/IrvrUj8z+l/lxZIll860s5pTjA7iN9hHBBASnOGhIA9q2QVRlWWz7PvO8wU/u7jxnWyuDNEqEvLOzmxxexBxZL7X2TuDszep3+lIpIvVXvQcWogfqAHgher1+zie2B+YOgNOA2qY8liWRjCLaPUWBX9bpIvm3igoXtQa7xlGIdHhKlAI2zipUmCJPVQ6s/Qmt69jT6EEMsaCWUGZuWowDvATwTVEfHsf3xTes9WiwJHlOfBMR3yby6oeVDtuEUGaLDW5A5Qo2bVO2wzWIhE0y2GdN2OhjsGJle3Z0tFF//d88PVXraA4bMEOkebsGwN5ZimwJKGC4SPVZRs3Fa8+3k05ejf0jl0IlhrQFBfocpK+POfo4Ppc4hTz1IadYC6mEP/bdZy+77bbb3Lss0CqladFPlbMrQQ9tq9wjRYgfffRR/0wAdhTK9Eq2EUDu7Oz07+8F/KYxsFztEYC72x57eHRAQFpq0lKA1nmioEYrBtAYN3wydTAO7+kHZm0k2CPA2HcZBFgKo5ugGRPuV6S2HcOx3GGr/+0MWweffmJRl2WpeYzTxPo39lK2iUHb02ID8q4jF16hpzqlVPakAFhAxDECLADsub9qlujPTotWmaDQ/QLAGVCKALAGVx5gUpIKdCK+rAhwSrRRBYNQRi2g/jxOevLDRHuHCBsr6lsoEeWRaaoIEuDWc38TMahQfCmJoCofWJEff8B0/3VONT6WOJJhDPBNKMNBECrJRZBtrF10KcphwDPkOQkK6yr6qjxPju2CSMo/d5EXzu6UDxwoAEK/Mxw/Db2iAOCScEwjHiWBwhyRxZJotV7eImmf2u1GevKuzx1ICjCrs5Jzc64myqqI4iyKtVPSmTDGlZtKRLcRIZkykTGBP39oRYWmnIryiDSdhFxd0Zk1LQDVBYQ5RaNozQK+/O7kcGE3thOlt2kEhV1+zzNZBKeF6MMhEqvrdh0qAeF4Ke6+C8JWaqPqCEfvSTUPODgMBCcV4dZ1OJhPbkFeNZw1vpJosxodlLJ9jwBkHcRwfuEc/zwAYfV9TP0UaB9RBFnRX4CMAPEo2+c5nkCp5xGrxizF0fPFAdsJ9fMXjabtO685irJIvdY6MIYzQBHmgo3hQMonbB0XNwlKWM4kUFszcuwkLhTlb0k1WPfOKeTbhl2e2HVruziaBkVwbpAl7VHgoDjOnJYeCP1VosyR8t8k/qRtAcYpcv01fhuN3NlUL045sxt/9iLr7rrb2hv6AJNsV1DOBHMtFPaQssAzKmDN78K86byeb1FLEkZFdAppcPgDrh/nCjjtGaU0nCU45mBTyGk1LtDLM76JZ68XL8tmOM2K+m4W+OVvfTagmuccVzm/Dno5pJomAXyNRTm2paHWqrLi440IOjWTNzxk3YtQHOc4xYfTtvfoAXbjp3+Bf3Kp5dZpFFMCSfnHgLdm5v/CqNauqVHd6s2dNr886XNtVQXE28WAeNyN0Pohw2RgEEOHXl2z9kI7/vhjfa2egB7dJJ0McsPx1IYH32nQ2qeD9C7yxmrm9cd98voO9R6YRw/UAfA8Oq++63bSA1ONl5nWoi0/l03YxDrnthYLs+zGovR/BH7FqPP1Xmy8YO8KKEcAnBYgZm3OsvPARK919yyyzQMbrWFJC+s9Ss6KzlCT4cwrL8L2HqdEYrcd89IjLdu+2ArD7PkYArltiy0/OGataBuJ8djUwpqA2OE4aYU9BDGHxwbBFcJXYoIplbbBy9ueeOLJbm/Ktna7fnuOAAsAe74jAFhhbFGgRX295OIL7O2nkGer+7cVAPzts8+3tx61ahIAFigVXVlAVDmlKt8QcjeVc0osA4qV1KJb26RQSeTZPQlQ+Nh2iNq4CoW24ZXOo0jpuZfcSG3X2hpKNoSIoiKhiYKl6HZ8L+qWgNgYHmypRQpoC0TNFQBrv4IifU4tzXtNwTSDoohn5EMXQRXoWGqbKPHwMAZEto04IUa7FJa7ejqtFxpBG4aaus8BFX0sgCIAnGg1+QPqARYHvKJ7BsVnD8ZK7TkEZT2KkSE04vmXWKsRAJeVWOoOIL4nwoa1i03LgwIQJxhio4DhhxC/GoNSWoRCGHJ/MY4dAEuQKJxED4ruU0qglx/df3+oPKk+KE670BVR0oris9f6FUVSFxWieZF+4X95ZJFjAXyUxB/Ab6Bay6kiGKaxp1IdEp8SEpMQS9El65RrG4TWGpP76OJj3IdmKJYZiWZJ2IpSO0UeRo9mO0VXHiuNjTDpOMZyAN1ojRh8ZYxuGX0FPFiKiErAqhkhswk+5+hcGnRdbhLxZAeeqiFdyEkZFycNfSDAq2ivCmvR1Z7Hqx8HvKLvaj4SqHaxAcYK19xE8q1I4xpHBY7tThWNgYQSIPDn+ZbeH4mDpMKDFlJOKKea49yrEEBqNNzV9RK/0ksTkF4xT1qMDhmz4XnRffARl4Dd8Lci9D5Z6ZqTWxko1oxbAXYBYD8H0Tn2Vk3pMTk2EnXbJqLLYyhC57kXy3juF1EP+MXkA591+HHQD1B4J7KU5vkfgZ1QkKK88BuNF6tBY18wTX1QK9bn0XLn4bLdU1oEazIAjvnnJXJ8ymlAiwM19Z/yHlikfJqhvJnnAOF8ST1m3Y0T9ptf/x9r6fgJjp97Gas4woR3hJ01ED2FIRlbeu71+PE4pcm9FQItu7eZ57XCrQ+CiH4y/TjzhE15xiZ4PkekDsxHA4RwFf19jJ+NINpNYyVALwAYGsRm5ro+lUHixGMcYpTnUQBYw9jnS12WO6BC7jnlym1lTw8VA/o5T3DeiPGyR8dKa3qo056WOsQu/Js1PJe7WqGP7QeZ40i0l8PVRYTjM+RPx+TXJAAcn7uaTaZjD01zmO32I60fRdbRLNUdpOh9yaVr7Y2veZW1dPW4DzGLQ3CIvLDly3Z2sUmxqeTV1+/uEK8D4O323v6lN6wOgP/S7/BT4frmDoAVJGpkUXRb2oVLq6VYFf11O01TtAQrZVd7BFj2JDhIaZqsnWPFQdtl92X24KYHLIUjHG4qk37Ozrx6TTBceb1jFWrOykMaweCbwDGea2JJJ6DHf7IFGhGlHSbNjdizdbX3YC/nSVFijcVGU7C0qVkOZz4bHrTrfvxjeyPUaZXZyza3OU6bzxr6pFOgawGwahQqAiwAdOklF9opp56EDaJenjkCfOZZ5zoA/n/svQeYbFd1pr27qqs6p5uVACHAHnIaj8E/g+2ZAQPGREWLZA9gMphkjwOyPYNxwGYYgx9sggBJoICEANtgMEFEI0BDEGYQAqFwY+fc1dVV//uufU533asbpCuEJOuWaKpvddWpc/bZe+31rfWtb3WpZoszZT9cOecWWGdqNY3uOa5tHWxeb0Wm+GZumrYMKE1ahzk3z03BCepmk24qXMXGOzgwTB+pST6b+wu2caJGt9LLks8JeHoZXF+3DnMVB1wwNjgyGO2YfL2fbJ7ZZrMBR/9gAnLuS2SX6wJyFJ/bFNm+6O3vTrNjJ6QfL6BMynlYQN4t4Fxd4prg2wPAzX5PA4z7xzh/qZ3M4pqiIgILcWDQfgXATBATrrY2IsRjIkanxUxzqBObqcSZFAAb0/HfodwbWNR6VS+d90mDBpXJhBQALwF+F3pbaTcAeJE2JG0EsJrQoJGSDg83ALA9fu0BaSBBAMy4tpjcJQDO5XAF7dba1wCq1seaksl06ADARnnMZno9+sZxXTmjbJ1x1htWeEladRYCy72C9XYRhiL4UcWRtzVUBad7kHGOLC3jMMj9n9i3N03svJH0OpQNB8YvcND8kba8ngGOCMHG7RbwkYVP0NP7tu2Idlsq4jU1FGSqKgDcWSjtPcy1KtmlBvei4b0CyCmeJkAgZ8y4C4CjQYxM+KA422nK2APJygL4et8it1rUy9pqCECuE5nvdBglxymCGgUFOMNRHp2CO8VHFDfqksJfjKlX5p+MAZVHLWubPUQpFBYCXzxqUp8dHtWhbZdU0JdzwCJncNczXILgAgyXLZf8m7c6QAk/K8wxe0ov8uXmGD2RAa6jgdO8xsD02IearNFxrMGf3ddI73/amahCL6Q+RBecU8EIYD5kpXGjE44njnkxFn5P9J6L6ZRrm6M2/W772ADAFverH+8jMrYhF+/fC9tsINN5LQiOcA69U6u70ve+/j/S5tGr09TsFdjUmcj+9m6G6TA9T+ZWRosV3saPDCo5DZmzzjeYDwaVVKH0JyvXO28KroBm1dPxB7BpcGeONUL+GaVnhPeYAxPMj92c5m7s1yRIN9of8begP3MREKQi+7uiroKXE1t2qbKuABNK7HYncL2hxp7l5ATujbR1y2Dad8NsuufQ9jQwtTmdNPOAdPlrLobyfVJqTWvLrGc2WLh/AHRj5ew/qfbXgChtSD6fu/LDNkjz0xOpn/2ohe38+3e+I7385S8N0GspSBvBxn7A8CJtzrqlMPEw0DyLCJb786rRiGOPYyNwB4zAMQB8Bwz6sa+8U41AGaCNcrNw2/a3x9GWM7Q6BL5gK/0AWxrKpCR43UYAc2n+ptS1g32wQnKxdy2dd/kHSFg00/NOe1aAXRLBOHgjlBQOU0bEnqdCtB0UzCjj9dZUfcbPnltE/Moe77BaJyb3gHlMEpkcMalkCU09nffe89Jzn/08cBx7t9gCP/u2sKh+KgA4hhXgcyAA/s3//tzoDHk4APyOvzs3PfMZUKqQwNapXYZybP1Q2ch+daWR6VRElHVIpEabIS6VfH2fytCCVV8zai941om3JslMshRoha9KarPA2vdK3S4Vp8teheXxfY/H6LJQ9CgfOkVrq4s4BvLnRwH3zMBt90zPetvfpRsFR1Cvg6rHyw30TpUNT32592svAKp3gJ6IZrMKAFwne1kC4Mj4hrQqE47fNwBwzgL7dzOW4RRCH6zaDsksrIBYMCkbmSbTIU7MT1CgSdo04fw3yAIvgtLm6D2zN9EWxAwwALhl6ocMUOZdkxohUOAjYjQBgAEohwTAADHTLgLgImMb2eAAdXkQHOlM5ZXmjLsO4K0AuI0SWaua4aGXlLO8imdVOab/LZIpbO3eB8IyslRkmnHO0jygfcvWtOn4rdRgk1F3sTXUi1WBlkCARQtBAcmAoMx0ajh0XgcGR9Leick0t4djC4Zt68H9jNSVSLJ3MNVPvGcaG4NCSfClxfgaPJEi2CBbPNjD79y00Bgrrk/sYcJdsLFGdr6qEFVkoB1DLzBTjq19XYh2DGAExqmbmuKa1BQppiWuE+MFFhS5bBi3fBxyz+uZt41J3PmSmmAF3lUsO1iMDVt/8YsZYc9ddofrzO8olV5VgPY9ZS/SaJ0ksCoyxaXh7ef+WIspI3ZV+jPPy1JTfa8Alulk26glM4tMjdkWFFVO9T68/umzEF26dg/pwCXet8q1Mw+k43NwadQBgIsa4BL8SO+JKzeqKW27DBAc5Rq+a39sfwDsSnVu5diB64e/I2SRCcOuO+YLN0HwW63uSb3UTfzo27SgW/5iGttMBn55H5ucmxU2mHslISPIFnEr2EiNPBi4YiJUVFDjD00o0OoARLutcvMNDjtfWNSUr8JEWWGeSMqe4BhT2K1xgln7WL438vtegnfjLL0Z/j3JsWcI9M1x/GXmt1TpEHoLG5nr/yNq7IZuqy3WkN89zxxKfShCR32T634pbd0MfZc1PbSyJd1j+QHpij/9LF84lHrmhon+uSFTEyzIK4BzngsH3w82APD+DkYGwEe/h9zR86+sf/Y+N7H3F170gaJ1mhoKebyt5zrrzGfHXup+63gbTCt1CO7oazj2/XfPETgGgO+e9/3YVecRcO+R05ipgVnZ2Wf3P5MjodyPIFVOkvC7PmP4kL6f5Fw3icNhNt0qeiHoAp1/8fvAMLMhTvXsU8/OwHeZoGcPekbUutUrtBQkgWmGboTg5wr6EPTvyBWEHLNGCaiaMkvLs2l025b0rvf8HX+DKk0AXD9UdWkDrk9/ytODNVkjqbRsoi3nW47qcbsDYHGDYDH3Z3W4AY14+BdfdH566ctedMQ2SG97+zvTaaeeGZF2qZdSjnW2dbSzoM+d+yEYt564BO1roIkeQHj0lMVhaCFmNbLluDQ5j8c3eo/07L99H7RnVDOJkksJ6GHCOQGaZEkagJ02BWtmN6XKVnldwBAqzSWTVewp8JL2GQC4oD2rRaUQluAFmqCgIjJjAl6zvzhytei/aY0c9wqnswLYDkqpCVlvoerPwywaqA4zfN8kdMgpBHFWVJCDohpybmT4g8xqJlUPWKc2Us45A5yBpCTgnBnOKUQXFkBIr9cviy/0By+a8xqg1m6B2uc6lHblW5s4UZtQxl5ZwiVGkXbNonvmxQzCNPalNJAhuJ/6/g/ysQiSIDmaek+6Rxrgc7aRMvMgk8C5lM9PsSuJumaEzP6auVL8Ks/byL6W881MZ+SsjI5J30atuVBwNmttJlvgXQXMe8mL1+2Em4mRGN6Sjj/+5LQFmkcP77Put48Mrg7h0hKA24y7NoPzc83oLA4CplWCXl0GdDBcdSIRClvZ71a5tJUhKPkA0JEuWAIM+1Yz85TjqT1mwsX4ga2KpIBac7d5jLr1ecoDoo6xyPZJwjiEEXGexO3peMN+7w1RsKIvcEFb7lyRsfY7Mr9heB2/wDjU0xuI4d+L8O8bUu6tPQFYl7XnwYt2qfB+OAZptptsMMGWfkoSTiCo8dmnP5fBYwD/7QdpE5l9gxazDeg0IZxEvaZUaMCQkUvxl3UuTjvbJnkO0qFviwG9c1ufW3J2bmhSmhwwU7PW3LghMXeD8yyfuRmlBE3UpOpoE/TWZmjRtyd97SuvTaP1z7H3XR/rocJaDPEsQLBYOuJW2qM4DQCRva6DzeG/3WyZlN7rYG7kORgBRanskf01spOzuDO8NIWtMts7zvKc4aN7Gl3px6hb+e/xBTLAfC2tfNMCm7ZbKxwh7q03vJjcIdwREzDbI2G55RoGET1fJlllRdtKoJSgXjcMl1ad+vLxtXRS9T7phMX7ps+8+p/oN70tVUg903OAYA3zq2AkuScZ2Fom2Kpd7cXOR3/weORR2ADC4U0UGeC7NgAOxoU2kvt48SUXptNPPzXKcHJG3RH3nncypYoggFmHuzD4vyWr69h77rwjcAwA33nvzbEzu/1HYE2xWcVvx0bT2gKJBFocuh8qPkUeKA300MFhFRzC/hpMHemjPf7gK9fR+xkwwr2c3vMx6M68H/WbdNaTELhCp6WGn1Axo0GNmyVUMi+zFgiJksg2iwFkOQusLSzMflgImQaTj2NHT1ayxS7UKG3sSpdeeFk64zQ0oXTmVImGJu1njvZxuwPgAGA4ILnm00xW7g8rAH7Zy198xBrgt/6fd9ylAXATwKuisEA4xMBAHVI6RR+9ULKH4bfvg+rc3vIz6cVveU/6PhMu7diU9kBv3rK1nzkA1dDMGDfaGkfbvrSgC0SSxIwsqcIuajE7AbCBgqh7jHpR/UxTbBsAWCp0luTFHROT4lRWrZ0uAPAK4LUNMKv26kAy8QDaFTI1LSnQ9P2lNWaaBldOUY03h6u5rNMMKLE+uQ0A7lIJWvBbtD3SG8oZzAJsRsuiDIB1lPRAuwC7VS6ojQPZYlG0o8cOLhQobm1mJm3ecQ+iSwuh5Gtd7sL4BGCW9lGr86nOuRpNGhvdlHZd+Y28kvjccQ96MAsLijmA0gyUmXbbRq1Efa/gG7gbzrc1ywWlOgCwKtVeR0EDtbZcim/Qq7MgVyiRCxxQ0qvYCkuAINiTum0LI6+H9/VXEWJTaABHfXVmMU3dMJ5agHmB+dbhkfTIhz4ovqcHCuYc1JBlMs7RB9rWPYP9aXJihqhXPQ1w7lGS6dBFFpz7D8DdB/itUB/ZCxhogVV6AIzihxGSVATM0jy1Esvcj/ogY2tGlnP078YpVgGfFWnFcS8ObkU6axjLt3S+tYwJ+JxbGdmiKo9XYI3iDZ0gs2yrJADuDdVxZg7zuBmK4IIw5plASL/Z+cupMcWjXniJn2Wy/oLgEQQTHkjrmvc84Rmpfwmwu3MPgRhqCwkSLQ9xn40CUNog1Sak/o146pNzrv2WBGhe8zS7Gz8cZMdHAGxxLjQmVgvhobxhIWw3ODqc5idn0kD/GALQ2Inq9ZSTNNI13z+T9mlf4p0KX6HGGIA2qz4WyeTcqH4d/OR+wrIruor3CA/LGmEDQVXuexeBkFgDBob44zSskVk20Al+dlHru4d5O0HAaBctEHaxEe5jLk8BzmesI0eNskHpQYPvVH0gKCwF9Ix8f8GiCIG4CMSpUu3+mm0krC5YJlw9ZR1ddewG9Uw92KWhtS2pb99I+pnFB6XLXvfBNDBHT/YJ2BdoNERbNqe7P7btouSiRhBM1tH+66qszN/IAv97yAAfA8B3Y/NxF770YwD4Lnzzjp36bR4BATBKVKm9QGERGkNtShjrYLM19tt+GLdzM+o0DONfUnLK5lilpVGrByZtnSA3ZaHv/ti7YIVS5oRT9ZvPeB6ggA14EVXnwePT/M7pNNi3OTIXQcbT1w9xLXCMPlfBxAt9mhCyyn5ABsnFZgoA1i+/OQA+i3PVPyyFu/ZnVd2agbnDALAq0K945UuPWAP8V3/9tjs1AD6wv++BEW0BrxTreQDtGhm9KrRr6V/R6kX/jMk2g+jVS959WZrZdHL6Adms9vCAZaX006LdyxAwSzohE8bepk5G8GE48lKSVWur4jDKHs6CRf7wfwZnjKxY56v4FQCpBMEZFGcAbIKirQgWc0g6rETWVQGMABgKdAuntga1ugJqUrdmjfNpkAWeAhCb/V3kZ5XMjxlUWyBFDbDP6wBYx7AEwDibG1rAOTBSUhIFkziNXTib0i7MqrY5f7O5rorGMmpxjF0VUG9TbPuP9nCeK1P7yPR+P9OeuZgTH/XoND47S93tUJpZQDwMZTlrx6OumWtWFdrMbzeLX/C7pMpckZmOuj4ZCipYEwKzrtT7lFsfSQ3NICoUqbkX0VKpyTmbZSYoYWAi2h1xMypkpK1vMIPaQ3ZtkGsaggLSzyrHryaLBGuEW/DVz3w2jfT1pHvc82SyatQq2z8YQLsA1b8HEF/vw/GfmEfQbTCohPNz1H33U2tspp650zdMbbM0TEQGxujLLAiO5BrzYS8GbGTbAH1PlzmOPdMQi5pGPK0+QDQN8onKuqF2nbO8Pg4EwmXLsY2/b5gX51vg22yL1kFPZP4CEHvri7ErssRlJqw8iq2eJEPmZlfWATvPTQUaSMivxbHzkMccVy16hXnZwzzYOruYPvQUoo7jzLkbdqYTxzanBTLAU2YuHYjg8GcAXBpZx06RwmMAuKhBjVZZ1sAarLN1AVRyo8O80oVwYXNqno5s9wAET/KnubR1bC596/vPZ3ivSMOVSajnBL6o6Y11VCPAU5I6IpVMlIZjt1SOZkOLHs/2A87l6rn9t8/OIYNHAGCF4lZtmcB620ewcJpgxRTnMykA5jB7KNnYCwDeSdZ3AqA7jv2a5t8rbWwjJQVtfpoGpdxN1yODWYwvM1HMVnr3VWfXZrGqEaPTJlai77Xr3vPlb27CvLWPaNPg8mg6aeFe6Yu//6U0sDiW2ntYe8H8IJAD88TA4zJBGbPAiiSuUP/fjcLlxpw/BoDzij6WAd6wosd+u6NG4BgAvqNG/tj3/uRG4FDsoUOBwo7gq4knfNYmehqDg0P42AjxwqwbQrPGktIhNI8WGrQ3rfF692KqbcL3midTzOOyqy9N+27cl17wpBfyIh0iJigl3XHvNLuHADpJoVGYlg3Kh1rqAEXG18yvnqb7ZWZNxj4QGiOZDZWD5mZ2C5o1f88AOCLUkQG+5KJL01mn0hZXtxXHMDP47sQAuHQ8I8Nmu5Sglq6GCvRvv/oVRwTAf/GXb71LA2ApcNYgrwA+IvtQULejXnlhOfVuOo4M6mB6zlv+Pu2kkXTfCVvICIvlmml4DOCGI1aLLJ1zAzBM0bcAeFmmsC2JxAY4kdbo+jgQADfJgFXIklRC+lawm+dcsHz5sDWmQVNXOdmaZ5xC21u3Ab1VQLAAuBugpB8pAG4MA0YBwROo7k61oZoKgEvKM8CXKm2OqyiWdGgc6qD54UQGEMp04kxtcPLr/boQnPS576+Z0ag7iH8X2VbWhwriyyhfr87PpUH6H89/77sUhNKTlKzhplNOAci1UKKlnRXZ4q20t5peADCPjKRZan5rBA0EwY6p87EOQPW5AQV9DWc8eo2GwrMZ6kzfduHaxikovK5LM5vWS3tevBb0Z2Fbm868CLRpSHINcxbvqgCEpYW2Kdbvgwo9xHsgKad+MeaIkTkAACAASURBVILjbfaVOdHHTahwXl/96lfB0Dmz7Dx56EMezvllANfP/HGIZucxTmPeeMAtBZDH7ail8d0Io0kFwLqoMTeHQE/d9lW8x4T31DzU8T5E4gT0DHlvD2I1gF9F9vp4XRGgztrg0jCXQLgTEJfUZQ2ZV1/W9Pqeir2QC4B6YDI5zFNBhZVK7hzzeY3PcFZB5x+OGnQABMGcJucviLAFk7axYOqHfRROCIbty24NZ2VmKt2LaODfPunMVBmfSa29+8iW06OaDF4FEQWDTmFfVS4sTK1Ucu/B3Z0C7XxWNVwUKhVJ0nBXxT6/rAuDPaqS96GfMImAUW0wDVPzX+/aGfPzez94LP1/v5eqBvVU4OeG0OGVm0LhT8E6jjr5JlQEKfsCTYC14loVwr5le0HvZds5z+QxwEdVPwwNatuLnwnWyD5FrpgEkwSSdiJ6sA+bJQA2GzyJWME8de/LzOlVAkxdPSOAdsCo4lSxr+b2V7H/FAyUdYaCdsjzIrBUXSZoZckI9k4l+xbaBu5Vo0OIHS7PY8MpRZhqpZN77pM279maPvG7nyboojgIAJ/eYwYmo51UqasA66BGIXSQSOJRUKDjnA7MAJfvues9Z5HLYxTou96dO3bGxwDwsTlw1x+BowfA4dda7ERd7eKcNZJV+voOx/6+uDiTugctRVsCUxAUH5J+2Egf+NyHUn2olm7Ye0N65RkvIekAO6q6PUpUVWY2GdQEhKj3tLhIZjm6bG6A3IodJYx6I7oZVOjwC4I65Rvz7VjPxxRlShEhF8dkAHz6aYifgmn0R0u16qO9j7d7BvhQAFgV6Ne89lVHpED/2Z+/5S4FgMsbUWaCo5YT4EZaL1SCbQMhLbqPfsQrINhWdWt66ZvfnvZCOZgns3fj7EI6/uRtURhu/8tVHUYAcEkZ7mZiCYBXrP0NNJAp0GWP1mhL0ZEBXqP4U/GZquprivda/+t8LH6aOJdRC2wWRFdRlVz/CQBWiakCWjAxYxa4gTTxKtnfRdiOAYARJGq0EScKAGyxpu2NBBxSoQXAOeOT68P0hgsKdPRmkuqqcgofQwWuZi8wnVYcxxYOreJdOpSDCEY1AW8mYme/9U0QkEi8kfruc6/IoDehRdfJmKq+bJZ9aHhTmiPzKwXZnzI6YNa9KzLBZLg5Lxdpzvy68D3nojY5OOECeLPYCvRIAy9SVK5mU6tRpyza81lwyveoFs3frHPM2nYU/fO7Ks4jUihtx2RW3loJLl2Rq4gBcF0Te8fTPY7fkmYmEN8ic95LNOObX/tGZJof9aifTzMoqvbQTmmR81kBFEs7WcbYmGWv8TxEphj8mJboSargzyhZ4Zl900TyUNSjlqJO9j5E4AStNA5fYi7UOJ7BgX6EBHIFhlghg9rOR6uzzj56wjE8MhdirpTvLA1YFpYSuEY9Z2GbBePBPDbLx+cDIwCaGhxsgfkm+2AUMCP11P68a9ZVsl4i+8wJeWeckx7Tvr/dAmMGsAorosbnj+Po22mkfs4TnwYNBwC3gAKx6uDSbMoyRAEw35spN54/QLyISB6t8byrfy6isY5xjAs2hDXQRUArgKp1OLbUatmcnmzmPJSm3gmCRyldd+3LuPSPw3+4HsqU9JS8kSJfwcCWc8lx1uYUgnAGmlgMXSF6xcZX1Pnme6sQmsEQ2xZVoe1T682EnuW8ZmGv7KXu33rfvdguAfA4k2GKf48jGjhDnVGzCo3L8gmytG3WY8uAlMGpgqJgXb+ZXUsdsi3ydw2sP1ELAJAHxBpW5t9Ngo5tqRTaMMD2tq1jKMVPpX7m770G75EGp9ET+PFw+sy7v5zSTjoNIPTRdD1Sc1DtH8Ie9acl+hv2Yc9XEb7beORWZJ2Pu3r9+TEAfFe3Anff8z8GgO++9/7fz5XfUgB88CxpkyztwOAw8IQ9C52ZCn7sKixO3ET2MLRrhlZSbbiazr/w/XRTwJdkfzv98U/J4ilro6mfUqCx2hgJp5m0sDaT+kfxUxXDXZlOlU2j5JLUBpJFaRYXf5hAtaJaBtwFwE2FtEoAzGYYitN+IvbJ3BIxEirB2mqnD130IQDwGeFDmoS6rfvn7Q6AIwsWdVdkunRGizZIH77sovTa1/32ETPAb/zTN9+lAXApgtVNXVhkILmbqlYLUhdWcR5775We+qa3pjUyDPVNw2mRG72oIwbIoc8IzhiOvk1hBSg6/L04pWJA1UtRXjOn2n0AAG6aOSwo0AcDwCY8RUwtKdBmiEtxGOdZFKALgJmofgcAuNsaYDJzdi5pUP87z+IYLwDwKv1/Wzi+uWbWPp8CSr5cSrQA2OxAWf8bnrJOZon+nBCF6BWAUUqxPzWc6m7Aq3RlHUizL7u+gtLswx6KaDNCV7Ys4RxnpveR5R0MVe8mTrKZ1/5+IlhSLORhAngbZHdaZn+kJaIy52NV3reAyppqRMhyT6hCBc+xj/S41yBIL9NZUnJ1qksALBgW+AKAfea7qjjvAt8a3w2kR5m5krZwH/WxlX6vAfp6+TyvRPsuRa6Uca9TH76K8zxAsXcIaBMk6SN7JIXkX7/yFaJpfemU+/1M2roDR3yG7BTn1D9Qp43XYtrc1x/UFXudGgSoMWeMlzTJhG8b6EmLN92QtmGUWnxfCy696rhTWI0GmeBuaNGwqAtjk7eEEgAHdnDOabcKoLue2XVICkfe4Ym7WVCdY54WNcXBcnAOCIAJJOR+1+u4JISHlvw3n+mjRtp+vqpHh+GTuiwdVpE2AbGfzzGZTPUP8EKdNPO0hwDTNubx25/wJGj7A2nt2h/GGJvZX3WKuUeIhc3KFRk51aA1nmWA7t/PhnjLrySLTuTBMfhgX0DvhSqQilCYk18BYI6M9LI8dpJxn07X/fB32Bg/lbaO7OJ+EmyIAmrFjJTsc23n768G5dxUfWZQKG4VrZW4AdFVAbvmfXVTXWW9yhVZ4YTmCdbNMpdnsE8z/HuK7P4egni7ltuA33a6CXnwKdbXAnTnGRpJL3ehk2CdEhlq0GfULlOlzDeqQOyGmoXtKgS2nA8C3zjPsEXOIWwWdfRVQLBBu8j+hiJmLusYpj3d7PWTacfxQ+iBQbvHZg+uDqbBxpb0lTf+X6IBaoRtDmX3Oej40diMObhEOz1t/jofvLgted100tBu+f26M77zGAC+M96VY+d0S0bgGAC+JaN07D137hG4bQC4H6HGWUoGdQLV/FlDUycNs0Ev7Esf+fKnaE00QXIKvxI/9Wm/9OTUv/WEtHjjZOoeOY7SKHSMGgR58b+HSO6JU6bmx1MVXEJmAt/dMrTCAQvxS5lmxsizKKk+huK+0ZIy6qYExjnxlUtLwYwBgA1b62OspYsuvhiRxTPxC7NuTQmYj/Ye/VQAsII4weU2ZVcA4Ms/fHF6/e+85ohtkP74T/7sCAD46PnfRztonZ87IGG2/qcyA1wqVvdTkzpHdqpGHat1rQuTiMXsuF869S8uSqujW6BDz0JThWo4jHgS4k5S/uAY2jXE5HEAvhaArUrhaGRPyIJVoSaHEy9WKOruxJeHA8AVMie2QBIAq6TWIsMRE4kzz3WuTDTVVz22WM8MnTLkKlHjz63AaJwH8+1FJXV6bQ6AgxoczmIJgMNxDLlpxaWYwCUALsFvCYAj6sNJ67jqREdzVhYa2ZsagLLCgpB2vHA1VGcA6tb/+Ig0OzcFLZz+nHtu4nOVqFGwx3ON9iVR60mGdhVaeReZF383edkDhdPavMCy0mk5r1Y0SjYVqBNc1CwXlO3crDSrVIdoV+Q6RXzRFyoUnqOdCmC4RQq+Am3dbFONmxDAl8hWP9chAMY1pzVRbt0U7ZtM2hYtg6KHLoDUUmlxuULVZtf8d4P6317AcBtQX+HeSDf+8he/FFn6n3v4z0UNeYNajT5qmVcB0Wao523/1UOvYdWiEQn7mc2b0uoNN6RTCB6c8/jHRa/ic859LyACwLF5a9rN2M7Z4006eNRk7P+IeRXZ3Jy59ZFfy+57EFb4XVC6kSSOLsUdB+pw9IsewdET2qyjALsA2U1unWDYDFw/1Naa9Acp6ozHArXe1gT3MKaqE5r8XSMoY62w98cAQxsDPsRxjwc4vfm//EpW/6Ll1SZq6SfN7hcA2HvRUwDgRW6n358Fsn4SluCud4wAwHFvKXNgnKIv3xqLOxQbtQVsYtycWs01fl2iTCj98AePJ4jzXbSylpiHcvmXuD/SmKTBumcx6/l8lBME9clia+2VgS4HnG1MlUnhKPd3ETZHwE2mygI2b44TmuGFKT5qv99x/rAHlspuMr+7CJLctAxAZi02uocIFnJM2scZhOqqkP2tIhRHSUIAYMsQ/FrF7qJnr1G/+FbIBwLdYoOFXdJFi621Fhs/tiwCYbHuMyPEhdk/0kevacIB1NkPArgrrPGBTSNpaGpH+vzrvoICOfNycDSXWdAeqcuWfdhVA1ctBQhj8WhDDpYBvmP3r9s6a48B4Ns6gsc+f0eNwDEAfEeN/LHv/cmNQOGg3awO9sB95RAZYMoAqwMA36pglWRQ72o6/6MXpv6hfrqGrKazn3ZWbmdU3YSPQBIPqvQAfnATfYsuWKHLJotwYE1QtGwrSsmf/rHaLrZerQNeyixt9iky80rhVT1JWWYVBXsj84v/EW1PMwBWocQSzBDL5dnQ9UWXXJxOPeP0SGqJH3z/bUli/MQA8HpUO1ob+Mhes851qQjbjfPTMtsG6Lj8wx9K/0MALHILRym8p/V0uOq9OmJvOOeNd3oAfKD/HGCyuKI6FNNF6lH7KMiUhtqL0NEy4KU6dnz6rT/5m/T9+j3T8sAooGWGwnEmTZ0MMOO0CtVgAfTbbfRF2rxgAXqodb9tlZ9xTq3NVVmty36sJUgpAHDU9eJAriEY06WaMt6m/YCzXlUGwK3oEVwAHf1EaQbxPbwO4BWfmnWODDBpxTXA9zI1wAuUve3tbqSptVkcRzLAQSFWPErgkqnQIjnbCGUALH2hzLqUC1FE6KS3do7sLMC3h58KoHIJJ7I5QYBgajZtefhDA7Su0JdTsa/llfnUR2bTlj4hjERQpQH1GaQLSO9jifCih4YWHPV4pQqs9X3R8iiryoWqM85vlWyP9b7+HuDdeuWoUc7JrMgkx3kKsvkxGmE/s2ivgqBZbcRcbwa/LNw+ngf4Ny45IDgDX3UAWmTluxUdMPMVdEznehZoAhNH+2ASoAEMuZ2AYEAJa0PF6yHmjqB4jXlzzb99L81Dk/+PD314rJ01DNjo2Ka0m9daUKetvRjFiR/dc2N6Nw3DQ3IPUJCoHw7HfrSWfvv956ZrzLWfdDwCbLkWN7K9BwQTvVPBXC+Ab2nISkAcAEOnnl8qAabz+UfJhllETZTKzhoyrnktgg7MYQDwurgWB7PntOLn2sRhqdAYUds8rXCwBQMvfL4ujb+ImUjPb9rzmvPthXraWlpMm1B9HmZ9/Sx25/WP+s9pFHr6zM4bSAr2EmXMi9HjU8YajxWHXoNrRvluDIBzdp9ad+Z+4FR7nEXUthgz1melshvGwd501Tdfi7r4p1jiV6fh2rbUngc0ogrZwhZEiUZQnRS9srWBr1kTzJxzXkVGH0YLN80ezQ1ZCHxmjsm/xFxhugN+oT2zBqb5mbTVEUDTet89REf2AcT3EhHZA8t6jkxvu5cWDayySu9mNsdsQ6IUARVog1W2XQjmEXYoWptpkwTBCtw5o6IcA5tF4KjSXuQVstltxRfKcogiYmU7BgJRdS51hLU/jF6Dwbd5HIaxhW3pZ3c/PH34f/0TARfYYn07op+wAlhRTuyCiAEuo9oG4SwzKAKNBwHE6wN/i38pF22HXd3vs0fKEBzs74cC5Qd7b1EDHON5sDZIBiI6omixEHPwIYamNCZllKrwGw51+VlRtAhmFkG0jZBcGZq75c+HW/sHp9cZdDaQUT5rH/O/j+7R+bnO876lR7v1AZTMfPG8c/Bvgwlz8GMdyT5uHK887i099zva9ipEij2yawXt9bq69yRyD+nb//c89u16esCDT0vTxMebbYJsLWwN5SDdaB04Sk00Jrzv3exLRxqfWz4aR/nOaA+RA2y36jm+7nDzdv/5sH/J08a5lvNo45VbYlPyXHfdZLrrxuPAMqxDfe+Bo9U5Dw8+kgfahWKPO4r9v1z/69H1/ezXrbE/RXT+qD6//1XmcSyPl+1s+HDsYYrlZvDJK9He0LnClkzp4ZotTLvm0mWf/HCCGJie+J+fAH0Z1te05UEyHJn/1lzSZqEHPEOKDg0Zu20AgHl/g+RdLmWkMSCq0isLlHhS1hgx5OJmRmmlQr7swWZ+W7LBPNt1AFvOhdzhJl+JwNcMsAJanQCYNnvxnp8CABZ9l9Rd6bw+VqWL4Vwo8hE+bQ79B90snnFcg4YajrAOcHaITWFLWWwsz6UPfuC89Ja/+vNw4MPFDUfs5gD4937/jw8KgINSF9Tqg0/1n+arOZOSPWu57bmlTgaTTTIAw4Ob0gKArmafVyiqywi1pO57pKef85Y0N0I7DRCuwjAVAG67zjjxvjVQkJkuKa2ZTchAm7Xi70ZeBH6hoBplqRttbIK5C9jSH1Hpt0VGzb6xsvpaUAgjQWtWxAww52bNqA5KgBnOO+Yrx24BNrs8FyZt1CCbdR7kqsaqtEAiE4OzON81z3VLf7bvZWEsTWGG8hukRiaupbFt/r3KIulHUGaRbJ3COjqCcY7WBeDA1qENNjnfWu9ImvzGt9LAQx+6Dryc+oLsVihNe4Fmc3IGMHz1+GodbFPlDEh4SDjDBA/MygigA10Gvbl0iIsIExxgVZ/bqNTilgcFMuawh7QBOBtel3C2G3VZskwKXtmqSdWxKkC4u0UNIOfdx5wfhrY9ArhT3TmSYo63Ktxmwg82IXWiDEIU2NzrCCOW/cNMhwYMMjCRhx6C+u0l77pxd1qYm0/bxobTqFR51ppU0L1LtKzZOpC2NWfTpf/t550sXPem9NwXn5NGlwfTW97yR9QlTtBKaCGdeu6FaYWexAts4E0Vf8NhzydZZmjLk3Y41zO2xXvWga60fnGP8KfM8pqML/z+oCvrtEa7qSJL6HcUGKtpMEA7ETR+qeP2i8117KsKZclGKGtIpEMElzmrF3rvJZUsk/XfMgRQoy/0CdB4/uaJT6A2cxo9JlTUWUuLqwi1DXDfvNfRFzqLs4XtCInpu/GDDcggxUpznuActeURTCKAg5LyMrXUVeZeb31XxH1+fB2iF+lLzNHrCfjkoWtAmepBqdyaa+9ZN+vCgJ8ho/qYkQ17C2m/FMniXjDoBvYWVExm/KeIEi8xwQTAS6yHBX6msU3jrJ1x/rZP8Eu90W6oz5PQj5crw/Q+p8yBwFOryu5L/RE9HAJgK6KX1SUFZfn+quQegTk2+QDBuRk6r+eyh4prHx0D2z1Rp8CPjJD8nrAzttLiqD2cV93+67EYbA1HsKY1mjZPb09X/sl3Um3fprR2vSUMrFFsd20QYS6CV1HwEAY8076q/F3hjhWUNQ383jYGAmuXoJhif6ur2FgUO3soa/A+lEFn7Z/rWYGSXthHKysELLgngyNDKMrPhQCKZTCys9znfW8P7JMFlfTRqXCfXaacogbFzff6GY1Fr/XNHEdNBQOL3XzGPe/SD12cnvzEJ1KmMhjnUXWgiiDARikMw1EEvdeITvXzPQ1rpRmXHlgxHtdzyT5Goe5YLNF1wKY2AMOaHbtDO/6hBH6IvwfNDpsQ/iD2xO9qWMvNw98X6Dzg83oGI/ybLBS57gCjJthDtqTJ+cvsinO3D7RCiZZtqAthoJKx8FgrS41g8OS14t7UaXsOB4BvDk7juk04HMwJOjh6jy/bCCCYfbEWz31nw3HOFnGDreBfoo1ltsQbDz7jPXB3OzAwcWiLuv915O+94x6u1YZB+25allX3Jkhl6eqr3oe705P+w4NOT7MdALhLAEy0Nvw62S9ceZBgpG3eEY8ikHS0AaAMPnOiqXCi1iMScZdibpX3q/ANi7nhU8ngiizeOk0s27qbP/JczY+8j/sZx1M/tRPk+vs6CHZ+6R+U53OocRbsxVIXNJXf4TI0SaCQK+JMC9g7Slr0B1fJYKrs2oN4oQw7/dIu1zq+wcAYe4oijNo6/hr2CZqve4prOPAPfp2lNFUznNoD3jeIHZih9MUymx66AqwAEqu2cDmM/YleIvgoJsUcEzGVz/57kDaYiueKwRzTXny9OfRgZOUNDY2geTOLP0cyaG6Wees5s4+TKDGoI9fJmHNTwInozDJ6Pamfca8LANjjR+rpgosuT3WocBWSY2v4x6c+Aw0Vs7GKUhJw7lbQin3X7Kz7WrB91sGp421Lo41SsrCjxTwon8t54XvznMn3vrzfa9jNbuym4+r4Li+CB3nug5q9hD8btocvrYIbl0h0fORjH01PecqTQyQ1cGasvaNff0fMAHtzNNb+lD09yz6eXlAGGNaP+bvXRvYSEKRhb7N59pKJU0hnxWLDBg4BgE59pYsuPC/9rz95A4PsiB4aAP/O777hLgKA8w12guRauiLCAWhamVtOw1Cg3SDHualp8Lj0nDe+L010j6YlsnurDkhR4Cj4jRI2gSPWtaYSs1kUgQBeZ4u/61OYJtR2dfUAsCLzlretdQBM5k9qQScAjkCPlGcWr9Q8F3EJgK0B9AhupmET+Z4A4yUApnavZZudAMC0IIEyOF9ZwJlbZF7Y17hYGYJN77V9w2ynglNGgSviVJmuPDaCSBXZyqYKyDjZvYBGVYn7yILvvgI64ebjyfo+AucD5xDBK5WazSQLgNdCmMossyA29/SMnTfQm7LADowOl+MJQNVrd0pKx/a8rFOObBDjiYMbDhDOuMcX+ErlDuQam70L3965ZpQA7F1wv808hbAWYAvjacVvL5uidOdBaB+WPgxoY6yr1Z/DgVftOJanYLdTUErRMV6zDrvUBhOfGxiI/UEGqbedS8PGJXwx+rLN8XudesOeND0xnXbecD2Gezr9p0f+p7SoiA/jNbUymY5vTKTLT3tCqqFse+rL/gKn8uTUvr6Z7rmlnv7sb84gaseBTzg5PeGv3p5WB7eQidPo5iBVnkf5XsY6d16Go5U3yVDsNdtXzLecO86bYVn7m/397Hj6VzPEGgdBbzFLchY8gkQGyDQWAuicGc73LN/fcEC9xd72qCXfODdn7DL2ZvMI0Ec8swQVuq+VTmQg//KxUKFp30PnWqjz02kNYEz0zROLoMQIVIo2VOsl6z7vphhYW1Wzzl6nXUVtAl1GWmOtLLIhE/Tahuhdb30iXfnV302f+9xfYc9X0pOffL+0MLU7DQzJioAmDRtjeRkBOtInbtBD20bSMn2DZa4ojK5eRpP5g8QbAFeaMywX7MUiE2WCAM8SIHyZeyIFWgA8JQCG7jzOa+MA4ElajU2sInLXHoD6PEqbI3rEQYFuA4ajN4O0GBkIMUddZ/mGGjmOa1GdPkoyFllPWeDOoFy7EOyj6D7ewwTKINggWFCj+QwAOMp3mKU1QJIw2+O6LAba/al/ZTCdvPQf0idefUWq3jCWhro9n25EQcY5ReYYQF6QEToLUsPtTxwAWFuDjUPQ4eiDuABqbJxgMWwcBr4bG9DN3rAcbdQAvAY0DNgxNu7lvvfMM09PD33YQ9JmmCMfvfwf0qc//elwFOfmZrDLK+lXn/KU9Iu/+Ng0OjqavvjlL6Uvf/nL6Xvf+39hZxUrzHYiM7ts2eaSXYIN0MUedcF556UXvehF4S8sSwePfldZ2GR9jyqifMEc4cMKQ9Y5ruewiNNZYc2P0jrQ1wMYdzxK67RupewZfZj1W6r473eQjn8YZDQwMAPIbzM2/YU+R4Osfw/2ohOglrartJVxTdguy1B8VDlvVed7UO1fv1btPNco+8tg0PDmzeFML9sjmterHbSbg11HTiYc/OyzU3kgoNx4b+fHDoqRXSuhAt/hQHawEjac3XzM9X+XW73ApNiuDnaGBz/vjfON0OYdCIBjl8dANVn3LdajAHgsMsDvw9XqSfcHAM9wa5sEuhKBbjPAlTXKoATA+mSRAc579B33uHlg5JafiyKTrs3OmbKxn8fcKrKIJXgtgWj5HQF0DnIPO+995+8b2V1sKn6aGfX958AG0C4DOyWgLZNksf5utibKcSjncv635W/63a4521+uuA5Zk3UAlr7ZqsFafPAc+IPaG7YU+4yo0+Dopvi3dqgGs86A1ZKgmGdbm4agLb6Gmi3dBASbANJuBKUcN5mfJmhsXXm4AIUBsuXZqbRp2/FpcWk+AGC9t5YGYIBOTeyNDK1+Uje+bQNV5c3bT8BlXU3T+8ZpgYnWBAHNrVs305LoRrAAgpX8aHKX8LUTx4GrjEPKXcN3f++HPxDCuQNj/WnPxG5KmXrSb/w3WkiSPBnoH0kLN+1JtaEt4T+vTrKPb9oG81BgXsqkOu6Z+VLex2Dl3YZHH8kwx3thaiKChsMEH7SVq+CkXoKuLfaRhiLC7C2D2Oa//du3p+c///mxVywgdtsdAYPbEQA37bmKYS/bs3Q68fl3og1GM1lEbrBmVgTAEYUnA7eMQ2Q6qHtwIPXY4gRVsBWygR++7JLIAOds3qEB8Gtf9/t3cgCcoxkhJhPJARt56PQUt4VJZvRdsFnttT8lztrgtnTWH78tTVWJotPftSHoPQIADoYLE/lQANjsWwkUIgPcAYDlySPCahIkiu0EwFH/C0ATt0Yk7gAAvFYAYDPPOsaCcRdRc1MGwLsAwHNd0G4rqqXqMGbQaO2vADh6iqomy5f29+O80kN0aIjdxSQsAzY/S29bJNcViVn83g8AJ8Np8wMewcIiooZTN02/27qABScpBI9wWgMAR2Ymq8NlQ+izgyMfuhCmMqKpKBWOn5Gt+NKO7G84vuVxojWT1MiCIunvAaoL2rPZJX66KvYTht5J9KFqaxbpLQAAIABJREFUiyMWYA/3to8I5hDZ5n4NKN9UZSiqHKqC4Ysso8X6nicWowRw4UBqQTh1gZv3IpS5bSfjTTQK5/tN/lJXIdXZY2mMjVb2kwnWsE9OzYDJ+9K3rvpW+oWHPIIsVZOo4N704IFKeudpT0/LAMDnvuJd1NeeSA/TMUocb0zbtl+b/uivX5HSvU5ILzj3vHQdgj5LgAkfOdK4/yNvNLkeNGPe3GKpfJg9XH8UXKZ25kYXnysCY9Y8l8CYv0RUlws0WhkSBzletO445r+TeVP13DhFzC8fGwDZwJq9l83SbSEw0A2omZ3bm06mJvydv/LUPCd370HpmrnAmNk7uOEGRrBkgHW4gB3qYSMMHae74SMypIxdBTttveoCLcboc0QrhDr4bwXV5xVs9b5ogXbNNWemzVsnURe/Nn3xCz9IT3zySYzvApsTjjzjV/MzrKsma7/Ffe2D7dEg+OWG2ZDKzjqY50easz+L3O9Fvl8Hc4kbsIBNgv0eIliTrB3bOkuD3oV5mWPWz6fBtFIdSWv1LWziAmAywEFHpgYfAFwJcTrF7/I6y5OpI/AVWV2ywPb2NuixRtZX6mPYFFWfWbihZC8Y9nd/NJqq6EuTJjpvllDaqMECBq8XmuRokyzw1PHpi//zKupCsO3jnIu9wcmKrxm5FvRi42pruY4lZy1xjJSHxwBkxtDRTr7C+ZRehp0bGkbQZHJfRIue94IXpYc97GHpL//yr9MktneVLK8O3CMe8Yj0S7/82PTd716ddu3alc4646x0+eWXB8idBQT+0i//cnr0ox+VrrvuuvTDH/4wPfaXfjF9nz7rn/nMZ9MUx+nthamDHdL+eDzHukn2uRsfwS3s/PPPS898+tND30DnpGlxf+yIvDdsiPYjC5u02ZS66SzQVHiFgCheI/OIgLCsAbQMoi7kQOcmImphWvKjKKs45Ajun2Ld/20aMvcMs76A4MjuMJ8Fql1ku3uwGwYSvD/lPdoPFPL5Hmx/D06q4TydbAMRAwR7xyf2MS85UePZ1sgZBLI9oDbLcyLj3kuEaBWWQPnIttbWZPmVItRX4JPS6B7g7K1n3oopX8SEPYTnGlkZj3rgNRTZPTM4WQegeNwMzHT+Mf9ejkE+3/0DFHHe+9nTw3vId6TpFbx1q0DPWm9Bga5WxwsK9LkFAD4zzcoCbcHYo7RDAFwFAHt/mlWC+wSwyvE95Py7Pf8Q9yqXUR3NYx3IrGdmj3yUvMXne6qYUc3gXvzT4Li/5PrOLKJY7PPu5ZynXltm6HSC7vWFvH+ApTindXbp+qkV353dpJywCXuQdWzWSxHMbhf/buLn6kP1sk4jo2rgl7W+aNB2QPaM6xKbHFgEV3Swj9KwGYAo+VkCfMsNSmQowVOkpQ8m2YrrHOCpvarAeMpaKbI6zNZSAofuyuwu+uXKzouTK3zUgzxXAMqbUEse/9GPUwVWTqx/WjsSXebY/M5H9bHWCGQObIFJunsvf2OfCWZPUUqzCLt0G4FhmJnNJUp5SIqlMWslV9MHLr00fEi7vdTxUH/9V1BwDkxr2ZAlOqwB/NnmJPpEI4DfqBLC1yQA3g2d2Qx13N11m9QBgLlHtxUAiwXElgZtxZHaUAMW/luRWAGwoN5/e58+8IEL0tPdX/hMr6WBwdg5uvnvdR0xA6zh1mCXlKoy+1s6855sOByALsGyKMzIZkSIcUhUPJ6DShdqxQxi1AwSXb/s0ovTn/3pnxwxA/zbr/7dOzEAzhGy6KfJ9MqUJIrKpbyG0lmmQOmH94+OkZDiZnVvTWf/wZ+lCWpK69tPTAtEIA8FgM34mgEOenWRAW6zKXcphVtkgC1L1QqXADhKrKXAMYnNALdV15VnHxRo3lsA4DIDfEsBcGSfAVarkQFGlVUKNBngNhngQNZeZPBdMwVaANyNAyoNemV+CqNAqx4cpQbZ8C4A7vatO9Lub6CiOr+Stj/ml9P45Fwa23J8+EFL0vVQ3JFeZ/9aqcnRm1cn1lrdyLAfAIBDmEoKZKTH43cXifQXkWRkfa35c8NWiC2O449UxPy3LIClp2AkQ2qxhakAYAIVqNxwPCjPGI4aILjG/O4FJA+3ekP0SpZ4TV9A40L2QMPgvXdpetjAtbGOClVspwKeRzfpsUrUY+e/a2ly7aLGjwgza2gJJ6y/t0cfjUwFNZNEvqTD1KHmLHhcskzX/utXOQ/GnCzXY086Lp37vLOADAPpOa98G3nt46mVJRfaHGc+fTP9zYV/DhljKj3vwkvTTdUtab5OhjvWbBa96nxEJrY0fq5fN7EOryW3TiqE1MrMsLukJQqu9chg5Gs2YxHfE2A4A+J1sOK4OOyBsvOGIcUo0wSz/fFvkdFx4+Mtqzibi8yLYYIA3WSbRqBhSgPdxOePI7L7pl95YlAq1wAFzWWis2ND1BvLC6J6FFEl+zPPESG9uwJgx7mHTX1hBvoXbRAEwTUA8ALrtb0yy0a0CHMFNvnOPyWw8DHW8nVpbMx6oNn0z/98A05FDm489le2sOTRAtD+4fRbNr9AFLfq/eBeIUMA+LWl0VqaBtzOFf/GNEVpusAXwgfg1zpgaoB5bYLlqBDWLrDRErVFjepoapL5bfcAgOubsSHUACtIhYhem3VpsMuJ0WISlXtTlKFYjuG6j+yu4NdyDYFvYRAL4NuK6GBJgdaeCXykQOdj2CO4xgamEJvZYO1PD9mLew6clOavaaT7dj0ofeQPqAXeU09jg/dK0wQToq+6doD39UQ7KEwDEa+ogSocPDPCRw+AXS8oaC8spD6y77aLq3M/t+/Yml772temk08+mZYRv55mpmhJUYDVc845B3D7o3TppZeE+ueTn/Rr6QT6pn/sY/+Qdu/elV784hcTGFpIl112WTggAuCTTjopfeELXwQ0fzcCDV6XmY1MM7ffMecAU0eb9M53/n162ctelqYA076nUiPTUvSUzrbV25RtckRlm0T+bWCOLeMLGSDuC05h3ku0y53W6EC45D5oBml/m7XfJwqmysHe0dI2CbTlCnoMs804WzqlLWwsveYI3GenNE7dwGQAyXweBo7XYFJlmiKAFgPtHhcihdyL6PaAoVpcnI8xGxweStO7d5JlQVGc9zdYI2bQNx65XMxHdu6Lf4SDnwPs64/ytcjA5VfzPNLvyGyujYxtJ3WxfG+mt+a6POmofmc2/gcOZ2SJi3M62DhqRw5PgT40AMjOa6bD5vP46T07Puyisb5bBQU6Z4CpAaZ86AEPPG09A9yGfZIp0DkDXK7jPC4/3fPe+L6Cws7dzqNYjuYtezYQl1vBHSRIcSColsFS3PxyvUUAAfaevk4EvQtqc/R3jSxhnkmOV1jMYBsYCPPZzV4/ofC/yokVHynXmaeWj1FmiTe+uzhuByMsr4H9HZg+AlnTsOQ2DW9GUmYKPZW89twjTGIskV1cYV/o531meadhi/X0obsD7W5xZY6tAjvAv3sAnSu03JTNCG0xr0XbZBIQbEN7rpARjrlQMD1weMPpkxVyqIej3l7kmNoAcFSUC2F/ciaLH4+l/TICrU+IfWkThMSw5EPKJvVzshE4xHsuvSAtI0rZjZ/eUOjR4CS+6CvP/g2izRyHn2rvNvwhbGyDkh6O10BTp4rtXSNIYAKmGy2NNg7R8MBYsLnWAXD4fRv3s8zKi3Vuy8PAgaBXP8KghP6dQHeV4EQ3Y1Er/L8VbOggpT5/93fvSC984QuxqfhtoZF0O2eAndSlkrFIPNcTsYkXDmmDjV6hmV6zbTikLpNuIptGiRfdXERY9mnF8WwzmUzU9UH5NQP8xv95DmDCCXvoDPArX/X6OzUA3uhhZWTQqDYZEcZMaocUjyYqohUWV4MIfNpx3/SiN/xtmiCK2EWUeILxaQ9R00ZmwRqktopJODBBbXbO8+86YxWG6mYA2Kws77PEICjQBci6lQDYdRaGrIiUlxToMgPcwrp19zk7mQcurFEoitSv7QYAL5L9PRAAmy0JhxHnsSpwxxFoNYsx4RxttL1Ee5/Fr//fNPjIn2dSb0r7xolaGUnvG4HS0UpDYzi6AL85qJVVgZRhqQDAOqY6Tx0A2O3aOSQAVvlZ8MtztNHRIIUTJfBV3ErAKwD2nHLmJxBr8GvzMg79OesJVXy2xy89RqU+J7K/FbKGvQBjliWAl9oQAhxbIEDb31dcXdXhs+SxGNPIsBW2LLCtp8JPZDO9pdJzAgALfjMYzLbPFlWZMu36WIQW47rTOGRjkSNmS1B4Fzj9MaKSo9Z0m9GkTdb4VVemz//h61ChrqdnvegPACMDgPUtGDXmY8+P0lvf+oaUTrl3Ov1Nf5km+lDTJTKawW9RO1k4jVFT0+FAlnvWgfSj0mFyE4z366tFpicHZpRiiGuLzA9/V825AMDakbi2IrPsnwvitNtDkSmWJG07Ja97AwA3nGOALFW9B7jvC3sn0yaigsMEjQbY2Ddjm/70sf+Ne2YbL+0RYg0qjFkTPwfVyCgoQnJ3ZwBscEm6Fu47NUtkNejf14O4xeiA43pj+rf/9waC0Vej5vgDKPg/oDaYe0AwqwF4qlOjZKbuC1+eS/d/MPpqm0ciIGGf7XqdwCehl1mCN2Z+Z7B/M8x7dDQC5Bq4EfjKsBIgC4DnChA8JfjltVluzCTrYxXa82p9U4Dfan079xAQTkBqjfXYRZTamvyqmbwIRDLPYrEVDlko0BX0ZrK71SLbq+id2d9KkQWODDAZ7ZwBxvGIz2W2icJYBwXAIP2hxkDaUt2WqjM96cS1+6WLfv8fUrpB2i/nZrkE55QBMHaEs1upoTiNw2JwMjts2U4d9YPrjJpSGTL2EMdZe93rXkPG/pr0S7/0X9If//H/THv3jK/blf/zf96a3vXuv0/f+MbX8NEGyBI/Iv3X//pf07vfdW6aIFAkeP3Od75DxvczOEBz6SGI7T3hCU9I//Ivn46WbKY0pa0JbmUaGWDSGTH7vLw8ny648APUkv1aCIX1scctQQ+MvatMR0ZtiOA3P3chXqeGRasAvzVo16tOClq8DZy0Iy3Y17t8HMzwqBh/M8jWMZqHAcC+awg177mbxvkFKEQAqAGrBu+XrC6lWwbZEHQJ8Blq8fgwESMtaPYG+NTosI80zqRZcfr0RTZ5EArjPOOuOKMlF92Mk8mCRdTTfY7AnBoHliOt06BLZzIHYjMW8LWO19dfO8SM8dzWgXIBXIsMSZlhLj/pLXHfL7OYsWLWgfdG/WcGNJ5L8cnOFDAsiDJAcKj94ZZAsw1RsQNFxm6/f3vdPeHw4w9065vuYy9tAIAvjBrgBzzwqQBgKdL4I67nEMGy5lMAnIV88nh1iqLdfud78+/Jy6pz3G/Vv12DOh/rIrQupQJArj8XWhkRWNkfYEbiJxhcToySHeD+GrnXHJhaj+7lsrVY+wVQlgGyVpN5V7AI4nNZDCm3xfHZAZZFk/9mUikeBSBX5b9MhsTLEYTPwfSoUWU/ErfoiyxTgunvS9TmRrANZkavbSS9/wZsyfy28XdbCqwOEoRjb+hWOwT7tCb4tcQE3ZXIBs9QK3zi5rSA7zoAi3NhGrvBUH78ik9FAFHbqv083EO/Y4XzYiYFpXoaW+f5PfvJZGkpc4sAoA/W6Pkf+Uj8qg9k4NL318jczk/ClGT/zkSWRnrWmafl8TXxo7BGtIfhWlZg6KI9tHrTTBoY2QHTBYamQ0rmZhlQPzAwHHTnqnoyRKXtYd+kPGm9JE0WTxEoibH1ZBjnDICPHgRb8yytfJgsuLhyaYYxABP1cf2O46otQRlLA4tNaoA//i//QgnWk6P1Ur/s2ds7AxwFyAo6sJHIeW9L2WHSb96xI+3g59G/8PNw0LekbbRZcSNeBfBNTk+lG+Gk3wDF6jvf/m4A4Xn47YKXOhvjClz2D11yYXrn3709BDkOB4Bf9vLX3EUAcK43XSMC40MA3M2irduOo38gTUt9Xqyn0/78AtoHQaWhVrEL0ZkVa7jMSq1ToAWbHCBKpzIAFoRGAHg/CrR/531ZA+mgADh3+QHAmmUweYrqzIE1wAcC4AAdKhIXFGi/uwIAttZ4rZ+oNQB4EtXXPVT0CYC7yDhKc3aRRj2oNbU4j9HZE8PGjCDKRO0d88gJPjo8lia//JV04i8+Lu2jFZS54t7+UeoHt6SpaZTlyOgoHrKEQemntsEaB2tzu6CXtIPGqFGwr2c2/OEmWBAfqkpZBCfqzgqVJes8sjp1pmUTr8eJAUwjXhJ1f4UybFfZf4zIQxcZpVbU+3LPEL+KGkOAcA3wG+2NMML9/D4ASB3l/fTyJrkks8Gx1lhn4+/YitcVo47T5idKEq2n1zZhAWP/sU2T9yoAcPYyAhAXoLgUnStBsDUi2q4VFr9jVSHKN4BB71O4RYEb6lcue+lvkkqDSoMa38t/+/fTaM/xOMO/i8GzJqSZXvz+i9MUxn+Cz69oJDvEoDrLHEJsqvOxHijIZi8CL0XwJT/nTG+21hkIx60QXMcOqjMckDhHYd0oA9xbb5w/tk63CQDusHHMYJaU7BK2PAYodAG5hwYFBujcPoagxdo49YSC7p7VtIno6nufcVZKN92Y+jYjqjCOVC9U3X5KERgoYk119ojluzUA1iEx8rqMWJ6gsYbNGR2q0LLt+mQ3sWt/fDb352sEOBGvqwkSrfnHFiCSYdRY2pe0sE9+dj497vGoIAOo52ECrWHXbiLz2HST5l5NCoDN/jI1Zvm8GWFbHxELwwEBdvL7As8zrItZfp8hdTyHc7pM4KkJ4G2R9U3Sn2HQpKq9vsn8ytAgeOP6r4QoRlZ+zkwKF08OwGUAbKnGEuuSPUzRK1/HbqlWrYhfzhTznvgxS1zUjJQAmIlYSjXITXD99WKUR2gbVaNXsvG0bWv3TJ9/zVW8b4x5CK2cDPWybBD2gnpzAwDrOEfrByf7bQTA9hMfIk0/S5ajDhh7zGN+IT3kIQ9KV1xxRXr961+fXvGKV6WdN+3iHtYi0/sHf/h76W/+5q3Qm38QtVYnn3wKWd+Xpve85z1xDOur/vEf/zFdffW/xX5/4kn3TM9+9rPTJz7xz+lrX/taZDzjtFnsdUBcy/Ie7N7gMI4kVOb3vP/d6TnPO5vMCsEmzieMnoOlapqpIsUUpX8XTu/7Lrw4i98V/Sj1Iey9HM4jxxUsrj8OAMCeiQwZd4FSXfvA57ZAnb3noH/nPqzi/FWwPUPU7lkHLLAfGSQQCwWwheE+4xmnZkOm4x0Gzt817gZduR77qmnUsT0JFsrA8cdDU4SGznqqjFh2wl5lT3s+36CsZ3gUp7nIrKgWnkuc1xFrXOpGHlg3oAyU+IcCrBY2OGfZsq0thybwQvHvbEdLx1VjXIxk+SwAplRKJlJ5jE6xmnzMXO+X2W0bt2IdeQGAcx1oEeQ42HPHxw76661CbYf5nlt5HK+6TqbX4FEbv63SjQjWwAoA+ENB7b3/g56S5pZ7yKZR11/UACti58MMsLX8+YbdFhR6G6/nNoCPuKc6IJ3HKIDvBsuhBL2ZRdBZr+u0aUZ/xzzPgvoTc8HsTSdwzuTn6MeepYEDtKpKrJp2yUDIg1kC6GJOhfHIoLgE1uUcMsEUpWbrmck4wTiex47T4fdB0vrTO280U1Cwr/ES2fOCsQrbqRfGzLIdDRR93LI52EwBPgmWn/vBD4RvYveWOcSmtE8jo0NpBvukvzdMMNAs8pBdWwDW/Yhf/drTfi21VE8jGdFtecQhGALOH+t2W9brRq/Tdjrvkktz5wzGz/MbgAqtcKEsk+ed+ox8qww8S5W0d2b/ZmwX9pKWl4lsdKg6a3+GCBLbAYTkiT5gaH0Q4O6B6bVCmceWTVvBafBQ0alYpHa5YucCs8CMs+B3jU25UpQUhRUobUBpW4p5f1sBcDCYGL8erqlT92WJc+pirM0Auz9IUdeXfP/735fOOOOM2OersGdlfJXBlyOZmYP9/YgUaB2cUrXQE9y2bVt68IMfzCb7kADA37+GtixkWuYBLAqh1DipEWhyW7dup4h8lDm1lH7ww2vTV678apqAYqVSWmNpLn3ggven97zrHdh07+ihM8C/9aJX3IkBcLExhA2U2pEpRT66ETcJfjwOUBNt8TXEUZ7/1+em745TM7rjBN6/RD0whhe1zFW54UcJgEO/KIBG3pf128yIWQNcAmDrzHINMG84oAZY69WZAXb71MY3zUQLuCMDjCWxvgAAvGIGGAC8K1H/Z8GrfYAPAMB6gyUAXpmfjCDU2NhIGv/a12NBbnn0LwCKUX91kVHovmJbJoDr4BhF9zi+qv+aZVihXty2WWaAMwDOQFunqhMAS6kWALej9YkqdjkqHVTiaMGklxEoNRzeyAAHBZrjVQpKdcixS1kW7AJ+yWC1FEoSANtfFCfG/wb5jgEzP7Y64rt6uQ5ZPDIdKgJaMwUFeC0DcXFfBLgZh0c9uKBXwFF2hyoXf2nkSzDcY4bBt7rPFPfYgJLbQj9gro7Bl4Vhz2Gpe9MYsG1QeYau+0467zUvJixoZFJAAG0GY0ojt/Sy916QVo+7V/r+xAollIBG964A3xsiU2VWYl3sqgD0pREp93xxc67XzT8+Mh0qr40A0x0Z3wy0i4xw/G2DDh17nx/14nIAOB7BrCi+uIxC2v7LudpDOcAiQbleanmas2tpE5Qsz22qayltZwE8EGr9OafixM5Qk8MNGCJ7OT+LUiObxwDCaw3n1/7+58Hs5L/b17pZ5wryuEYHoXnNEzRZWx1Pp5yc0uc+fw6Bzs8izHEloJg6uFBIXyITjKgd4mnW26r+7PpaZoJ+8grgL77PfR9EfTxiFruo859lrs+wLqYBSkF/5gbPqbCpCjS3EPPI9FTMDNNgfTAAyzrgWWzWAgB4zXVoxle1ZwAwHgrzgp67Xa5PBemyIntXAGBV1VWGjMhRXnDR1kgAbI9fmCgG7Mz2wkrJ4ljalA4AXKpBh2p8tjddzJHQmI44kUEbRLCYMyqWDyriwnOP8+q6ZnpM/+PTe1/8QQqYsSMor3fRm1sFTamTPtYwFjpnOoCxhqIe7ugfdVXOZyaDHraZDPwrX/Xy9Fd/9ebYm1/wghemN/zhH1EDbGahL5144onpt37rBel//++/Tjfc+ONgdp18yn3Tq171KsRFYCZRt/rqV786XXLJJenKK78eAYXNW7all7zkJenjH/9E+ta3vgVLINdpuTh7YTYJMLdu3ZpuvOEaAiF96dKPXEywG4eK9Vnrt36OsZWiJ/CN0h2F74Iuw7gyLmvD6ewzfyMt7dxJRoWSoN0EqTjXXkVmoObv/zjIQi3LVg4FwCI6fAiAEs74WhZoJKtiP7qR7dvSDCr7A8dvTufRqULmSVA5o96Ot4dzLWixfRyBINhQXQT1ZxB9e8kLsbfSC+kbHdEdfrW9X5PMihmtfjodLPC+Oo6qe+6KDDlV4gonvwTYWZ03Z8Gq8ayIWs6CZTG1IggRttfxLMtUSrBagoDsj2TwavCxBCvFs/EINCw6VYzLfgWB9YvhDiDdmVnuANAbNYAaa23ywZ7z1x/sUYLsg3/uUMf7ybwetxW/oakmADXAFTLAI4NkgK+6GABcAwA/FQCM+BBSiusiWCEaxVRRvEMAI4aMazvc9f9kzveg4xuBpAKI30ozUqrT53tz83ZEvhq3ugDFsR13bJarrOtVxfwMaHVmjosIjMfPKvcb8zYD6IKSH7/nqHc5Pcp9vQzu5Lm9oexcKp/HuWlOivGPORprlPXAc6Z345v1o8WAParB9FhVEAqMEvuCJRcE7M7/xIW01JwNXDMzjd0iwSH7rgElaZjEjHTgs858dmrdtC/VTzgxNXZbsoFeAEGyVYN0ZotHoT8T3JK9WQEAC2irANAMpLPNyBmsA569b3xPBUykf2iAvx3R4IVUB6AqdrXmcfHnuggkq9RvAY6lLu5zoXANKI/eRZbhsSOtzDbSdjK881OUyeEH93I+s9QF97M/qQg9AwtOTR+DlX343qtmeVWqJwnhMb0/Cher0dPAHiqk6CO8rWLdb9wP2Y7+5ejmn8dt4heMbdpE8HGK7XYpjW3fkab27E6bdmynnOadsY/n7gRZrHB2diY997nPDTDchIGUmZ6Fo3gr53/Moe7+ex/CNOWj+cWhAk1maYhN9kEPelA65ZRT0t69e9O3v/NNzg8FL+TFbYJstFYHYZUT7sHYK4Ryj5NOTqfc9z7pJsDvF6/4HNGGGQIrraBA//073nZEAPz8F7z0TguAM83CdZcjsw7kmhOJGxL94Rw/5nOzj6hS74npab/35jRV30F2o5XuuaMHEaNJCs+hVBwGAJcq0DfPAGcKdK4BvjkA3r8G+CcAgIsM8DKKuxPQVvZAgV6xd560waIG2HsvBdq+uqqtWgPcT03h7NxUWv1/309DzJ1QxWMzN8I+Rh3wHGC31i8tGrEnHKpVKI+9UB5U/9QgrEV/XpVYVW/NlERBbUQQA+QK/HIaPLO4jcznCGS81428rPcDBIcATtAeBb4a7yIiScCiQjS4q6j5bdVwsKU/Q7GUnl1joDF7aYgNcJjzH8KwY0JR/uM6+d6qBsmWRhEW5dDZ/uYyNi+5SBRIk4nWSL5HwMnnzHAKoH0uI/4lGFWNVFEF6XXSQKS7CFY8bpUvtn9rmyxmH0ByjVrJWSglZoRPxtEfWZmgLnkivfWVL6OoEkMKzeUl73pnmgbg76uOcf+gdfOdawVyXc/8AlIFE1HfW1DjN2Tt83kX1iHGd333csg1KvqHRQC3hWXP11LQn6NVknbFWsJi3yzsV4xD3EIl/Pl+bmN8vQA9DHA2tD4HXRs7stqYjzq6Rfsw20tadhNOep1a9R42knvT7uBtT/wVgjg4ovsAwbYt4f3WBi3SPsnN8u4LgDUcAgSbzUM3asymXubQ8NBMlGz86McvplvaJ9LI0ARBFlpsDdKB19yMAAAgAElEQVQmCSqYm+paE/gXCu7LbLBzxFY2kf1tR1nHP10xkx72mM1pz/wyeKAZWd1pbN40a90M8DxzwgywtOdQkWYNQKAIULxI4E6l6AUc0GUNXC/ZF0XaVHuuCYA3cd9HY522I0CVpaYVI4lr4VhZUM0Fx09kgM3oCngLEEw2OIteAYgRw8oA2Oci+9tJgVbYhLlrW/RuafuxuMmU81V9MqNQ8xrCXk0zLqNdm9LYzpPSl970zVSdBaRPoHAZTahxYIrMUTibRiYV6AqH6DYCYMbPwPMoAcbTEL7bN74nffKT/5yOO+64dM45f5Re99rfYa+WAt0FQN6c/vzP35T+4i/+LF393W8HTW/H8Sem5z3veYiLnB8UPGuAP/axj6Wvf/2qcDxOOPFeAYAvueRD6RuUrXic6HPMJTRUR7X1D9TC7cdtSeN894UXnZ/OftaZEbw0uGId/3pAC3slxTAHvBlHUzSUZ6CSRoZlCL+P+8OYhhgVzmiPtLgDVKAPBBrqjGSa8CEASCzuQ/yd+9pHVGNpkkwIQfsG97rFT+9wL0EhyyX0sN3gNbb+CBwzGM6Ytfj7Yit94B8+FIEQ6YkGBgZwIlV01aHU9vdJryZwcNpTnm7vsEyNLuvnSgp0mUETZFmm4bMlNSGUJgD2WTCRg9bZ/9hwPjfaIZUqrRs05gzcN1y97Ld4OflY2bDm5/3tYanzX5h8R7P4rK9EIOdgDnB5zOJj6y7qAUAgzv5QAOF2ft3rjBpE1ztB/a5q2Qf4AuL9ddogPTNEsJotbE9BgZbN4YbXjN7n7L/s9wGADwZwbufz358ev3F/bulvOZhSKNQXtKsc5DkYJCjnWYcisP1lDQRZ0hEfye/pnA9l5jZTl93wncPhGcd8JsK5Pv+0CQF8Daryey79MwAlAzLbzI2IQwG84lw3/IYc5MkBqjgps7wAyAs/cnl0FBmALbMIM8yknut6ZW0mPefsXw/5h2BeuifJ/PPGUwYBBYnXsHm052yiXyPl0qxuc6oA1fhkYc+l4lpeZUTXya6Ogd8dAO3Q9qlGuV4T+1nOn1qIB1L2Rl1xDWaV6vgLCnKx5wp8W+zLdeqT9Y/DB8J+6RvWoOxX2Wu6qO3tNvAAHLa+HdnPoDU7x1do9blCl5NBVKDnZskSU6raY7KHzbdw86LVnWKYZooFnMuIYcad1Y9etw0dKtC3sQY4KNDQngc3wZrCqVV3Qhy5TH1zvaiHjkQW97nB3z5KG6SnPY12TZ6L9uv2BsBmgI00+LPChrdt+/Z1OvTMFK0e4NEHTbpYAJWYfDj1RE4a7JKDZGZ6cD4bAKMGHG5VoLuZMBec/770vnPfWcR/Dp0B/o3ffNGdGgCrCmx9gPWl/WRzG0RUXQt9IcijJ0YNCWDjuX/0zrSThtIzUBbWUMMejs2U3Q1RK21qWQPcZvKXNcBGzGu8t7MGWBXoavTlzQvWDLBQsMzUdWaAzWeu4aDZZ63sAywFWluiCJaUh0NRoMsMsPUPVagcKsxJgTYDvA6AoQ310h5pGcfH9EgfQk0NjItg1XssOKlAL1r170zqYaJsbRbnor3KACtdqrjpRPOjM50Ln200n7dL51UrHFOzMQJWwbBRVwEwv2lIdXz9V9EGRVAcjnDp+IQ3XNQBRqa6VHv1WBpUDauRL86HH4rS+DiOK31G2xiHrm5+x3j3QHkexDhtlgbNR3ps9Wh/XoyPcz96LftVZLDjNAW+MjA9vMER/T3EqtaKvr7xfhyfVQ2IoFBpHY12IZIV18+lVEPYS0fZbJtXmp8j88pwLSNCVmGTQG+VjQhBI1RxvacjgL8+erv2E6ToYa59/cpvpIf93CPJ0EkttecqtBiM+jKiWjprUu1nqIvt5R6aVJsigmj/O2vUXNMle9lTCSEvwIxGMzbRos6uVJFen4sazUhx7//IJkIHTpGIrHpaUql9J1teNrYA3CrrIwCxKudOizDERWZZkSzWkPm0RqFqGMkmzstkUy+DXl2ZSicSWXz7U09PNSK2q7IA+ESdeWMNY/6mu+nDljxm4VjDq60bufe5v2Gt3kjfvPplzKur8B1uJMsui4MyBlVPxRux6TDPmIBSiRsoP89Axe0d3oJq80L63o3T6UeWVe6or1OaF1mT4wCCee4fZMM0i6NQQZl7kcCXN19y3DLOpD2CDWZgIbJivgGoOtlnKdAIYTGzY40mRLCiNl9DKOOjyAIr2iFIC0ZFtDrDmVo1Em+fXxsxmQWm7Yl2pYmtEgwH4NUu+L5Mlc52IlOoJeewywF67TRsC6QcxHFl9jiG7JGYfVSh+9LI5NZ04uJ/SB959SfoQ429a6hgiV3h/Bpcfx9iOvpJc41JAsR0CAj2y9E/ejmuFLlVAjvvf/97DGdFlNzHPe5xz7Rr5x4C1EvpjW98U7z2pje9Mb3jHX8bANgx+tn7PzA985nPjKzvtddem37v934v2iJdeeWV2IApaoAfmR7/+Menz372c+mrX/4qeznMHOh3OmZmKByHqLkron4XX3xhOv3003PgLCjp4VHHKss0Or0W/5azRhlQFBTH/YYhA9oDRW1uBoCxIxkEHgIAH+b1wLF2SOA5n1uOWio6Gb+H+KSHLpzvMIKFEx62mr954zsfcW0FWIhnfjwGwYALEP4McUAD5iGQllstGXjQ2Tz71DMyZdH+YYowGiGKQ3AAW/zFVsWYGhSQ+om/0bZzgE4xNtzyM2smW/xtiGDn/Mx81AkOUfIxB+vFERqm3Yk9RlXf15eYdy0UjB0vIwS8CGL1cl5S4NWayEGb0uZmm17Wd3rvc3/p3L9T5zVayVjbXOg7eNyNrygjpvl5g1p56+/f4YBFOR8Ux2sAMAy8h3AkwMRA8hJrwg4AatPYA70NoO0fYox43zXfe29kxh/w4LMSJZbEq7EzUqDxTSoxX6X+CnzYl2jPln3f2+f8D39ch/CAEqX9Z+P63nzAy/FP11YvYK/BfFjFVg4zZxbZK+OeQvmNsgp897J3a8bIGwFjxVUV9+siaNlkr+3Dns8tzTBloQaPUgO7DIgDfM5DLe5HAE5TkDUBsqhTlTneRfDLUiSDQ9br1ijvWrU0hYijLfmMAPVQXrEytS9VNtEWJ0pTmGu2MZKRxF4Vuqez7XThxy8lsQLIZV0skMFUhLRf4SiXEfPxtGc8M8oqApSWz66v/bLXgnSDT0WP5Ej0Z9CuYGFmS+Q1YQ1vE98qWJ9HGQAJf/UwAPlw978zA16eUzhI8Sj2lQh85VKJjWx6pohnEbNOBkgZploPV21k5sM+lkyTbC993FYV6Hx9PjYCeZ3/jt1DPZlgcrbTxRdftL6/hA+ZI5EHm9636LUjZoA9sSw+003GhOg/E0/DFvWcFIQ//OEPo1/gcPred74dDvOjH/WoNEym+Ic/vD596rOfTeP7JjHOuOcYfVtrOBvrWAwp0O9/77uOCICf+7wX3nkBsACTedY3oILbTHDsm9SEAY9y5NgbY/aiZ3t62mvekubp/3sTgYBNO6BAwfmr46Wvyffn+UgA+MAMcJf9D4sM8JEAsIYqY8BcA3w0APhgFOgVBL9ochx1g9Kua0qVE+TAdcU6LAGIUYz+9lWpcuJxSL2TIcI5XiYrVCco0uumbPNv6g3athUCwHRhsFpsMuWENsMXtbpl+6OgMh8MAOuVmzsVRJbRbFGV7YbkHGe6czuc2wIMByXaaJ21KUYSMOT2/KXdURftVkoHu0KW1O6fCl8N42iP8O5+HBHLIfWP2tIwPGOCDI6rhy00u3LWtyyx8Xed3QI0G6Xz4Z8DgLvI152MHPFaF6Di9U6RKr3Obpxwk0vLWKAu6Fi90OnX7P/J+dqSq8731NjUBge6aF+yD5bOYPrUZz6dHvWfH02GnTIENq0GYFyaj5RWDUk4ZUVUPBSoQ5HPi5LKFCcadsozD+ahrxQMLJ26MjNcPoeDGUoL7ncbjn6nsFaUn0XGmaN5G4tlUwSJc4Y2nOxcI7x/hNq2UDlvvIKj04w6vQyAB8N3BSAPttPA5N504ZPodzc+Ge2irQVvS6lnzirYd7d9uKGjcL6yTCBzYAIfeyF8789+9k0EvD6Ofd/JBrnEuuZ1QHAEXrwX4byTgcUxaBDQrBHImoLmOYUjvgQwWmIOXn39rvRv11Myc+/RtHMKhhAO+iSBryXu44oCbszPScQ26jTPdu4ZxDA2pG8f1Gi8mjWBrfQuVdgJ7Eh9Rj2Qf4/gw2QArPp+KIBYBxw2JLNCYr4R/KoKaGx5VIBdCN/8DQVJKdBr1H1REiAojgywINgscTxrJ2yBRBvAqP/FugTozeE5QWyV1wOAKsgxWofeSjuutD2N7Dsufe73UbjfR03WKlQ4MoQGOm0rMUjbMQMv8+1pbB2KnWYZbsOjSRH1APVTAuDHPvYxBBSkH3dR73tietzjHpcuvugygOxM+uY3vxmZ1Ze//OXp+uuvI8v7kah5fcKvPik98IEPTB/84EXppptuoGb4FdEe6ROf+ASZkuX0/z3msem+971f+vKX/jXEsSrck2VqtqoEA6Ovt46UDmAE7tbSJSUAlgEli6QAuHJVwg4EKNxwzg50fG4OePPgHKpfbOmIHdUQlkamcKA6GSZRdlFmkUogWwCAdYCrrYHzLwAqgVymBwKgHRNFvqBg2kuaNEeqHr+dKafgI/+j5UkLyrkZ7yq/rwGCL/joR8NeCib1pQSS3rNpyhL++3OeA0VCh59xDCFADqIH7tzSQBoA9CScasyzxuwSdN7N9D2l5zA1x1tHjyOQ1Zd279uVRmgh1mAOrsm+6OXZzHysGRag+5PKq5yzQcLYb2NwS7GsfO+yPedvLApF0DzP6JOKj6jglyI91pg7BzrwdQ4G5625yGDftgDQke67Y6ivqiK3j1moljVA8Ag+6gz0Ufc5YvEkawC/3SjNYk5+dM15oYH3gAecHboEq20ppopgSdm31M0a4JwZq7KPmqG/Yx6ikttGAdUnGUJMyJp7206q3j80Mhi2YdPWTXRwmS2yssV6WF/DmT5fX4SRZps3QO3s2mzaQenjCnX1+6Z3UV86AGOI7h47UGDedQO+HueKYG5F0TtrbqXXYvTrUIptT1gDJMsmsWylBi14FQCe1ZEJ2GwZSRd/6KI4zy3btqQ9e/ak0a0jaWoFVWR8YdtZCXh//bQzaR1A0P+ETWllGn/PNQPIjz63u+irCzVZWyLDpH/TdgCz3nMum+q0M+WczVnybH8idtcxXZ0HltkerQ3y82Vg8GjmT25fugF4Bbllh4EINOqgdj7i/LM/ltkfzt0OBsj6ewufrTh0WOzi99JGlm89lL2+5ddzJwfAkYXTGVbgCkNSKsX6mgJYj3/844gcX5O+/q9fST/3cz+X7n3yydQX3ci87U8/ojD7I5d/DCqUAFhQhMOK0VUb44PU15xPxDoXxR86A3z2s37zzg2AiYbXiOSnJg4NYGGg9/ig5i3iFK2R1awMbEvPfP7rU+W4R6YJ0rX7cLzMfAzhEJnFU+jqjgDAUeJmbagZxVhIZQTm8CJYKyOqQDdCBXoZANwmyzuMYqy0iTWih3WAfwOjOUa0burKL6VES55B2s84b+aIurrgu6HHV9mwraxrW0dmdFsVZ4FoSZVxJ9cJWVdxFcRmtCXl3AhizgDnet9M5SxoNuurL9fvRTGW4j3h5EpzLIRxBJbh0VtDjJNtZgkArMiODraqzzXpzzjZg5wfzYKo+cu6J4oXil5zn3MpzVnQKkSlCTREJrjIAmf6s9niDB71jXLUWCAp4jSvW1LUpPso0Z+BhgItAdIDIBd9NH3J3Jb/1vfhvTXqcJxLq0S0m1JjiuMbVVUcR2qfynpf+sIV6T8+gkwwgi0CFzP9DaKhVXtwspHMzum0kM3HE5ijnqQHxyZqPR36ABUKynhrjIjyUwDg9RrmIuF74GbRVQDgsn6tvEWIV69fX1dRK1zW/2qrgz4djijvC4AsENa59hzcuqRh4V/y2aYCZgUARswz0Pk0xNzt2J0H7p5Lb7ZGb2acWmFqJjejUIu0fmRVbl8f7JbvBT/tdwbVhIzNGj0AAcAKAsk4/txXfhMlaGpA27RsgQpYp7F1tYf+gy4Vh5VJJ+dAlo/Ot9N9nt93MXcWsHEL2L3deI7X7JxJ37k2pXs/YCDtwwlvsQ+MA4JtMSEtbXIWYI2qdN5gcUp0NplrK0TrDW1oHyo9CHLgwLSrZn0JP5kFjrZkAHBFsGBoSIOx7l86Y7BIPNGYPBkAm+1tY3fN9FYAvy2zvlG2YXpnBhvBuQXgLTLA8bv0VUX8cixTANzNfPPflmZY7hGVKxGFzvPTNTnSPZa2L90z9V99XLr8zZ9J3XO0H0MBetkINtmOyixri/2hOtpKs/MEHhAouU0Pa569TpzKUFzHtpnheshDHpbe8IY3AHhfmSbGEcPj3NzDH/OY/y898EH3T1/96lfSvn370llnnZ2uuuqq9E//+InI6D7mMY8JfQ/rfa/70fXpSU/+Vdpg7Upf+PyXQtjSfT2yuzqEUT6A3TEIp+o2AYeLL/pgFinBHspr6aKsJGdYykzVBgBuS6GMbGtHcOxmazF7Xodao53g6taOo6a3iSHOX9npCBbzx6BgeKlhtQvnsfx3tuFVW6GUttz9KtoK5WvK9bdkQwlE9rEHLs1QP5gnTXb+raXm2LZj0Z6tkTHrtp0VfUcVbkUdJvaqy6745zS7OIOuDfNolbnKsefmKCVjrj//rN+IvQaUlvdCg6y2QGSPbY1D4+7LYji21WvTcnDzjpPSBECgTtnRGvO7hc6HJTSRFQsaDt+LSE4f+i1L0Lm7Yl/eGP9yvH3Nt9YRUhSwN/mpsFdIq1dAx+yxoDhqGztuTLQ5yis053yKzNStvXe39P2D1jnit3o+ZTDWPcS1YH9U95deNE6W1mxbtjdxm9IPvnsp8ft2evBDn5H2WRqeGEMUoLsIzncCYK/f1w4VnLml53jU7yvm5eE+3xl4vvn7GAdLqvQZCBREH1yD69jmFetXFa4FiGbGhpt+4SOWz2ZJEQDUP1ohCLIZdujErp2AXLUZXBzYJNiDraWJ1L2ZIE+Vcq05qEHe/CGzsDgPSiMw/boI1F92yWWhGaRewTx7Qx9zS4CvwNQivqMK6s/GXrlRdBPQaCKyyASM4GesJdcA87hKOc7aBCwYs7Wwb6r4l2togfSPbcnMBH4aBA4NCMk4tLY+cOR6cM7r9Vp12MrrDkevWAjF72X2cf+agVt9O48WQOcdx6QPZxq2xvpnI/+ZyRLnG1oYonTLgzLjxvm6EbQpSnH2O+sMSjvPq9Msd17uv3sAXAeoGeHLSlzZES97NT3t6U8hszdGvdCVRMKrRKAfm76OUuS1P7wuPfGJvwqDp5nOfc/7cFoAz9KlAC4C4Bo358IPnp8uOO/ccFAOB4DPPOu5d2oAbMscgVU3oju2ykAXlIlDRMvF2KN6YH8644/flvbQh7U1zMJkTduja1CKEemOOgrLhwPA3WyYLSZ02DqUNO0DbGLklmaAW/QaqRiND9HTjQzwoQDwgW2QpF/XiGKXbZAOBMAteoL248QuEk0dgDZTYyEusVn3QW2dvupf07b/9LCoERcg4+2S8KXWiw3SGuUeerOtCHgFwLYuihRfCWKzqnQ4rypHSUksAHDeNwM5RQuUSOuFd64VKyNKbrymaK0dxqHV2S1//LfHDHaD31042NT9tq0vBPx242B346jWSbMOECIextlAuDv1aF/8yeLl2XnX3siIEnSJBoKtXdT56qBa34ujFG6gEXHNlnapWE9xPfoeBVXFtiCVcJS8HBwUxQ8E6oHxueZCsdncdVlHG2XPipchMmNWFZc4OsHYhs5nkwbW8X/9X69Mv0wWWF0zS1oWFIHi+AqPDcBkUJdFimMfQY35OamOHiBfa9h/KXcqa1vz7HEF/gJ9AxJRn122S/B0bZmWqTYltVuHMq67NLjWbsc/BBECfMdBm+1mlhWic39Z/+04ldcsadyXjXqyhwLejcZGLTbnU+dc4nMD3amXaPNDqY150y/8YgCvijQtqNGVAZwaGY0lBepWb1139Q+4wqwhIisytA89gnb66Kf+O+N4FSwBHJnWFPNkiCFjNpEBjvHXH8Apjty7bd54cQJnpQWjY4Jo/l5szE3TCPzheC+w6X76yxPp3vcfTIsE25qkl2epV50hK9VLgIWKS/5TbdL7yjxwzgqCuScN7usqx19j72gXtfiVOqIkgOA26spNyxUAV5U+uj4D4iuR2jcL7HoWwChbVaiNAnatVW6HErRUaGifwSyBAk0WOEBx/D3XCOcewOoY4BzjHDK1ojzMZafoh4r2oXcg7mC99PaaxW4TCETDAJteGx9M91t4ZLrwFZ+kloDT6d4epR+WWNSXlM4C8EAjWcBO5j6GR/+w3nTellS0PxII9zOnBUf3uc/9QtDqD//gHEQqF0J52BM+8aQT2JufkE65z8mxtr73b99Pn//8F2Bs/TCuRzVma6zue9/7RkuOa6BFS4f2fdJGVQuV5hqiflGs4N4kCGSt8WKZAS7purmdiXWG2aGK9VrQhN1rDpZB2Q/UdnhbnUCqHLGSglcCslvzrIjVKu1swhit0yDNBpUiVI5ptg+5X3MGv2U2SCezUjqacUIbYlS+VaDaCxhYQCinwn7oADtmPjdQOa0hSmiwVDr5IoHk2P5YUUNbyMjtRbn+xK20uhOBwVLYwntV1nYiWoqILtNFl34YUA24jvrinO3pp83gDKJnfdQMnnE62bAZ7jsZtrDhrNMECKC1Ql4jEfSWfZaVVhXDaZD1l9ZWg3lhqUvufWy9ZiEwGZ5wDgZ4jSsEuxEFYN4BzgGZLWjY3Wbt+Lt7Xne0J8tDHI/9veccfCgB1VEsg8MDPLYtu4xIxWYfM+s7RR9VFYAFwCuyJxibRUSCjEP19REMw9/41lXnsucP0drtGZRlEKhXBZoaSzPAAgf36VXAnPtOru3f8DmO4hJ+Ah/pDCmUoYUjPxucsYAo9FBwEAYAlQsI6lGAmXpP2MGwIXhnn9piveYbWYDgfDOzcxFsBOY1tiNNAErR/gljYjY3ov58BkrzuZdeGGyRPsTxtFX2cViEgTMEA2JxnrZnrIdTH0MLIIY02qGppAxjkGg8jgrnyHO3AVuytzFxCOKwQcTfFFNtYXsN5K/JLIwe3rTyEVDT6tGOBaEcHFoxWeldkG2HlI2pmcFuLqkoxbdK6nB+LZcL5HUewfaoAc+K/hEQuZXPRw9+i6VU+E/BHtyvRKOArGW8kXlbZay6pXP7e9SdGaQr9Bg6ZmE+p/3ndCcAzss4//22Jw/K7+mcVx45/zviEnckBVrnRH6+0bw4IU7G333tqch9n3zyvegR+Ml08kknpvvf//6IW12Wxiem0q/92lMjQyUAdrCaRHt0IHQcqkz+Cz94XroIEFxbF8XIF51T7EYJsxDEaac/604NgCs4CasYiSEAwxqR2yWirHV6Vq6SSmnVt6Znvf4v0ixZgQYqpgtczzwZh4FRlYWhxEWdA9cL4DkUBVoA7CTt7AMcIscCJG6JIliHo0AfCQDrImYqRaY6HQiAdW6sAbYFU26DVI0M8C5FsKgBbi5Ocb3G+jUuBg2pG+G8lr9xZdryqEcgjLIzivZVGVZZuGoNThRP8Ds1J2saIACwGZzo4xtBK4+XBazWVO4rAXAhoR/A1dlirQafjbxM2UOnWLg6ZOFs2P4onFqyPtAgsxiOigcZmEXdLxmltuCXut/oMcrm1/3/s/cmUJae1XnuV+fUqVNzdXVXd6s1q4WYJIQEkoNBZhBmNALMjBnMYGMcEydxcrPie5M4uY5XcNa6SW64STDGGCwQGgzGDEZMAgySEGYWkpCEBpBa6rlrHs9wn2d//19VPVRXd5VES4EDR6frDP/wjfvd+93vxsjuJrLUy6IxRERrkO926SClK7SZTA/UkxiiVYJhDym9nChPBsGcvygZEoLPRYRdifuQR9OA1sBwcgfww4Q2GuFmISU+rG5oyqDq8AnwdwfOjw7ytiICqkPPu3CfoTEajAmjGXpZ9Qa2YmMmmsYmv0GVwfkpHBMT6ZRNJ6cbPv6ZdOYlz8NhQUkg665D89yLN1XaWi/CC6NE8qyrqvPLWnBBlfGaxaH2j1Fec585eY3PQ/zLnEutxYioliDYfGgNY669yG0OZ8EyZ3JJu86R3lhal+g2LOiuNYvUxCISnoGwjoTsIwiGv4rlzKWoa2nPR8RcgELKAd6BwbGJ9HgWs//wghenDTidRvffC4OWm4dv+/MLgJ1rzm+ExBC6kk15zRefmrqHdmBIKzoxAQBkbcDjUytEX4KlwdhwPJtNPY7BO8YYaBGp3Q2rYBQP8x5EyGaRiHuAPPI2hviXv74/PempQ1Cex4kk42TB+2buuyJJLc8vq1PPvTRmOs1ohCW+5hkzklQank9hki7yjqU+K1CHk9E6wFXfk/osm4T5WgJh/w5afdAvFL3DYF2M8JoDrAI0gI7c4FwWSZDs+pDTJELpmXEadY9dbnnHnF8BcOxhsRfKbK5j+JMzafBNbSOG1HBzU9o8dlbaNH5W+vN/eQ2gdxMUPyPGzK9uxZ5m+S6lHzAYm+sSEWGV5PaiTGGU9AG0u5yyxmhMbt++nXq/36X/WCMLx5PzTVG9rZT+MDK2x1q1Ll9QH4tshaCLSsE1eqZew44dO6JvcinEXIc88ndVIcUpGeXNdDRyLxkAo7quk2zRIZkZKc5jnZI5D9jqlybLkKMXSXxLj4ONqiVD7NBobxymMJSWAHYJtFd/dZ1sREmmZScPwCtQLyiPWiPL3yu+mu+He2AzWE4LzNdeXLMgkDbWkTCFgd8N2DI/1yhp0IatDYxzVVsqIpJEcBQPqzAvuvvr6YBl21iPuwcQo5EJRcmWtAkwprCbmy1rWpQBEwlfUMMAACAASURBVORJjaaOKd6OoJq+/4oPcx7qFgA25hhr+wE2g6SqKYrjQv7Wl5Nv7CB2AyHaGQ5On1GSCvryfo5TZ66ZZ6NnNQS6ild/GAY0k7Ob/tdUK+s4U8LK2p3kO6VehNimSyXvRQfDcsNaj6rtdajxe9BwWPcf1hGdAfgG4DdKjUL9FCKuArZgbekFpTRgaqM+yy1bB5idHxXoy9LoFE7cZCBjCQBHfVko0Hm/sl1OEAAuo5S+eg3H+2rJzh7GFTohsQhbVgdbpBfwOb2HseZ4GFKbxTYq+mj5vTp3cI665//lJ1C+tzVkJ5B7vnFoAxFWnAvoitR4pSgcezFlxV6BU0YPPQCVxSTKEgYwwLkWdGeivQGoOUYaot1N5cLptkBOb7S16xR2o+yvJkyF7i40CaRts2a53ozRzxVspEFE7aZheFUA9jIUBqBjz1AtwjVLsT1zmxfUMog8jtx/JfALcdUwd7INkT2/ec3L47Wc3znYGr75RQff6utOdgTmDAabYs0B5CJ4mPs9X1e5di5Rtg+u3xyMFrvT9YuLEFssF9Lzs4PB7kpju3SwrHd6PsIBsEINbnhRK5IBuyhww6J9wcVPSS960QtjcPXgKbf24K233JKe9exLyUE6Lf3d574YapJCkVYR/XXDqnDMa66+In2cWsDV4FauTIF+5at+4xENgFtGxhEh6ScPq6nEOu0yMLQl7Z03YX84veqP/ld6cK6GUbkxorcq97YBjJMYeG7AvYCQYwHAMfeW1QG29EJgR/a8owHgNhEZy/OUOlBlGSRFsKQq6Zw4GgCWzhVlkIw+9wHICgBcUqA1Ii0lssAiU2fhmbnrDqIeUImI/I4hXIAZzSYsRRGqpFG5WGW4cFyuVemNhUHdIQ1ZgY9lANipGGI1QUksKNAxw0sAbGQUFbtQhyopdsWECu4VY8v8qxC5MbdP41ZAbfVhUZzKmtYdxlPoZk+hcCqd83YveJMxjadsA1GmYQzwQRc6HedFTm8WmMWopW0jxdhIuw5PItsdRP87FLwS+cbV5j6KyK30ybA082cu0C5E4f3HERIl9KSl6UQHCFcwYBq0vZ5HBRdaHCMWTX7rq3mTC7w/o5CROdlcZI7Gaqwg0KNGBL/tI3Q9um9nGiECMMt1774T4wojpU6U4cxTTw4atEZZ5MQGJVs1VgrIa2DTvhKdFE4pgtJxUzWatzJFG3iDRoY1MLQjbNoAvUaJXeVzaZqIJvi5EeDCINf/FdcrVgmatLvJEtVbYz5srbBKi/e5n6yWnSPGwe5xfLIhVzHINUjnC3VAc7R6Of8wX9xCJOy/v/DFhL734uMgdoWx6ec/vwCYNmBeVbr3EcGdS5/+2m9Bzb0BJ93t5O8zJ5g7VcZTDSRYdYzGxp+dTQLgGSbrBH1tiSNVnXdPQetlzI0uVClnBBDGg79vvJGGqOf9/e9A/2StOvVMSjXQ7oLbvn4ETxDQMp+2i/8o2NPJuIgazwCFBSMQjMs53pu3jipgqWGdcKJT1W5SFPj3QgjXAfAC/LrOANSI1mT1zWyqWEZNABwRYB1hrFf+bU3gLIQ1w1wtPhcUS75mLDpd+3A06lAhxhzGHbM1Gzx81hmDT8FHRF+GLFOhU4x8/LmeVD8wnE5rPSn95TuvJV1iIPUsUP8VOWzTBd1Lm4h/5VJv6ynDhWMZB5PRtwbXb3+1oHrXiMj5WJiaJv1kBEykoB1gFsOvVG12Avs78+aCIopzAkszBI0U9fIaI4eTdmypzAmgDiFMjMbsWMjrbKQkyFIRALOm/vU1V4ZIyXIAvAhvyshKiCXk3LuWugsudoc8lsDucnSaDbeDH4e9cdixVnojM25KYJ6/Fek13leAax859zUcloWhm7+QI0WRP1sAj1iRYgnLv3RfncfQH6CEWBPvSE22EuNoFsM96MERnSEfntSDjbDDbBFzLqt4kGcQMRzezFpN288AXgcoC+JgnqByRAAFTtGNk8J87LhA9zmvI2oS839SkOYpQRh7Hg4/NgA2C/7N+HvvVR8K52afJVsOAO+IhqlYrQJsCBsyD1/4K5dmMGI5p5KVFdH8AvwGKHAxNy+Zi7GsjKWkmH9VwEjTEjHRlEX/LQLgZf253BN6zL12yBfDyXKUh3utoAlQ15Im6/d9D4G36ibqivNWQxFT2bYtUmPIqLj523+BOnh/esw5r02UcWZsO0Z94lTDIR79bfkfr78QRVrr5a/vd9myOGoY7mjtg8FSHcKJxfrwkU9ekTZgozrnpYYPDAzGOuy4yI8835fTvXUedQyR/gZ7QaGx33n9WwIMoxgKjZ62kanAo4s6tfP3ERkmEluto4mwm0j7EEwEAaY0aB2IOEtmEWrLqqGcy1eFqgTKehcjuqtYKtcLRaiJk3TTxk1pfO+edNKWrWnXnp3hRArlYhyBinmZ8iXzQvahYpquaz50PM6RZxxs1mL5yGJK5Xg1/OLfrvyOr2LfK8dw2ab8thSGX0s/FqbR4hQ5/mN48YVBGiyNCK0UAYjM3CiriuRj57UtyrrFrVrKzfGTHShl8DF/bznwXfbv5Q6Qg9gvx3/1+RePcACsAVqCXotFW9vXxTs8mHgdTyPye/LJJ9H4zXT77bcDWKgtuP0xIaBx8638Hc4J/ekYEVo6RvNYrD/+sWvSJz9xTc7FOgoAfvmvv/aRC4C1f4xQSfsBIJjDM0TkpIG3cHKWzeP0X07PetO/TgNnbk+jLDIq0PajctcmgreA50sVRktCnQgAXFKgVwLAba5NINaU7EgEuGIZJADwwiDRM0KhEQEGcC1Aga7iRjVXdPLG61P/RRdyT9T8HN2dTjtlMxoEk+As1HdVblZ5N4wDrUB2HNUnNFqlLpYAWM+UQCkmoaCKaM1KANjJA0354NzfQwCwHEUBMEqPWQnW8Waeq4CM9m8DeIkqNTCoWyzOWWynHxvC6G8NUZt62sikV1Qpe8rDdRYGfAOQW5tzg/UzNgPCVZ2EYyMvVuaV+SaZ9hCvLVfb0nouc3tt55yKGc0ibtV+J/WSqC4zh9yYORasWSX7mTuYuICBIC6FYe+9NTBEZvwt6LyCcV8JoxyhtSbRA+5tFqOqqzKJqBEiJZSkMjraAOQ3MWwW7rw3dZ96RtpIAfgxIgrzgJlQfw4gIgUU0Qp6wzyfTryltRCbyFL7XexR4KYsxBDrqPRoATD3qRMgADDtERHjDIwzAM5rcYCT+J4GdC4DtRwARxkmae9Be+bbkfubnQg5AmMedLZparryqcnZICJjOwdU4f6qLcYYlNsRQEEfzJTLX4cHehow1sDDTS5wFSXsn2cAbFpB36YDaQz679VffB7r0jdTZ+8YFEi899DP9IdInw9Nv5iSghZLFxHlpc8m6JZRumgP02uSPtnDXNjPmBinOzp7SAfBQ/cAZXgGh4ZDBO/Bm6fT2ZeMUHN2b+Sud2MsCSyD0ILxXDcS7OzHkDc66jwzZjVNR88wXyG0RU6wIFgA3CwAsFSYqP/tesJYbUdYKuepdkQBbpgUONMiCux6wHsq1Leoh9gR9cWNYJLqw9yqMIFrQZfj+vKw46w5dWExCiw9n7+7u8wxlBpsrj3zCodQH+vZKYPb0+Tt1fSpP7o1pduJCtfPJKJOeac0hvgKRuB+7o+Sb+HIXMWGX9m08P5ynmXFMc8EqwFGjARHykU42jD8iK50E5ER6EpfdqYJeLvUADAdhflqvUcNRhWJbbMySun7Ee2HYpvTn5ZUj8tz2A7hZOD8V199deQA+5kOTVeOHFEp4GThwCxz1MroanmPxyOCFctO5NwuQuzjssI05i3FYlSkNArLSE5pLAZQP6h/ls61GB0qo29HOjuflfoIpR3VJpDQBUi0LyaxqRQTHTVCqZgaYpGhvszk8Hehv8K/bc8IQujEoE8syTWj05nosuVd7GtzOUM8kTE1S4WOjn7mBDZX1LxngtVwtsvEaron+lTAglzhEAoyEidlVdV95uXHP/O3YRDrIMtCZ+4vrsXFwk27CBI6ACRveOMbU+sB2CJncO0PCNCZJ7CJGkbxBOs+DgHApQ2ea8avrf+OqbPN/cXR86EPfQix1g3UxN4fbToyMkKEHfYaNog09dHpvWl4GCfYwq3p8Wdjt4xR3m2ilvZNbWLLxy4AAEsDNwfY8Wb9W18jnWHtPphjuoWjf2k5UDnOw+mElgFA3/QCCl/6/BfmrtDG8QlDIXvmtdvzcymCiE3vxk7uNMZFpLdJfXeVXMC553E7FaZkbHUigCgU0xaYifE+kkZxQDieXSFcJ2T9OD/mCSL14GyTuSaY7e8fpIzbTvqG6inMAdkSvpqqMT5+gOELG8jVx3lBP7vGlVVr/L04xblR5n/bQr6vmFaTY1lCcyn/N5tnPhYxYrFuhfNrsXlLIGlzOR6Os92Xfb0E4Gs+wjIV8MXo72EHyzeVU08OyfldpIB7dxn4lg69pcMsRZZLtB7n4j+lQviar/+RDoDLMiZl7u9FF12UTqVgvQPx/h0/Tffd91M2dsRPKL0QatFRLklvMDQe1OWkULkBOkgCAFvLigX7E0R/P/2pT9BumjeHR4BFBS4vL73sVenVKLtp1CxgDEnnarDje66l/I/SY3G8ryt126EL8pEXmaBJaMVxXTU20hZUI9nNexGAqYxckF77+3+aJuvbMQo7iAq7sVDnEs/U0EmD1MicSnU2KOtJuuF0sEFF9G9ZGaScC8rhixxgabEt6cZ8R8AkWLLCxkERYEEXIEawYX7DShFgcyKiDBKGYphJghP3KQe1eaZ6dTkfZEUMJRYpjDuEX9P8IMrOAOBd7UmEh/Bk4+ZrSK+lJvTAk88PwLLA3xrO5riFwwNqV0QlWOgWOGcHnme9zM0pPuu1rqfRGymM5lxlumwsQuaYBWg1qinY81jLVpsIgZc5wMv6MhCWurKWQCnz+soSJ3o0KReB4eSYqrbIK4T63OweTm3AUAjt4A7uxbDuJ5I1wh0OcU09EeVlnJrzyqIDM4eFnlGOUdvWSz5NZITXGpSxqAvP9wQJoodwJmQeZTa0jGCq/q2xqkiEdrsRX/u0eFU8VQA8gXd1DnA3z8I1Dyho8HuBYtBo4j6IaOHGXigNCQ17I64mmwP+2kTixODdXbPQkahzOIRKL/O14ebG/ddw1szd+1OKuW+gFttIzrn1yIwh+6xhzeLY5s3oJUon+MXo5qiABPKGFAqjffw0bs1xpEFuVxkh9ikA1nbSMZCDPwVgzu8H/Rlvb1n7OAIDRT/nIuicmXb0GXPFPTtj7tinvb86Qk2qYc8Tlm6JXKTH0+jd3OcMUchecn8HMfq344z5z699JaAY4SfFZiKm5/HyHC8N8EUDbY3G9do3hOP5ZVmDU0+10GzJmyrVNNg2MZU0XtyoC4+2YhnROUT864wvQOGnbnwnlST+Ic3VbkMAZy5qKTuNglJb6OM4nLWZWzqA+AdYL+3SjqZtd9PG+oImGPfTDOQdoOAma+MMbINeaJETlMLQODEP76e3j6atZ+JQYT2si3yZ13rSFZqqc7Iu+9teMZLPSVU1h8hCZBrKtcw5ojAUkMm0aFgbbdMnBMBRSi2D4IPE9AIA51QIo8ARAbY+ooska7bRYEu3uS6oSVFlbdCmE/jm/N9i3PPviAy7u8mcYSDWoGJPonGwdVtvmh6fToOUv6tBFTVzY2vHY9LW0XPTf/+nH00L9wyl/tpmnARURcDBND+KowkGzALG3HoAsPxT8xzrzNU5DML+kUz9a0FV7gaEBAulAGGOhKZUVcEQhp9jXGNSqmJW7M1eDo3LqYlRmDsIHAEgzA2U+pzFg3J5HI1MIy5NFFrjd7Sb8/dqRLByGSTXbydrTsUox2aZ7x+sF1lh1gdfDoAKoLRkjh0yH5ZRPbPq6VJNyuOZOTErOJaAJgvzLaGYsj9KYL28f0q6c9xHAILlFErnW1mWKV+NzJcQuQoPUm7/PuaAhrlAuAOKc1sxPkBCD+kBqu43AAHW4TTKZZsOoptxYA+UXVpqeHgjmhpQOKW1Fw5CbTGNeueXOdn2aT9KvqV2iwDZvNeGlFOiy1X7DbDbtwEqsNTTUFx0PXBT8dXOkw4r2NU+kwZULOTxXlxKvF7+kav5FPE3rtHzCWYcF+OjqAgXYP4gkaiSgll0VhZAO167ben7YQOGM1ttjMNfO62zytzuRvDo138N9g9RxLAj2CMrpGMZMPf+OhD4aE/D3oN1e9P1/ykiwE8875+Ezzs7/hjHbMpRm9mxzl4TzoCgxhZr7DruIzfq8bbDYiOuPPTDFlrhoVEyI1OMcwt0pUDTJlLzFxgXHawLbXNQtMlirC+xpXIOOGsFuiETrDsBJN0cFKjCqaJjraYRiC3neIw0DfP/I1Uq2++d7NNNztlrOUwArwuuaVg6hSIIoqNeJf9ItVDNP5fCcX2SIVSDxmzJtwopHT0K7Zo6EyW8iPAyz9rhNMLO5DXWI47Xo2MXjYQa883yrJZlWgKwOe6b9/5Sp8T3TJPKbVhWQfZe3JcWuOZyLTheCnpYWqU/aeVeOkr/2Qcalkv4JDvwCoZk3EXGMiVQPRSwaiMt//3ho6W0iw5G+dlOMu+4NOjWMn6XxnsOaOS2j9dle8LBOcDXsL+8JusT0J8Pexmk2CDxMs6yQbppboOqsGnTpjBkepE030YukQWadz2wI92DkMYoSfDTDKp5RU/sDO5G2XnXWOsVdrDi1EBbH7vqo+naz36KgZ6t47wuOkqFc4XBxgb6whe8NL3xTW+JkhuzUB+MqumVjkUf0aUZjNpOo6pGm1QgVlgKg8xXa9kFGGcDGNiwKWhFnk6QZs3eabxAJs37iHt0MuhdclNiormhSN1tCAac4MFZyh7d2NwdWIIjJlUToF9h0xgY7k67UcZL1e3phf/ivwKCoC4h4tIFiF0A0E51s/koXsrfHWw2ISjiAq7QEVZX0DkxDEPUWDZqiCFlaqyRYoFRO/JBBVBFChDRi8jNBi2HUYPRaWTNKN0CiX3WaTMv1ZproZRH3wiA3dcsTyW4kcYag09jRTCuaIdrI8ZylyqJiMYMndKddtGWaUs9PUBEdf/snjTc10q7v3MT0e5T00mUO9ozujf7htkwm/Nurjn8FwPaRdP9igNrrLbjqcqgN2o0WOGaonakkRgBMBGaXJMzq05lNWTHR5BxcQZA24q/80YYdnMIO0hxVBmQCE8hghV5gGUt4TDapNQQAUZcR9EeVID4/QAGbB/AtzdtpBP6DCzSdhXGQAebZmcUG+dyCmb2HBzkNs8KuaQKY0kLziUuuQ8WxybtaKnIqJQQfBki6py77mfc8vRGxDgKFqC3NE9HzGGIzxKVmgP4zzNWm0R2QzTCKLrRUjsuxCcweBBfa0UiU7l05XbOA8ZJpfnuee0Dd/tiQQzAau63tQCp14rqa+2s7bG5OEQ6mA/T5hR2o+oZbSXEtSAUUWB+E3WM7U82GPvM98lqh+UK3d/6gHyf0tGJMsUJdnbOlcm+kMXouF2WGQH5ssLuYmMTlygol0skc9VuYNpmAGAj6bFASk3VYZQnYfR1C2OtWZQUqwGKuFI2VtMMEGljvPfBNjkDtbI/e8llqPFOph6oUQu2YaEgHeOJPtYgVgApDi29cxEE5/mfF+klsJlv4Gf/sD+tmGtfL3SYTiD4s3EAlDA0GFkMqAY54JsRf2G9ZIxP05YNIp3dw9DbmnfhgErp01/9Z2nn6D9AA9zF+5McdYJo7QyCdZbXYc44D40Gccuu6VGqiOglZjhrHU4ao7OszTPQcafpP7TTQoy2yRiXujyBo0tDKRgRruGAMqsQbUBRvs81mijBpg2kRNjm0KM3cF6FEp2rGjqe1+OByaNG8Azr2RSImCpKwdxoBPgFEJBWoWOthYOmrUEcS49ro4ZGBsA5AqzjSI1pBQLVAggrOA9Cx1kBfl1hulhrnbY5JZ8xbRQ0cKKD1+YG8LI+91SJ6jk6GKgkC4Sjtq+5OZ1euSj96cv/mvmyCUXoIZxmzCnLi+lYck6VibdrHj7LnbN5bi8Z0ms+6DH/0HVdG0FKrXvmFVdcEQA4a4VgSJufGsbyoYcsjZ8jO5eXG0QH/3LJ0FrUBjjmqz34i16SlHsjUYLKUt8kFHF5qocQxvMKx8/7UIkGXROK1I7jDgkeDnwOjYQf1nzFNQVl+yhOOsfXDPuwrB77wlSlmonqPCJaBnBYDgDyoM6oL3K2wxtZosAyGr6sRaKm65H7ME7inD7a536noGCu6TU8q67/OYp/6GscGrtTwTEn7oICSdigVcamNe77yHeeojJAUpalOpk2YQJ84/r/RRp1f3r8uW9C38BbkJLFJo0gVqhAs1E13ewDAOdUizXl4K7nvktHkFS+mBI47di752FwKETQJTMAmz1ye1d6RMSldBYW3RzfXQ6olv69EjvjUNC00vcOH8PZARZnDOB2+IVGmSruQXvfV+1035sivcPySQagSuB09GVgpRmUAVfRiUeM5h/koFucd/l6/W2+/+MHgCHSqKbEUS7cOVrqLwnqvf+SgWvKQhASw87Lj7xu5ncOA7MrrROrzc8jXt+yM6xjHOtA7YGBsYDjYoEc7UGccpOUUnWvLR0eZSTfy/j85z+PSOPLwnFnqshS6uPRe3+lT1etA+ygi7q/DkA8ezl3JQs5bITKJZXspG1b0siGoegcKZNGB3bu3JXu5/nAg3sij0XQae3SGgaqdb6u+PBfps9d+5msMnsIAI4NM6RHqunS5744vUkAjAcuvNlYvRrp1ikTCJx3/rnUNfwp9d3GUr/S6BZh5/r0PpoY73VK67Ju2Azf6QG4l4MqIk6MYgeWOQc1jLGyDt8ASnZbtmyJnEgnn/TQ/Xv3Bj3DjmlgUNsxes8UeugFvFr0ewzPeRo+Pb3+P34oHWhSE22qP6IEXVhR89zqAYxxWXtdAMMKYMjfRI5jcAAz+FwOgCMHsrTABMBE0SNlyqcRYKKyDWhKwfe3pqD01wIAK06k8rNlEbJCMc/lAJh2kurq4lMLNTsnNddQRoDpAkUcp/AWbxzpTnuheG/YPpD2MODvWxilZEpneuAbX0z9Z5+CB5Ai6Gw0ndDovK4FLVzBcpxU4FYMwdjruU6ivorXtNloVHEtAXBEDGLT1JsOqFkEwB7HDTmy8GJs6H2t4K08HAC7yRUiN0SjI/Kj8qt5fiG2VBzHMirW/O0CBBMBzgC4n9zf3jTCc5jzDAnCYs9ko1W4izAXmDN1EFhu0LaOg/CSAjQUxxJQOqZC2ArA1iRyvgCobdJ3ilt1Ok6kiNGP89DKpzbwRICjSeMreDXHmJjl2v03LpNQTw+PdSRHK8zDK8Z33jgYhxjyyt+HyvJyD1oshOWCeOTXaMUIjjWg5vemA7fdljY8/vHkCJNPiOFUZ65MsUBFKKyYjzoepDLVVAWVXqkDh/4UEEtoqtN/XWysmAqpDkWhm2hdnfaQYRDOAW9FhWzGYRmdiu3D2yko1ILQyFv3DnE8hNfYPwP85hwsX7W9cqqnho+RX2taZu8yUCWuiYAcAjBEADZCr2Wdae38SXoWke5/8yu/Sp7mAcZfpkxbQinALfcl+JaapNBG0KnjfHkAZ+G0Rw4AruEkkYaVAXApWOI4UeFyLvVTAmsUgbPOtAmjD/EQHEZTCwfQeoMF0L4/dWxJ6X0fuQR9KRxFiGFNzO+k75l3OgALhU8dWg2cdWW1FYHoLH9MshDtpT/N/3WNFNSZk24dX2er++q0fa5jR0o0fw+Si9pNp43tHU0770vpoouGIhLcwZo6iyrnKZsHo4waqe84Fo1M5Aif6WAey3PPEGWewiklAB7HIJ3leKpRN1msonZwrCHZ8KupcCud2bUER5pqzzrUZIAY8JLoElt5MV+ij/lpwBqBMB96JGsB1/iB0Wlpe66VgT0YhKa89bAoeCwBVeTKsxZ3wy6pj5+SHtf/rPSHl/03LnYkDSKyN05d3j4jeUQvOmHDPHofrkmZzaIQjcDqyiuvTG9961sjiqMzWcfxyg/3eVv6aCbgw9s65mwLiCy94ppspPvaa/8ObZNfCxp+pnwfDlDLWNCSI+zhvc6Vjp4N6CNfn9dtRHmQGvCjjDkXrpGRLaS/UpaGSP7f/O3fppe+HNXdxcfy4zgBCkf/4uatSV0avnl9dp3IjyMDgKjscNyRzZXv59DzhJbHURwAzsNPfvKT6fmXXgpdNgsm9SLulllHRuQBjqyRjc4ZtvDdaRCce++Pr4po75lnvSJSWaVAVwDAHQDgrqBAq7vB/swiYJDhaPe/FmB0PO2lNoNOyhBRw0bxXl//+tenCaje3YU9vOLIDEd5zktf+2M9v3VIHn38ZiehjsYqubzjOHFRG4fF9cXrvppe8tKXYvseBvPWfisn4Jer3f/f/u2n0stedlk4goeHhxCVJcWAgbsBSvgoOfeWmH00P8jagKE3moagxX/0ox8J8eQajEnv1/XYAKOvUZkEbPG+970//eZvvimcq3Os3Uust7W1wqoA2MPmfJ6ch+cki5pbTLgeqAdtDHTrB/ZB39m8eXOI7NQZpP1QYvrIOxqDFvZjSin89L574feD2g0FMWH/5mNXpuu//lUitZpKB0eAlwPg5z3/svTqV7+O8+aN0ulS1iQe2jBAqYd/nv7mbz6O2uV3MOQzRfZxqFE/5znPSSeddFKAcvn+lnK4/vrr4/oF0Eaxc7H5ZgBZQbLfE1h3Qyd7BvUSzz///PjeAQzlm276ZvrKF74QuQ4hJEKHGG2oEcXsVlIfhcbeQcQk8MpMNwfSa/7te9PdezoQVTgFg0iqMwBHMCnltYgALwfAgecARwJgxbGM/AYu1OgHQIXqLwDKvOESAOvAM4VHik9Er6QOSn+li4zwWv5ICrQ1akOZ2OYhCtw27wtjVYpIBsAAGiNfAhDPVwBgbchZIzIbibAIJACjFYDwhzAB5AAAIABJREFU4Kmd6cb7H7Bcbhr7/tfS1l+6gGoLk3x3JvXhFJmyNAJGZpXIfHOWfwuABRSxYebFLCLAqrciQKWia1nLM+ur8oioDMAeCrOURQ5UbKTeqrSzEgATAQ5fVzaWM59V0SxrfpL/w+8j8hMqrxkAR3kdAE/LKGEnYgxEgKVAqy7bCQDuh+u9Ec/oMDud1Gf2uohcRX3FWRxC7ooA4JDNtR0ZQxp7QYmLawckBWU3R+oXcHYoZNVBOanKANet4AbtOUd/TtdnMOChnDIn5nBkmN87D0psGPWVqho1lYrIbSTYZlprUESNtZsnZoSr8KBGHx4jELY/eqWiK8SDoTT7ox+ljU9+CirQ42kLaQ47H3ggdUBJascOJPUr0/2k/elcUYlZEOycrNAn1mG1XTUazYmXIm3N0xq/6cFwAO+bphsOBYFwFRCcGXfZEZXpUZZJcsh4dcQ4iSoG44LvGA2OmzMFQrCqorbzQY8nbdXS0cD6ooEi+I1ad8yDXtIPpOfOQ1U9gz7oue/+9P7XvClVLfGgSIx5MVKI3WwLgFvm5uT6eoHOY1guUaTzxn9oYfi1LcNr+5UeZB0hobFAu1v6KvqKR1XqpbRfavz2w5RxMZmFrj89Rz+Qy4+2L50/kS7/u99IW86eTHfv/AFjdJx6mNQzZ6xWWMfGiczaLtLuzToP35mzMiLAltBCD0DxNJnEsgo1Fvlcr7RkE5cdhKHx6vZBk5uKEni9rJ+RKUZ/3nfPTDr9ZCLBpIL0sKYO4AxsYtwMsg52y5ABgPT3ZYVjmQJznECAPS/NmvXMSPNexhLaW5Tcy3o98kYcqzoFOkzviOlewizRuMybXHrJvFkBa0nfDbawfzrMXCM0kvNyIfkm1wJmbRTglrli5rl1Mn6IvaAaHz4u7jMD4Bp5+BsaZ6SeA6en//Jbn6JECPOgso1LII3HsR3j+CgRmrUNi5/hr3QilAZKFpX52Mc+ll7xilfENZTO8qNd0IkFwPn6ZdfMA3y7FNuhR/7sz/5Xesc73hnAPkhfKwK4vN2sD0Csp7ty5YajAaYoL1YAee9zjtSrnsGBAMYf/OAH01vf9ralC1geycmrmyte8Xqk80ScOP9+hU0nhPMO4zceg3f2GDexKL+1yuO9730v9bB/f1FtW7q/E1v23Tz6EHUm7lxjnNQP7Bf25e996/283yb48ttpp2LI5gCHCjRrF3SuAMCoQLs3LNZTPcbrPebN+RiP18DuqmHHRlknbOmPfOQj6fUwMAT53qfvH/2xROFfrR2P/Pl6APDq49e5ZYqlYnwCIMetbJP3vOd/pHe+850neP6trcWWfrX6/X/gAx9Mb3nLmwPwzZjzjGCdrAyDB5GuFsbSevpgvfewnt9jr6EH1QMVfYp16cqrrqQu/RsCf4nLLMFVoxZ0Q6CLvbABZe/LL/9wuuyFLyDQhvgt9+64WM/9rwqAS/AbypUa+TxcODJNCFEnaEJSi6WI+X6I3bDoDgF+B1Fp6yTicD9lFPYjyhBqmn4FNcJrrvpw+trffzm73o8CgJ9xyXMDANdqfTQMeVZsVEZwjeyee94T0hvf+BsIHHww/fCHP1zMD3gpniFLONwF8H4AI/7cc89FlfqUCJ/73rOf/ez0tKc9Lb7j6TVWfgAF9BvfuDHqIVoDUQCtaIug+cILL4T6fXKoXN/+ozsxwDAH8VBomNeg3y1Qn++UrZvTjl17UFvEous7PT3/n/wJ4OF0PI4aQxhieDEabKizRjUEtkY9pOFh9IUQxJEAcOQAS4vGUDIyjHWVI8AZHAuiBMAKVUX0CsPMPSyzhUvgG/Z9hGQi8oZlalRNa7bNdyTGShuSpirICFpHAGCuk7HVgGLTO0ApBUBo7xbEA4iYjZMD3Nzck24j+lt/zFZAJPRHcjnMadaynJ0mCu79mLsM/SrnIxaALag75kRJX8CreggA1ngNkHooABbUqhiIwZK5/zkxMSjQOTx4GACuWtfTHGBATq7zGQmnEdGsYLi2yPWtUqqKonOR/1vlWrrgQvm/jQC2Ab5eA+wG2wnruhU8TM5Fn5ICHUrPfiYAFqqG86AwnjWeqvS1ORKR29vDZ/14tqBazavLJNUZ2uRsc4yuQEWbNIJ57rGJkRJR3eAMu7kX9ObgcxbXH3lzWY1WBVofpY2RPQyFzbLKa+TsMoZ7FYWAxbABp9Xozbem/sc/DoPA8jhQbOjPpkrnHjQof1Kq+R3eF8Fi5GwXwKtdJowSictg2CgsUJhIcFCjpUgDSsuIsGWlaqb+SIl13MpIUJ08D5W8wBlNt6SK0XXv2n9HHeJSECsDYXmqeX7YF7k0UxUQ3WMOsKqR5FP3dwOKJ/alx+E1/W8vuCyroloDknHhffiI+F7kQnpvAK/oA5kR+XV5eQH/PqEA2P4rIhAB1MNBWKQGRB1c1HtrKHRSR7QBau1COKqDUjxz1BYd3jabRtvj6cOfpdRH8wcMaRx4RMlnKYkxyrqnb0dtHOtsu0aE8JrCb5wzorxQoOfomxkApeBT/1C0kMDXUcurOVL+ppMUGFVwZft0iJThUFszV9/13XfOpF96CgrJOBm3UKZlkHWuwfoxDPDtwjtCxojixDlnXgBuWgdjZIaLmGINO8C1mItsmUgVW4OMEcNf4yDXFRbkVFxzBL3mCRrhVUNCejtrSinAZgtGyTLncvR5sQzl24oSrDXW3wDArptB8wXommPIehVLu2BZ8Mzxuxo9abB1Uhpe2J7+5Dc/DwCmRGbaliZ2semruIpDWKr0o/dB9Iw+NbUpDHByQP/uc59LL34e7ArWEtsgKNBHeRxOjf7ZtoaKsr04iOZVaWagzbGPfeYznybq8nLGhQ65mOXFCDj0NeO+E/ko8xVXWvTdH7pgZ/naKSMp9gvmMev7F77w+fSCF71ohftbflcrg8yl+z9yBDgbp8ce0T3e75e5iCv9TqBgRP+yy14W4nBGvp2zM6Qi9JHCF9QSvLFTlKesdk2ljTCl77z1o4iNNcgBflNOs8ApHnWAIwKM3eD6VohgKaKWHw/vfa50fPU4VDf2vuZw8H7pq19Lz33Os4LiHaUVo4NWav+yj0/cIF5t/NbN2WU/6gHwLMBGc9w6Tz/1qU+nF77whVkX5FH8WO3+r732c+l5rKed2svMW7GEgNBXWVeP9vs3HVB2sDnjX/7qdek5z3wO5Z5Jw+PvTsX8cFApEmgqqw6AT1NZ6LKX/hqlpgk2mrIa9s/aHQCrAuCSAl2WQXKslQDYeoIXPPm8oEBvQ7I/aCXm6BIBniGp/R4iLX/32S/wnkgCSiUDtxPDvwUouuqjf5Wu+9LnUQHVDFo5AvycS1+UXvWq10YE2MVM4LmJSPPjoWpe8itPTxc/5cL07j/9T+lb3/pWTAOj0Hr7br75Zhb4L0Th8/Of/OTIS/rKV76SvvzlL6dXvvKVoQj47W9/O2ocCqYF90aBzQV65nOeGaD3s5/9bADrCy64IF36nF9Nd/z4zvTpj/9NgKhOSgRo5LsAK+7VQMgC4fVU2XJ++o13/d9pZwNhJai1AeZYcAVcAuCWAlZiPwWR4J9GLUxA0lIOcKY8h5EWFHeptJZ4WR4BzgA4xJQBwNk4z4MgqHkRhpHZhRkYGmN8v6gkVAHECeSsz2p7miuXI8CCqJwyn0vxYCC6tkjTBjhY9bOpUMRG4jebq+nvv/S5tOGXn5TqlJPZM7oLIE+JkijDMYeHGeBE5HiBqHiosBZ5OhGxLAAwo5uLBQBjErZ9RY0xq7hmACyzICK5gNcsXiN10ZvxYeN4cbTrcgAcORV+7u+M/AJw8OxmAKxaj0hWKxiApiI19X47iAB3QH2uIKZTBRDXOwbSICWQhhDA6uUndSLonVHXFyAL+G0iaNaapj0BwZZFst0EndZwbDEOBCJeXpV+Bd9HX6rk3B7AGFRwE+nkcdSzJ6U7IyDWAoxosltPM5Rvi8hvLiAfncLn0vQKMBz3lx1RYZcZljvSY5GaduSPF9/FazwI1VkArACRsduJO+9Mfec8LiJ/Ld5r6WkUMMQYcyH2FrPnzWiwjhfBTgmABU3mQOfvSo+WFi0FmSd51z1MgDr93Mtt9NGtUVdZOhrjsVVQo0u83ynlmU0vNFrE9iJlFcjM+Rd4h/hJzodvwbGOsiR8kSBm1CmuQmm2BAJMe1Q9p9JJOOy69u9NZzD+3/3WtyBbfB/K3bAFFN0IZ2p2sHg/5r76WJ6bVKrWlpHgEwmAw+kVG0COUIetQzuHc8jJywDt6ByFcDPKpkLUh3tuEAEehOwwPrs7XfuNP0yTPTem2e6fpAVE0nZO7IZSDLDkOEZ1p0Cx06y7C4wlgWHTVBhBKI6FBQw/BZyMuhsRtv/C+cNTH4xLkG1ZVR0eK1LngyyhXtMfFDNh3G0gctGNAXPr98bSMy7ezHt4lYhanLYFqjbMkQ39OjFINaFvFak1+uri1LA0EhdivvEY1yYFGw26oEgLzo0EM13jWhV0kaYaDAOvjdbRax5icpEOkd8TqCu0EvdXgGDZMQshzpabWD+LNG7zkwR3RuAt/9cpAObfgl/YlPEdQbICc/W57rRh4eR0WuXi9C/f9ME0/yBzYhaFAQQijWbEOH/UPhhPsihoA/dTI1Dvf//7iZ6+I5xZM1C8u7jPoz2yCNKJe1jypdQKUTtEw+vDH/mr9Na3vB3HEQq2OihWynFzup047BCNFs13lBw8U3T6MCgnDrDPMDa3bNmWdu96ABZbT/rAX74/ve3tv12sH4cCuNwnpcjUSj1UihWekBzYuKjS+D2yt1exnI985MPpda99HSYHawe5hkPUUh4jLSQCNuy58whN9uD8a3fsw2Ga0rdveg8Ouo0EWN6QEINmbRAAlxRobCGdfHi+g6lXMIZO1P0LfE3t65Z9iEPtr/7q8vTbv/1bOKNQfu9DSK1weKzsFT9xc+9Yxq/t6jy0RNPo/j0QMLMuxVVXXkPw642xxzyaH6vN3794/18yR99CjuxC2gLO2r2TIBu24gDtIVZR+f3R+yCAiON0GsdND6lR73vfe6E3vxXWLmXgsNV6Sd3Q7LXElkwWGQBXXHElAdFXZm0QHOmdaNQ8rAC4pFYspzNl1cnu9NSnXpie96vPQemZKAMboR2isrAA2CT1H9/7k/Tt7/wgR+3MVSDJuUkpCsl6n/7kxyICnIfvygD44l/6lfSGN7wZYwFjBEtriPy9iy++mHM/NV34lCdHVPBP//O7023kL7qgSWt+2cteFoBYECyA3759OyD6VemGG26IKO4b3vCGeF8w7P3t2UOest4EhQQwlvUsnUx5p8svvzxo0dKoL3vJyyKn+MOIfOQIpbx0USU0Z845un8X5UQew31vTr/+b96TpiojABxDF4J/TCVVd4vIgGlFIWYVQMli1JYuoCUiB9j+LEBU4Affw0oKlWgBtDbukghWpylkwdfMEZLSQJcVHZHgoD3zG2mnPgFzLWmlRoDFERiz5nSGCnQBgCMHOZSLMaVJcJueGafdB6AaMuGI/H71BzemJ176j9Lu+f3c5zhRTFQroZXPQsex7EIf5RYmqV2o0JfK2CEyozcyhG2Ce8g1Hw6AK9Ki2aWDVuXFE7WNEiVF7c5FAFyIMtlYFYRvcpmNTLXKJXX8zRTNaASY3CcBMCJe2drUirU8BOiUiG+7ixJeOCpqNKQSTr2VgbQh9aU+2qobplSU+bGmL4igSVhMdVcBcAJIVBmTlktxEVO8zMh8k7aTQtpBBMsKTQ14v+0+3usnakUt3nGUd8fJR54AnDcV+uJaO6xL7JCK4kaIMoXatdHeIgoc+b/F34F6l1nN8kwLQ2iRNeV3VgpaHPQ+G3jYPYqmcW6eg9Tq6yZCuvtr16dNz3gG+ZZu9G76guAiEsxrFoFb8r5Jv41+jad96+cM5pAp9/sCBWjRODm6eNZ5Rp3lBhHhcCJkOy5y1R2b5q17+6qGOzZlNAQAzikZrozVrBqWASuKWw28EQLgCk6HUKYGHPdgwIYSvaFEJseWAV5HyWVnfXr/a17D78nDZP2qmjLg8fVImhPMrSkQl3PYDn4ErTbqP2oAr07Bezg3KMe+I0AnU0SDAV1RmoF/Nqs6gnan3mHSMihppPCaVz3T2BfOmc9e/4a0u3VTGu+8H9A7m8ZsVkDnGMfZcaARxt+8INC+F1A6MwWSfN5QX8BzGnnPQaVMPBAEO1wj2mr9+CqMkAUiumSIE6kYYN0dIuLWmJiE8kypMRwsCvD94LtT6fnPHEl2z/z4vrQRrYQeHEDgZvKYLWNqnWAV64u7ZYrMcuIDRAVUap3h+nxGjnDxNBrcoZgG1xyUY6ni+k8YSJZXCqDLmhwRa/6OkkvM57n4N+OJsWBes/en3yUYE4LbYh1Xd7ubNblLoUCOYQTYskkGJbposy7G5zBlkupTzKkDp6Q/etuNiEBwjPmTWN4A965DJxb/rXto9uME10CZHhtNGzZvgT78Z7E/qsFhHvAiQFrhTEsqwOu+lDUdwNHk/q7zW1tgsZaoCs3BBDn640R332pXmGs3I3yFI6osEVMKC/ne/CoR+ry5FBN6Da9ZCXztvz8qsIyLO3oEsCyZk5WArS9uXnc1FKu7cIJ3MX+7Efk8MMM62YcoavtH6WkXnYP9Mpt+dDt2Yft05j7S0CsAYFNt8kag/fEw3edRHDBWaTASaFpfaF8U96YdXKq1rzaGs7Gwnsfa98DVxq/95biN0oz0ofPTewxxt6hTvvbo33ru+KH67Wr3X87bsuRcWQ7NNnHdUiD00fxQJb8bD7eiVooqu9caCJKhIRbT/nJ/sY69DA41Gt7+9rdiU/BeH3ohbvIPZwTYxhXwKqPvxlaqJZs3+4IXPC+despJ6cZvXJ9+ctePY8MIyqICNRgrUg9HD1AnzHwoImKZbiYsbEYN4K9/7Ss5r+8oAPiCC5+W3vzmt/I7FmsAsPmGw8PDkbc7snljetc//p303vf+z3TrrbfG4qbKoRHikFLnegWtl156aXoiecHXXXdd1Cp+85vfHKB4L6JWW0a2pnvuuSd973vfSd/85jfDo2IOk53ygQ98IO5JYH3Zy389nbT15PTud/9pHm8KfEDJ1jNjmQjjRRPN4fTGf/WBtBfaW6trY9AAWxWcAoDcFpHKOJbdRRRYAIw+EDRZXgtaXs4B9jc5Ily1JJLgGCBaRoAFWYsAWHxhep8BH21fxXuk5rkeix+DCl2AitCj4lgRCV4CwLgyMcKAJwUACTKv7OICADeJnHaRN9kJ6G6QwGn08tt335ye9tJnpXsn96Z9rQMIQnhwacU5R26e2r8UmgQIQ6mkFBLmsleUlWS9OsFRRICh6bQRngIpVilp0g5vO6NDC1q6sxFgFGsjTzPEazK50Shu0G6lIvq7yN9cAsAh0dyy7i9PqE2+qgSeLXXP3ctp8BwQ+e3o3hYAuA4ioGhOGiD6O8y/jf528vMaEeAqqj4teJYNyls1punpWc5vvV/bjT4OPG60nstX8VmRM8SkSX7EGKd/p7vmqDaAkUjh+Rn+N8t9NeLegj/tYArng39H2bHScxH8TW+5QIgh+FFuVnnT6fCegvd+7Lm/y9OLEop7dbzH0ooXLEmAY2IeL/ncT+5LPWecFUp7Ed0V/EYkWMZC3vQDEC8C6iIXIwCjczrTHKpG6O0f+foFOK4CkKvmzwOM+3lfIBzCWQzyLp0KRd51J6+ZwWA+e47MqiA8X9BWzb/qko7ONcwBfrPYGCMMAGueaY21SFGuOaI884HHMXYEKbT5VihiW8g3ffdlz0uVKcoiEDrstC2Zbzox5kL92ZvTs5FhV0wyR3o4mnL7n8gIUDiUivxvxdc6qKFVQWDA9OkGVOYmT0YfdFTK2ezBGUTbdHSMpoFN1Pm8Fq9y3x1pqmdH2tvcmQ6wbk6x/jzIWH+Acb/PdmcNPED0FnJo3pjK3bpIOdBho0fCVgkWOs9goPC0TmkXSLDGG3XasYcPa+ov8NkQTrV+1pc+60AScRuEav+db46lZz4N15Pfx1u3qZd1YAZHRW9H6mPN68axpgiVlKnImxWYc6wpxsYcJ5yxLjEXGQJdvhZRYEpSBi06qNOWrZDOzREEu3PWGdaRyfUvGLHkezMcz99L78YtxVhjXgj+jXAXID/yh/mPI76HtbnG/QnUSwq02SOqoBvtrgHQR7o2pe7JbSjL/1J6x2UfSPWF09LcPijhKNC62T+aHzKfBtHJEGTN4QC3xI8GuXtxGGiyv1Z8yFpYr/G9vtYzpSLqkZrmQQcLGtTGiJqmrnc5CXjFx4mc/17Uas1XKqlmvRPYXNYSthySa5fO2xA4XO1RGpmHvx6dYls6EFf+fd7g1vp5tMDiunyku7CUlCCp7MuyfFfUV5aRh4N3bn4Cmwd19q7phEmZvnPTX7CW1tL5F7w5janlKQVaESxzgDHavNoyAqyTNT/Wcx9rv3+pwdJDy37OwRn2v2LuHdWJs27n7frn7mrjtwy8hZNbzRqe9mV5v4/uCOjq8zf0TwpHXFnqTCdALjlmJYyjO4BWm9kn/HNTpMA5juHMFjVVKZe7raMhNDVp9aFsg0mVLh1N/YDf/QQuH/YIcExt6V40tjk+vYC92OAAxc969jPT+U96Yrr+hq+hnHdnDEoBodQx62/Nsbno5V6IRSjX/QthI/Id//Zvrk43XP/3UTf4aAD4oosvQfb6VZxf+W+Lvhe5tyzkZ20/I73zHW+H4nJ5UJUdLG6643hzN+CBFrg+gyiWAFjg+/GPfzzuxRxhv+tv9u3ZHxHfkZGN6ROf+ER6YOeDKEC+KIDI1VdfHV4m6V0vePGvhajW//Of/0scexwFtvBEgXrmoWQqIpRGnphe8/vvS6MCYIBERBi6oO9Ce20WALiHNlDVbMHyOAaIjwiALYtkYXvBFYY4uY1RbhBjywiwRSoVV/LfMIcj4HYQABYMGwE2Z1UUrjEbKtA5B1j6cwv6QDvqmhwOgLPgFp+JWQDnC4Q9u3ugDRMdahKi+fL3vp7Ofc7T0m4Ec6b68MpA27WoeCfUhcYMhrY1Bil7YnmBKtERy0MtAWCtZMMkRQR4VQCMJ55IbltV6UUALBjKAkwBgMt/R+RT+jRtTm5tRxvnixRjI8iCaBMYdUHUqEOM4FWLmr+pvo12xqEC6K2T9zuImq4AuBsboTLJGcwBxppu89oUAEuBJuootdbTFUzsXH7UYCf92bAErwLpHH6CaPB4GiO6NoGiJMqodoRhzIjwiioMz2td6z2OkHwBjLNEvjTLpXIfgl3R9rLXKONy+EZU1sg+WpkVjbcQlMNwdQM3RWGB1IUhvG0zJIDOoq7ec8aZfMRVFMBXIGzUrKXhJCCKXG67l7/jmQ0Sy8NkoTKpZUZfVdx2wNJQUVhW+GD5LePuRALpF4qFQYsGCDN269LLBcL0QzSX2F+HErde0lUF0FXLRBsBxGm0YP4veaNVrq0urV9HCX3uJjkb0XRLpfF71rERopAbAb4feA0qqGOISxCl7DIXWAAMkJ4JVkV2mEStvAL8ls6DAMvF40QZwY6Lps4yrrNu/WnraqFerkNtAUGrpkadQnRj00QINrI+70YzYDR98gv/FAXy7yLYd0+a6GJsQsXfjfMDV1G6iwjlGN04SpvvAQjP0+gWWypzpN0HqotWS86fFfhK/Y3aufzOppNKqDJ+L9fivwkwp604hYzw6i8bIR++k3VToLiZOsFNlMe/fcNk+rVf3cw8g/7MjwZ7ZKZA5WPYqLSca8ZKQVZvPDvAVH42WjtH3wmEjd7O+Df/ZpnLgl1cj5ToiBTTWQLcadbrOf49ofq0gJjPp/ntFA4WpnkAaQHwjNFg/51JB9lUDwAsp8HryrWMeyzRIQ2a+w1VaK4LDG/1epw6FAZon5Fau09Pf/Q7X0uVsc2pNYrzpos1KMbR0UHWCTdSjnIBLgPLqypEbrX9AMjSCC/XoZUOcaIZFJ2sZ7M4y2tE0MpyKyEmWUSWVr/+E9s7qwEI56v9Y4RQo9nFUvZegF9BxSoiUqvd/2pR8tV+v+7WK9bllY5TOjbK6xBQzQR1FD0Cf8T+2RnioozX7tFwBN99x+U4XLvSuee/Nh0Is4GNHMdihRzgGu/rdFykQBdijeu+jzUeQBporejP0v7VwRH9zX0auHrYHusG0McGAKObjAKj2eNYti9LTLLa+H3Y7v0hOvBq87dcTwN/6bjiVWeWuCScA+uO3j9EN7LGw5iCYgqq9yPA15Fa9q0CydZ0LnUknMs+dOSVwdhGUS1kjac3ELb9qG6cEHoqor8CXx9OLi/0nHPOTs9/3qVJNeb9u3flgtf8T5CqVXzH3fekG26kvmSolRkpkE7GQoORaRmkH932wyj2fjQAfOFTfpn83d8I4WnVZTvMpeU3nuvsx5yV/uCf/ZP053/+Z0Rwvxe0K4Gp16yQ1Ytf/OL0mMc8JhSizQd+8MEHo5FtSI+RaTD1dNppp4XUuIJZ133lywGA3f8ExNK6BcDPe+GLoqP+4v0fLNRqc7Mp2mMpi4ZJiN1npRe9638SjTolp2eKU0BSTZIcGzgEPG+/BqNiWEp9YyApYjUfxjlgS0uR9co4t1ZlDUvK2q8VRa+MwEo3xMBq8XdNSqeRxhw05ZGvx3xIh0kwiLEAOyxvJBLH6Iw6wKEGXSpB8woVz9MZAQ5RJfN0jQLjdalq0QJus2oq100u600/+l46/9kXp3nUjHcCMHem/bCBC+sw6BjWuRX5c99zLMCA33aUacrgQiptWyQTNGj52+ThVvo5vtLYlnFBldh7MQKMaUrYlWMBfgWwARbzxt3hZIBGq2MkzOLgjgsipUEDgI38IvLTnkd5xlxgnC45/5eQuRFnha+I0rfrJ3O2/gBfG7iO4XYvtX8BT5y6xml9bY4DKMbI09WBQI3nDmsB5iGeqZ5qaQB05008HcbISwwBAAAgAElEQVSwH2Gxol8PUBplAgbAbAcpAtyL9Vc5CG0h9dlJbLzdMH0RXgoL22iwT7kOzpdsIEf0s4jABeAK0FlGhg1NrUamKZaI5WDZf0srtS1VsmaS1clr76JvJvYjZLZzZxp67GOjfSN30j6DliK4aJHO0DFE/vZiGYIMgIOm7CvgNCpME+UPVV4AQcuBah8HEA6aQbAAjOSGYjSvfXgQ+n2ljXsZAmC4TIs2B3hZM5kD4njuozFcQqaltTIOY+wy+Lu5Bu8lbldRN863WMqIpjLjYAv0/CsAwDVp3vftwLtPhBK0Nc6Ya/dZXismRADgTHnOOd6+HQC4oKadUABMLppjpQ5nuxMDLTX7WSeg93btJ5ItXzw7H7qNEFfvRvC8mf7+O79BlPf6NNd9IO2DibCXBtwNb3gXY30Hzwd5jnF70yyC07RxSK7Z5+4FrC91nGOKi1a4f1UDutkfBLOdXEcf47CHBiIDIG1g/RhgDeuj48C7OJeI/vK7Qbo9qrjRtoPkBRutt3rAddfen17w3C3Gm5myE+mkjYNC08ixzarWzg/rRPNUfZ17qkGB0a9l8kCz0FgwXz0oz7w/icFkHrtgeIJo7CjshknArznOzEbGDTWFLatk7rPAV1DMD8doOnOLGwB0v28kOcTZimkWjgDZBIJ/yyPxPSPAdQTsYG/DNIDZYM1v6cAg4b7mSOqefmL6Vy+9DqfMQKpODsPGoXZxHO/RC4CPVCOzWGmO6WX9MaRjOs0vvnTcLXAskeHjPugj6geu4+4DTeyKJht9R+feNMS+/cPvfph525XOO+81aVQRLCjQHU0iwKbwAIB9zEcZJFWg877w8/149K5fP9/99ki4+xM7d1YFwCXqtqlCLVOQW9CFLrzwyem5l6I4hwd8GsEL82VDUImaerMYGvc9uDN96bq/PyIA/uhHPhgAWA740QDwk86/OL3udW+IHGBFp6RXl/kc288+M/3+u36XSO2VQV+W/iwwUvVZoSujwZ/5zGeC4iz41WhR+VlAX4LoOVTGtm3bBsh+dbrvvvuojfeJoEBv334mwPrPIz/4jDPOSM9/0YsjOHfFFR8ln47QCEZWHzWBFZmodg8SMRpOr/+9P057O54I2B1S8ytKhbQIYwUAJlJWw2IiPhMejjmAxJEAsDiuKa1RIGuU1+8XAFhBJR0e0qBVGBbLhfiPWCIMqaxE7L9lCxjl7ZBnHXnAWQirrAccStCWSaI0ypEBMMfX0LV2LQu9tfK+etPfp8dffF7acNamtAfDeWqgI93X2AsAzrWXM+caQ1hFWnJureFriZAWUZyjAWATEqvm8mKodwCIFgGwictETjOlWRAsbXgJADsW/H4W/SloqgIycmzbzQOAFqJgCwBg8oHjt0qmQ3EOwG3N364Ryh9BgQaED+FNEPxuAID10FadWMdGHxNd3Zqg/3iqol1lA2xzLskakfZj1LGOwU5pmdYQTg0EhuZhTE2gEjlJ7HcSJwHmM21AFJrrqhCpqtB2FQZTm05aiMRsHQYlusslo6TUx9tBy81Wt/ebX/1vaYkvMyGPBIIPfe/QaLFt6HcEFQAE86J6QTctPHPTSNM3fvLTNIAzSdrx8MjmtPPBHalKPboeBAommfNwBYtV1PbP1ySlPnJng0tvpqTztgS8OBBwXDiXBRdG4wXCFQCzwlg9tG8vips9/N1NngAs8lDazg6c/AxmuCCU104prgIXMXzwb/kDQKtDRyEiy1E5IYLCHTMkR4J1wmxijD6Ng/zhxU9JIxu3QnmfTJNT+1PvyEDaPbab8QGgpJMF6B2F2qdOKCeMADh8ECfQ+IkIsIJ53HNdlVfBbgBgIqBdOH/cW5rktusAmNyNINFYuvGWt6fKxlvTzplb0yTCVzsAvnsZ77snm+l+6gndx7jfTVuPGzmCcdOINZffmzzLGGD1pV15Ku5GAzh0+hgvda6hh7E1xF4wSD8IdDexRg3gFBqkC4z8Mj3IAQb06rvj1T4aQiHanPAp9o4ztpyaPv6J+9KvX7YFwKza5TQGqvfHnNGjl6XCeToxXORc27wIo8EuZ66WlpFzjshacG2k78x1ZDIZGZ5gbExwH5OMb6Z0qEhP8IMp1nEBryWVzIUWAE8IkjnwJIDYvGIjwfa+QNj7rgG4u4wA80cnjjtp3j0M1l7uv5c264aNoDB+PwyEqd2ttKV2YeqfeGb6g1f8V6jRJ0P/Zv+IdIdH72P9ALg0gHyN+PovXn+m7XDo2FvFID001/WED921g68MgNUFoPoC+3VHdTdaBSnd/N0r2F8AwE96VRqlfl6jXQDgKIOU15p5Nh7X32AHndDH2u8/X/ZDAUB+MW9/sW6tZd1+KCbO+sb/qgA4QK9CCYA2o6cl91568bOe9SvpsedsT9/8h29Q0/HuXJ4IVa4KRvEkxrN5VuMTABcN0Mj+XIoAX3nFhygpdEvmLx4lB/gJT7wwAHATIBc17TxKYcSfedbp6V2/+850BQWUzQEuE8OlOJ9++ulIpX8qyhpJCfHapXuqHv1kVKF9/2tf+1q8d/bZZ6eXvOQlAZQ/+clPhAL0L1/yjBDJ+u53v5sFty54atCob/jGN7IDAAPM49ZrhO2tw3HqBek1//hPMBzPJLpQT9MUqeynfJB0yqaLpZRmDNEeuZwYSguCcCly2P/En7LqszxCc4NdWFlkBcCxyBoosz6wCtqheIszQBo0xlXUEnENLtax2J8KANzEYssCQrxp5BfDtsqCLq5sY/C1iXwsB8DCK8GnZqS2tLnHC5SKOeP0ofSTe3elHXsfSI+76NxQMl4YIlKLGvRd07so6ZMj8i0BsBEy4y8RhaXuMycz77vNJiOdOyLAjvuIAHoDgFEjwfEEzPoMGq2AUPfr8giwecA5Gmrd2TB8QzjrYAAc5wYAd/BsNQ5wbvOBvXkbCh4m6s+dnSDVegbANd4bJsdnEwB4UAouQ1bgS7ozkV+AL/TnNmURKrRj5B5zfS3HACCgalvA2W1uoiO2UKwd6vMBBYXaY+SRIr41BwUb4FsNMTCzD6U+G+PPNX4hYtoZeSWI/J0sxmSHRrmnIrzoeVtGvoP6qYGfI67m15f03HI5WY2WtnzZKUWeIqqGMW7t0y7FiziHtVrHvv+9VD3zzFBX37Mffiw09wq5oQvh7HAo59y5fE28UUT3Pe7iNUojBkBy1CifJEvEGq0tBvY860UGx0TOzRkGSFgpto4B0sVvBkih6KbJ0A8jT5ev6ZiQDSL4tZ0EwA7tAD2Odcc1TjojxEbpiDCWLJkyP8qfNZlPQ6hLngngfe/vviPVd+1L83t3pM0D/Wn3xN7UtYVcRu6xgwN3yqLguqP+4yMKALtW6Aoh35L51RkCcOYA42AjXz9y5KlF257bl7ZtmgDkzaav3Pz0NNN7S9oPHX+StIafML53Iej2ICyH+yd4spbts8wQjJU29flyvreRfR0LzgEJw5yLuazasek5g7BZ5HIMstiMsC4hqJpGeG4i4XoDHWXEd4g1q5+1oZ+1r58xKwBWqKyb+Stlup85uWPXg+mO21J67rPPoPbjGOsJZZD0JAadhQEQ6t/OkWKw6YhiXkYtQNdFZpUK0aGKLxXXkkXSxDiGCu0L9Pk835th/o3PTqf9OLT2cdhxGnGcfwt4fY7yc4HxmO/ztLySEePIDS5wuOsttx3Kzz5r5KJ0c85eAHA/Y6SffxsBnmXtOJV1od4exLF2Vurae276d79zeVq406Jg2xadWw+FKXAijrEuAGz/uY7F2ufGJYPnF68/03Y4dNCsQinOjteSChHF8U7gYyk9aC0XkQEwWgPYBjkCvCcN97bSzd+7MgPg816RxlgbBcBSoDt4lgB4gXkuGy/YTqu22Vqu7lh+s777z2co7IhjOd1K3/nFvP3FurWWdXs9Y87fBgX/YQbAAl3pzhqTgkVp0C2jwPz7mc+8JJ0DDVkArAiWAFQVaCnQUfuWCIr1ITWKpUCbK1aKYF195eXpx3f+aFUAfPZjzg0ALGnOqNEC7ncBqNdzyqnb0v/xB/88/ff3/L/pjjvuiIiv0dU/+IM/CIGrG2+8cVHEwvcFsFu3bk2vQf21rP0riD3//PMjImy0WGD82Cc8NmjQvmd94Cc84Qmpt6c/feazfwdovz26rQbwDSCkOm3/yam54YnpxW/919DqMGqIZoYukU+MP1VlreVbBcBK/zY83CTSZnCW1GAiYZY9AtRBF4x0wzDgMgDV/jT3VwAc0eEysAZYhv0bzyLQlnMki6iMgS5rppkDqaRtByV8cgQ4v7ajDjDXb5TTaJlPzhkkUqm5XLPnHhzoSnuJgv/k7rvSuU85L1U2EBUC2M8S5dwNrXcUivcU4k5GCBV0aRP1AN4bfo68WwjxHBRhkUhCzp7CKN4tx5z8Xbim3DtuVwCwysytKIXkVzV0/a3U54ICLYiVIhz3yD0xHvy+ADiS5x1qgW4UvxL47ucafBpFNgzusYkpdg5CndwE/XkL0dstGLCDaTOb20irLw3SPpROjaCxtX4XxmlI6qqYwxhCTF6a0SbGv7ndlW7GPIcUAM8Md6T9PfNpP0JDs80MfFMDJVQcAV2IcFW8fmmj1j0DLAh+o7yTXop4ZHMiAGzk0WZHS0Suy7+D7144ESIHmpykAiwf73qSBYviP4VJ47U5cOYj31LDvsJ8m9xxf+ol/10wMU07Ct2rKPY1iNrleZABcJSA8hbkhhagJMJwkRtMvjyAVtVM86cVMpISvQBbpBHJ7oIY+pH7qdCnFmSqKZBlNBigPMC/LZtUt26wTWYNZn0JgYkANrG2MBIUzhL8Cuh9D8AeEUFTD5xWRa1r6xv3MS5PRQX6g697XeqYpC4k9zNAiHL3GOkc/XqipN52Q3vLNY+b9MucqFtqa0TyNQU14B8KL/rx9l4+d1PlT2vQMkcqNIYyeN7bXIjbSEcm9aK5g4jkTPrxA/9n2pM+lqb67093k/6xD/bEXQcW0o6pSrp/tJ0enKwQDa5B26fOO3WHOgDAzmvHh/TjKv+uRC4+45lxrKCYzTSEt2SI9WtYlW2ivlvoyhEiv1tQVx1mTRvm836YJL2AT8sFdbOw1Jm/zli1A3pwcliHtQ6Txk777Kd3p+c+d5CcPJxb8ziOQvVbxooAyehvMQkdWybrhgJ5HscyJsq8KFk0wSaxPJnTBnp7m6dOjAl0CvazV+1lDRTojsGRHmeJGC0AsMB4lMV2P+vnFHNQADzDXJjhN+YDx/JVRIBDLqFCSacCAA8wDwYZnN0sRps39qVZSjrAa0gj3Y9Ntb1npv/rZZ9I/Z2b09QD5DIHg+LEjJ/jH3GH/+IhAcAnDECUy+4agfdD0YAPxTHWA0AOPf+KfXEkqPu/FwCuVvdAgT4+AFymxjwU3Xj8x3iEAODjv/CDf7HW8bve8z5Sfv/zfv9r7YefBQDOUahMsyzV10oAetFFT4kySDOzU2nPgw/k8iQaB2zqApQf3Hpb+t73b1mkHlo+whxgVaCvuerD6e677lgVAJ+1/QmRA2yup4BgDr6jQNzr2jQynH7v9343XXPN1enHP/7xYhkD6wCrFL0JdcqSLi2Iv+aaayIX+EwiWpdcckm66KKLosC0oPfaa6/lGHeGcNbkgf3pyRddnH71+c9LjyUHUrGsG2/8RvrWP/wDkeQ+aGtK6uf26OXv8b0pve4/fTQ9MLsh9Q6dTGSYPGlzeTGi1KFSL6lDcEAkuKKgVUQkAG7SAM0fDRXoorRR4JsMgM2ZrQb4zTaeYFoAbHguFKNRl+7A4BTXKYTlI/JENfwFkNqGRnqlj0sfFTigXiyujIgwhl+LV0FEFUNPACyFOgBwXAPZseRCfpVI+LOe8fTUPVRHHXYizSNO0xzuTe3NHWkHYHOCsNy8eZT8rgUADrAbKsdEPgF5LcsZFRHgcBo4niJSCADGMOww+tuZQbAR3exkLsJ7BQAWRLZVglb0yUioIfOIAEuxFVDlBigBcJtSLwmF6jYU7bblkASfZh5WCNES/e1EmbWja0tqdG2O2r8nAX43k+czgH2v+jO3ifKzr5wPdFXlaZNEdFyKN+3e7EEJfAPXMoKQCnV+98Gb3kVZqJkqBzF8LBDnmjuhcnZicAuaBJiC34XIWjRSLjAva7jq9ZDWzT2F58OO9D4dABkkAs/zvQdJ2vrSekCWAedDFpOjiZAYMRPg6pzS6VJlAAT2tq1o5y77AKfWYH9f2nXdF9OmZz2T/m2nAxMIjBEFdh4mUghi3AXHgwYynCc3NkSyMmU7K7gZjQT8FpRi4Y/mk+JwzfiudZm5b0W1Qg3caDEg2NrBeOMHiGwO0H8DgB5FhazBHImdohEzRRnvMh1qTLguI7ZMBD+Z5VARJVV8jjeolhTjx0hgFxNhZG4iXfW230zp7h2ASCbswkTqgqM7wQmq0HMrk7QDVI0O7kEixSzztwTAxhxzsewTA2AEwJFnbdTeclqMqrZiYNKXo8Y2Dprp/WlkcCrdddt/hIj/1TS34Za0p3NXupe+uH1sId1LSa+fTrTTffvaaS+NNUkZsHloKQ00BtqEOI3C2ruhEYBjpLIgs2OCyG0r4RsD9AJ2ed0YoDelU0DFm1mftvCDLT2AX/OA+bwPKrrjqYO1M2rk6sByqOifg6kSmTC0ZYv+7e4fTF/94q709KejD+DsDvErczpcs/ii5JBIubBUlhFiy6stGegeM1IHdMz4b79iN5GwWx1gvhB+nmXMj+Eo2ckYGmOsHJhtJCo/xVPw63M/x1YNe4Jjz/AdBbICAJt/HNFvxZJoG8ZSDTZLXY0HnCM+B2HFGBV35nqfWzZugb2AxsDCmenfveW6lIh099fPTLMWLT7hNMpDFo3j+HM1EZfVDrUYAV7tiw/r59kxWzpoj/31Yb2o4zj4Wq//SNGTFdayFYBxnnXri8Icx40e9tWs67C28xu5LSnQLcQmKlCgh3DsZwp0dxEBlgI9wimwP5dRoMsIsE7dE/lYz/3nMX9i9q6D22yt4/dEtvxDee6f9/tfT1uube6XZ1yVAq3asyJWy2mVRlo1MJ70pHPTr1zyyyFTbQ6w4lhGgI1I1evd6dvf/0H68le+fkQA/NdXfyTdew+lk+JKVq4DfMaZj6Pw8etCJEnwNAsHLWhtnN8C79aImkOQx7JEnVxXmaNcKjqG4BWlXnqHNsQ9GPHVcDe6GzWOoWr3UrohFBI55gD/9ngqx5bqY343VId5HRjeFLnOLhxdRL/mkenu3Pak9JJ3vYfcz7NQ3oPWqkoZ+ZS9fRxLkKkhhEHYhpbYwgLXsGwLgFk7tffN7a0APiL6GwC4sAyx9KpEUATHoWwVdOpMgc61hcWQguFMl46hUADgaHQDJ9ZRLQDwkhAWnwkgDPb5qlJuCJjlvNYM8ryOHHW5+8e3pyed+0QCoVAfAb4tI8Bg1/FuKO69qsdOplkBsLAO0axFAEyE2Dq+RjkrCmEJkwTAISBklNDoh9Rndh0AcAdgqK1oUoA/rVyNXvKHjQBDIW4rZFUY5LIBBFhB0QQYCoBLg7oF5VkAHNHfBoXDIwKsB0ABJgBwZSNjBYOUHGABcG9lMG2DKrppoTuBFbB4rUVqFBg1U3IjK4hiYc8GPTjyLkVSlIZqDmD8buMaiPxO0q875ykLhfp0u865DEUqvsV1S3+uEunqUGwjYGJB0wwAladiUJsFjiExWyibyX234+M1ZIPAlgLgQvbbyG+IO2UwERTg4lWy9vK/yzJJB5VLoo2lOzcA6ZGLqFK7NaABKZHrKd3c9AcGyTQMjwFE72aJii7w3QHqRUwgOGfLlyA7aN2hghUosxiLBQi2FrAgGJAT0foCxHs/kdbAPG0GALaPHNDeM+JKjAeBczcgtI+BPsA6oGCZXVATm1Gmxxxd84CV+63DdKiDeIz2Cs2nOUykiXJPapT18pltsxBBw3kUv2fTxn370/ve/q5U24kQFkJl0wiotQcVlCK3lrpWNc7tdQuAp3E6gQRDyCzY0CcQALsGRR1gLimAvZR6nC9Rw5hWqhL1Hartg5I7j1H32tS38XacV/vTtw78NO3s6063jM+nO6E938tYfwAn3mijD3XoYVgR/Qi6uRaIeo2mMx7CScZYwNnZAauhB9r/CPN/M02wjaYa4bmVbjuN0mdbjP7iuBsBDA/y+ygRpNNK9gZAcpHhYMQWlkoNJ+LYvqk0tGUrrALSBriT664bT89/PsrVrKM54z5H3HMhX8aZSwPjUzp9U9qzDpAi97z8XtvyWZE/r7K3rA1uh1z9CjWJXYOn+aIAWLrzflSu9vJv1a9389zLrR5gzCoMZl1k84OnAcCzrKezsgu4IsttmSpgFoJib92sSQp+DZKobhQYl17aOIjiPOPTep1dyMOfVD09DY6dk/7Fy69IHaMb+C0pGZYIe5Q+1g+AyxtfCwBdq+G4/Heef63HWd5pj8brX8l4PBQUHQEkFZTH3P9rbb/1/249KuKuDOyoIYLVomRcpRDBuhkRrADA5ABbC70EwFUAsDoL7qsLrKlRgm4RAJ+Y/l/P/efR+1AB4LXe/3rGzyNh/q31vsvf/bzf/0PRfmvfPFcFwApG+dDIFQgKiMO4xaB/7HlPDCXQ8QkUYzGOzLOdGAU9YAicfjplHwAnP7zldhaYHB+yLmQTQSQjwB+75or005/cvSoAPu30cxC0krJstJDi1xRCtryC4NT6UU0sIc9bKlQbwRXMKnZVFgIvZbMjJxBrpVSBXrB0Dwa3v4nfK2+PHLcWTSf1T4NSWag3i9lm+awShjkGJ+DX4wvEWj1nplf/0V+nOzEit2yktAWAYYIo8ubNJyfsubzMYCy1SWJsKJhUz9RVwa5pqW2AbQmAowRRRNGMXgDS+a6WtnWBSwBsWEEl6BIAS51eDoALTBX7kiWPsNehjPL7RSVoLsgUTpnKMhxViwZBlAA4l1fxopvpth/eki588nlQVwHJUBpH6b/2IHmVG4jckUZ7oItISmuC+pmUxgrgjLCTtF5Czh2Gna3BGzV88bB6QVJQAzhoQKq0CwA2WlXr5x77uPeDAbCgURq0EWDFtDIAFhaaY2ob5PC4kVGBTdZBYgw2AL+tvRjQiBkdBIDJ56luQrjspBDBSvXNAKvBdBLG6chcHRoshwMQzKr8TN/NUwpJqm1NUCVa9Q+xKCo/3n/zFPIE69NpknscWzhApGgaETR5uqpfZ+p2B3mTbfIvg4ZdlOPJeV7CR5O4dTCVSsXcC84RVZNzxFowDKOC7wkWcbsEgBTwB8CVoeFGfAjgXQ6Ew1w3Eub12/7F316LNUzbgDkj0g3ztWNgACz4LCJ+OpYYJF04aA7c/P204clPwqlDXeM55gIU2cXAW1DWBTiZMusxOsxJjdzMQvk7Et2LZ+T+cR84iOLaVYk2b7Msl+R9M7cqOC0EnzXoD/6vpwAadT7vZQLUiWLWeW0p6EYT91ru1iEic53LmIJhodB5xZI7gK9eUyiEUzoauN8+VHs3jh5If/nKN1BTGNElops6qqat1cN9dDfM+yI3WZp1AYDbjIGs5O092k8PlRGxtoVcIZYa12nEt2H5I+YgetaAslGikfvTnTf/e6Kwn0V34NY0hxzz/YCzr+4cT/cxdX7EWP8pRIXdozhxWkNQ0jeR7kYEOKjejFHXIkXFGBZV8lkqaAJUyQ/ohyq4rZf8Vvjop5n+TkrGVqLGp4N2NwOAR1g7NhH97bSOeNFCIVrOI+vU01/0hzRil4UZBPt6ugeoyUliAGvR4Kat6UufuSc965nUqC6cYQrHRY53Ef0NfYoiyhtrncsm5wiQ7bgKUBzDLDxDIXhv2TiQqXnsc1zvPn63n2Puh8mwn2jsbijRgt/deE32MecFwKMcb5zvzDDGZgC/lvdrFKwoNdZkzpgS1I0jrp/zDLHuDdF+RoAtj9RDuaPR0fF08oaTENlDcG/inPQnv/npNHFvP33EIvJzD4DXD4TyHFzLcRwbDh5+f7yvB03XtZ5/vb9bx/VH9PQIj8OivUda3/J1x/w63nZ7CL+/aOusYelcAsAIdgYA3h8q0Dd/769Y2+tEgF9LDrAAmOAJ7LDKoQAYY0PxxnisZfw8BO2wnvtfQ5Md5SdrHcfrGD+PiPm31vteBoDXOg7+t7j/9bTf+kfwqgA4aM3aEAVwLAtR631/6lMvTCefPJK+eeMNafeuXfEdxXLOO/f8NLxxM+BvJn322s/nHEGeNVVDpMNingmA7/vpPZnOekgEOPLqFJ3Bcjn1lO3pFQDgTgGw5SwwlMqC0LHuSB81UooBba1hVZ17iG7MEJntIo9tAYPKgsr+zs9dqJpEEs1dNAIsiI08Z1/NERP08v7MFLUBu6lBpfCKbQAo6eoy4gwgwxDsCtBt6IW8terJ6df/7YfSFKV1xogmdREW2LRhOO3cPZa666gNa+5F7i9Aow4ACVVngEwZ3INWaZR3Mfob9qFAhTxM1KKlQpsHbCkkwXLLsAPPJmGZCiU2gjUs1dNmK5iAEURWrlSFIIy3Jta7Crrt4jXnARtNAZYKgGmnig4CtzVpsLYrB/n+D76bnoJoWF8/Oa4AuQbn7d7cg2FIe23rpg4wBiRKx9N8Ng+1d96awESijAJb/1chrA4owALZUII2vmz4JiLVgj8BMBFg6yQDgNsmRYfAk30lRVgQBoC0NA2OBUsq+YgoUggt5UhwZBS6IQFKmhjobcBoUKAX8EoQlY1Qd4AqDM4Avls5/WZA/TZK6Qykkxd60zAUUIRyU2sMYxklHC47zRMFlrbbScNmZwX3QDkoOZ9UNknTW+fJI9ybJql/vMA9t7jneTLBMZe5riICrgNgIdOKy2uXup0j1zQgBrCU54oUZ8ZxJcpBQbmKiK/UfyKhiwBYEJwjqNJ8s4bMkiGznKmhh3pRoMpoG62/BBrM+2U80m+dMDgcew3Aq2rgNkQAACAASURBVCBYur55pQKfio4trPyF2ck0ddttqeexZxOcRVCIdp6jTasAnxwBzgC4zTGM9LVD5bpEPA70mATZ4xMg2D5mTDI+w4hSpRmnkPfftryVr9YQNmJrTjAiQzVeq7RVp4JZ1lkFGG+YtXQS3wO4yDrvBgBbP1iNrmnmboN6PBEBBrRYdqdPqr9Qkf6Ugt6Jk+IUTv8X1Bqv0Ie16QPMf3oQEOO6YPKnXn8p0F6mOcBRXohxHvO6iGyvfyk+niOUBmnudwFw14LjhTHbiYMKCq5rQb3jAWrvNtIXP3tZ2rblu2gV7E6TA8PpB6Nj6UesaV9/cCHdw23sYGgemK7A1xhibRrmCRNDYOoiIgCWBcQa0uW6SWmzOrkB1vE9vb+VtmM4nga1eAtr5xacddtIjxgxB5ZVYNhUj3mF8Ap4Is7wsEUee+TrOl7sz67+qFseudrk/o5Thuv732+kp/8jmBrhNCOX3vQH+jFIBkX90gU1GNyfdK/pcPEYLte0SWTs65AxREub2GMRBXYrkcFBnsoo93mAcbKHCPAeGAS7+PoexpIAWAr0Ho4Xgli8TjEWZznHNOecNxKtT5J2dlvr5DjdOEcVvxrEATHEGLEcUhc3PIh+RB2HaouI+0bWn1M6Lkj/7PmfwlGDA2nGGqM6d5c/srDOUnQ193O5ti9jey/7zvGMn4fuuwdFgBcBVQlEl52nBFVHAF1ZTVcnWe7b5cyVh//vrF+w+nl0NGaWwdLrQ9eOKx1p9es6Unsdep3L/z74+/m8R+ivxQsqDIry70PA8bpywB+i5ju2/ju8nTx9pkAXALg6WlCgP1gA4NcXABgnHDXWAwDjbHUfWKJAuxYf0kYP0X0d62HWev9L68h6YPRDc+8Hj/PjGb8PzfmPta0fnu8d7X6PtO6U3394ruZEHPXY17lynyh1cNYXfFgVADegGHdTeLmkFNs4Rk4tUHzhBeenS55+cbrrx3eku+66K+rkbt++PW096WTq586lWxGM+vrXsmqy+bItS+MQOakTGbjyqsvT3t0P5vIaGCflQpwpHUsA+KStp6dXv+b1LDGAWYyPToxkc3DLAtEHL+DH6wFeWhTDm1kAiaBxaiQblYvVxShPWPARQVOpt1PqaAfArbol/d4f/w8Mpj5yxTDcMKSqJPZ21aATElFQPCdSIt08AboLUCjb1vRVOcXIr4rOglssKVUFBSKWH/K0UkrDaZDTXeMzo8Pm/poSKhgWFGdjjs8yFgy9mE5EZYxIKFvaxnifx6ATx3cQBrG5W9Oca4b2wiJscZ3W4mwSXa9glPYS2RNf3njTDenCiy7EIMW5IAgyxuu1Ejkx93iGcy5sKVSPQYtUvA2ArBBWS7oyxm8nUc+qokpEglrkBTdAKU3CNG05rLYrZVuoFJrL4SiJHTRoAFAAYL6HWmsV0KugVkSAAwDLx8z9olqjUfhckxSKeeTWmndsFJjQ1twewP0E0aupXHoHAaxWN8i1D7EyFKBJ4KX+78Z0+sJg2kA+ZA0yQ3s/Z9gPVZncyIVpol8K1ehwIFrYUefcgN/GyYzHLe30wPw9aaYymdkRKmEDjBqRcM21KoJlLjSggSRp6MZGvIh6c2tzEQ0lHFXDgUL+oKrIxDkBZ5aFqad6Zy8Ahs8xxmv0Tn4S9w6lZMZMAImlqbNoiEZUOA/XEOsySsZQa/IFW2jeaC/j1/FluZxpAO8Cn1lQvqE4l3OAAZLLMDHfzFcmMqowVg1ANHvrLan3secgBo0DgKj+PL/XoSHYDcAtjZrfOHa1KiuWVIqInXz8IkznPIoccIFlzqEyDiwIzoJemdYuVK3g+LJsku2z2E7SogHSdX67EfDQyxju5ia7aOoaMr6qRBsBbDNHJwFujgpBlLmn3dCpa0H5j+JMrCWzaTOnHtm/L/23d76Nwbwz9RD6r9CPc7JdEPKL62ByVWnQULLnPucAydqCVc67HhXQ8rfZGCkdGUeKzJQLfXYclMZLiBMKHJgn6mdXYFI0jLrWSEmp7Ew3fentqbvrplQfgm3DsN/TP5x+hPPq26hefw9nz2107YO03zgMkQZidBUddubkq9Idxn6EVDknEZLZA6mP3ADze88iT/psHEFnQ4XexvTYQjrKJqKqw+TFMsOoO5yFwmQPsLJkUoD3WNhamQLvWJNyr8dN4UDBrAwj8w0cvH3pc9dOpuc/90z+PoCTcsyM8HDsdRBlbs8Yic+HiSCxT8Gxh9UxERPB82axGPsrysgxlLqsuU4+8ByAfT8L5m7W7R04SXcAgneyVu6mXz3bHhwg+8kzFwAr6TfFCSZwHOIaijVbWniI90vzxilT576M/KoE3YszTCb9sIIQrMf99NBwOjV1TZ2WemfPS//qrf+DDlFBzzYv+lxKPdfeiVNH1kGsg8X1+w1V9EsHZexIshDWY7+uyl5YIUoYDYtjkDmrE9lr7GafaLDuq/bvvum+7160uHfGbzze4RdcMTXG9aL4hutP6P9xf/k1r2dLr7kdVv780O8f+W+V5xuF8r5slR7m+xhrQe8Ao9ixYn30OI/ny/v58tc8wJa30QoG2UriUgc5DfLRlj9Wvu/yfoJXdXD8e9l1NmRWMDetm61dMT1BaUKU8XtJUZuYnoo+OjoAPvyaHlHvFO26UhypDoNxcmws1bFh3YuijjjrgpVNgt3ImtPAtqh047aHNXYy9sxNN/w5e10PEeA3og6vYxgADPjNEeBcheFgAHziWqSGs3wGZmI/9zePDTI3OZH6CL7YHhNTOCtNFzx0fJR/r8QA+FnezpH6b9n4rbGm6mivc5+mj7mHK8y4MEVa4wYYS+7R/xs8VlpfnLfO33kCe3OwCAf6Brl/bTHG9TQipDrpH8UPA5TixhivMPF6+gdins7C4q2DMd3/ZtBviuovrFVdOJkXIsjClolTuWGQb9U9bOUGWhUAd2PUTJrzGvwyc3uz0rKR0D6UYC988hMBwk9Kg4ODAQJmef+O23+cvkP+7wP33pf6h0egDhv9y2Cuyoqu4Xz5hz+Q9h/YE8TVIwFgICbnrKaRzaek17z69Sw60G6lLwJGyij00QR+jnVMxJYbnucSAGePsJt2AOBF9CkCLSOTXB2fNaoYL13b05v/8N1pH0CpjYppCwNyEu7lPH1W51ojdy7AilFc8385Lg4A66lr61QDzBppwdjky5buCLqz1NGgYOe83AiYBfXZ12wA+rsGx60hxdoAjHrMwAlGuzDS+gQUGG/ijnmAlIrcberYgeOUNA1xZSNYYsq58Sno231pap81e8GGRJ5vvuWW9PjzHh+iMebMLdBOAnAjhlXuYQ58NodRPdo1D2t4Jk0AJuYiOTNHdrBYoU5iBDNhq0RAjYo2KA3UgF6aATA31VDoRgDMJk0UCMuUixIAF22NA6YzADDOE0C2ImrB3Q7FYQFwN2PKvE4jz1mF2gh03JxKVjN7uV9yVQHAGsRN6v82erjoAeJ+0qDJYtzYsQkADDVxEqPNwDGCQIR/EoHtAMBS7qlslWZRu672M2JOoszV1moahy+9r/UA1Ngp2M2WghJ8cx1RbJnrFAD7b+7BIqJZqdoor0CFHE2okU0M/04i4F04TSylUneTDeEn/gZ0dRsRpqnss2BPu5uFoZ8tQuFjaQBH7qNR3kDHAjWZBRhIqpBbRsu5JzDWj+PnjLVpwMZ8zEnU2wtwbPvlaDGfQXXu64UhMTMZhr5AduL730nD5P9PTo7js8iOkbaGauQAW6pLh1bBQw4QwkWHJHoRAsyXGQ/BbbmA5ah+BsDl/A+avEBZZ4D54dLBec9UhC7+3Q94MwLssxfgUgfAVGc5j+1F+8zzdJHUDjeKH/nBRJ0R8A4AHCB9aiydAeD9/972ppR23sfvJ2h/HBYIwJENHGuA9Z8VgjKK7D1OQ/03R7Ya0eFjXW0O/14GwNmreRAALo2TRcP5UABcoMnI42YNwNFSwxk0w6Ssm2oxd3faxvJ0w7XPQZvhllQZGkvzlC27v6cv/RB2zPd3TqZbGN93kAz9IPWWJ6EdNzH6KnU2IAEwkXadEYqZOW/bDfqa3OjNAOHT6YrH9nem7eQAn4VD6GRzgNmkh1jv+rks6wFXQ0Gb9gmF83xvBWu4aITi+nX4yWQwChrtWOSMOLxp80rlrPSlz9+ennEJmd+sGTq8mmyOC4hWwdTOid7FnMjzopgPy4SlIrJougQTKfAY56wB1ihSjOOQSC9Out04AQXA93G8HbBkjAKbA7yP8SQAHoclM8n4meI5gVHSMBdfRyVrXJRC4ph1Sx8xLn1GGSQcYcM4CDoBUf06WWAUdc1sSdWprVDrz07//m0fRW2Lxpw3LcMrKxZ5xlQnC72R88DFKsaHQwsnlWkCy5wlIRC2jvG3uvFwdACsgJk2Qo1GmMXRd9VVH8UonUtDaGnsJ4ovrf2IALgY3xp+S96c8kaWn3Ol85fz4WjXt/q8NF1KRpkPbRrtm7LyhfZGmQJ2+JEy5IqSWwc9jgMAHwX8ZljLY1U68pHOt3RNpXCp9+m96Zzwng4cOJBGRkYAFwVLZ/WmekR+I+95Kz8Eh4qhjqNXUabxqVWjKGr088wsYqpDaXR6D8zBUZaGO9PFTzkbY3wmPfjgXNo9PgwApg4w61OFPaaTtfJgAOy5V+jzn0GLef/eizax41gwMQbgLyu2lGN7pUsJ0dQT+Ij5f9hjafzaZ+W8tC87Q6gTVg14Y9++fTg2VFp49D5WG7/OVSvaKOor2Lc97O/eIiip8+7R/Jhn/jkPxY7uGVM4bcrUVdcr79l71XT0s9/6rd+Kz31vDCZbZxgBa59/qwJggdc8J+xhYvkoKcP+u0lUaKCvKz31KRekX3raL8Wku+66L6dv3vStMFIVwpLKVoFuXFPkxrqaGMcKP11FGaTRsX2ZpnuECHBpAG8YpmzRzwgAZyB8CAAuI8BhdZQAGBtKAFzBc99zdnrHH78nIgR7SBhpISDThLbaINLaA3CMKjeBb/mP9GXFWELBWQozhqJKzubbaUwdAoCNnJnnHJGmHBiIyG8AZlRvWmGRA2gRdgEvhfiN3zH6aimYXmnromz2uHmMtibX2KH6D8ZdB4adAdUO/83njSk8ogAPGNocspK+++1vp7PPOQdcyoJPtPf/Z+884DQty3P/TO9lZ2d32YWFXZogJaCoGKNRsWOPvWCiwSSmaeoxiRo18eREY06MHhIrQQVEwY5GY8TYkKZ06Wwvszs7vX7ffOf/v5/3nZldtsCuSDjHj98wOzNfectT7uu+rvu6BUuyiAaPOlDXwwDOEPxifI0DMlkapMG7AKhjyH7nwilX92lMszCxkf2VBa5SH1uFJ64AJHPAJ8OB+RX9d5Vd1jURLAEMtcaOSk2ZHg14SJhEKyVk0BUPOoqZBdAaKxEo2lJFFjOk9MAw5akhO4bOnRqgHHkEVhDnYp5fRbI+17oi1QIAr+KW9qeldcvSmilaIMGI1QDAVSxga4OMhfCwgklnw5xpAyAC9BuwvW1a1ZqGu2GN6nbimjtED1ok1zLcsh9h2qXrNaCB47bHYKBUa8fVqsPw1oGmW2mb0tbQw/deWCODewKvaFkDIPSekKgIpa1kWFGr7b+9BX4Fq8qX9bPlI1jbcMjObErUkQsqQ7rt+Cq+57Lp+NJLjI8LuDqrgzALqjJ2v1c4gFnPQXE37r/Njlvm8OhNNwYLbGsuXyNzPKfkmeeZ6BI4ZwQq65uZ4PmHP5dIKJJqBQMcQNlklMfvmcRB54xOUQed3aGtEScQAWw1cr1MErSjvOhiYnQC2jpgMjH0DJdoW5TJYqo8N5jNU9BrSxLHqWN1MsmilpnxdBTz8QOvfhnFn1uilc/U6K40TkA/10FihgulDLoB8OzrrLGdNpnFWNOA62cHQMrNbG+b2iIA7MVUIstVahEUkRnWjVilR6MFrtNb0pHLR9MXPv0b9OH9IeULgPplwNgljeku5uyNI5Pphq21dAfj+w4A3zauyShJgSpjsA5FQriyK8t3dAkaoxf3CE7cE2k1t+A4lr3jO9vTWrIIx8GcHKYbdFu7tluROGgiqK5Xg27bpBiwMdULHFSM11Ly6rgMgyw/04GtyoP5xyWoME+a6g5PX/vq3empT19KRhhGf/sO/B04R+6Z/dfpcpWB8zwD7Hvxi1JZYI28Y9KEIufinwIA28AYEF9Fyj1E4kep8yYSJ+tJXm7i39sAwQGAuT7BAAOQ8QsDAPNlUgUFQp2MkteeN9XInOnBmktChg29UzaRCdtBrQnm+QBhPnOa7PXOlrSi40SSBcent77+0yndS0JnmpZscVncX+yZzTrAZwuAsxgpmjll93meV/a1zgzw7tNrYaL9fP7VxJycnBhLHV3taXxoR/rS1y+nzeBLIk4Is8wwkyjmdhySYzvvD45hmd/7BjDF+L8fE+tQwz+NNAWHrpkGm/7bbhEvfelLQ2227yR7kcDxlIpz2f8V3xfSKK7FgW7Xvhjk3eS3e0eDBovjsEU+gpVn3zDoPP/889OrXvmaA33yw/rvxqQXXXQRPjK/FuPR8y8Bo0oqFQyTKEsa8TOo1Q2nJYQgN/z4Y5AXHemYY15Bz3AZYI3q8FRgPcoAGAVI0Qe4PvqrPXSPEiB4PwUInus555wT41gwXHrjPHRHeKBPXjwv7jt+y/LJBmIN759A3/t36aWXple+8pXsfYe6Ahzo+B7av1944YXp13/91+M+lsksj8h7G8a9D/NHOW5doy644IK4p+W4LZN20yQ+ZIMdC5/4xCfSb/3Wb0G+jJHwoYXmg80Am3EpEbkHu2rVqnTsscfGAjoLszVHjWcbGeCTTz0F46vV6afInu+68x6Y4Lm0efM2+ubekTOPkckRDWaJ28UXXcCERZoaKfv7SqBLANzV3f/gA+DYojNLEU7FOeqIAFDerjRtMfrwJpi1knWcbaCetPHI9Kw/+Gskhv3UhvF8JIjWOU4ZxxFUthIIlQDYXsDRF1hQS8AdcmfXT2mlAMCyxMb3Ur7ZLTla04gL5gGwCNUvYzyOlWC9AQCsmlhsK8hRImHQZ+2mtZIaDVkbV5UZI7CrB/HYCqkGCK4BGIJM5edJHLsMZGenZ9K1V/8oPeWsJ6ZhpOzhTg3Qrnh8oU7liuiSTQA8QY1h6tNQBjIDpnUI1rPC8Xmu1t0aCDciE8wmVrk2thr1sUUtL2Y9daD3OSXQXrsWa6pzAB4Bko7EYYTlWAOQIGsGbvM3kaF3yKx25lYNE713kZUPw6wMgOtmSLRMk4jRMba5h2TBcgDwmiyBph/n8tSf1o4TwAN+Z3HFqRD10sqXC+Jw5TOIbGe6uB+9ACBYtLk+DHKaJ9JAdSdtcSZhxjmuMLwCKHCMjXx2A4GxNabBjlLvTW+XcLquRwjZAuDvnOvkX12pG4ONJuqLFEBHZAuLKd6PWkaLV21jxVwSzEVJpmy3ruxRF6nL7aIVUOmQ4zXkxWLJrBDIYDe7jM8JBLh/mq75Wm5jPDcSJ8bzAmLu8wzU06xsOv8epzXQNPdgcnos9RIhbP3B99KaJz6Z1jmbWInZlEQrYX4lUnfGCHxl4Tn2ovdxjmXllUtmo9jsFgW5YegVEmg3RWtuC0ZMQ7Co3xYA5zZJuu42+DPjhOp8mEd6BTMWeghQbJMUvYKVQhvAKPkvmELHeo1FM0rymc9NMPdLxELTI+ljL31RfGp10zrADOMWDwGdgr1AOkELgEs5qtfHh2vB/YjT97NNLb6BDwwAMyMjsdQou89Vb2lvAYTsTL0tg+lbl74FB+sfYUR1G5K4odR0WGsaQ7p/R8M40udKuoXS+Lupn74bJnU7t2tEwYZjwySURbIxWBiL3L96gG8LY3wpl/4YsOeJPQ3p+K62dBRKj2MAwMv5fQf3SMjcQMa2ngseMuWS5s8kd1G2IMvvgMzEX/gbRAWvbUb8rWZxqil0iNYArT998xsb07POXpsGt25MfcuRgA0OpgprVzv9lWqUbQT+EPMKgkO3qjlN/tBQfRTKhCgrKfCWpoH11IcnDP2GuI4C4M0A3fV838ghbOHLGuBdrOm7GCO7+Dw6ooUbNCkuSilggO1H73jmHviZTiUsGfjCDIvAupW9ro9LSW8EfAa4Rjy7bW5pWsKeMTrQlD745h/xQVyWiRVRky4yt9THdU8AHDms4hpGeUF8FedQjKiHGgB7zU1sd9M/Rm+Nz1xyUXru2c/Gd4M13X0lrsqeGfoCBMf8KRywBXgHkAMvTCJfnyXQh/Yg2UcM0tKlD4P96U281KVLLrkkve51rwtAEa3e4nF/Pmw/TMTeAOxuqo8Dncm+3ntvACDHLyYa3CNkV9wz9EJxp6yieJimN/UXL/8aQJ+k3yEwKAc66gf37+W57x34+9meu/fz1a9+dcRuM3i7dPUtjd/P8dXMPJ4mmaYJVnPLMN4tKV1z5flRA3z6o16ZdlJFpQmW7nnRBkkXaN53QQLtWnbwDNShXR+iZP1qKFGqITm008m//du/kYB6WcTnpdnrvj+jHNMP1fF7ZPsfv6Unj+c5OjiAKosELYvepz91UZynbUwfuut/aHdv4dz3PX5Nxr3gOaynSIO9nyUDHOQY5+68fjifv/dV5aQAv1x3J4aHINlaoquQrL/naHLS8//c5z6Xnv/85xexbxEjHsL8OyADrJS1nEge0BOe8IT0mMc8JvfiFTDqwow2cpxJ6KLSDCXdANs1iqT2XiTQn7/si3GD3CTN4rQB2FxwPvXJ84Mds+Z0fwC4o7Pv5wqAFzbhPLhlkKJerZQqOlbnAfDS9Jvv/jiuyEelgRFkebBTo4CXWepEdOyNrT+CgAJgy0AEg0tYE62QgoYKcjDX9/pz7vE7D4ClFgoALJBR/uyXIBjyEzzLdYWF15goWsXqehvAJ/dLNkBRLS0jVoPd0NxW1lcAXPVn+tuKUWbHplNnG8w1J3D3nXelo49aE7VCUSvKScgAe2zZqCtnkmdbkLx3EHr3IVUghtgFwzsIyJ3AMjbY6UDZskEwwDCIAWL5ew2QTDMRo9Woe0WQynWR+VUCbZ9eaxBVHPBByt7ZsOt4D92d7UE6Z3sh5cWOPy5e1ABzTyIZFPWj9gWVNRYAb4FhQQY9Q2GvD3oAV5U+d64BlMICY4i1orY8HTPamtppHTy1g8k4SI3BCEH0NDWjvK+M6GQfk/AILi59X0Zbp9Ou2kgaqRsDKFL3rEQUkx7NtuqRXdcLgEMOzcWnxcsM0mYakPKVGd/eut7UR6VkN87TTSMkKQqDaH2yakgKJc+ilTIvt7eo5tFVzcwAveEjJbRgM1f+okJANFeCsMwAW4ebQXDE1YJbwY0JDBMyXiIk93pRWT8arW40W7MkWzM1vlccWz4fh/ERGPQ2GB7bYG3fuSV1A4I3XH1l6sERetR2XCFxDpo1ALBpI8FwvUyegytY33w9ojbY21RIozMgzptgWbNZguAoP4jB78CWDRYIZzCsMZbyaCzuYP+RnTKObI/USTKlg/nXwhiPfsES0WJx230VICnMl0IOzXokWJ4YAZRU0pE86e+e+wJaI1HjO41k2Jp1bX55tJIZEGyEk3Do0Itj3iczk4fbgR9l8LFnILDnz3sGKYAk7n8byN62cDvGmBNIbg/vo9aUsfi5f3lKOqJnI3P/ntS2hAAY1cIEAPhOxuv1AOCbd9YD9prSuqlp5L7MXU3DnOvUXFeV93INwyyM0oEOklk9rRV6/GYA/IjuunQ8zPhq1CurUaL0cL204JJNt84inJjjhjr28ji0nCQXpzsm87l4hlGfrQlW1L/7kgwmY8jAhM5R29GAWuLrX1mfzn7uGgJ3+s2zWbYZ+JgcMvmiaqe8JSb7+DlMlQTCek9E3V+gyaJ+NnIoIFPgwJI2yjdggJlfm1kPN/C1nkThJpYXqiAwwKpPQ/xNADzMockAT/E+lWjXZT0+ox1vCyetH2FpMRUpob5pYwL38Yt2ErytHN8SNvXGaRJ+Ey3pyMNOTvXbVqW3/donU+PoCs7XxV2Akvt8l8xHqfAoE7Sl/Hm+BvyQx9+BR+j+nuEalSXDrIFcx49//GPpN899fXRhGCZR0dRSrOOLj3Mx8HMTi4dj4kBzoHjqbozrQj38Az8Txi0qLQOwKQw72zraMb+cSF/88pfTCwiyBPGlCeh9pcj503aDxfu9F3sHGfvu43r/QMneTahygsDr6fifBsh399FSjPMcH0KWjny0nsVfduklv/aKB37Z/ju9Yp482fdBXXzxxZHQkC2VjBlB/m3LTJPIGn9WSNQ3UtrU0DAQqouf3vzx1Eoi8LjjXpqwSikAcNkHOMdEswRS5tjCBfohnIOzEAvKgQUQjtXPf/7zJKDOTm0wajKlucZ7P4+Hugf5fUoIyp0hj1/XbuOCCufSvaSXc9LAthGgf0F6xSsYuw/18R/qXDjA+BXwvepVr4rrMEmrWeu7vacjrK0tsMBZYfPwfVgO65ychM3+yle/ml70IkgIa33ZUyxb8N+yw87dqdGR9IWvXp5eyNrczv4yodS/HczwYAJgB2HZUshJdvzxx6fly5enTZs2pXFqAO3Nai2wwY0B7gzSW+WJTchYR0bG0s4du9IRRxwZNaFb6LMpY9wMCP4smeLJScDCAQBwa1vPgwyACwnmfCAuYl3YiCOYKgNxs85RsyR7hnkG7XRe8/YPp22iP2pYm9p60xjBE9AzgqEpesh2kBwoAbDurCUArmMS576/AAZjAIFEAYCVlgpU5MuC7ePN/F2stbK+iwEwQLgRmbI4KMA02HGK500IOAStPJpZqSlFS7QIzcyYWCWAAe8LAFbh2GidJOCrgaDyJuq3H/voM8JsoJTcVQlkBealU3UwKxz3LAA4ddsTF6CEZHaQGr4R6nx1hDYgz4loATCy4AgUAcAyuciYbZnjBiTQqWLAkxoBiQJgmeAAwPZiFb8BqWuJ4AAAIABJREFUspVA01JpzjY10daIg/ZESBDUcS+UokpPa+eVHbQLADy9GSZwe4Dg6IELCK3J/HYeHQC4rnk5ALg/HTfSltp4yvh25L7YvtaNw10Aotq411O4Kk0exjVei5v4Unxr5oZgzIZhSzGBCsdnjoXzSrPIrGFL7S8bQBSwNkNSpLGljwm9nOC4P3XPLUntBPXtuO62jGPchOxaprlC4D1LDaJMrwZOug7LOIofwoi9KNWaxxFiTpktT9slQGKtkD/7Pe68Ab+suADZWk7HtQkVxof7ogC4QVZJth6gF6qEqFHPQFg2eEYZZz9sPx8yRgucToDwwNC2dDcGaat/9QnIwLnSAkJ1xgX7W1+2e/I6FO7fURNemGWVy3XIa/37XijUCPBlVzXDmrdLF7kLgEkwAX41S6s54MMiDCdkAES7Mmhk5u1cmHaNsRScmCsJY6zIudhGNjaUJt6/DWDDNpJqEzvTcpyuP/r6N6a0EXd6+7j2tmOiZX/weuqLeT3Pn5YhD5fssvbyUDeggwXA3DuOwVpTs6RNXX0EbazHYxvS5Z98Veqfu45+tPek7i4SZL2c9GEc+9JWWh9V0y3jlXTDrlq6d7ohbdD9mGszwPnh+ZZoo8y1kX30elIvyIVTvnsYU/JIvo4RBGNvfDQt0VZxLZYzTihgCLAsoxLT3hscix7/Y51TV2P+Ifh/r71jkvcOxYatkFRwMLA1ias3cVewoTXl5dzZykxj+tbl29Iznn4kNXsbUbbI4JOswwQrG2yZHAocHAnHkgXOh+GakCfPfMcSMblJRz3oeq3zppyBeScDvAFFzHrGxGaWqh28bIg1gHxB2sn8LAEwS2YGwIUDfSymkWFh9eHkyUeSNGDM8JulKCQaXfvQUi4HGfe3L01TuywLoWZ68hHp/ef8Z2oa7kehIMMkAHb9ykklmetwe+e8spJ8IVkceVjn/EMYfHunI0mHDn0KEzY7BVx22aXp6U9/KvPHEiAlmE46R8TiebJoj50PYPecR3uC4XLV2P33kUw52GtgopT1x8R8mXzzu9Lg3/md3wmZ3YHe+77Xf1/rwd5+n1n9vT/u37oSbuj7fA/GtyZIuvs7Nzk3SQyB0gSg+JLPXooE+px9fP7D5NcBIBYA/0IiJQMo58/55388veEN58Y+M0misHtJD+NSIx2SyJqFEj9NktBODTvSUta4227+LGV/c+mXfunlaVD/R/ZsMsGZASYznAEwyfyYf8Z69+9ePRhX1Fi6ggJlZhwjLM7rIx8hAfWbr+d3Jgez/8u+r4+LyEMr4Y5j28/4FQB53wIQkbhoA/i43n/sYx9DGvx61voDAPwH46L/LN/zAOP3wgsvBv/8WmrvkAGuY6+HCOK+irHEBrN2onkYP+pt8cr99Xw++tEPp3PPRd68aydMf0cQeK5bluC6ua884oh03nnnpZe85CVFJyDjx0M7+QMywDK3Pmosmk0g9ZNPPpnaiGOiMHv7ti0E7VNpy+b1sLo4XpKJmoIBcNAu7V+BB9Iszz0urVx5eNq+dUu65tqr0tjITrJTTelzn70YidEwAYPMwL4l0I0wgw9mDXC5AMRGVEzEclMx6AgAXNYn2ppJZkGuwv6/AJpXvfNjaRgX4QYMnIapox3FNdTsmzhDRm9eAKY8NDSsXMxwgJZ+89+yuX7PAFin6ACaAeL8bB20OTSRUMigCYrK5ys1JhDVGyg+x9+DGyd5/iDgQysjFw4dnjsIcpsZR9ZHKg2tWB8pAwylNQNQ7yETPrBpOPW196Sbb7gxHXn46tS3rBdjE2o8rastALDSWXm8kKuq1iPKq1A/U0GGPc1nD1PfuzONpnGpN6XdcRFtpgdDMjuGPJIdxVZYIa10MgP6DLoBwCG/bFJWriuqAFhra+vEdPGVxkP+jBlPAGDAsCeiJNtAuxGJkgGzZmn+bDsirJy5CZvRdm7DwXaA1wHoAcCpBQDcsTbVtR1BSemKtAIR9Am72lIrLYNHB6hrHiIRMEkoCoBqVEJGz9Op1dzvI8m8Ufu7ozqQJgC7NbLAM9RGKhGtt2kwwD6AujJs2B6Z7Dmlzs0rU3/jytRVWUKbHgxugizm7o6w+ZKtiCSEtSxFPYMbqqJQ94Y5NrIyeHQY+uUG7JYb7Lz1gbERLwDgeZa4cFgIman3q3htBsCZCY6xZ+25fxdMO/ZCps/hkA635LYBpmzWllQmaAAfPSCib3zj2+kRjz0dD5+GNMbvDbLm7CMcTC+8XoDhfH9lg01i2MLKFkmi0AAtJoQ0OJOxnmd/Fq1otkYKC9Yiu5N1tDH3THo48GsNRCx8j3kSNahNsPYtSKLbqFnF7VRsb1vqsuy8IKqV2FoP3IwTercO7CRWuocH06d+83dTGzLiCpJ5W0RB2cd96MyK/TTumHcqmpmOvefQgp/se1uAm93W8v2v7OJLb+8M5mTdJAknALL9HTtSL2Pxy+c/HnC6iXPeSEUBc6Kb6467aQ2t8k5a8tzJnL6ecod7kD+vYyxusw6YKcqQJHGWWVIlxIhYUzfjYCnnfDhTUwB8LFNyDWPiSBQsfYyPHtat3LDO25o3Y9kl165ZmVwWKy/dtPJDNu5qBGYLJ6rTsc3AmkiGCB6bCjCsG7otZ8LlEwOa739rKD31qceihliPky1mRdZstnWTuGAtcN3moMUCGmoFexpzyTkRfsLxb1s7hUNxyUw7RXubUXMgAw8APAcATvFlaygZ4B1eF4Gw3zkUGeBpxmM1DNkci3x3jAuAqf13mQ4WGFDVAZBVEt0DCGll3DezW6tUaLeXNaqQnsnj0/te/j2M91jzWDytMQwAzNtWmRv+lxd7E5R5jBDuxs+5DvjQxt5uw+2AP+zjs7jeAuBx5o58/le/8Y2otwyJqUkm/D/2B4DL8X/gc9lzPpTr4qFdgzbAzzCxTD2xjYZBJpOsL1RemWWGJUO99wu07/KH+wOEBcBl7FO+f/m6/H3h+pR/X7gOkWOKYb7vtSLYX3S9ntcsgWQrgeUU/+7p7U2f/OQn00vwVzkQyD/g0HionsC8n08AlBL6Pb7bHvPCiz6VXoiyp707S91nYXyrlhRx3K3s0/qKTM0N83eSOE0kB6+7IADwYx/762mE+KhSwwSLhNW8BJoLP0NSPO+7bpqHNgYP+vJx/jP2rqf9XGtLO3vAGKWFl6Rz3/iGNLRzKNqABnlTKib2/O74OpQE0kEfePHCuH/7H7+x/vM8MUVpSDeBKe8XUGnIjFbC1v8huv4/k/MvcMc+xu9nL7k0vfacV6fhXSOYPrZAqpHs5r6aXJQFbkYa/XA+fzPiMxArvZglf+Sj/5pe8fJXAfZbo+zWbkOq20qTLMfAhz/84fRa7ntTlNgwfgoPmYO9FQcEwAYMeSPDwIPBqKPeGWeckY466ihabTSkXTt3xKa/acvmnAXu7iHp30JNUF/q6+uPwPTee+9N11x1NQzwhpBAK9u46MJPFqY6BNbFph7cQIDQ0gTH3q6tDy4ADp1o6cK6eGLmeuBwh5ZZs/6XUK3Cgqdkt2af0qZl6VXv/kTagqytRlBDMpEbBuhhUk+S8W+jP2aYGMVGZiKBcysAsAxwoFalwtEKybqy+wJgXx0ssK+LGmGeIwMsI0xsNINrlTXDbtONBOuSqOP8fgeARIdfzaoQEaZO6klR7ibahIIbAawGokSmLUjvJocMKHONYxXTp+uuujad+dgzQ0Lj65XaCoAbtToVhAcwl93hONpx/wTo1jCTqYEtR6gL3gFQHcEMq4pEck4np+gpK80pCwxY5Ht84SirHDrWMKSXc0ig65AoQ8twntQCEwSHLDDaVIhcZI+HmTPDBIv2OyULK9Dm4jSg23WD0iVYxlAAXKshgZ6lThUW2FrgYCltXQXobeg4Gl+LIwIMr5xbkR4xhCkVAHh4ALArAIbqUyIbDs7LqOle25jGVyKF7BhD6r0LwMpx1MbJpmsbTf9YF2pAvn1woXy5p50wCz2pu/UI6nz7CXZ7UwMSa3yzUj2FhBw6oNmBYiaasWWAG8xtbt+S6xplxnaPcysG9wWCEDjOG+IU8lLbc5USaH8VnR+8vkGSZdYt3r8AwHO25QoZtBLpQuIefaa9JzCA3N9pzku01UI032q9OQN6HKngdXfckladcUoA4Bnuj/XO9kI2eFc+nBNbfs/3LypVo5crqRnbi5gUCjO0Qha9FxDsLMwKjFwfHLNJ87NCCl2Hg3YdYMK+yiGZZn626A6NbFYQ3G1LGYZetEhyLopVwlRMp2JAlLiFJF4XNr3tO7ani193LsgHKcD0KA7XGL2RqHH8mUDyMeZE4xAaADMC0PsGqA9sKT4UAOwn2calxjxValsZvSd976Lnpt7Zn6TGkY1pST9olZZl1U6A2XJOGhVDtas/receXD85kO5kDAqAMTtNWzg/hn14MNe4htZHt5NcWcLa1M/8XknsuAaL57Wwv2uQxa/kUnfK1no7Fl2FfK90BmfccN0mNS3h79M6ckfiI18fx6BMryy8ALqZMSIAjq9oCaa0XQdv+wgLDlekr335jvSsZ5DOM7lFz25N/VQwlAA43ljg6wIc8yd/juPeR1bWGPRJFZvAYy5QAywDvI0E1GbetqwB3sw12WEf4ML8KgBwIYGeYdOtOv7CCdoknZ/HWsZXPQkdzwF/LUzu6lIXrRrqkO314ZPR08ymDfho5ZiayZD2ThyT/uXXb4Ze5vwmehibJE59Ty7hLOqZDIAF2FwrlTAsErFXmpCMDgU/z8Bv75/lPLK7Q/gJMFY0KXnZy15aKJeKNoJl3cz81HCPz/ftvvzFnp/jzyXA2xvQO7RrEKVZRZvGUCWY6CfWEcBnw6j9z+e9SpD3GZDveaycfzjmexUWB/ILIHjh+iy6Dosk4AcCwVEjirywjaDSuVCaI1nfbJxWliPExNgXUPpv/PuyH/i+7pJBtISE93NxSYQxVciD2YeUYc5hcNneSXIdtcZdt11MLNScTjr5xZQ+KIEmjg0AjArM+iAeM5R5aUoXyjMfD9H1Mz4ox633VznpONJQJe8qGA4kgX6o7/9CAmnvEy3XiBor5Dr2UhId43qcDiEY7T6U1/9Q7/uBxq/nJu7SGMo5qxzY+x1zWmlwSYE+ROPvUM/fOLATQ03BfAcu0GIOz69U5ThvVa2MKYdmXf7KV74SyUnHtsD4QWeApdvdEEo3udKJTVvuE084Pp104glYdPekri7a2USwARPISWzYuCWtW7ch3XzzrWFXbr/f7BKLmxkB8yVIoGWEop3rfgCwYPPBZICjVsxFpKiZCfajAL7BWhEsOunaqWWqUTg2Oky/zV7oFADbDO6AL0ICPYoUeg4qclYTLNsKFcSnQCG3scgbfsAPs16wv/UuvgDXJoLJim2NjN1ticTPIXMu2DsBQCzWRTskNX5KoEMSzfOn+XcjQS5EcAanxGMVgtVB/j0I6NTwqIssfK9vbZkgal0xadX7gdTPOtc6TJYakPrNjE2lG6+5IT3+jDMZYEww6rm9NjNKhUwE2HOY6M5DN7i0H3O1hXODIax1EYjzuXhJURc6k3YphUbbG/uDxmdRiMn9FgRTV2ifqJp9emtjIfULh2TRe5jwAH4BwDrS1qIVim2OWAQBz/EaWNfajN9hf0gySIs2s2G5Qc3ZJoWDngN81dUhl57ZEK64aWpb1n0jra6n7reuDVl+y+FIxo9Ky6uHpZMnOlMjTx3axtEgTa4iE221NhGANtXDGDipLW3rnUwDjYMkHah3H9/F+8NIz2GwRUA+B6OmgVU7Mvh66n3rOYduwHVv/cpUt4P3AVy3DJGoGGO8jTMOBL8GskWNi1LwSCoUwVMw7MbpBSNXMr9lDWBpAFPPWMrS53xPss2tLJx9OIvf5R0i7mXItgqwbCukWTWjfkg0qxYk8H6W24bawJZXzk57IcMIYho0jayhjVpxU7ffve7K9LjnPB4JLUkD7u8497dKEmZMTT3tkcZh/DMANgmi9tVabr9MiDgmRKS5f3AcvM+JYNBAv2TwZK4XsyFB3/GlPBY23UFHkmyO5EwVEGxxZ30YMrVSH2ubpFYSEM2pg49qNUFVKCDmNBnTXIx2YKGeoEagi/q4L7z2DTZQ5F4qszdLwbEEAM4b9FjU52fcHnLbYOIO/rGv1+8ZGCx8zEKgkDsZ4zpMEqhjbH1axbF+9cOnAoBv164/5v7cElps9QMyl6C1J0GVli1L46CzmytbkELjAk2OaBOy382sBUPmY7zyHBTNxRJeV2kZgH85BayrAL+rmOerWDyWMV5YAVOH48SEQDH2ogTcH5GmwzkDfmkXxQaml9sM49o1ZM4yhJy/izvYpEyd47bFlsbM+qQHE4wRl077dejXm+u66GjWnb7xtQ3puc8jgYXaokYhbmZfBBB+MG/oblhmexw+MYSCpokbFDjVH2Oc8yFWWADoh/n7Ts55w1Q13Q3Fu5X33aIZFmoeWd8RXiQTNEyrqAmSJlMmHaxBZg/QvCu/Ockvk3Ik6QTzdllqj7ZILo8ocGyPxLyTVW8mcWDrqp7Jo9Infu8uaoFJmm5tR2ywNJzNJ/HIqGEuNmd/pSjM5/4FADbFo/TSxJfMTq4Vjl6mBPoqtCKJJkMddRP5UTr/zuDW3Nu/PGqrDCDd11phE8rgomydUhqORK28go1CBSWYUIqnfNb62CiD0exMVl2nbdYJTVte/vLMnsq+K1GURfV5Jbj0+bkjhPsYQ3VkiJ6efRHo+ZoZSkE8Bp9vAl2ALSNg+YWBjzWAHqtxhkYwpRNsKZkrPUv8XraHmVTOzHXR0d+gqjwWDaEibolzNRijjSEAoqEwESqvY1NTvrZ+ZphTRm0lDDEBjCxrO+q3sk2JoLk8fu+F1y/YZNamsoWj96KrbwlB7Ug4kk9j5ubE6F3an4YG8ZLg/eO6lW1OigA3r/uZJMjS+AMlAA6A4OdHSQmwH27fD37tdVlosg80BpZzZELrGranXpaXG398YQDgR57yEvqjZwbYwKoe8CsA9h5UcIHOAHghWVHel5/v94M//91f+VDc9/tz7L8Yv/fnKmWarVTFPFy+7+3M9rzfhdq0IH7y/vLySIgslKbevyu0t2cdkAFW2ijojSJ7Fv86NqYcnGdd/pzucxiiKB8ykFVaYpAzC8NonUVLc0fetKJ/lzVfACACts997jPIhO0TuX8ALKh8sAGwF0YAXAKEkNzqsBqgaxbWGukBvYyb2tDht/RidMV5YBb12+/7aNrcuBoA3BcbfZVjnSNAirJmgbQbVI6O4qsEwAHorAGWVQUw5FpgV+NsbBUsr669IYPOwKiUQYdxFsCk3lpNvs+qmGMDjR6tshtKklnEd/Gew2Q2Z7jm7ch8aOVOuxeCy6KLUI1gTiJFEyzrXHcN4MhNLHnPT+9Op530S2lo1xhARwCsuVQGwOq67UscElo+Tik0zS/D9VkQjNoXtgn8gDHOIIHrECB4hvMKR2iBkIOWILFuBhY4ADAReBIAWz/HO+KSHNLnqAeGEZEFjv6vgBqD5zBUUj9M3S2S1SQYJnPro6kAwCZMAkZF0AtQrgB8BcCTW4OBjjZE9AKub12d6tqPQKV8dOqHXTpxHOC6rpZGthMcAYBr4wQsBrAwnrP9gOATG9Nm+v5urW3DJIrPjbYSfMkum8Cxv7K+zs3LAAbLUaLD+tYvJ7DlFAZJGuzg/ewzjDJAZ2l3USXF1tlagxui52BvF+rRPK9w+TM5X4DXQrAwP5cXMyjBeBV/8fmBcwspaAa+xR8LZ/KoZQrdqAmDiA/j31lt4L9N1ni/YcS5703InW1Kb99PnYdvueu2tOakYyHs+T3n4dcYr9s6sYskAaCYxIc9n6MwNCTsXidUBVErKrDMvZuDCQoL3+JLlrqYM+VaU4JgF71o7eT1kqkE4CpDnbMpOgFjBiYkQxg31gR3CIALJrjN8U+eIkCw90AWmABGtfrOocG0kmvxS2Oz6a9f8CI+X9k2JlgauDFuNcvyeo2H6Rjv4WGL2X+uAHjPzYG5x/F3VHam1bTwuOwfX5iOqP4AEyyyLUpnUeNMiSZJ4LT04KzYyev7YEP6m9O61uH0U9axG5ge65Hhb7HVD+czYUJQ9pcr3MMJrupooi2UDHB9AOFl/G4JgHUpF6GV9cs1aI7vrnkV1hQTgbYIkvHVdH6cfWOW+6XZ1axj0eSgAJf3bxQQCnAYZ63MBQUm5rOElPbEdqlpRGo4xyRpri5PV/9wY3rM6YiIXQNF1dy/XNidQWB8DzmJ/y7G+iK9dWDicpzbfsnkDuc3xLHR9YzrAADG9WYrc3kzCcHNJMEG+YwxHMCHGS8jsMQTnNcs69Gc0t5YlwpJAON7jlo8W6A5bppZ9+jaFNeolYnVDrD1Z0YoOU4AHott9+Tq1LPhtPSRN3+RdWFVahzvTp0kWkfHh5BYsjZaTIyc3zKQRvaWRh3xAcCubTMW8FsiAOhvRYIsUJ2egV1WCgmo6gDIKYmsJ8A3WPD3As6JYaT+S5eESaXgN7crkvEU1OX7GIwLYFSjoFyHj5xb6SzPFZBm4Ik6QtAdwHAxAL4kBygFAC5NvcLV27663OTsTJwT4TXWiKc/46xgNjrau3jvWRRj69LVP/pRnIOg8rnPew5qsj7AYs76G5OUwNLJ+IMf/ICSrJ3pSU96Igo1VWeW+HCt9IdgsE1M4Hz+k+vTwMD2dNppp0e3Cn/vefplfLJ58+Z0ww03xKDR5POERzwy2NIy4V+6r65fvzHdeuvN9FodjXWwb0l3OvHEE8MXxWPymvz0pz9Nt99+B//OAD2As70r4xqSBA4pPvOEtfC000/mmE7j+H6Sbrjx5rgPzSxInrcMbbF8F4PZvsPzS3/8IwOw/YHg+wsgdn/f/x9+cv1WQVPdCwCuxyBABngxADbB3owzffTjDgBMjHjA6///w5U8lHP8WSVwDuUYfvHah+4K3FcVs/ux7AcAB+tzaDXsBwTAZmrNZs5nMdn4ykyrG2ELm0y06inc5mbQAc/K7rBVNyP58p9ups3o1wWBczoBwxZ9/tKLYRit/jLY3XcN8CRR1M8PABeCJlZGg16/6sgQa9DSRJ/acY5l1l5D3VgBY77zpnf877ShtoxesABgAgUd2UJlW+w5gcFiw0J+E306c1Y+S5pxL9Z8wyy/ajpinai7JLIW5GYmLrMxUWtinaQbZ7SwMeiUGOC5AOg6MuQGizJ2AtEqJOoYl3tEf+LCxbsTVsyqWvFivV2EzLLDajTyNUftsrVzN193U3rE0SfgNjeeeruWEgCwgQMmbKWTWfKIuSKwCOmN8lqOuZJ7yqD7YzDz2VPEhrsAPkMg7DHOZ5ZgT0ZWxF3Hpl+nIzSuoWEcBQCeQwqd6U7rdy06JViDDa6XAabGs84aT8aT48Zau3CE1khLBhgG2SDYtiHcJZ5niAkwCDceP2M750qUPwEIBngTsXOsSA7bV9Ht5QhaYDwi9c2uTMeNkeVdX02jWy30Y7xTDCnIa+lhhK6mT+pxyEUbB9JO3i+KeAHAdTUYZgyxkueDq3MbwLerflVaWlsBu7MktZCFqGyRQmJc2T8FwKFbtZcrpKvc5xl0uVXonQZ+LgFwtrbPEz+YWR9xD/JYyL8rgiHHXbBqOeIPy7VFhWkLNez+tXjP/Hb5ERFVOcYyQIjEi3J71QoAvkaSHN5rQbA9f3Ucb2LcDeNKuGHjXemUM06FWG9ME1zaUe73Tu7nFNbj41iPmxypqACQIbMGmPWk3j7VRuwcjyZYMkfZzbcEwKZ9REoyegsQP859niGXARQY0CpHQMJ8qmi4ZM1egBM5TMz4Kk14tHWkXgoBNLJqUQ7NMEKkEMT0DGPfgKYNg6I6yjhOAQC9/9zfpj/rnaKX6FvuOgAGjOsxEW5zMnK5/dG+TWyK63uAbwtJt92fuOgW5vuWb1bxpAXxqwqTrgrGVx98fTps4tq0bPo2zpn5hOTRet6Gw5akShtJyi7ASycMZTe/PLwlDfTQB5jo+qotOB9PNcEAz6QhrvWk6BQQidUI6oVaOqqzOS3l5Je11agFrkvdrGNM8fhqNogvZPgCHOuxwMCwvxjH8fMUQGeKcakcOkBVUTft2iEutwen80Aw2IbMmssdJdcuia32xPY5rBmyoh0NK6On+eVfvDs9+xm42HLhKqwh4fNX9pbeEwA7dMrxY3KwmDthusabV3lxBZA5yOt3Ang3kAS4a6KStrJGbAZgb2ZsDPJ9jHsd9b/8e9IaQvvDAk7qtZJ2AeSNNdSp8T5zJvgAqU220SJRIOht4Zq2kZAQ7DOVWKtLALwiHVv51fSB112YuuqOT6P3TpCe60id3W1ptH5XmraXORJ/DpR7ypwLCfQCAJ5TumufdG8Z11tANjGRAe0k37t7utivSDEBNmcxT+lCqTWOWc4c123J8sPSru1bUyvKLYHaHPt2Cy7IAscepGgCueyai0s2ZU5kPsPYyppK15RsruSeVtRVhxlZFQYYAPyKl2YVVDD4ylCUMbrPm0AV+KmqYk5xw5/xzF8FaJyQNm3cHN0jurooG+nqTd/97nfTFVd8Jww4n/Oc56RealabSXI9/pcfB1i8Lm3ZsiX+ptGmz5U1/oM//D3Oezpt2rwhvAPcq1wvTARcd+1P0i5q+60xW7Z8Kb4l20JS6PuWY/N73/telGtZW3jiiY9MN954Y6zBpXzW59177/p01VVXUns5ndYee3R66lm/GuBXlZuAWWWcr7n9tjvTt6/4VjZ54z7JQHdyXcfGbK3UQEIBz5DhnelP/vgPMVs6NV1zzbXpwx/9eNy3Nur0p20n5j5QrHe7J9oWgHCW4B4MAP5/BRgfCEDtewEOABxqCWqCYYDrFzHADwwA37+1/sF51sGffxEAPDiHdb/e9UDJm8V73p5v+Ivx+9Dfv/t1k/fzpL3d/30wwIXZ5TwDXChmgJCJAAAgAElEQVQnH3QArPwoakFZKAS+bopV62P4d66h0PBGya4LfQbC4fQZ55EXcP9uD7pwpSsA8GWfuyh14pB5IAZ4dGzmQQPALoACEh/WVFVLimwPANxCH1edY8eRS7YuOYIsrqxYR3rFn/8NpkjH0Cu0l2DYa2GgF0RnfkTUWrC/ReuUXIeC+E93u3DkBWwje45SLzt7FC2E7LNrbW8AYCVUDICQtUa7I2vZ2AR9T6NG/YBk8TQz8meiU8qSOS6wF4BDA6NWAphO7hl+TrThEBtyT5Rs0+e3GYajgmHZdT+8Jp3xS2dEW6R6DaWUEhO41GQaBNhBMebWCs3RFikTMUqBrEtuQE6YOggYoI8E4KNY8O4guzoJGKoQ5NYApTIk4QZN+5UwtQLE1sJpNyKmjLABL/U4QQuAlUIrNbTmM8YUrGENEFxT3i2DbKsjQmwD4qifjYvBfRDIUWhbR41ubZr6XxjgGsZGYWcMSGrsWM7xrkbWe1LqrR6ejh7HiXU9JmabYBcmYHY4JOXe9Uu4X0c3pp1HYQ7csDmN1HgvdOT1tM6p0fe4sZFAkaC5mXrwnqbVqXt2RVoy2Z9atjWkmXtpITNtDWBmx4LF5BwN9Brjfnm/qfQDAGe5Z5YvBvAtZZsl5AmWdEHGnBUFeU6GfC/mGyxOgGfzCSoxZEoMkLIkxvlXKOvz8GTsKwErHaYzGCtMguIa8jpAuhJ7E92C4qij9BIzBmXsfnDFN9JTn/ZkWGCAhO1ElMPjCm4d+i7u0Rg13rmaUZCbgXCYYkVyiOAcOXyAXw/CvwcQFjKVvwsUM39OmZ7OD4XxDQBcz9GafHuzCoSjxw1JjjrrKVEGdDCeugTAyNe6ZmhPw0cJgCEXI3E0OGhw2po6CVKXrduWPv6630S5wslh2GcNqsZDTV5jnjutMsPrzgXJ5RN5fh/Mowxqg31fwPnFvVn8josBcDEHHcZcp15q7psIpH94/gtT09YfpKUNJGcwlaiYLAEApSWtHDPyUZ2ge1gLOhiMR9SnEX5/Kw691+2gHRJy4k0E9Lu8f1pScQ+WMB6XcgkOR8rex9ztoxa8G2QKERx+A7YHM2kTza04FtndWdhSPBABvZa2ZwBccRwVEtA5xp/3XYDbBkvcZCsuwG0jc6CDALQEwBkEw7YoixZwN2CuyJIxS+nADdeMpGc+Yw1zeZguBBjXMDZjzLiuOQn8HmMoX79SQRpLe4Bg/hfTECDLWJ6hdnonLKou2OsxBbsH2XMAYJQxm5nXw0zSURjhUSTRMsAzLNIVOhygN46EnfX7OpXXsV7GPujiyZivIzEneG8iQ2Hqt4X/Wnm+TtfKnxsByF1TS9KS7cekL/3V91LavgQGeFnUrcPvYry1JbX2Y0KIGZ89yVpMVgqAWdNMOM66HvJeHQDRseFdGKS0h7nRkXhz/PZv/zbGkytjDfgRTKqtNPy3DK5mSDK0j3/84wGQHemrtJ649rqr044BSjuKVioveMEL0qMe9ehgXX/4wx/CsF6Z1q9fn0tROFefV/ZmlLEMBjgClEr6LMquYIALABwA2VZ3fG8I8zrZ2UqUVPT0dqR3/PWfpS99+fPptp/eGdLszs5ezM6eGgzsu9/9buTZo6mvvz9es3btmvTbv/PGdMEF5wcIlpUWoO/cuStA6Fve8pb07//+73HOJRtb1kXK8gp23/CGN8S5fPOb34zroXLt8MMPT095ylMo2VqXvnPFd9Ozn/PMYMy/+MUvxnPKukNZatuw7Ny2Na04/Ij0tKedlY45dm0A4ltvvS2Y5MMOOwzzpMemNWvWhMmU75nrcC0doWyKaxf17+7FnW3pfX//t2njxvUA5/70rnf+Tbi8TrtXMH5zC8YiARoKtXKdyWtRlkD/AgAfzNqb97/dAXAddUpLYAmUQKvsOOnk3SXQmQFeLIFmf1UhscfafbDHc3Cv+wUAPrjr9t/lVQ/n+3eo1/BAADivdyqXyraA9wXA9yeJsu/jPCADbDw9IwAuXNgEwLa7qGcBNwtcH+xTlZaMuR1FvcG9/WejP2J2Mc71L2ZSkf9Y8weTd+lnL0w93e0HZICHR6YeVABsQGZAuwCAg1LwNxH4ylbaLL25hYwtwVGtDaDUQjEdjp1vfPc/pvWzyAyp94xaHOXPgQgXLnhmPrO5V5SnmZk2mSDwCCMiDgAATIwOAIZFgRG0h+7eALB7oQA4ZKkMCt2ZGykyC7ZORtiaPKNHFnGVoTNEXsMg9wmAkLihE2kV+DRMgZpgugTAc+MwLBoDwX5c+Z0r05mPPjNqXaYxw2qgLlcAHFI7g0kBWABxgJPJDiLhKe8/n0uehJ8Jhvj8Kh8yS+w9AQjfDAgSAE8D8mYJ+uwbHYZYMA51SpkxtKIJMQesDLqoASU4btQQq9k6YNoWKY2mJlD+IzMtXCPZESXQmGJREBjBrzVyAfgIDA28DSRTlfYGsztpQ7Kdkk6cSglA/Ht9xxIMno4kcAQA145KR03Ri3MdDPBGwPQon09T1EaCY/wvUsPxDWnTism0tWErBDKAGtA+h0xxjjoub2pzrTP14Srdm1am5kF6/Q4yXpA+T24YhRTPbUw0OLOXci0aemvyU7gy67gcaDCzs7lpVrE7e81LJ+diSGWGNgdGAZi57iYmwi25SE741AyKrYPOtWo5kWJmaoEtlvW3gVCDJlyRZMmP8jOUWkbQFQ7l1h063mw95CigxRfX585bfpKOf8Sa1N7XQ3IANpdWKDVyFphdIxCv0SBqGil0Nsea5e8yyHMwwrm9GMk06jlVgIRbdAAYJe1mkHLdsHBzca/g3V3Zc9LDi+CZGF3XyCTVBMGMGWv2HaSN/E5naPsE9yBta2euaorVACM/h+TZcWNv8j7WtROoh/3Ai1/OzWN87dqB8sMo00Anz9+5qEdm7JfmJ4cMgEs2J2+Eui/H7Z9fQjLALhlgr0cJuNuphe+aGqXu99zUPfSfHP/G1EBpRls379HVmWaZd/XWbVOO0N7LDemtpvFukkercb4FHN9KcvHGoTncoEnuwF6NyN4GO9uA71t9fB3GmtQLO9uF2V47iNR13LVL5smrL8NbEfwCImdY76f9zvtMAIxUKFuCUW5eGqEZrrtECYCbneeoO5pI3LU30YeVzwFnA4S5P0qj/Tds2Ryo2iTTkUuPSt/+93XpSU84MvUg5x4bGwgVUZRWxOLKBwu8AhAXUanzoLiWJhyjx26sx3g2cGzTsKYDAN/tJMY2YHi1jiTnJgDvFi7EFgzqRllUR1nXRxgrMsFomVhnGVeCYI4/Go5FDQsgz4xWSP1VtrDucN31vLC6hbNkmWe2+WUik32we6orHTl9fPrSO69I6S7MI8cPI1FD8o/5sWNqHVYIGAPOuZgzflEeKYHWzlwAPOUYd/KP0A8SJtS9eNWqVel//I//AXN6Rbr22mvTihUrolfmPffck/7ne94TybenPe1p6dnPfnb6j//4j0hsP+fsZ6XLL/9KuvrqawOcaXApAL37rnsDKPr862mLp8x4mNpY15FwZnWsFgxlDlDc/+cKAAwDbCJC1Y4MqE7ZzhmTMo6XMDZpoVNEV3rv378rveMdf5U2bKBdnX/nGq5duzY985nPTh+lpYuMtkl417Mjj1qd/vAPfz/967+el+6487Y4Dut/jTeOoEXG7//+7+MtcknIiQWbMrwl2PTcllH/bj/Ym2++OX3ta1+bd30++uijk6BfVvmb3/xWOvvsZ/P6jnTRRRfNA2Bf7+fkeKaSTj31tPS8552drrv+J+nrX/96HIfybB9e93POOSeun++RzXuKOuDC1KcCsP5VEofnvuGc9C/nfSi98dzfSef9y4eRYd+UDSpZB6L9W7EeZ5a3NAktR3ROwuW/lY99JeP2/vt5E6RF7/Bw+uehgM/7B4CzCZY1wIsBcBAVsS8cWgB+qNf6UM5/YWwd6lEc/OvvW8P+i/H7QK7moZZgPZDPejCeu3D/97zvCz8vAGD2l7IGeJ4Bjlq9gz60AwLgAK2FS2IE6MW/3ZCihoaMaABeM/2wjYLJ2BjZ6HOwKpOYA5IqoKVFOSVhxOcu+TT1M6CkaJeybwn0rqGJBx0AewErBQPshhCuwwUAbiPYH8V2vXfJCrL/OOwNEQKtPiHNYAv6ine8Nw01HQYABqwpbSVAChKrKEsTkMjclgCnBMCxKYseBY22PgrNH0GEbY1CVScALoBuMHeZAQ7QEzJoQWlmgZt0efVzlE+7/3J9IREA6uA+ftaGaIyDQoyaWgDyXQRtGgJpiNUMq9HIxj07hgSIAPOmH9+cHnPqY1H3CihzXVi9tYTlRlwAYIF4k4ZD/MmqWrG8rIY1Xf5ujrZIVdqvTKPe28rnjhDYTgKAo1+s9b4aj2CmpJOzbsrJtkbKiJXImnRwnAXL0sU1IdlAPXANQFyLsUTIyelXZZFlgJVA0xLJ94u+wl5TXVoZp+G8HX+DqZ0ZSNXJnTjHEphai0oD7SbqgFtaT4XpOi6tgQWuKIFexzFoVkUvqSatXFfymcdTG909knY2buX9RxnzvBcS6BouhPU4ji3rODKtaFtLT19c7O7lFAG/rYDoBlrTtES9NudNTWxV5t4giuC19H0Sr5c+GvWL6hUDqHKimQFwHOm+zM8CaqeXuM+cS/y1IIwXrQMl6CgZhPLnEgBHssrNmySIx1JupCGlLmXXLivWecrc61Ku6y/jrQ5gNIXyox0kMzm+Iw3u2ppWrjky1VPmUA+rMcH4nLKOnetnEmaSYH+K12qUBb+BqRpMZMn4kgQRVpjUCAftgiEOGYVGZoI/3YMLJcXCSpehYGmT3RBu4Z6LUk1AcCNMGmOo4rUGAGuL1cL3rrp2vmDUePsmVBBN6ISXkESK6gTqCFey3nziVa+jMS6uhICvyrRAhvrOkhmPvlsF6PHzf64A2ISAjwyKu2nHtZZrdtkHng17/RNaam1JLb3daXxgBKk2Ca9+zpmyBOuwGzGxqiJ7nsC9qnJ4Z9qJN8MtzPObR2boB4zsl7E6IuvEeGxj7qwAdPi1HHDayX1oBwA3hQFY0QrO9YGj0eXZrwoAUhZY8Dut8zPzVBWGgguvkfewiS+XqDCG4toqc7bdUQtjpa0ZIyEyce2MPQGysmHhZQ3w2wGwWE496I6BXWlF93Hpv751a3riE3tSfxc1kvgMhM+zew1zJrNiOQPpmM4y3QyGy70p1mGPjbk1yfjYPjGTtmJytomvddDXG0libgVwbgUMD6PqGWVdHwMQT/K9QqayqsQ+kius+bHOCIBddNnzrIGxsXcNd3hX36prlIkNBPmOQ/YQAbAS/66ptrRidEW68l3Xg5UPT7V7qROGYerBmXpXbSt11PatozSj0loAYO47ZR0BgK11N0nA2t6uRwWA6sUvfnHU0l5wwQXzNbpPeMIT6Av6mwEOvRZvfetb049//GPamH2DxMUMLYteFHWuMqfbt29Pr3nNObF/f+HzX4r3POusswI4Kke+6667MpNbJMODzTRlVwJgRsRnP1swwAUAtjTIMppQExkGRNxA+zcSD70YtP3j+98DuP5+SIA3YZy5Y8dgPO+wFSsBpNsCLPsQXK5hjXnT7/5O+sAH/nfaRgtG2excE0xt+rIV6bd+61wY7a8B2H8cidDJST0mVMlkJdWKFcvSq1/92mBcL7vsCwB+6rVZ10444YQA/Z7f1XRAUHItgP7IRz5SsNUC3ywh8Hi8Xo973OPSs571rHTeh/813XP3unh+mZzzOa961avTcccdC7j/63lVj9erFWNJYyrP8S1Itpf2daZ/+If3pbe//R3pzjvvTuf9n48wz/RcYa4wziQW/NwYwUUivUyA5TH+MwLAD1MX2UMBgPMAmHlWRcm1wAB/inXEGmAZYAGwJlgoiuYZYNY6nv/fwQX6UM4/1sQy0/pQ3H/Hb8zuxY+DBMAPxfFHEGcwdvDfH9b37xDOe76Ubf7WL77vi/5t7BCJ07yPLwDggtwp47H7jKP794sDAmAX27IPU+lgmN0akcThfNih6QZM2AStRHKQUQQdSuki8ynjKXVi5ncyAHDJAPcvxYzoADXAAztGHmQA7MUWAOM6GQxSzrQ2EFjIAHciRXajncLQq6GtD6knEmjYwdS5PL3yj/86DTYuhWGRySbQJliS8LU1xLxcdT8AOOp6Bb2ZIuCL1ymHjt7A0r1e0QVUk5kL/gbQtEa43j6tSlL5TtwEM80LeH1EmTqcEqfRLSSNMnhGw9GWewar28M5Ug4IE0xATcTaRiB69feuTicccwKYEslhaxdNxwEmSvx0mnWVYqJHC52Q4Yk7uI8yz3ymAaUtOuo5eXFxDSl0lZrQya66tEsWmhrCUUEQxhGZ2YN1I1C0DVJ1xrZG1NMiha23fs52ImHMRDBpH13aIskC19EaaU7TmbCd9RbBJDKe4GZCilw3LRurVN8YnXsZvUhlhBB1IrVunN0BA7yDmk/6EPE5RBfIzgHAbadh7nNSWttwFACYZMedvOcgQTgy98Zuao/p/VsFAN/eOpiGGrdR2zeapoY3hTKgCXOejrqVaUUL7O/40jS7HrOTDca+BKYgiRYSG03UTta32o5KEMVkts5ZgBbBecaa5R32e47Vvc4LjGxRbBoRfQDgAoMJgpWXCpStZXIkl8F+Of3nJXSFhFqAsPAcVRo6tZYTNwMFgUR8d6gBemZnae0C8zurIzpv0Ew5g2tAI45FDbhD/fCq76fH/DLKAeZKHSB42g8BxdCaOc04BjlO64MnUQCMA3bpSBmi6DlaJXnPo0+0ChLrgU2CFL2DlUhrlBUBX6FlXXx+Jt2CXnN8akKGdLUxJNEmlxg7jPUZgQKtaur5dwNMXVv0CG6BBTYRhIEU06IO9/MqBkK9gK2V1H1+4mWvYdCOp7bCqK0GAK4ES++1IeCPVmi5LCBqlQ9JAv1AGODdAfBSnJy//y/nAJz+I63F5n1qaEsC06a+wxn/zMEK2nvanEZ5xRxlCbNLuQer29N4X3cAvVvoLXgbksuNJLqUAKOEjrWjA6Y0ADDAYSlzusMevapL+JpROgwQnOaLNFkaUWGi0zPEp2DXL0GwsKXG+2TztexX7dJk0worJdpZ37wXzXy18Pd2MnJtqF9UqPi8vIzVpZ72bpIQ46w3ldQFq9/ZuDZ9++s3pbOe1sf8GYQJ1h+AzVCQ6ZeQjB/8HjOpkF/n9bhgIQsmcpYJxKqDadt02sL12Mw1WMf128LBb0YJsN3WR/xb5ncMQDyjwRdrkuNJlYGlIWEcJQDWARDZZB6fZBcFwHUm2wBhghiYZFu16U6udN8ET+ckioSBlnTHJ9aldGd3ahk/IrVStzJNqcZMy67Uxn0aJ5NRBwBum0VZ5ZrXwOxhLE7rmu/4R+5uXbGf+2//9m/pn/7pn5DkXhUgzX07G1Xlel0T1X/5l38Z0t5bbrkl7dq1CyD3mPS855+dPv7xjwcAfttfvQM2+Gqe8+VIcJ9yyinR1/frX/9Guu666yJi9ve+tzWvDYC1HKC4O+wNAHO5SEZlF2gVOvlYHRPWAD/nWWelMx5zekjSB+ldunHjVhIdOwGxNwJyB4KlFYj7OPHERwQD/Pfv/V+A403BYBtX+PlHHrkGCfQfAmLvgXm9NwBw7AV8X7funnTHHXcFEH7Zy16R+vv7SAJcH8xyKyqW/v6l8TkmBe64485IJMiEy5KXCX8/X6n1HXfcEVLnRz3qUenJTzkrvfcf/pG1kJaDXAvbqTViHOl7PeEJT0xPf/pZMPJ/sUjG7Hqhl0UlHb5qdXrbX/45iYcvp8u//KVIPJz2qDPS3/zN/0y7cIG2lEAX6EqxFmeg4lqXk18lcDlwAL0vQOH75XKO/Mhxz8Pte2mWWJzEA/rmJc0mWPsGwHSIDABcX90PAJ5PQvz8r9+hnP9/h/ufV+n9jdFfjN99D+r/F+bvnvd/d/DrX3cHwGWCVWCsv8SDzABH3SA7Sa7byaB2msW+l37Auhee8ehHp9tv/Wm67bZb09DoSGy4bgYzRELRwwt6yw3YiTqDCVEzzOYcrI9tkFYs7wtJXO4Xmk+87AOsrAwYmrZvG0ovfdmrA4jNQimEARcBRdT9FZn+B7TqLXqym4eshOzaLFFitTAfCjCnlQt/00TETdBao0lYgKqmJC196U3v+WAaqLaTqUdqyO/CDZDjWwyA86219jOztXF+UTOWpZvxcfZhtRBaZ1MNrWCCcyskXlsE3SHZjSuYZWbe99iYAwsSWAACqsEiC4D5jW2V+FlGWFdmOFZ611KLyXXrwrylD/BHa9DUQE1dM9FqA4HJf379ivT0pz4zCItxWj2100d1ColkSAbFH+YwisK6YKIJYogLIWm5L2b7w9UXhhAZdD3HUcH9ZVIAhEPwsOWUgN9xaglnNe6KzJHSU5g/5M81HJ0DxCpphrG1P2x8LrW/UQMM+PWrrp5NiOMP+3OklnOck66o1VnrfGWSYYMMfglOBcsBWWAUG6nJa6zC/k5uoY5wMwdFLbA2tM1Iltsfm1Z0nEJv02MCAI/dxjkPZADctKQlVaj/ncMA63YMsMYbdmCGRO3hEAAYcKG10oracalv+jAKCDFIuhdQPIrBVsUAGYkn176eZEaT1wTJlOPVJEv0rfV+qmgs8xwChSKIj7ua8RbsScR48XN8FfFKzH2DSRlvVd/l7720xkkBPDLIlr2cd2aLBSW/dz6GglPMcVVmgg0qA0z4b6Tr0Yeujdq0GcAN8kUMlqJFCWO3qbOWvv3d/0jPPPvsNDKFwY6tk9oxoLIdEmtBSx9tXbjWSqInUAKMc/9lhGdkVfUG1hSN+z1XmGRlBlhTNBMkSuazMVawwP67YGJzMsgLVJxMJJ80p8rtkertKy0AVqbayvxsBrjwN0GyzGMXQAZP94QiOPpj10YncTZuSO0En2soB3jP814MI7wjtVJj66QWdOgRIPi1Pl75eFxDzuVgAXC8vqzrK9wMXXfyvcmu9Pkxf2PivqCtoMXTaFqO6uGydz8qPbJrMA2uuxcmFfB6WFcaGBpNLbTTbusxK4aJIUKbir4AePfNrF2RdrS3pRu3j6afDAylexkg27jfo6rjFXXwki7Wo6WAhX6+97Iu2bpHpYJjd5KBN0E9KoKR6BlsicUYY4JcQYxTr4brQdQo6nHgmXDQ5vMoDw+XZ42h2tkHWngvoF04Jbc34ZJrLTDP9fPCLCpo2lpaiWvx+Ogu/k7yrmlNuuKbt6Wzn3ME45h2MYyVBiTDro+RD+EYs3lWBrt+lSZHEfBFgjOvZ/p8C263oOTYhgO0zs8mBgTCW1nrtyN7HuJ3kyQ9xhlbFTMJ1pYrr9d4jeOPBKRZA/vPxWbMwybfGOQx6lmzSOjZfg2fBRfMMC2KuUbikRYrvdSJHD64Ov3of/4Y5N0XJm2tXKhJAPAMDG3CYLFutg3FAgA6EoPjkYyZjj7YJto0sJoOCfAHPvCB9Hd/93fIh58Zda0CWsHst7/97diTlUi/853vTP/8z/8cYNb+i6sOPyy9+c1vTh/60IfCyOlP/+TP06WXXppuuumWAJjWtP7u7/4uv/t8MMfN1D4rLRZgBzvr/LoPAC4k0LF3yMAiGw9/jAycXauiZRB3oLO9Ka1Ze2Rau+aYdNRRa6k77ke9352+8x1NsK4I067chWIKkHtk+uM/fkv6wD//E0B5I39jnMOS+r7WPL/pTW8KsKxUO0q1GNuC0euvv57zuSlqhpU6r0Vifeutt4YM22KOpYwvn68sesOGDenJT35y1AQrlQ7FUQGklUibXPA6yQCf9bRncD3fTTxCiQ9KOE25vGZ+pomD17/+9bDSvxXXRzWVvy/9VHz9n/7RW2CI38rn3Ijz9OPSH/7BW9KHzvuXdOUPr474xrikTI8W28H8Oh4/h7KiXCP29f3BAxB7fnYZu0Vbu0WPBX+DhWR++ec665zd1wqAn78XScHifeZfX25+BWhfAH9licju12BPX4U9HbT9ewN7QUVPEXwS6klwd7NOXv+TCwnHchukUbKC1bncBkkGuEGpnakeDCTCJDLaduR0m7figX4/0N0r/753qavnvb/7e+B3fyC9xOe3o0Vv6+sXe1iUY2Lxc8shGjFkGXsU8U6saaHyymMgfy8NJv057/O7/90DWDSW9nP983psUMTzi+/zGGM/CZ/S3+NA3w81YfRwT2D8bM5/8TgtxvOiNeQhBcBmTTXXaC56DJYbi5vJEatXpaf86pPTccccHdnVu8ie3nbbbbGJDOzYBWCcJoMNe9Qq40XQiySpu6cT2eRQ+tT5H0snn4SUmMbjeZAvnHhMygDAuJNuGgAAv2Y3AJyZ6AyAD8WF1ckX5jaElBO23lF6S0DVGF+INJmIFcBtVbOgqFO0FhJ2BVbyde/9dNpW7U6Ts/ZEzT0RY35Ft5fMAJcGW7GkLw5mnb6ag1lT6XpKdGiP3QCvrqeCYr9HzGTwa3C3sNNlAG39J6G+IJe4C58UpHkiep5uiRogeo7305F5gt8PATymit5ZHUjSbAnapREQjs8N1ONee/0t6dGn/3IaHqCVBvKfegoCOwluqjDCAirz+1HPx2cK6AMAm8lXEisIM+CNexhZBUp2CX4I5GY8LjaVSeJDLIXSTurjpgUNhYS3gfsvC1gFWNb4msNVWZOreLho4QJtX+D6si2SDtGC20B53LuQTsMCY4ZVU0ptDV6ACRu5wCEFqISp4NNrM5tRWt/LwQCCdblqXsHXaWlZ16PSShjgloHONPNT/gyQ7SB70LayK02ewNhYjUdN8yCwg3q7sUECrM0wapW0pHFVOrV2Rpq4AVbm7sHUjt63CZBuz9Mq86UFB13zGtnxNndt0ZV7NhBtRFUZxMZYKQBwsRaUDFaFeyPbr3NoCXrjKQX4nWEMa0TUoKw+zMkKVbBjznjZ53FvvH8BGiO48A/8MjaOSPx3ASoAACAASURBVEHlfcJL7jCTqbH22/tL4Bbfi9rhYPR8U1GGzCBy9x9c98N08qNP55Ln1l6ttJYxN2mLo1bA8BRjewr3pEluyQTjcUwhNMyYMuqKbKobIyxwLYBvNhGyZ3OY/hCYNiiNBmQZMCvDnrN9iocdCL/YCOP65XkRyRPu/ZyZAWTQNWSrddQF1ANg6vluTWKjhkS8ST/zuR13967RWoDhBsodDscR+bznv5CsEfeU45HlndbDILTnTkzcwcE01g7bR/ng1yAVAUX9tu1umJ9NVE7rPC3DN2ftPQAzzPDkVB0vzlvmyYrJifTV//PK1Dd5XWodXxdy/BhrKDIa2jl3EOQsqoNmzK+GbUMG+G09tjMNwipej7HQtdvG0h2UQNwJKJtwEdLpmnHRxvFYLtzDgO3QoI9xYBKmxkJj+58RznsQsDhK3ewoSajZFphAXqsLrwxfmXyJ3uWOLtco7wb3TWlzSJwBjc3W+RZZG+t8O1kzOrmWHbZE8jhcDrm/guR2kn22pNNxb0nb8nTV9zekx5yxDPCD+RwKkEbKK/QGdEg6JAIE8xm6TAuCfAQDGYZNsrZZPqxb9SDnsZOExzYSgduRnW7kMlsLvJWhqL3eIGOCtBZzFsaXPaLOchcAcAOqn6qJtnivokzEyexYtfQinBD9BJUN7h0aAJpyykGdhmBNPK0JecTqXUekn/7pD1Ld9v6QQNchrxxvgkHWWGGGNA1lFnXIq03M1qFAcTarWIolMroUVAGPR6UPfvCDAewuv/zyYHfXrFmTnvGMZwST+YUvfCEde+yxYRQlALZVj49jjzs66lUvvPDCALSvfc3rQg591VXXBFgTSGsc9a1vfTsA4Qjtf0pTqEhGF9uSt9KWYZ/5jDWv3od8nVWEm0R+zavPyW7IxBIx1pAMt6IkOfboNenuu++k3H4grV6zNqTMT4FZ9Vjf/va3B3Ave+8KKt/4xjfGed59991x/MqJlX1rcKXM+1vf+la4N/swVhFwD9Hf2z1TUy8dnksTLBPzPpRWW+tsK6TLLrssvehFLwow6zUra5DD5ZzrI8D2uwyxzLiM+7Zt2wqgvFDnrBHYMccck/72b/82PqNk4D1/Y6ff+73fS2ee+dj0GcxAPUdl5rLGGo599StfI3kxEMaJjVFXXAb79wWQh5J8iwObf/jezpX7/z0UQsX9z6aTpOhDRWfMUryx67Lv6vPmAWyOh+zc0KByh9+rYqqx7lX1iNHMs4glGpnY7oE1BprJlxk8Szq6e2krxbgPYsYSPAET8YlqBxaBpZAz20hWtLe2xf03YaNEfRiCptl+8cSPTcSkbiIqekyudHTZ7nETsepMuvW2S1G01KVTTnoxVhCsPABgO3hb4iAIjhjHHpLGH5FAzp0dSiB4v78XSc7F8D0UkWWGmnduZH11/DeR3Zzm/Gp6mKi0Kkxo9Udo4Rwn2bdaGbO+dpLzLU3xmoq69N3vdflTLrWbGsNLAvdyx2HVxBzjcxK3chNPLugSXm2899QEySiNJi0r4asJtcMkiS1XtXIsOB7KRH4JWsuSE8cIecRF2NX9hTRPxGiLr9/i65kh4p6jsvyNe7D3YV/X3zPNhEuOt3MS9MDj/EDAd8EA8/7Pl73Pr73fmQf+20M9jofm9ZZSTtq2DzXxOCaI7XQlmGAst3d1RCnPHOMxvKYkXu06xJ7xwhe+MMa5JSKaE++WDHmAF+6AEmglXk6Aeg7CDa9sLj/DRqAsssZiopvh8UevTaeffnp65CNOiMXlrjvXpetvvindfsfdsfCM0Oy+QXMiWOAl3Z3pUxd8PK1auTwCJAfGYgDsYM11VU1p3YatSKCRJBJ4aqpVjyNzKcX+2QBgu9k2EQQCtFyUqSk1qy4ANsOvw7Oci78LIxyCqtnmpemV/3AJALiXBdiA2PrDDB6CATbQYWHw+7yp0V5vTO6zqqOu8Yyg1xrgEghLFmSTxzzJfUSdIz/aQzNYPl9X9AOWCZaV86sBBlgAPAvdMgPtMkx0LFNjTVEzALibYATVZFpKsHfNf303nXDaGQRNk2l5b38aGyAAxX2UpGi45brgaRjjWj9XsCoeR7hCR11rBloFfRjGXsFOY5pTgf0ESacZLu8Qzxuqz62RpgXT1rQqpw9ncFhgHZsrygaznDlTuLktUr1GY7LAwb7oCl0EBkZYNZyE53aweGcWOG4Emk9bIsnYhRGNlkzVrZjp3Au+WsfzkELL5jefkJZ2n5YOwwyrdUd/qt7I/V0nEwXLt5zaulMIoFbU0nD7LjbIXWlqw+0E3gA6QNDq9uNSx+1sjncySbeT3IHZbe3oxvCL82XDMgmh47Z5CcujFfNOEvzNErSGFNk67ggcMuOa72+ucY6Fu6CB6wIAm2jIACiSmb4uWLnswO54CKbCRETx93mmNzKvGQArYc5AOC8c4V5uFt57K9D1145f6ynji2cV1F6uRc/MZMiPAWXNsLqjOGJvGx5MRz7iWFQHMOEYW/XjYGtf0hY26yqb7CRmTFPUo2qMphR+hkSIiYBJXWV5J3tBz8GchXGZpmb2C4YBa6D0QCbYtkmyxLb+qhIg5d7SHqusW0D3/HNcxBDCxhoi2+7aUU9iIorjTVbpMh59ZuvTEuZCF8HO0jFcacOYfAIAPJU+evYLQD/bcY4mQQPwmLIeWH2/E45r0gp4NIFW4ca6sR/cQ0d1a5+BiHMkeZSp1mHUBrswCQCuSbsC2lq4ftOUCjQx7qKFytiO9JMLfj+1DfwotUzfjaBhB/MIjytc9a1NrZAUqlB33tjXmMbauYarGYtrlqQh2PibMPe6Ginn7aPUvHIvN3H9dLZutpaUeWsnM6oXkBpTs0pg6QY1y4AbY+0d5pyxPoDZp8WVhlAGWwwGe4Rn0zWTK7k9fQn0BLcNjLfm+KpGv/IWQTFf5vw6aNkj0O3gs9oZm+0soG08t1UmmK/cNog2QrouwwbT2AoPvdm0af0ECTsUHMiM62m3FYb6Wb5QMMG5TKO+nASqkBcDYM5JSfMu3nMXQeR2APw2qOvNgI5NnOc25c+83QgB+jTjZ84G64BeFSn1DYBSa4H9vSqVcK6PCRtzJ8CvSh1Dw6hfz/J+x6hlNbnnNcfp/OLzVw+uSne/5bupYRMMsCUJAPvJRsaBc36GMqFqri82EdNQB6tszXxIWHLiyLZH9qIVABo0XHPNNRHwDw4ORj2rdcDvwQRLYPBnf/Zn4a48MICPAXv3SSedlM594xvSeeedF7+TAf785z+PidaPI8hYvXp1+o3f+I30pS99JdjPevZEQYXBSLjZ0+pwjPZC7Ziqqdz5yEf+Nf3BH/wevhnjkXSQFe+E0R0d3EWbpa74TPsPCzqWL1+W/ujNfxCmVoLIIUB7O89RWSboftvb3hZsa1nnq7nUW9/6l9TM/kMAYGMRwaj1xP04Rcu2Ct417PJzSvnyJPFLK9fD17/kJS8JACzbW7Kxvvb5z39+gNuvfOUrIYE2+P/whz8c1yD2P0s+CgWc1/3UU0+Na6vhltJp10Y/0+cInmV/ZaJ9D99LcCFQ9++2mXrXu96VNuMmPbBz63xMtXbtMXGuf/WXb4/2Tvk6ux4uRg1lws9FPrNnD9XD6dZUJCBN1LsOGiPESryYwQmAU7ol5+P3OdHGLtbvDFLco+ZYDzWXij3RvYr1qpEyO8sGWmhFaTJllvnpClNl7+/oIhHlvsAc1qy0AkCcpu3Vku6lkXgaGhtKve09hWow92mW+Z9WY86jQgKsi3VzfHx76lnC/kOZzvXXf4J9rT2ddsrLAYJOVWJAg6mI8wjGmbtECVnVx2Ybqi6HuvHYA/ye3dLzNQhSwzNbBIBHaVnWZt04b7xrcjQtXbYc0oWEo8lj43K8HFxzenv7mO87Qm3RBXjYNbAjdfRA0FDisr/ERi3Ul7nG3vc0njfpklm3bNwWPcABv861ZpNGgFZByRhjtKG9I4whjW/KREcA4EWDMmgRx4YAuBDJ5PWS66gKrihvyi9Z/Mq9JHwKKjyXH0kcLKQPFkUA+a0cU4uOY2//3JNZP7CiYvd32Tszf4AP/cWf56+AccAUCRsBsOtxAFuTVqN0eGAdzesqMTPrrwqaCz55fhgZRscCYpIGVGEPKgCusFGZEXLhHiWT6sNsUEggWaBccNqRRHaQqRKlH0l7gKfQHuCUk08nXkFet31nuu4nPw4p1gZqcyoEx3K7F194QTqOFgIHAsB33bMRAPyqAgALFksAnAHCwbMvgl0Z4JxNn5JpvA8ABhgDvNzEmwBRdQbhLrJN/QDgiwMAz1HoGFnAIMoI/jJhFkxwlYVCNmLfD55cSFjttxqsb8ECl1LmiBIFiuXMLKhkgXX8TglowQBbS2xv2TpqiaOvsLV/MLEV6BRrgUcYSJPIWAUv7dSxURKYVvMWl1/y+XT2i1+Utu1ATojjaKNu1mDJelxQ2Q+CSYwg13PxHPlPtinivUB39ib2LFkwBVduXjxBV2rPCb0pJXJZEj3C7wTA5BoxyhHICFQstAHEwuLW4epcN6PTMuZVsIBRjxr1wNwfWODsCt0FsPF+Uddp8TOMYQBgWN45QHQwiJF2tDdwR2y+St3ra8PIoDexmAOApyjWlV3ExGxJ9yPTsqVnpq6RY1PdNe1p9h7MSmwztawxTZ3WmkZXwl43YcjSMJDGNt6M8Lk9LW86IXWOHpa2XTOW2gZbUu8kZkponlvYTCnXi5pXF0cTCMSzlrMG4NMRuRqS3rxAm2DyPsrgyqwvnsyZGfX6sv0DJAJ0xvNksnLW3IyL72GwV0qM/K46QAI07oov89bFUHSn4j6V4JprdJ9FvDATcmMNv2o/pnAx1bIuXKdlrc3OEXwsw8zmiiu+lx79hDPTFAWeg8ja23B4NaPv8Ag5P7L4GVjgafZrb5mDZ4ZsP3cEEMwCh6S8EmZTMMExHpxABNls9vX2si6coqsgvTmeJxCOhzh4EbMQv4tsjDutgNXsjCBYoELiJL7bw5UaSQIPTeF6OKCl9MJd4n0anaEOeCJ97FnP46ZvS+32nQ4GWDWIk7VkgDMAzgzwwe1oApkGJbKuIRUGGcFVEwC4yqSbtsWcfXI5v0bB0/TOtAIAO8IxnUI89oW/eVJqH76J3wOUAk/ZXgdgH32Q+QW67slW6q1hfpsesTyNrulPN5FU+A51lTcikR7gXEdd001AcT9aAaB+ycyqVgiBgFCLtWCKr3HNoDiMcaS4pAeLJBQrgax0MZZibJrUcXyoNAhTs+zqbV236z7pEF7jeAfCMQ96maHt/LuNz21n/epkAaUsM7401qsDRLVbS899UnbeRuJraXdfuvxL69Ozn7WcWGwnl4mgTQAsWPb2c+yqLsytGqNGzOV8M9gyNeKYYMygcMb4q4HxWsV1ucI1Yb9ivbMe2OszTHA/wQJWiSQK641rDuC3PhjgLIOuFAB4vuaYNT+c8ktpn8qLmO+C1kgfxd+VQDt/VNgfsWNZuu3N306NG6gD1pmfconJBgEwc2+2lzVZg6XFAFg9R/ZeqDPI49rKbsrs/smf/EnagJmTWvYWAoZHPvKR6S/+4i/SueeeG8HFe9/7XgDnvwYDLHu2du3aCCisAd60aRPg+G/Tl7/85fSD718Zwa/Sahnib3zjm9ESyQDb4FdAZ0AyC3NelWkF1Hosl1722fTcZzwN+f2SeH0z+8zo0EjqX74yamen+Gogi68RVm9vT3rnu94RbYuUaQt2ZbKf9KQnRY3s+9///mDvSgZAlvd//a+/p072b9IdKM0aKeWJdYgxqFTbcxSke5yCWQOpYPs4Xt+nC3ZBYOp5KvMu1QH+XjbX6yP41yXb6/mJT3xiHtg6hASyBmK2a5IZP/PMM9PJJ58coNl2R56fMu1HUxZmYuHiiy+OWmuTEf6tJBBMSLz61a9O/+e8D6Z71t0dwNjjPfaY40Nu/qEPnRdJjHoVDEWeb2Ff2DOeOFCIf3Br0/151WKgkxngvO2W020xILqv22/BxLEH+N/ua2gGlJaVOa9aCHLHSEyG+VoLY444ppmSNEsEKrRCs+d5BCk57aYoN3W1dUUQ3QlAc3xMsaZ7v73Wg8M7UmcbiSz2kObStR0VmVzjCqqZfvC9fwx3+jMf9aY0g+CiXpZaCTRrgWaLuosIgIHixDEkc/VkyTvrA/oeCiyOKdr5Gc/xn/tt+ZN/0QayRsw7YgIGYLtjYjyNs662QiIFyzBDbEN8ZMLJOKCHeTcNaBb4mhiKJNQ+jsx75bg77IjVMfdm+XcvyaAxPqOi6hM9+AzznDeOtqdhbsv6Fn2xOe6ebjqgjKFYKmBm3P9i4Cy+n/veH/Oz95TML4y9+8bO95W1LzwnJ16KV8d3g9T882JWuhyX+RmLS432Per3BYwPdu+/P/Pr/4fn1NwvWcNdI53fI5AO1AxGP/VdA9sY4hiWsu4KgmfGx9K//+e3I/EYew4KD1vFPagA2M07+v3ymGFSNBbmGkp5mmD4ViDd6Vvam0595Imx8Pcv6UsbNm9K115zfbrl9tvo9bc0PfbMx8UG8DEyvfWa1rDxfv3yLwGAj2YDNUNlxq8YsIVcIRhgFoPb79iwAICVZlpPtMhM41ABsDJLzhCGB52unwibKNtrwE1YRYWpv4cBJiiPPsZKEwMAXwgABpARGJE4I4DNk9nly3lnKWOF4KApHIv29cjsnWBRAGz0pvw5aoBNbASjm4FOZOS8NkXLmgyAM8gxgagyRzAaoBPH4YjTlVIrhRYE837W7I0SBFt9qfYaPhUX2fp09X98J53ymMenNgyMtm0eR45IwoPbUqVGuIo8UCbbddTNuBE0Yw/UFts9eec0whJjyGR76oIrNzQ2hYr9gdE9KoWuIYudBfzg+0Itre1xkFBqhcQiraw1DKyQxTbAdKXZIYA3yRbqgauaJHnuMmIEoLUCBMsGNyhHlB1RYohgUVMcA2LbFCXqgwMcUWPI0cJwaUBDEqOyDUXDxjQ9dicHMkT+oIPzPiotP+LJ6bD0qNRwFe18bhjm+Ww9q2gH9Us4Ox+NLHJ2Hcc5gGHSZoBHazqt9ay05dqxNEiv3z6u5DKYxS7vIddimvsxxvXSDIhbwTHyXnypNaiqESpWcTcOa+K9l9H/V61pgNw8ZrJsudhUgtrN13zBCIrra42zICQkydl5d86EhHPWtymAr9g68JuBilnTwlwlWkvF2Np9jC5sGJmR9s8lweV4MCHSYLaY+dtNUPLjq69jDD0KlperzC3ZBXhtx0SswSRDtPpiDNLjZhaAbL9r8zp4iKURJdEA2kmMSGbscSq4BRDPRWDCfdWp1c8KV+jcA1qQLNuUgcSChHtef+uphPa7YGxtw2L9JvdIICwDXAdTanKqjQnUDQDtJ8BZKkAaraRVGGCd/8znUgO8FeFblrHORKY/S6t9tMgmej+LwG8/k3zffzJ5wQozx2SvzVG0y3G44tgvm3bF8Wgiy9nKdWiqDDGKBxnNlfStT74prRr5LsmV9amylTrYyEsp9S5k8s1sFu3TaZj51ve4VWnjkuZ0A9f8hyQwf8y5bWRgjrOOKF+d8x7ytxYSmEqKooWYiRr+OMOkn6Let0riYJZrZg3snMkEfg4XZLJejQRDERyEmiGPUceXoCxcvZ3b0f85JzQyO5pru00+tiFvtMFZk6wv4yR/wRSzJjaZGOKtuyklqJG4M+m2qm8FpliwNFcNIoMmEUbtcB0JA8GuU0Dg69jyK1TyLnX+rYgDg2WJgmbqNvnbOMB6JwB4kHVukHPejvnVAAzTTg5znHs9g/qkpnrAEhnAb537BOuQiZRouaUplnLfQs4d8uCYW2V9nkFYNohaDIpNDjRw/q2CzIEl6Zbf//fUsIFGXayrns9EI+sgqL6BNnt1UV8stM8MsNfUENxHIyc3y5ou2BPcyo5a++vDLLlg0ppgwaSgVYBsi6QvfelLAcisiT2K9kIXX4yiCRb2j/7oj6K+9r++8714H19/yimnBkC1jla2yvUi5Ggwcta2yjgNj+h6XU2XfPbi9MpXvjzY4elJPABaO1hrOWbWb0snynphS6Fkge2l++SnPIm6yxvz+sR5CWYFsdbuGqCHBJSgSDD+53/+5yE7FsB7/D6Uyfk3wa1AV4Bb9irODHFrAGMZccG+JVqfAZzKCgtoBbvPe97z4v2Ui//Kr/xK1PAqpS5ZiVL5JtD197kv8dp4rsy6MusgBbg2AnWPz/ZIpVpNEO5rHB+y8AZ173vf+5hruaXUJO2eltHLWJfuzZu3RJJiFAa50TkZjzLQ/+8DgD2qkvHcGxCIxGnJBhZJythHivMxiVkxQ2wy079Ty2VLvvBZCFmNOyOgl2vnOLCsIa8xtubUIR3lSLCceE8wlhpZyNpRJFhyMTg4kPoFg0p5KSWYwp+iifHnmj9H8iVk0js3xhrRhu/Ke975F2nZChjjoavSC1/0FPpAd6TPfIpWWfXHc1yovCAGlEE3INFzP6K4a36dDlnvQTwCrhd+GxEWeLYB+rME2PXcMsJ2wMAAY8FI+W3veTcqHFhhenjvlCUjfjGh3tPRE2NteIrYxf+YL6VqYV+HZozd3LGUhIC9Qlg7UW6qEFRpJgs8yTUORo7fTzCvDB6cB641sygTKpQ0tpipNNlZ7IP72g8joVGMhzIE8jXVYP33foS71WzvZYDlX/ni4g0WxzCLFAh5kcifsScQvr810L8AwAcxwO/HS1Rp+ZjWV6IgWsfpsOL66NhzHS8xqOo3jR5f+9rXFvsIt/XBBsDu68qd68IIKh/UJGC2lYN99BmnpxciHRIAD2zZnL7//e+nW2+6OW3Zvo0FnQCVieQG+NznPy9kPxdf9OmoE51gs/wCmeKj1+LCSxZ3fwD4p7et2wsAzsZch8oAG8BaA6yEZTpqgM06AvKRlRlw27QD/pvfA4AN6KTjyUbWcH5+1ftlgAmIWIBU01SRz2VCNgNg/Uvc8IJtcIoWmajdx8QiAOziHiA4A+BwhY76YOP4hbqQOOeSveNeNJUuSsZ0OkoT+VUJgGtKoO0DqobQ1lO8p8zbOG89QgA6AUBtJXg5DmfSW354TXrk6Y9mMJmRxPBlJ5lADTso+FNyJPA1KK7BAul8rCFLO/u256sEVAwigI8YMIJxmWDAs+yYIFzjM/sVwwDOsp9P83ydgceJoQcJdqc9vwBUgGCY4PoZjbEG+d0Inw8bHJuN78sLDD6butkMocHqkSLSJkSjlXopd5IXVUDwLExysr9wyKOlYmG1CSBldRtlgWF/J8buovvSAL1glUkuST1HPT4dv+Qpqf1GNsYfAnTHMbk6qjvNnEagdkxDWje3ns1oZ2rBLOmo6aNS391r0/orB6ImZgmyvX42WRd2jLW5xjjjAtZmi9pV87hxmywVhAmtI3EUrG3kPHKWO3qUKnEWQJjDDqCqDCwvECa4477Hhsn1NQkkw+ITYwzzLVyA2P4JnGNz4aW+p7FylO3yuyJ+KDaEAmDP18TkLH7eVop/hESLXywav/lY+OL8GpUHsh5sWLcxHXfyicjtYWVITo8AJppk7jRhMsFTSPKr1Ixbd6Rnm226JrmNw0yOCRIdE8y2aa8bZmml4dscm30YYsmqaVYS7L4A2H/LAheC21JGFedSoMeYe2Zn4sLHly2RSgbYudnImO8EzCypcQ9lG3CDOhITuPOfdjYAeDv3x7Ug+wFYElHUJDDeMgN9KBng8rUh+YMJMfhprACoCACrtC7S3bgBsKqYX8Dd2cScQEFzxedekZYOXpWGbr879XM9J8e5PgQlbT1t9OUeo4UPNw1CufFkXnn6Men7SKa/uXNH+jHzebOgz/XJ5BBzuJmB0yQgVEpkcpFkgdLgKebLrHK/VlQuliCouoD5nIvryD021cfAUMYrmBXi5UeR1Q/FDHPaJFiUM0RGkH8zl1V2aDTIc6zt9e91LJgaWtXzd1Zjfu/fdLHGKMvkGvcXYUvqt8RgZCINbJpJxx3dTiDooEYiL1gO8CvDa0pTtjmnUUNEU6zB7humnMw8K7gf5b4Oc22HlHdb3wzgHwKEjpBJnPJc6UVe4/yhXwoGWObFryKhEj3KUT8V8yXmaGHOWPiyz9cA+7NzKdcAc29tB8T3I7Z3pVt+94upbgN1scjxbSc3Xq9RH+vELOtdyC+ZLJEwMSGYk7Y+KnRgaC9AgD1/H/OYx6RPf/rTtNS5M9hfQeGVV14ZNb6CCJlH62sFetYJKwm++ZYb03eu+G4kqW17dNxxxwF2bw6Zse95773r4/lKpEtAUrZBFBALUCapI2zpaAZIX5R+/TfOoVYYFQgAc4pazU7umYyUUkpfp3mVtZ0CYF/7xCf+CgB2dTDCO3cOho+ItcxjHJ89jqcD/DSHhFlA/l//l703gbOsqs72d1Xdmqeuqp67mcEgCIiI84CKifMsqGhM/BKjXxxiRI0KMmgUFY3+nWIMSRyiYVDjHI1fVDQ4Mw+KgAjd9Nw1D/fWvVXf86x9TlV1201DYyLfP15+xa26fe895+yz99rrXetd77r00shYGUQoqffSmK13tjPF0raNAmIfgn6BseMjEC6VsgUJZoDN5HouqjxbuyulvMwYlq20BFr+uwJioxy/k895XBWhvVa/RyAswBa8u/+XTpz/5vgLUsyo33rrrQh9fSfsc2SimTdm2R72sIfRGmlF+t73vhdg3v333vzI1OW8Y5Q+Tga+ed8qg6clS8dXyyxhHTtfb7c7BTaALKv1wG2q+NtjHFuozVVV3iSApWIyVWagNPfR6m0cH3Kof1naiZCfjLRutCYi0IwzNkeLxF4AYFuwTFjjsztgbPWld7/jbez74+EzyX5oxTedQSNiHJV50wNnnnMGmhYpXXn9+zCFPem44/9EHURjZRb7hD8Yrc4izmdAC7NAq42FnvB380b5PY5Bubnqj8og1H4EWOTvbvywl6p6fwAAIABJREFUkZkd2PnBdP673hlrto3yKuf4HJmXCuNvksVAjXNf2r1zzb/POOOMmG97eyj8OoF6/RwBzW7n7hg6LJyTjE/LFjWoAmLX7RjZN79XQDIzM0kAYWWaYNzcr4NmsxR8Lj1gcbNlMnlNBjG9Rn933hg82DVzXIBZXixBdeyzhU9UfvU+992ILhTv3t33Lv7OYLik5t/Nm/e7t/9GRsC92ICKe4/+QQ/BQ+3hFCwbhT2ce7azc992/hn8lOnjoxoJWfDZQnDw7p/SPmuANRSeoAvOzcJHXVVYNqbj7n8MGeCV6fobrkk3/+zGiOAOQIuYJNomAHaDqJtFMMsbVCUNh7VP9gH+DDTpI/Wi/ca9ZoCvu/6W/1IAbDQvDK1ZDR4tKgaHQrGvW/9Gmp0BVgTLgZ6lpUNqHUqnRQZYAAxltgDA+j5l9K6B5W6osHynAFgjkFWdNfAhYAWIFawKgqPjjxldAaaASGOxGwCOTScyfjkZJuit8x111aQBlq0CLp6bAV3qQk1yjBFW/g4zWxjQg2uVdN33f5ge/uhHp8kJnBXqyWYofmsgNkGFFwaPzCUO4qy7AHSbNvi9nXymU8EgX8KiWYPsOWQA5/lwvtYEcXJeXwPrZ7skeY1zZIPNRpvQqHI+t0svDT41I2f0EUd4HhDcgJKkkuosQBiXietmo9RRcBeEdigNcb6pF+rdev6d2qpwQc0QmjUGOAOE56kzJVQZltAN1S2sQ4XWBoJWU7dDn9qa6i40rqt5xX3S0WtPTmu2HJM2fxcQvQGl8wOWp5YTlqXpg5vSls7tacfoVoSyptOxLUen2z43TM1wVxpYsSz1AEJs7TLN5jDKpjDJplAl9VvnurrpQ9MsECQIUeH6W1A9bebeZjocy39JXa/zL/Y/73UBMsM3EoSqem0NPOvJrF2Tv6ssatE4SgA1AxR+AU5ctJ8x5yQ48fsFKiUIdhYXG4NzKvpUFw7M0s1FOlacTxk5LcBzfjEDYG+1Y1qFXmbG46hjj2PuAchwTHsGpEmSfeF2NVPzKy3fYEhD8I8za9baeVBFjW2CeTsNoJ1kTk6R3Z0xM+DccWP1/kXNpKDJOWBmn/tatMsKKngEhAQeeg3OkeICo1jaxWPgjsAVC6opaoA9KWjQAL9WXocfkHpSXxrkvb0TjXTYeDV94vFkgMmIVTiWdLeccXMBFlmnUHU36LWf4f84Y7OrnqNqdFD++a9VwEMmxFo4RY8q9sH16Cilr+2fSpd8+i/S9MZvp2WjN1ELTCCS988D3mqM27SlBZbKou3WdSytO445NH1j28b0PRSUfzA8k27jmJMKFwWQd5nCiiAiZXajDohrKC4nywLQF9LRBAUrXSigCvgEwQJCHUAzM5EJ1Gl3/BUzc/gFtX61gad8z+aNBEYNt1R2dRTMDJvdj0kddPY57us893ku2qDln3lbZHGPg2o4M576yVC3SpdC7Guwsyfd+rOd6X5HDUagYB5dgRDSN+DKpakdJQg28CThSGAcqtBBvc596t1kXTMTPE9wK9muQhF6FAd8ogC/cwqmdULldW+wF3lkggW/ZsDN/NoP2MBpFumIONGCfc7CLCXduexjncUMM+2roqI6175uc3u6/uUX04MJuhcAvIJTPEm/cU+8MksQQwAcUJ4TpQ9w5obk0gWvbU5KIl87NDRIP9vHQcM9IB166GGAsWGA2NVQjH9AVndj0MhWwfF88pOfxHsOIjNKCyaEK7/znW8DyH6FTYTNwn7+3Oc+N6jI0kVvuOHnAaBvvPHGXAvLnua1RoeHYGJh081mW8s1PZYuvPiidNoLn092iNIofAGBr8yCKnXbBfqPQHoVENxFFjjX1+bar9weKa/dTF9GgCeyv7ne2X/3dYFoVobOAlhSPrVT1na6X3k+ZqYdL2sjdaD8W9q1mekcU2Qvn6FrALYoZxigtnINNdgFFSZQG5lEP1/l74ZCS9SgdwGyLHOy7aOfl2I6g2Cex/P9Ptvn138vx8XXo98w35+vE7CGor7nE4mEQrioPF//3fd3duL4IQZTAQDdWx/OvxDp5KEdDLBb/JQCoAu4aDc7mT+Lb4HNco1UQiHdkg81O2TaFIrt+CNTtPpSGLAdIDwDa2sZlOcaQLaF9TvY0YcVIyzEvXS1OVPsi/3Wc84KB1ll/C7m+eT4CH5rNb33/HdBJ0YUK4ox0PfgE22wOCpt7NmN7amPkpFvXfbhYJwdd/z/SrhB2DY7fVBrzE7hEUJPA5vjOVeoLVPZvcyE351nM59qcuQxzKUT8TBwGKwnPBsSRLaDm0FDpx9nf975yTu7AfgzlBrJAJmuU1aI7Z7Ebva39aLRwNrCPzrr7DOjB3fsibEX7vbMOJvAedMZ56SdlI6t7l2TxhFXnIZRIk+wAztnpnnL2NZ00NpDInAUKud0EVCYzADiDKJiIQ6528P7vst84O+yTrjMwuqX6WOHRdwDgF4MEJchk9i28qPQMYmyvLvwiEzvQqDf73MvX8xK34Wv+N1b/gtGQLthkCbqzAkQzmLT21jz7gPa9uFh6tqx/7mVXz2Cu6ecckrsP75WRY/knjz2CYDdHMp+gg1OrheE7glPsbm2QX1SeGBicjR1Y+hV6BobxtBE1AiCrYXytDGwL6ubSyvO0hSGqA/RrM9dcmG6zxGHsASc0nsHwFddfWMBgN1wrTXdvQZ4/y8/Im4LANiIvotUJ80InAYJ2qZOjo4pf1uPUYcenKBAn/beT6Wt9BaRemid3JyhysiGCLb4WyVogMliJHTPCzUEUQIAc5gCBJv9NXMb9bOC4iLxpG+wmGkp7UBRQ8r4qieh6JSZ4FkAmJnjdjxCnS7VYW2yaR3udgDrVh1HDO1K6t1+8Z8/Sic++iTogxgk/CsStWlyK2rQAIYAwDoi9jaBl9kOv7edFK5tlLQntlqS3FuIIWaPLMCW9YCCOanQOMRGcAHjDTYxks5RljmHj72TDXDGzLU5G8Yueoni+PpTRy+4TjFyw5YikdE1+5dTzy0gugb086bOg/l7INSXBVVmRwXB9Xno0GSQG2RtiRtHysv7qsIs0iI41WM4adtwMoAF9hDmhFavfHQ6cv5JaeRHRKCuhgreN5D6TliZmo9sSRtB/Fu23pbWy9v9Oa02vl9NB3celvpwUJxHdYIJkwD3SeiLdWm+/UByxrtneZ9CxPjJOF4IkkWNtxlvxkO6evwIREvMtiRaGfbaAGsWlAUn4VTLKtW5Y34hFpuauReC4ajTjl662ZHUwOushVK3VHlBsO203AcKMJtLurMwVrDQCyDsxiMYiwh1GS0tzi/yrTo5HoF5YUMnKWU/vQIK9HH08+S+OGf6e6nRInvRpKIncrfz9AtuGBSw1p013ILTISOhTp/kWeZsjTlge6RxAJGUaEXSFHXLlNmiltRe1tDimwVJQacVmHomAorCEYsQQv49Wt7oZRS9lyN4ojvB34oY+SwVuoWF1jbXnQYBNQNTjXQkGdVPn0wNMEyWJpwMM8A6ZTlanGuGrPsKAML3740etS/LFE6g568qOkGTJjOXhTdgVsHsagVHYzl0i35Ekf75Y69MQ+2/TJWxm1LtV79MPZZnTdF3FCdktLEtoV2XaJOb+k5ck0bWr0rX8F2XXPOz9AvO/Q7W8gQOVBWnvRZFstxJ6uqboNhSZcuxDexR29o6AFuV9nT2UQrgy4+9a1XQDjqK+Za4+6HGXRP8Sk0Pb6V05DQM9nkm42vmnklsDayBT2uBAwCbBRXcsl4aZogDKJvt96dQAzfYwToFLUWNcDOB1TrCKyt7etPtl1+fDj/uiDRWHca+CCxUq84q6LmSwNZIWstMj46aeO1G1LPlNWJwNmwbk3yGoAP5SOqCAWc2YoqWawQ47WUm2EULYh4n2Nfj79YlWWACKrHGYq2UAZnFFjWLLbwMpZbzlXNhHLq41jWbmtMN//vTKd3CbSED3GKrMAMinGuFAEUzADh6DYcSOHY7nD/3E+qmce4noEI6/TsBaAKu9evXxr+N87rAahu1VBGa5SNSQtcAkFetWhNAa+fOkRDPaQXgCRBnqCUcgIorLVgnQ8Br+5+4MmspAXyOXYwjPzPs7y0Mui2VpglUXHLJxZE1NliuBobno1iJAL6s1xWoem5mgX2fjk60VNLcFRlZM1k671H3WfQxFvDWmQPN9B4uPxO0YuvLeW8N0b0m2VrMbTPV+iMT49R+Mrdkopk5m5zgfKXOdpGRBVj5OUWUVBU2SNiB4FKd90dtM0CgpzeL+UW8RlEmKbray9ivFAUC3PPvfbxvBGct6jr5fv+WFt6smCLf6xhE5o65MjVGNwEoqyH2AuDIyQV9pgyMq2TTuwvgHnWX99LHUgDsKQpwmoPCq/EtAkJFdmZpbXB5Oa4EGXgZNBZ8CdZRiGn5j0FyYK6T0eUuwYDBAnHP6vTJPmLF2jSybStAdi6944xzUy90Z/e/KezlFPPEGtk/f91fMLadsIsAz90kKrhrwwRerGntob51fMRuH530Eu9LYxObuZfMOZb3jbd8jq2iMx148BOZ04rlDXEUEySFQxZlSiaDZHFka3h3gG/srwv7am4z6R68NOO5cMsBBV3YbZleVUSwVrQh6MV8y4U47EP8MkzZWDfA1wCN67MM9Dh2ZWAlAF/Y58XnduzuR849k+jzWIBaVaYj49tLWR/3JTxgAtqvofWYPp6Pfmqnxw0o8Xd/37q0GfHIWcuKyutZMlcjLF34Npmhtujr5Pngi1nEKD4fDo9rK+8jwZiJ4+bfI+Cc4XL85MQVegIhepkBd+iSFfdjKetSoByCoQbM9XkKQFyC9CWnHb/uM8NcfGB/9/7dj/c/9e8K909diAqBQ/eFaI+nPgx70zy/S4vWzkbdOT9fRrzQAG38u0lVAlX35LFPABx1nUUaqHSka5xwP7W/T3ji7+Po9lFP9IW0lbpfxbCUT193wEFQeR5BdmxF+tuPfozFRbZOJVUMexfgdxZpvYsv/DQ1XPffJwC+/IrrAcCnBUKMiPMCAC4p0Pt/+S60UHaOhZQjZbZcEShlM6GjlAGwAi7WAM4KgNtWpOef/0n6APM7zpIspRAbcJPUmBe/R8auoFgsbYm09IyNakh7tYY26M8YeTO/ZgnDXw8KdH72pHYHwB5TYKOTF2JDvE8wYXbN2uKoMVV9VRoRwGycy9lBRnYbfVykzPaSPbrtu5elox91ErV31pzxPWTBhnAiJnfgWAqsAL9VkOk8zlllpoK+TmvqzsylUK3G5MZ5xaYl3lC8RcBb/B1q3QIG6dmAGoF6M84Jwcc0T7KpStZ61nvA+8HjxQ89ZxVGktZsJhgqdAbBRt8JUkQ/YeAXIlapZRCnpp/sTw/jbUQfw08d8BxVxrPVbQwETjQZNLOH0iFtl6z6dB2xremp2/C5qZkbRxij74R0Qt8LU/Xq3jR82XbqQzvS0DGDaS11lDcDqu/YdHt66JrD01c+8oV0ePvx6cC+w8KJqrJBT9anoXVzTv1kD1b2ps7V3fQRxulz+sig9Frti8z4qKht3XODmxaq0IWPExujQJWdPzJWvGDrGIXITFwjDkwmsATEzFU+WKfYuIWBz6WVCLqhZjvP/Qo6rQwGXguKdVEE7FyJe5T958jeG34QAPtYiKjqiLj2jev4kdigdNoFF9nZjyARRskAy7XXXJGOPvK+OM2oK+NUzkxQu9RLpN6MvpR8RJnmAMCz1rQr1ASTIqjxqoQbGJAaz9xVFIu7RiABiREBVtlWRpAkICLa3UStuAA4hIVCcClvklHbvAQAm02RKh4U6Fjf9gg2ukQwIuj0tpwB1BCRaeYEhpg/A0zAoyfn02cf/7TIAMPvjkysAkyOaYsRS+cpczbsRWQs9t8GzcdikO5lS6QMhLPAGPXTRkZZXZ1zm1Ivx7z6Oy9PO3/xrbTzxp+ltZx/G0yM6hRziIDBCEGG2XWA34euT7X7HpK+SRu6z119U9rYMpQm2gYJjPURFIPOb1s7PPK6aVICSK30R2pH6b6tg/XTNoCTTjCJ+npV1wXGVElzXraNKg2QwRb7kTuHAUxQAdUB8BGifAojMhkbQU9VcM/sZI7gxN/cN1sAzfls5sfacLK9DdaPtPYQtIsMv8Eu1jqUb3tpNwEU5miXgAQVWeDJNP7zm9PK+xwEaJ1gPVFHHa2GvP9ZcEvGiKrh0okV3YrAjxlgFagVlNP3yj0Ugg4u7ZvwGPcWlxqgG2JXgNwmsiCqzhsMcK7MK37Fs3TwhFKscyfXNhRrzLVYMBHKbGZkNnX0FzyyHKARAHezPtZsnks3/Nk/pvRLaqGxxxW8uOkms4g4/GboVQkXcGmMCwCs0xeOYylIQ4mRKsq2PQlgiuMcbUy0lmRtlnZw8HfBZAliPb/yPQLLcTKPmb5sIMKaSWq1ed3PlJTnkt7bjnM+Q/ZtFue8s6+7iNDbB1iFc9tQOb0V0Fk8r3mpbpyvmVl9BsU1Wwkkliwzz8e9swvnR4comGe8Zs2u7/E8/F6P4f302Ws1M2y979JrLgVWvCbvh9cV32nLnKhltMWMbRqz4m2ZiS6Vp32v92Hp3+W4lWPgczm+Zd2lr/m5UL0u+v96juV9KVs7tZDJ87OZ5m02PavuTpBta+FcF8Qv99/E/Jd9ctcMcN4j1AdZCATFkbO9LIFQscvEk+9tk33lGuQ+KigYQBB7kn0z1jJzpU9FekskmGddlg7x2ltpkaXwKrt9zInX/NXpOWGBRYNozuLK6g1V1oltCbEu+FTMYTa0duay9fDNBC8IHxIEHyEgwkcq2/lYNV15zYVBPDr+AacSxKXGljZIc8EEzNQ1AZQU6Ng0LbPaz0dgfMrK9C9jLAMkcuXhDxROQTDvYFMCEFoMfNOCLhf25M+MY+d6B5cFXb6ch6Ua+b5qgDuxsSuxsbb6M4BpoqXGMbw+A1eTJAbOPettBIE4NvbfQJvMBEsYurp60mvf8EZ2agOoCvTlR/ns7+4KWlhHSKqzuhY+lz9meGS3RCeKeATRmee8ty4Fw+W8KctK/Fv/pGarwCKsWALgssY4RrYoMC4BbTkPM6W6CNguPenyTPbw2p5u8z3Z+/dz2vz/6mN19ruSWp/3IFmRuUSw1EyI1cAUKZX5LSEJ3RNt9sLc2b9h2ScAljbiRuHGMUZU1n7AnrAR2hec9rw0uGyA3nmfRbFra4g/TEApHQL4PvWpTyebNx8A2LPXkPtdRucln3z6Ux9Pj3j4g4l+5SWSJ2gx8SPL4hW2ph/+6CrqlBTVcPMjQq9Dz9W7Cdp+qaxFKulQJU3bDavcbMpNNPPJpZBlipXy2+1EzaLGQ5U9DKOZCNs1KatvCLJO1q0PIa/JUUQuNJ7rjsDprKTn/c0n0zAU3CoGfM5epn5J+OFaMReeIIGbiLhKzg5kg1aKDy2Vuo8eeEanXMEgNCmzAYCtm3Qz4NlAh19RNNXI2SdBUvalcubTyFbUAEszNsvI+QJEgxLo5sLr1d6WNAHo3AYYGSPCPXrNdekARE7qZO36MLK0w0stapYg+dopp9oaYK6lhmLMDJmxlmk2I2jQXW5c4TjiDIfaTAZMYWCcsExkJ6n3W9GkqOn03zkHa3rMyDQAES3dnJfnCu2BcpoAiNP8EHgFAFNLyqZXBfRWAb+NOiBYeWpaVWVJL06Ac841ef3EDga51iFMG06qIQsyUBAcmTOAYHoAJxWiAdUK7gQdh39v0A6pNnE72T4UdSdXpGN7/zAd1/6Y9KN/+A5ZN3qQrplJx510XPoF871B9rf6q/F07XduTo88/rnULQDY6HO0BYXe7tWAiJU4yQgO9R8EJXol+MkMHVnuSY43w0ZVJxs6Kz1akSfvOT/A8AXnOa+BPE/K+tRWaWEY8VYiG11ERIBFoQwcpUNS771XRYbYxJnK3U1skoJj708DddsiPspxFEnyBisqlo2Km8xSAOzxIxKtC8K/TyKE0dsvhTFHYTuk0CKAMQcVqwt61ExkRTgGtL9boEHbwmQCPmmHrU88j4giywAgYofkrXW/DaLKZtFCIwBhrPmg/QNAuJWKpI1zitapT7AxR7usaNVglpABBQD7Y/1oUN4LAKxCe7SbCbEsveMC0XuRJRU6VKEFwCrWCwDJaiJ2Ukf4qLd3LSRoMjCbd6QHAYC+9ITnwM/fwPdgs+hVHRl3Bk2VTkl7AYAFVNSt7e8mKKAmlxU17DIfZgCB7QNG4gnwSMxmrrQ3EF1j3l//3dPT7O3fSXO33IAIG/VY891pZPNk2sG9moKlXDuEIX7QYWnTwSvS52+/LX1lw3Aa7zsI1sFhnO1y5hBzk1Y+cwDnulk5HJkKa+agzkNTB4G8drKd7VKf6wT0WICzFuoL7s2Ya4sNggSzIw9nBOMEu2bpzeqHbdKB5Y3eT95LRTdjRdbO+S4TJGY7aw7g18DRNxPcKu2Utk2z/MwzkZugFtbp212nfAGpLuyWQnwow2OXW1WwRyCjCcGgfkDFtuuvSl1HrOY7Bc+5TtxsqyDY+2aP3AZOXjhN0q0F5XyPgC6sVBF4tLVd0OTN7EoBB/A2MwcMsDWrHB5t2PhbAEwG2JrgEOWDRaASdAxGjJELJ3bm/BOGufSkFsFVuIZSoJnDnYzBQTtb07UvOj+Rpk89ZJQmaI3DYo9avDkDXNjhRlGIP8f4LPRbNVTGV+3v/MsneFcfhUO+29s7ARV3BoCDCmygVLBTqDJbVhUgj4C4Ss53/tjzcRc/U2yAd/Uy7nXvKxfUbidWbuwLL9/7rnMRAOeAq/PQvSpHVgt1XfbQKoGOJhhBMs4i2uRbmM8oMGA/Bf/QiWFI6a/M1qj3Y2224ZvYqrGFfaXfbD6vvfcd7wrRMHf1Gdby6885k0CRgfPSXzQ/yHzzbwNGsZdlNQCdlBxE8t/iBFhHspMMxk1iC22ltpXsZ6Js4F+CFXQsfYBnJvlsnZZKAOAM2PJ8ldWiTZtlD9vfNniuXcs6MqjLrmOmfpe/52cfS8WalmKz3AZo/+aGAex2ywKiZEX7VWRGswcX5+XalUkhUXFOIUJLBgD9Z511TpTLtdHWtEFGuoeewI2i5l0A81dv/qsImirIOYXfL5+v2UCQiTBLBmA7TKCz0t7CnsM+E+Ad+2AWvw2sMa7qtwEOlH5HKbEyADdNICBsp762wT3VZ3PGCR8DBgt+SQVRwwrHD/9dBoraFsw7Kdv2hfc1A/jt7IEzZBHtYmpmuHzsnvndWya4TAr899jee53R+o2d0L0eAIvEjSgJEI1Q+rvCGdKcQoWRybcDgZVBKCURQXVjZyJv2bI9/ds3/z194YtfDUdjdwD8mX/+RHrkIx6yDwBcSd//wZXp1FNfgAGy5UHEBaOPYBRNhx01oq+6JJFhDG0njvfSmpuytsdMmJlII1fWDPm6NTwC+T7EN8xySs+2JmdGWpL1gS4qhZ+gYNkTc4SaxoSYwp+d/9G0k9rTascKeqAyNqE45FBkEBz1MGHnrTPKtcN3BoCjFrPIntjGqFnxE+uAy+xv1u3JGV6+TQ1QF2bQo4qYgY5fKLBqr+3Naz9ggw38tGJpA4hacwnCnZF6DNgcZyvZfPVVaRWKl7PWGhLN78VIqEvRDuDpUYjCVkhY+FkCATUAjepVbQDBNvoEazfN9uj0ej5lFDM2COnI3ht9ywDrXqNZdJ1jzDkgyGttpVZZgE+6lfPjOJy/Ksr637M856wwG15jHIAwSoRyJOp7G2aDcZQjRap3Th0j+S+GYDlU++UcfyBqPZusiZ7jM/VNGHAoanxHgBrrd8icVVqpeRm5Jc2P3JzSxtl02MyD0iNXnpz+4YVv5vvM7NhmhrkGJS2RGeSm8/dQevofvRm12Kb0c2qUV0LFXHb4mlQB9EIOyABOCmA7NZnU7E1ynlWzXNKBzZgFFcfTdlvLYkJB7ImdLYtgCYAlm6pdLa1M9e02NuB2ftQkNxOpYma0ySl+7NvcrFjjFFs+96/C4M15/6TkWzssoUgHwPUYBfkciXOIIy4U4SwCYAFOVx89pFFGjqyk56fYRiflDpybQhk11mI7wZVVrK3Lv/+f6Yij75u6V65Nd0ywyUGLlF3eyr+3mrkiS1njXjdkCNg+xrKITuatGT4AsGK3Dq81wWOcF0R22tBAywqVUOtGzQoCaKRC85PptK4vgU8GOIYUlkaOI5AWw1oU0wt+o47cqA1j2aGwRzF/mNNHrjow9dy0If3kOX8EGgd0I8vfbGSSrxUAe7/M3v+mAHAT9sEatrbuAaEiKu0MmPRkDt3EnBnqmiTmsy1d/o1Xp8q2n6TZX1yRVrO+h2+nLp4k5PYB7ufvrU/tD7hv+jHz+oIbrkvXQ9udO+jYtHN+gAz9CpwsRN5QMu1uooEXWd52hK1aqe3taOpLjW1MHiZsg7nSjDPajEfQIFTf5O9EQEJskOEJYfKceghqosERgZh0UoNZvhbJDF9nKYLjCGDx77BOpPlHZsfWaMHcyBWxOlwhSEOv5dnIFgOQmSczBDqmCXLRDAhbQTXaLPV+ikZJnSbT2ES2rA8HaOv1V6bWw1ZyXNugZaq8DqG1v9FGi/ET8MqAyTT6TMu212U8IttkNMnAiIyATG+2Xrw5ekYrbpXp31IiBcb5B4p0qNJTAR8CDsVPybTQ+S8BcGSDSy/W37nyEiDrVZJNuc9EW7rxz95PaYXq85wLjpmKXzKtOsg4yx7K7ToMMDjHuTzvhzbgtwyArfW9Mwq0DnNJgQ4BMn5i3x0hw1n0Ns83Y2+P3wHgPDL7B3LufGzv2b/uDoDdp9yXjOM7Xw2I2y2gb6gfPwtRN8STiDSmToDNNPff/r519ok+6PZjYzvUb4y9pML8BxYhCDeb+viu97/z/LR18+agOf/l2W/Gb1FTpDNts/YbKnu97PenH1BG5/ICj79NRIQ3tuTfdLeiBpmg7By2pklfoJmPPW+QAAAgAElEQVTeuRz46is/ha0HAB91Cq1XjKUu53+sezOdAOCgzUb5hm3w8ImdonuqsY21noHlnp6zCKvfteu9XfQFso2NnEoJisNvKN4fAHpRfOzu3s1dwZsXkYFv3L2gsBu0E0wyNoxxO6UOc/jJk9jjg1cenEa2bqD1o1oyU6HSPllFq6FzWXrd608na9wXytuauk78gHG7xgCY5wGnO7n3bznnnKwlwPfWAL9dsJOcM6M4DKptqx8wAgieEetyj6W2O1/8fCSiAMlVkm69A2i04LfLpPC1sZ2UvNkTj/2hE19/esR+spQqwvaZphxikBssaX10cmfqhfWk7shSAOwY3hUQ/DsAfHdn257ff6+nQEeNKo+g6dj6gIm1khohm72fdNJJKDx20rLgsjSyfVvQSlYgL++E3rBhExN4PCJyJbUzFpKgDIdEAPzoRz0sOyZ7zQBX0mXfvwLO9/OY9C7IiPEv1AQNQv148IMfHC08zDLeSNul66+/IcQ+2qgTUmDo/vc/Pt3nPkcEwLuCOsXrUWfsQVbev6uc74NRXbSFgk6zLQ4U85mAxu3imZVOygoOGpMZY70/6uPO+KfPpWtJJk61DuK4SbM0HZJpW2UWWHVZDcysoDH2r+wERWZ4IStQBLDin3IG2IyvKrmCwgCGguCgRPNefvfbQjShCCp4e5bWOqgAbPbFQGWzQNP4p/6+wANQXKcutUZP3in8uykc0l9c/uO0+vjj6A9M1s5MPwfq5Du78R/RJ0IpOQNgS28b0BWaSNH60wz2bHBtXkvDOurIJOZrnMdoBizldetyFWrwvjsPpLQKAEuadCUUHoOxBAhiMyIiG3WxjIGCSjp6M4Jg63vUCYayM0UWeGaW+t5CKCtqfD2ejmsL8WIywSmtZMjpy9uBYVVkKFHzSwa4PrMNLMWuZvE8G99AN3MaenVj86bUfseONHjbdLr6776U0mYjBOTn6Dtsw3nbHhiRnHJwoy6yNz3wtBeldU97MjXCq9MEQYUdzOMtM9vJilKLBmIanoaSSMZ9xrpGgZkbV+w6xZyQkgvvV4XqUH8Wh5UFutanKq7DjzC42dYQ9iEULuGYq9zrfypA6qaLI9HxAPjmnzbujx0m5gDtzcxLg6VGWY3R5GBFDlBExkzmajgIOXiTHRvPxXsCa4APD/RbsMuQ7KBOis2kj/UV7ZfYFCfuuD0dASi7CUCy+sjD0gRBqO1dy6lNaoNeJWjnfLxsMnxVggJzCoDp7WgLglXGeNi/hqxXXRDMoSb4twnmr1lg8oNkSL2HKiNbo29LHfvneoG5FksAlMWXinEuVJoXN3URg0AFJ4axMwPMNsrxIRkDNts7l6cB1vM06q6/RwTmcVD93/GIx/HVHG9mEQA7Zh6pRu16BBCsASuSfXmh3/WHoK6Pa20HQO4cHWMcKLGwFy7BxCnaFfVIQ2MDX9fXjEM4ks4/4+lpTeuv0rYNV6buofbUevCaNHUEPRyp5/zqzzelb28BHB55YhrpX5c20Yi6d/lB1M2tRCitP/UCgntqAN8pKH2I3M2OEBiizZl9v6swO6pk7V0mSq60gmBbBPsxTgypa9fSBWv1vZH+XgRPuJ0wKpg72p0iAKfEtwB51gxL1Lr7maKkQ6zprXDuGJhjfoUDWWBQRXFmAMFVojl1nKsxsr8zlDPYY7aJjLiCWLY86cFWbb32p6n1fgdwHIXRMsDN/XVtO6biNDeW+2cdmWMdbKOoP9ZuxaSPLHXuv+N8FPRmyndQ5O35GWJprD/b3/GaKtg+C37nGZ/cmzuLgoUNisLFHEQKW/hruKXIDgcIhuLOPV+xYSI96o7u9IkXvCpqChujbC6slXbSUQazzK4tUiSXAGBn9D2oQb/rM3Vv78yBun2JYHWqtkugx7WTBaNQYSBY3buslxrLbLuz472nx/8AAHynN+LeB3zL082Zynx+uTwkP/soAbCBrWZYdgaipMjPoCY8jx9J1DFaajaxf8yiJ2P7zCq07+WsqQ7WqTvsOW98U3yX4Oev/+Z9qco6HObfGrC+Jl1YSDZXsdW5WVrxCGO8WAoTwd0iS7pQRxoANtfcWgpS5xxbKKNoofe2APjKqz7Bv7cDgE9NamvNNdC9iWrjQo09sg6KcuSg8uL8XQSQJZC882eNq4HZ4juKjSS39syZjUhslPVJZbYjQmBuP+rN4CfcQxroUuC7OwC2B3OVhJDB3zbGahpQ28P4y650vx3o6SCTS3ADv6Gb+zuMknSH95W/Z8gOd1nqRDDS2uGp6dEI6n/s/R+OeTJBd4IWHMkOOoSMoj1Qpe7+PNq47ZyhJpQSHEsO7Se+CVDb1b0ccS5KbvDbWskKV2EsLiMr3EQQvp39R1/R0rJpkwvU2lcdQ9meJLekkCeyyJVe9C0s54Ol2oOQog8TOLsD3nLF7Sn7u/tr+7v33+mS/x/0j/d6EaxcM4V4hDU0RF+sZ5Fu3MCI2XrDDJI1Yb1QIBS2EERZQK+z2cprTtQSAIdsu/iBhXPhZz6VTnr0w8M5uTMA/L3Lfpye8fTnBpDuIOonDUKqxeo1uSXCEUccHu0ZSoXIiy++OEvFcx42o7c1wna07M1OC9wvuOCCaFUgmLdNxNOf/ow0OkyWD+Oi8MeFF16cbkMxs5kM8SQRqC56nAqAFROq4yyngfXpxX/1jqAXTkKHmwVpzgkQFSICVGdAavYk90+dhToctOdCnEgDsMtD+xaApNhMFNgwI4axiWd7AvMc7YxwlnUs9wSASwGFADWFAJU+marbgl/9uTmyrXUdToCGdGNbEv308h+lQ088Djq0NcEqE6PyzDn24kuSXKIdEL6pbTy9Phtn2qeS1kHzZr4BwLbxsf45gJVOnbQlia/+rogPd7jC+QjC9XFmrc/VoLtP4gS3cJ36nyFWSIawSRTndasuiFNdZWCkQ0s1UnioStRWSFQFVEqVrE1x76kJbQBm69JipSRKY6Q37zxGtEKUL0TYzKxbX4lQVd2atSk2sNmd9FfdhKL1cFqPY3skztwlz/tTZLIJAHBltc208ME/M0orUHGvGgf4NTpoAUCrqHTQIekvvvnldB2b5xXbb0nNawBT0H2ncNjbAXVVMlk1C3ejtjGoAVy0ji9PEcm1DxCAQ0mLAMAFncoBERmGQqL9M3XEc0YqItAh4pTvlV/Zxvu7+LdOFMk6SMO1c38oZQpAbIzAGuIGta0Gfea5j1FHboDGicffIRlTRO4z8akEwLmN1izgwlNSCG6wi0DQTnoSjo6nPs65k39bSw3ve15yCuPJwVC9fvGHPpqmVt833bKDwFHLQKwDy9v1jWpSzgDLqgcvBcDS4gM4wUJV2GOay59hzAlbRBZ4hjGU/Gbtt9R1FYOzcFIhrCQV3yxiAYLDrhTOWSkKlmmqTsQM7uYdX8Yr2mqRaZNdbUurtaOz6TFTzemDT34Wc4Ge1CjYhuBYBCdyBtjsQay1KHXYvx1LhePq1FbuHxFwFMIbXCPxlqDWK3o2yB7tapwZY8wIHq6jZdRbz3hCWnNIe1p+zAFpA2P1SWqvr2WBNJYflZpWH5d2zK2k1n8d2ZKVls8SM2BMJ3EQhlmzw9ilEfpkjuLMIF4SrHKdB2vLirrxNsanzfkWAZLCNpnBjRZrBLpsawagFdQ6byqUeFivHoyPAMo+K4CXHcycLZaNktkp5fvidQMt2jS+uxW7JP6kFTK1yrwu0QKBtFGYHxLoiLoYdggBmAZ195Z2bLj2x6n1hMPJwjjRBbcFwFUl3ZrBAMRWAgqIVYi3dtQQanYwVaqfJZAS1AbnhVHGItIoQZNQawC8TJeXDZKVY2PeSO8LTrgXqRHXrisdV2aDiyAT9iuW+5KgZ+i1hylQ1K6eDidY8cgNzemCF7+awBvgF1tsqzTV3dspmBNYhFtf7BP2V4+ggcP7WwXA+aTurA3S1BSMEQShJhHL0ncwCCf4bYM5EnWy9iuPx/9UAFzajr1d//8bADhUnI0pFaVeGQArgMleuqwnTWxHT4E12NbdA6uBN+IXyuDpoIxtGrGwAbQjKpQ22IXjA2e/O7c0Iqt3+lugOeN/juJLCIDbYGJt3U62uNPwvAbHPVBas4vMscqlYFEG4asLvweHogCUi9ov86x3EyaVZo5dZICvvOpTfB7/8X6nqL/HFpkBsCrQZiMCoEZQvQj5s8Yj6836vDvPMecxikHLLnF0md0tQXCZHVZHgN+zknJWmI9Am77WXtfOvvelPYG8cj/zlMyctkorNpFhX+LxCTDlMtpQjVHySHszAoyz2NoaNsuSDUvi7BksZTkE7Di3CYT2+qi3HiQwPoGvLXssN46jFKKjQZun7Wmga1l6+zvemUbEGezNVY9LAHjn8Gj6/z70IZJpUOMVuMMfj3ZiXHV/ey9B/pylnsK2y2jsIgG3GRBuu8VWknM1gy3YmV5aqM0ggDe7jVaWnH8Hx6jBXlnQN9LGlvegGLa9AeGl79vfvX/fd+Z/xjvu/W2Q7MPJ5O+lx5i0Yye19cACSEGmALhKnaBOeDsUh1b+fQcAtNvefzjcKm2q7httepYA4Iv+5Z/T4x77KFcYd3pvNcCV9K3vXJae9cznsuppV8KCsDG4D/v2nXrqqbRo+D4Ru8tjE7aZ/W233RYN6J3YL3/5ywOsf+lLZPR42D/q2muvTV/4whdi833VK/8iomhf+eqX8aNn0rOf/ex0K+D3q//27yxEsn4sig4QezS4B2zMmKZEbOlNn/5SunorWalOxGXg6ep32Qd4XgGB8LtxDWXWCe9NUNm+QxaeRqwQSxEUh/CAP4VjoyMVYjhBNczZX0sWBQYBEPw9QHDu32oWI2jXGqqobcmOVggpFc6rLT5FH3MdUoxtSaQNz+2RxF2XXfnDdMzDToAuieayGVpbb7DRdAPq+/m72+ScSbXAcVxHlWPKS6bh7Rw02xZ2uABVgmBOytxvZI4UH4o6t0x/D7p2XJdiWUWLJE24NDg3jkjCKFpjT1Per1iS9HuBL5+vcx9m7X2nyJdBAK5W6a0GAZFabYw6ky1EB7fiDMM64BgKLc1DW4x2LtTvVfCuW9lk26AvmtFusAG3zI6kye3XpNaRjWkdNbM3vOlcHFBaT4xT9+o0Y+pv23g24BwVVAx9fXJ5GjzwfLJ0TWlg9dFpEzVs6eCe9PsXvCfV1nWnmyY2pTEy1HMqiSGeNOXuyZhbnxjZKa5TNUftbIjY6Ehb+CpV29li+6JwqnNEYJ75ZrapmWcFeMxMla18dMojK8XtrzDe5FkhDgGXGKBOosKdZPbMClsuDYuUe2UAg1HzR4Vy708EaaRS24IqziA7E7IeCufF+s12QK+1mlWirT1MrA4OuprNrA312A/8EQJ1Yxu4jwSZEO4B+TPm/enlH/xc2j6/EpbE+miTEERls8r2+DVbGD2vc+DD5oAtgOII0pAubkBrrwmAWW6U25MFRhmaAmcVh+cMYlh/xf1QUMlarGi3k4uUAiRFtr1wgKRGx/qIXasAOgVIsba1qweVV+5zKznWVsa4nTnTvXlneujoXPrMCwmGbIICjRMfAJjPOR9lMOSerEat9hP9xtlQdgDwrcFKWNYDY2CUVkXb30C0e0uqjW4neHBIWrvqA3a2Yi4AhLnecTb8S2+8JP3tpV9Nt/fQq/aQdamy+jDW3gHc11VkRg9NjbGWNH4HCrSs0SbUbWdhAUzR33huHLYBGeBOWuv01mQW2Lorq99GnTjXovJ0MJqdnwbjDHBibwxaCFSllwWlWRskfVkhNNdv0FsLdosMD+dSLOyytU2ugS1LIyIb6Am4PgzwyXrBRqkqb6lG6AsSAJAWX5Om7LHtG0qtsOq87ZzPlVf/KHU98AgcZCnw2lODINmxjsCIQZDoBc58icxvzv7mtGymRTcb3NGWRLss15xG16y+dqkIcIRNzSDYXumNKKAXzcdKLhxv/92ZtpDiztGD8Ir9B9d7HpMy/hXzkozKOgIcJ948nf71z14Pp52Ai/YTG1MnyNRhsKsY40yDZma7jor2M79tAOxw9tINQsVjx+Kii/8lPf/5anag14GDqfpylUByLHSDojFP+AzZIsV0cuBgT4+7CojvvQBxLxe2h5fLzOFd/8S94Z2ZKZTHvwTACxlg/02/Rj0S6vYriJ21e+OnYEfhLy5XhZvMYYNCl4EIN8+n897ythBV/fPXvZrPtuGTzKZxAuQz1Ik3LFOw5yd0sD7KVloI6CrK1GaCQJqwa6lYblklPS+9WGO7AJtFe63vRSFcBJyUzmpp2UYNcB278i8BgI+xBphAaCmC1TAIBuCOK4alEoGvAnzeHeC7lD6r9F6co9YqxixTx3Ppjr/kdWCgtcywR6AhWCEEGPA1ynuwP3Mii0HtZQUWQ9Uq+3Pa8QHQFsyxKvcxXDrs9gy+syrbobmvepi1u6hK18joa/M6ye5PEzQnG5ZWDCxP43SKGey17FD1dQJjZG+rfIeg2JIYHepVQ8vS5h0b00fe/b4I/ra4t/P6MnRHqojoCshf88Y3ckTmDqKNU2SZ5wgabq/ik5k8oG55J/5ZG5T7ZpIp05Q6qhejyJ8A3eAiKJsp1ZdLFosAxtL5srtl2VOwYH/G/HefWRyB8DN4VNVjIoASyVbshUxj90rxW25Th/4KGODjH/94etGLXpT3Ue9Z3JS97RX7Hul9imC5uQ1vRW4eAOxBBZmCza9//evpoQ99aHr+807JipGAYzPAPUwwufh1nOz/uPS76e8v+Mc4yVDAZAKHIieGzT7Ajz/50QvR+KW0jyygkKNjX/v6f6QXPP9FGKFMFXGxSr8+hrrVZz3rmend578z2jQ4YCeffHI0pT/vvPPiPT5/5CMfoZfhDeHUP+EJT0gPetCD0rnnnhvg/W1ve1v63EWfT9+/7D8jY/CYxz46nfS4P0jv++CH0+atO4KmKV3HGyDtokbbkFRZlt7wz19KV2yx/gR5fChritjIvLTtQ6jZaNMiM8QPGaaF1zVkuwHgLFC01EhjzEPlyMsHQAIGbGtkjWTZGikAnpuLjqYgpzCcYZcNevIs8Iwsh22HABiqQs915NZIKqN2maklu/ejK36AyNND0jbes4MvG9cfkVbL+VsDPMhtkBKtjpGJTLNG89KHjbwBHMwQizdmA1B5MpkSGr3x4jx0TDl/xZKsF4w2ONYLWg+7OB5RKsNrvk/fUkGMKMuDzlIXAOukqvipsmgA4Lz96G96aLPBVbsbz+2gfhBAjIiOggvzbURuA/Xn3p2dZPHbVd40v0PmuKdpNA1hUDtu3ZG+/dqzUrplc+rn880jtXTHLW9m7v4f5vemiITWmw7hK55G/8rXxXXWBpDdPaQ1PfjcV9DCcxIaNOJIZHzrtCVo5Tql9kwgsFHWqbpQ2y2ODPU6zp9rMYfueBvdnI8oAPMpsmkZ7MoNb4JGFKqz1icKggXxjgPRkRbqFs1ItfG79cLWCbexSXfRn7pdMMxuKhXa+mABPU16cboZF+5fbtXFsd1cub9lBD/Xant+WaQL6Soo0D3cS0XQaMtAQGh6x8705b98ObzvWzjFHWzCI+lzP7owPev3T82M9NoB6a2X/DRdM9yRRglCWNftd7a6kfG9CmHZEskuY8E+jdp3PkeGeB4gNMu8r/Jc42eMgnqp0FEPbM1O1PuavgS88bpAJ7K/RbukAMEFFVr1XbMACwA4gIiTvMjUTcykZWsOgnKsK2C/1/a0ho8/HMfnU08h8LZtlLpqMsAGgVi7MhEcnxZVbg1AlbWe+7a1e3gH65K5t2LVLCyUUZgnr6du+iewTu5A8RugN0MAofaQdOBhHwhg2OhYTmCgkf76ogvSrcsraWNfe/olAcHW/jXEZ/pSdRiRNGjOLTQDbh3HNWANTmyhPsqyBdLp8wjYpSm+iIxj0yQbiG21WJOyfILJwxxX4ET70MZmI605xk4gF6BX8TSBsetQ6nLO8JTK9KFc7sYUINTftYXZjSgzoC3ObUMHAYAB20zrOYNe1oVj4yz3MAtsyzY0u4IRYBmEsccI5kXAA8eF93/3mh+ntSceBYlCQ1Jkf0IUzZZS/M08q5EGZ+Xyo7gWwRd+j4KNkBFG1wIF92hTZEbXcp04SAarPiIoVNhsX29Yjxu2VQBskE+jWELaPLe8PtdkPMJH9v28Xugi7DIe2OGhzaPpWdy/Dz31BYjxASQRmPP41s9WEAgSAPvIaroEYO5lALiB02tG1zH/7OcuTk/5/ZODumgQuo2A0jj0xlUr14RSbQhT4pwKfkND5B4B4P/Xwe+ezn//nbn9MkH34ENLAXB0HeBydgXA+AgEqmowrqTFyiduI/HQT3CkHbvQzrzuYX9/y5vfFHorE5Sa/BX9e2vMia0EPHuG1qTtqsULfqXKE0wB6WCbUPImEzkEiJqepQXY7gC4CBQFYyKCni7R3cc1l6hZ7qHSdCUo0FuoXQUAX3UhH2kHAD+DLhEyc2CT4T+4V5d9gAnRlos724v9eGh39ADC/hTsrwyES/+3AMFFYDr7VbmWWd9yPjolsJ+GSOT+PorsefHx3cGwtq+N8de/l90XLA6CpvrbMh4FwFWTA/gEzgfFrSyBnGdfagIEC1zqlPE0wQYNlijZYJlUMiunyMh2dyFeynumoSjrg/eiLzI6iaYQdsNuLHN071DpewD/W+beDGVwgwSD33LGm5lbZO/b6VaAjzfO+bkXn/u2v06TgOoujjUmBZpjVaU5M+daoeJb6iejzQy1961GQieruC4+dg+cLF2lvwPB+zvP9vw5E3ilUr9zZQzNFVL/aYAy1WHa98kydq7J0qhRPvH1//hWetKTnoTrB5uEOfFfDoDr1FtFwTmTSQr0YYcdFsJRInNBZi8F7p54j/1QmWztROxGo+UAURcWyM233BpZ4FCcXQKAP0uk+Pcf/6hsOnQkl9Q9LALglvSlr/x7etEL/wgRo4yv/CIVJI866r4hxnXe298WapJGdk444YSgPL/pTW+i7vc+6cwzz0yvfvWrg/LsIJ944onpla98ZTrttNOCDv2BD3woveH1b6Ld52YcqrmoBX7Zn786vRUqxuatRCdZ1LSvD/upEZ7rHkqNZevTaW96J3WOqwHECG6ZEY1ikuL8wj8r6oGLDcHsqM5m2QcxMiEFXsyZkjw5woUTtJk1EdhJMyTCaauhsjdwE8BAEBtOqLVtfoafIPzogJqkkZYmQtSpdQOy9lKxKTEgH7AGu4uVbLLuRz+9LD3w8Y9M27tb0hbGYBvH1ck3E9TBtUBgjUyw5qJk82JRyAibXSInRtq4mYywujJ1HOgoyYxG7ta2GqksrkzQEyA4sGNkcqVFBlAJCqE6j/wdtYGFs8t7K2QEs7CR41JkYjT+0baEazNbxHcFxVrWIHRSa4THoDdPAj7rOPgC4dzxxBNiCzPTTJ1uO8dugd56DArA90Ua+6MnPxvK6zig+Jfpyu/873TI2l8Ayn7Bp3ZyP5anDcNjBIKOYPxOSquWvQNBsYNTWl9ND3vHq9KGXgwrdZk72ZCBh7Gxj4xupdOMLTacFNlJrgiAHau4Vu+aqUX/zTtZRrN0DAXG9qxVjdbBygA+ere6OfCaKrVNrSvi2axRS9QMS6lWLZpsN0iivw3AzyE6rO+0lZL9m61rUpyN+zaL8FOzQhqwF5pUSCyivgFwmA8CYOdir1lgjRBR3UECYCuJ4H/gJfTKnbshfeTL705bD9yZ7pi6PR2ImnD3zt70FyefSWZ4bTr1gn9LW6GMT+Hs+t29CkpxP6pG9m2DRB9T50Sbc53jNTlxDfqY+SOAUO0im8kkmmCcFKxALimUQKPvr1k+gLCU6ADA/IQw1gIALuo+49bvClKyKAlUfwQyxndMpbXLD+XW+/3N6Uh6mK+8+tb07Vf/FQGRO1JlgvliAEjwYQsd1522jN9yrmH/Hq7gTgM88zcBfv+cufYDMrjVtG3zLWnt6oPTFL2424eOSeONY9OqA9/GVYECOwfSc887M43efyhtIwM8RFuuMTK9Ok0V6t0b3PMa0YbZSeYHmeDKMI7mOPd4J1nQEcYOVeE5pbj5Lrg8wQxgpcY1GWn3isQlOjZG+EvbZLY8A8Gsrrr0UdLIrEeP1gTSXoyq+wULj4Jyz99lKy5vQc0WRtCbo40MtDXt3bx9XJnqtsaaEbRCva4QCFFLoAW6s0FUswaXXfGTdORDT6Q1XT6WgQlp9jqGBsmMmc5Ala/BGrBlUx1gH8rVfGewCWQOAJDnpBSHVoXf4dorTzozV7zPC69w0jLGMwCWdWAAxnWM3YrUjgEune7cGzgCL46d31JkyMtgQAQx2V+PYs2s/fa16ZtQP9Mvbs2fN2NqdsQShd8qAL5zkNmB8zkxQo1ePyKYjOfHPvbR9KpXvSJAb+x7ME66AMNT1Ljb69GHrY/GEMKRMjmbB/NOHncFXOzrO/Zvff63faqkvYaduquZ7/+2s9vrgXYHwO71CyJYRYDevbyd9TyNCNZyAFEvH5qm9pN0Svro+R9Km3ZQwoQNfN3ZAF/Ki4bxK7sGl9NWkJAVrDoTCeq5CJpmYCDZGkvRU4VM9UFNZLj2FkCLQ1gKH/L7oq0qNS7y5YQwlsw0A84IKlbYFJvJAPf2zgGAP50zwPd7DgDYGB5Mv9ChNkiGDgAXGswjPRYcGdki+/OITHVx7/XbYvf3WTdlweDk38ryh5zpzq+VO9r+HDuPQR6dksYbGfTiy0qgV3e/BpQGELa8EfBbdloJNX1+VqxZgxDuDnyK6dRJUKKF98oWDZC8WwvVKHuwvzh4oheQMz6M7aCTjKrNLZxIjSBIFyJ5szw3s5csp4Z3+44t9IHPNGyZpjJJLbWcJjgyRXR/bHI0rR9alc56PRnhCXAJtrfb8jA0a0x2nH3uOdSOw17FT5qU9QNW2TpD5w50PybUXCiClaWV3xNz4HfZ4P2dZXf+udm7AY0AACAASURBVAoYwG483SRYZRWX82ySZGoX+DJrMNE/Qo0i7tsnPvlP6cUvfnEuw3VvNNu/nwGoWAOVrkP34cEtInRbHHVDKQgOvg3sOcFWjFEXTqz1AWZily9HXZS+vzu27+SCBBpM9qAQG2nyb5wxHNh/vfDC9IQ/eOSi37/7ai7O6otf+2Y65dTTuFjrRYk+hZrtfDrufkenP3nJH6fPfvbidPnlPwlQfMopp6Rjjz2WDfhVUd8r5fkNb3hDtD7yx+zw61//+vTSl740rVu3Lr3xjW9O55zz1nTzL34RrYLuf/9j05++/BVEkd6etkBFc/ArNgTXGOtAE61KfWvSS9/392kzwjJVmpLL+Cixe4iLkgHOmTVBsXVyKqzm+uCgnBZZgAUAHNmB/MjioJl2OK9isD4WWVopy9Kgm6m1lCYYIBLLpdumg7rQFmMhQoixKgCf9WJV+6lCNWyG9hyCWDrevFfQ/+MfXpoe9oTHptG+StpCpnk73z0pbckMF2OtA9aPs9nL56RCt7AhNCPN1wwdms42gCpbGWSmoS2flDV3DBQBa3Fz4ffsSPOdAG9rgKV3N5PtsTZ51sLLsPpuMJxZcLcXAbBc8ibQh0quFfsUYwibzTIzlsZgp3GOIwdTiDeFuK80cYBEA+NYAxyFPBKApUabmWqNWuH6GMeipoRMVRfRxKbbJtJ9hnvSt895F61vfgFwu4ls2avYqL9A0HlnZJenQNlNqusaj6w/DIrOJVDgkXxeP51O+6cz09XVm9M40eMW6p3GbQ1A5gZPnZZOuWVDNqC5pdG8NeNsnLmWqGio7HwvOVzxXm++kQCpg95w/869R1voRZ1FeWhrQw9ka57t02f9YhPZYcXABDc2j+imzUA7nNJuwG4H96jDckoDo0TSpbXP0kvWAHKzAQ0AcAv3O2fnjDBjnFizqrbWUWfsg4rW47VQYzMECP67V5AhbVyezvuP96QbD9icdlBPfRitddaOrEynn3A6maz7pOd89Ktpc9cqetECuLjc5dR5tQKQarbHYHxmBcAsPgGwNe8twXbg/jHX61KhUQcHy6EKDUWfc6GqOtSSY+4ztgqaNRe1v4sgWCCnSElBPV9cXHEPwvAFIBGssKkyB5qrBPksP6c/6dp6azpq80T66ktemdKtRCHZVM0AOx6zZkUFidG+4p4D4GjFNXcH7b6eyRl9P/oKu568F/ZKniD1W29/cBoY+idsjyyA3vScvzknXdEN3R5xrBlqyLv6CczZS9vp0of6ubR/XMxeWoINzQ+lrimYAGSEm0YJhI3VECtkTiK3Pm+h7QzOJevJzG8dACxl3Jp9q8uMzip+krO56hp47XZEz+PmXwqczUedh8E1UWcWDSyDfVH+EQErDZWfMDtauHfxdTIC7DAg24W1RXYwBPyc8jzPOElhxFSwgyrxC35t6daJ7fjhT3+U7vegB+e2WvxbMEOK5KykD5cQYtZRI2wLsgYZZ0FwDVtSY85oG5wnEb9kzjek6pcUxJgktgExm5wzwRGclIW04Hpy8dYQh8p04T1mha8IrjjLHLcQypIUvpBJ1nnNYyDwXz06nR61rZ7++TkvggINhQ9qHmozLH0y+TqGgQMy1dxZ520onbTSYY4vW3jsDqLuKUDc++eju4FMJJ7qOKQXXviZwt7by9HSDluczMHiemE4wzo5IXEguyqy9eUjr6vszOTnvdXXFdhl10vew1/l+xazNrtex+LOu/jh8nz2nOlRlChf78Jjr4B1n6eX37D0u/x7n9+Xqa9lV4m7eJS9vi3XkufxViwqj/uS6yyvd8lzBm2Zjl/S8vMBsiRUKLGb3eT+ttkiD9DTyboygCqL6G/Oezcxzua0g6DIWee9PY3pH+K/jfM8ZQAcv6MNm1aj3VsXgdZp3tfOXtFBxH50YoQuI9gi7ET0YZbLVez9MXx7dIYX55LAd5ewnIFeOwtYA0wGuFSBFgDf7+hTZGxHDfAcmeIQwYo2Sy53EyMy8O4BAObbSvpyCX5j3CKQsPSWlRlimVn5/ls37CNng+9KkOjXp0BkoANsZwp5jJ/3dMnCqLDPB9jAf4q+2QxIFxgg1rFBR0bB8J59tZcPLU8jBMj1l5dBZZfxIX3az/m7TKHefsSwxA9FxriTYJj/Jot0GnzRDGAVWAt2LBOcJuu3Zu2atPmOzQhX4atxrbNknI054uqEWGJPL99B33uB7wC+0RznOER9sJRr5+R5bz2PY9L5BWq2LbRMiHT29aRXvAaqvSw8h6+YQ15PbFURVHGH9zl35ijnVn79rj3yWOb7V66zWD+72JEsROpjTzapPFLpIsY36iPHZ/ZuJ/d0hrvbtd92DbP15dMkMC2xHTfAxdyaIoHq88cBu+4ZrezvzjWDXgZVnvHMp2WgDB4UF/6XAmCNTCle4YA6cY0EichXr1qRToY2fMzRR6WvfeUr6cprr0nHHP+A9MxnPytdefmV6atf+FKaHp5g8eAgYbwsmNcvaOd/n/34J9MToEBLeYvbGKGtWIJ5Ghhc59q+/N1/T8+GZl2foRYK579heoINdR2Uqmc85Ympf1lXuuOODbGhHnrooZE6f81rXhNA2OyvGV8XsADYHqUC4Je97GVp7dq18fuZRB43btwUg2nW+E/+9CXpne96F0y0YQSWOF8KTjulfXCCNZx4uo6nl7znY2krrXCayAjzlshMh0iUeCZ8bn6xNCwc2VwXa8AwgLA3lEXnxKtbc2dtnVfN+8vsW7hYYeQyhTlqgQG+TQphhQ5Drpc0E2yNZqhGh1y9Wb1Mk1F8IO6XuR1+1fnTQQyQwRBKe2zBKbzu6h+mEx7ygFSjD9/sMjYYvneUf0cXGefbNkE6McA+Vk43zvAgE06F6HbVhhHCUgwrVIy5/hqgb47ssBlFr7uJ9wZYjfu62OqnFHCZI4NS6TECZ0/QILJm46Oj6GAw5jrGtk2Jdj3xk02ERldDNKUhta6soFXmbIkU41xb7ngHjgxDTBQxRHp8LbMOxlEcbNo+ng4cbkoXveIVqXP0Z6l19Ja0fecfc16Xghi3RRuWXmq/m1CVnhyzm+nD0uDaz6V5ggZpRT097NXUUA9uSNtRkUz9g9BVMb6kr1o7+gAl1LfIHqC+1BomA0H2E26qEd3iJtZMLYZDk+9/dkLY6LguMypNnQBE10SW4uXfQi2M66UHqZlfsqvzZoXJGLVwjDlBcvQp5RwQdmrhnFsAwF389DFH+vn6TrE5daHz1nHTbyoElsmEg4oAX1J7HX9bFuC8RhaP84GSO9RFZJWMWfPkWFpJVP+DL3kSp3NT+uD3P5ou7/k5YHUmDSoktXUgnfOoNzMXKVP4u68hqL0qjTH2buwrqAvsjM2P+cIcnJYFoEPjHI5+stLWOSRzXXwmFbbK3/6MM0BKIpHXBxjlBdZE7ZA06Kj/jd6vBfiNPkJFfWYuwA9w5k9JJQtngmvs6CbCT/1tGzzbOrZtOXP7ROplv/Dc/0UzZ6iaQYG2ly0ZS3l+PFpw0uw9vHcK5562n11fM3PYRm3BzMwdtIZ4KiyaawguSWPghnQzz6B8NWi1tmPyKNgpX0ytq4aiXdBT3vnadEvnrWlmEGqaPa9RtLSuuk6AogUPrk5UdI5McIUi2lZS6b30Kx9ooQUS77Xv5hxBjwa84gZ14pPQoe1xax1cXWVPmAGuddtrNBHkagCWbY/URADIcg/r4BpFHZxD0UpGoLXQNvDqBIdG6HNLPB1Ex1y30XZCZlA8bi5bcDY7J5o1lBWojrZpg6amAJQSCFEjzHSW1WEJQjsboXQ539+M0NwNP78u/R42fU4bRS21NV8trJdWMxYGn6SHs++0BGsm1xqrNl5ljhEeC6HBqWkcajLPah/I3JcxMsl91UkK26uLZ49pflQwXgQsrhMNbBRnZCp8/PCZKGXIoDeLrWmScm29vy4IYrmmGdsD0R84dttY+uKpLwwA3AEAnqPGUQGXSqgD5rHMGSP+NLhYqu0WAdBdnIDdHeIFkFW6uYsALjvPS0R4dpmii+/bEyCMrFUER7RQjkE9ffbiC9HmeG7eCyM6WwQE3I/K8yoixpmiWjrvxVjHe0pAtuc1tOj8xUrcy0LLImza00WHflcA7JHK7HrsGoXz7/tLdeM2AnRV1kWzWXz3UexXm440nQFsmSjr6c6cYYNCvrcTh841od80hy+yDFGeEcQ5Qwk5pk7+ll9zUAUZfE7HbxrHsJX+3bPaPAWhCj9sTwOwN8d2qYMd10n2dT4AhWvD6DcZOOos6+wH+gh1AqNOZ7Mtbbw34nI8KxDa00MdJzW52tFZAuzqXqRuBok9u431UoExtYJEQD/rnTBeet8735dGyBiMEih5zdlnskVClzXAZyuhABm5BjYzMdz+c4FYvpacrYw76DpYuOi7Av52fc/SsZH9IgCeI5rfXCED3DOXrqUNkh0X7nfsKYltgX/PFOgm7GULdLwImEmH85zuAQDd/X4vgKAApUsfRX/euO48CmUQ8Z4CmD19fs/Bn70ss91e3v37Fu7Zkvfd1e9f+K4CMGZ5zkX7kAMu2d9b8J2LL88BBewtE7bTXuMGYlk3Ai5t+TlnnQlLjzI/wuq4NSG2Zeulv3z9G5iplKp1DaQxhFI7u/vTFvyd7o5B5ip2Fx2ZSYG19dBmxO2soT/jPTHgoy4Sa9aOOP7uHZu2vhlKtn76FAkACqn5vJRFgD6JoBlUrtthotmVphuWjGVCNQKgft5kYwvnb/nMNH6BtdYzaidYUhB7LPvhEgO0O5DePaC3NLtd1j7vbwDlrs2Ivb9rXwyEBXYEFxUYgT35oks+E9pP/i7z4p4EoMKU7CsDrPGNyH7x8Ib7tzf5hAfcPz2WVkZXXfFTmodfk27fdIeh3fQHT3lyOuG4B6SfX3Nd+uYXv5KdeW+02SOMKmzc9MWPUwN80iMoSdT649zoUOorucnAXWvBcFr79bXL/y2d9pI/xNDiPGF8GtQOzBv5w1G7z6GHpMec/EgmIS0zbKTNsa0NPuOMM9IBBxwQANefpRRos8NSoFesWJHe/8EPpDed8cZ08023RLrhyPveN51++mvS2W8FFG8i84MH1kV2zU1gmuxhImqUDjwk/enZ70nDTetRTkakiN1BvBvlh4xViGAVIDhKMwC9UlP9vcH3+O+VEFnRCeR/9ux1obJwo2ytGOdYUL7g0JcAGEdOJ5EIQmRIpEbXmnCSAMQKVwm6BaLh9xcOVwBPDhYTP+jH/JJ1XqLW75prfphOfMhxQUNq6iVSJ9DgZycZpVEcz2njDYXZ7WKxLSe1MsC1dLOOSbLiELBBFsdVCMwWSV5zA2plA0dOeaYmnendnDJ9I4HwXAhWZaphsA/DoZOmGCns3GKzXNWFXyk4DudK0F+s6Pi7UNvWMJS1BWbevXTvTYNsTih6Fz8GD0am6QfHfRncMJx++L53ppaRn6XlldvT1T97bVq28noA7PXEHMg90hO2OtGRlg08iEzhCWnVQW+FxsvGv2wu/cNXX5XGl12XNtZuTpuoZdlBxnAMqukEKblhQOU0ocopIpLzXUj7O38BJC1zZI+dW7an0oE04CNzoKwplS7uoo9QcOG4xZPUSoVxzCzRYqBNtWszwowzdcLzgOB5sr5zAHZ0/zkGlCQKKduIYHdzL/q5hz06JGTqW1EIRhQboMNcIHgxj3NX8R66qVvvhJGeZmz6CIw4DWdH6Y89sSP1My9WEYH/yOv/hInyk/Q3/3peGj5wPO1obEvrEMBaPrsuvfQRZIDHD0jP+tuvpG3tK8jiZrXkZQpPaAeMvHNjbHFlBtiofrTaifmegUoEewDBIYQUbbsIzODQjlEfNsP4GEBJ0NwjA2yQrXie59+DWp4jUDm6FAOcAXBQ9exxrbPFhjLPWHQC0OqcW8+K5alz22Q6hpbRX3/FGfRmJbhGL+UMgAmC7QKARQB7c8DvwvbA+fVArRgdvRmH8o2AzUtTTwvtIBBTa1/RRm/MGmDtIBztx1Gy8Y4EK4zoQlP6y/NelX6247LUvr49bcGhbBkcYB7hlGpT2EAFxA026pgLOG5mL5oZxBbF4GAN2NrHDMc8rzco47COXJsuY6Od97Tz7606e/QEnhlho5llLtCbqsZ8meHHrhI6A60qjhs0Yc6E7SuEW0KYz75b9F7vpk4rxNcY43lsR/xg31X/lXUTJAjsi+0wFOqr4RSHVoDDJz6k5tle3p092H+u3yzBqiH6fbdMpO/+56Xp6Ps/KPUvX562wkpQ9XPGWgdLOPhsJ+UHswjuVKwtZu6YJacvR+4zroMtuwYoXAE8y0aYYa3VCCRMMJempNLDUjBTnAXWNOrSAHKAKkBpIJec7QoYFGuXMw/btBTY6aPlvyO4VATrDA62E6Q6BDbHmhtvTV9/5WtSuvxaVN9CnptsiQHWosY4NpMcFHXutlkU7pqUBVFk5OKFBTtbQp3CBSppSqUtKZzKOwfAfmG2PXtzWgOk7BUAG7QrADDnVQJXryHc2DITUux6ezvGnTn5WXU4Igy7LLgy87J47nsA/96PAPH5o+XxMzDPj/oUitVkJ4K6KUOA+9ECjUrGmUH1xceujnnpqLcZNGcMVcF2DnVDEZ0hsGWAoJtgT5X1s9SxV0hyaVZ4qVK22isVnOEsDMMeiXNcgYK+p8e+gJFnq/2t69cQMHLOtpl9s8uGwnhCC/ZJfap2uyiwXqdQ4vVZEN/HmIwAcPvosuDcn2hG0Xc57Ykmd/BVzFFaYK4VDCCO9unzP0Y7xWraCYB/03vfnarUi29hMU/hxDTZ3WA/KcR7vPC78aJjZAcGAbBssabKltTfvSsAHmYrMQPcjCqfdOcKdjH8E8UcDcQplndnEZC7cT6/e+vdG4EIZMtEct9bCF5lO1OCJ4t7LO0Rc3Yxj5soOanWxtMhKw+MPsb9lMJNYOPXAEBf9wZKnkqxwwjIsKcSCFpOsOqVr34t5TRC4wxw3etqRnKZwwpBzvHTQYZ6hD713Yi0uZ6sRXa9NvvDsUehe/eSJR8neNQhkLUvNntLGwk219g4TAf3B2uu9VPcU00+CoIF0nUFgLUBtn0VQysKG/7a4riVv5e7T2n1cmJJm1vYusJqlkGmuzfyv7l3Lz33hUBxnGNx5sU+G+wrXrs4ALABVvcQ9xeF6favBMGj7BMAB3W1AJfl737QiORTn/KktHKwL33pC5+nBmAYRyVnjIxYPOHkP0irBobSp/7uggw+iOobVXeiEp9PX/qnz6STHvywAEFO4NYQSwlviHuPg2Qyk+v6+pXfSC94yQvZeNDpI1I+j1F1UvSTsT2K/r5XXHsFTvp0AFqzvoccckj68Ic/nIaQQ38XmdwPfOADofzs4ylPeUp6yEMeks4666yIrpwH/cY0+7XXXo9j2BE1wg9/5EPTR/7uw2kb1yPIaEzhnEUBPTUHziom6ukXfi3dQLFsU+9Kjp2zGeFjG0V1hgUNmokZPpPSKiwAfSiBIX9Hpi+ogPntPkccvtiMYztfiPizuBR5MeuLgyj4ncdxM4BkpkwKSCvgtU01ZYF44euH8BY/UbNXZA5ighVCNqH1Qgb4qut+lE540LFMBGioXTiMWArYoGmUPXGMY+wQBEeNHEEKjE0/YzIASumXTitGLXCG1Gcd3Wa5h1xnfZJoN+lxRZlUXY4MvwqzRduOsj6woaMJGHIxh+1xTguMCxfE44Y7YrqlCHWFoFaRCfbe+PDaDCjoWERfYh1y/pYyrUPuZu48nkf92WeLgpXWkl49e/uv0kPInH2SwEna9EtoyrdBkRlPN93MPGn/GnP9Nqg8OB6zB6XhHQ9LRx3+rmiNpG9KSWb6/nXnppnuH6POtons5ASy/mNpnL6qO+HU3rpzPG3Ex/glokMbajRgh9872zbEPTuQbBU0L9VeLQ8ggGHFuRm2upTUEIHzh3MNDJzBW1mHaU1m1K7YkzhaJFkIDZUXEDwnBRZ6fqIFUaLFj2pCrfPdBJ7aqcECCPO5Lr47VKIJJpJ8Q9CMe4exN+vnXNWo2IevHhkt5p51/Kyzld1UF1Mzte3mG9M33kjblukNHOeO9Mn/uCC1Ej1/3kP+MBekEyB64wX/J900vyKNVAYCdLi2Oxn7OcZ8RsqqrZ8sE2BOOv/CjgXbWxVwghtl20WFkkhS2hoJLUcAMM6TNZ0CAkjRZp6adgHBgoZiYgYTQOCSAXBkrbwWN003MgCak6eVTFwbQYSaTIedM+mxUIc/98w/ZgGwiQmAjfTynwrgPiqWOHhPlpQwxD/cjUeULtDXtg8ttTE2xy0b35y6mr9LzdxmHM8O5tAKmBuPTqtWvyVUqHsZmw4y7G/5y0elY4+EAzA0mZbf/6DUGOhI23Gqr9+8Id0Cc2Uj0eNNBDS2c52zsBAmmE9TrMM5qfOoXrbYG5vvt4q5g3lPRQOjxZfz7zloAsBs4of4eF/XWuY6meR5etIaiQAMz6n8jg1oU1mPfsJNGMZZNA4arHNft6US3gJBSmwGBk6ALFjO9e/MW8Ew5yR7SbEzDWU3bAdLHATyoYQeaxrg20/kG2fZsuUZBMPWd/bSSmNLqlYm0m0wfw5af0wEghSNa8ORV5+PxByZbcXSFN/BVlL6YSCpDhBuADpq2FKS4EGha4JiXeHfZ+1xyWu24JrAbgiCZc3UcHrCflpfbsY/aNDajRyY0k1ayN6VdeZF9jdqgHMcbyFQEvoPMoB4ljljdn1wZCo9cLKW/pV+9zS9pP1cG8KTO3GoejFTOetLFCKOVwLgCgDYPWMRAJcTr3B99pgFLvbYOB8XfxmYXMw3LYLQ0nXK33vnALigh7POLr74onTq83BQDMLGOBQGvaAQluymcHwKMF9+f5ydtr8EoCWGLy+txPLF33m/vLPzXJr93fs1eC6ZfWNmPT9HEJDXurp6ULgeD5G2oGcGZbbYYwiotmsbF/QF4qIcrYXnGVp2mcXvpv1PnaDQFPTMTubpXDi42NyY6/n9oWuwG5j3uIJQKacCYMGzAVz1V2I/KwOmd8PuxO0vjhp7L37bdCFyVGF9eJ5mpiOzFXsB5weA7wQkGNRqVxSJ6+iGbdFOecLOsa1piOzZDp71y6wL68e+vAux0R5YNQLlt51HeRHBuV/S8ma+GftDlnkCMBKB+9/S43cA+Lc08L+hw2YAXNinoCpn27GUwq0mUc0+xqyxDtcR2dN+srHT7CVa79Z2ghus6/EJBHwjq8qaxL73WmM8BRuHz33gfe9FkAlxVFp2dYFtJsZps4q/esZbzmGvMJnbQ5YXITDp4DBGRgGs3dQuW1ZTw1hMWs6Cwz0IO3Aan3iataS/q4iT2hPCBjWWWsE1rnFbSrn2XPfaUJmdfZSVSi2vEwVvwxeNGmnWrZRuafSL7NE9D27sVgXWCHtbvC2b2F1t6G/o9uzza2Qz6INl3ndp9PPJhU32VctQI7hsxreBePKF6XmnnpJry+1CYRJsSc3/Pg+62xv2CYAFKkYcvTExVKbdi1qmpz/tKemIQw5IH//HC9JO1N1UCK1ilFesW5ue+8znRK83AbBGelZwTDZG1a42/v7qJy5MD77fA/g+xFswsqoCujlKNYZIEI4B7Mz0vVu/lZ5xGuJEOFv2Yaux6XQQfT3+vvdLz3rG09Jnv/j59KsNv4qM76Mf/ej0k5/8JF166aUhivUKKK0W53/+85+PqI106Ouuuy5dcsklMcFOP/10TrGaLrroIsBpcxRX34ET+aWvfhEBI6S4ARRS1CKrKnUusqft6c0XfyNdP4yz3EELFanN3ItMgxY8ZKfe2leRsZTg6CVZZPgExM5EN1nroesFfTDwgTe+2G/yfbLmgw9GCxL+jOwvG7P1wCEWk6k4OnitLPTYSgswHm2Joii5MBDWWznHrO8z2xpiU4105c9+nB7wwGODYizda55jNRDEmuHSxzjedjyCCfvvhuNH7QTnjQwFQAoQxVcLoqxZtBZaABy0Z9sk+TdZen+PGtNCHCt+5yqza8Tmi8MctWCCV6M9kQnmO4pscDhFsXCLLLbXuEDpW6RE5whXVC5mI8gLC/1fy7Et/L/IuFvDqZfGJrwOp3vF6M70kZcCeGaGoZkIkAF29R1E7d6axicvTx297bRZWp9WLT8/DOks9ZQHkoGbgjL2gx+/JPWuvJnsE7XktEfo6CZDS13pr2hlM8F7NzEfbgG4/JK621+hwryRVN2OqU4YBGTncLBmbRZP1LAJ2s0cBhmSHXUuRgFlBTAW3Mug6sU4ZYc4K8IaFNCLZyJEWxZumKrRgt52wC/ZPbPBqZmMc6JnHtnANlKq3QR7OgEMPYJg7pOZ/JZQiKZnqq1zDODYKopJV2NOV9ggFE20H20FOg9E67R+kIz2tjvSR/+YOmAovKmd5smIjyHxyrh1pleff3Eabz84DbetpV8220hYXCmgABNOe1qAy/lLuVY0I9KBBjaCV4vpIwvsXIyAD3XAoQbMnJzkMse5/+OAcBojRT9eVaqDpko9pkAlUoVRGS5gkapWZoBzu5wSCMec8X9QhisEJ7pQGZ1hXqyH2XH89ub02dP+PKU7RlIrANh2Oc5PKbJeigBYeq/34K5SunY3zn5O4acmBr+1spONejJtvPW1rOWNbHJQomrr0tCKs+lNTBs67lvn2FRayTp6z6vun0ZvvTKtP4g1yrh0riUby/2oUU/VRHa0aSXzaIANGAX/MZzV7VCntgKIt0G/2sFGu5XszDayOaNQrqQCj2LEBMkNszk91BMzd+agXreQuUd/k/MZpL3z8ujpbAa5Qr48xNZo4dXbvIr6aWwhdJ052B/S+6P3MAyQCs+NMQJ03AL1A9qMdsqEUYXckgmxMkJe3v5eHOs2wYX7hEE6BkcJtm6CctU6ZQroIDQRLOikTuiA1cu4ls3p2p/flB54/GOpJVSlfyiNaWuxhWMEcpqpLV6918OffQAAIABJREFUDiVQxDSabQGnaKC9dZnIYPgA1PYdbiCS1QwIFxzXsAMyDWzDPMI+Y72wmgVmenSMQl1asYMAvSK8XAduZDpm994A8AIgLuqAywywcnXsO2sB64/i+YInPg0AvD11geJVSO0gUHFnANhj6vws2kNf2QMAXsj+5j0lHr8xAOz9y+Ph+OwKgCOsy+sG8jIVfLGCOhtjMzjlWZVZiqjjLn+WLhoX3i4gOGffFx6RkfcgpXu3qzP8a+vPgxSsBYelbC+T2834NbnFSzd2oZV67GnYBBEQAbR2ksGJOkgzw4uH2/0QiCohskfm04B7lGLRxqsfWqVzZWIK+iWgsMyM70qmzl8a9ZdcozWSsUcWTKYOPle3VOIuPBYz77u+2fP2WnW0p7APKsLbx9sFOUv2CuQepTWqu/cAGoa3bYMu2gFQoF4TwNzLPledhsZNQLKLfVv9wm4A7dvPPjdnqNm3Tj/3DBz13rQVejS9J0LhuYVe6zOMW6tUcsbjt+WA/w4A34XJcy9+SwmSFq1aLuVYuhzVcJD2rCthK0frSwepQ55ElK17cAWtlhD5XcY+BztDlek2e9aTMe5WnwYA3GtZFmVffTzXeZbKb5z+7W89h98I4sruBBPULJsRqA4OQaN+Xdo+NZIGeofYw9HdYK73EWiWFl1lzQ71kfgAFNcJdI5h99uwB67rGTK86nA0A8TDNwBzqbU0DyOjLfwq/BeD+Px0q4qNzVWjZdeSkAJPLrlvewO/sQ38lsCvx85+rI5+8Ue8uBT85t8d72hnWQDg559yapQ4uqfn8on9n6T7BMAxuUw3L1H0NHqh8X/gCcenxz/uUWnjhtvS9ddcn2685WZS/EPpoY94eDpw7QHp+iuvTd/75rfi7FQWlg01Kyefi/q3T1yUjjn4vgAjSCjS6UJUhklorSoTq4XatZnW2fTDLZelJ7/g6fjEOPEo2o6yaehN/97hh6WnIofdTI3Xpi1bIius0f30pz8dz/59+OGHR+ujLfy7D1We//7v/z7+dmM5/gHHpSdRR7xxwyY2vNYA0Rd99sJ08y9vwvAT5YT22or6riIe1o02RAHQ0v747PPTzIqj0w7q7KIvpBHhotdvU/RY9YKN/vO75QKAmBZmaSShpAsykTMAJvPg2LLBiK1j/9avKkBxzoSyLYpscQClCy8CYLPh/Dt8cnWSVEgtkqIsiAwoSzGaDDBzT0sf0UPWiBljfdXPf5KOP+GYOHAoKkrJhhJoe1oYv2kSTGUm2GYi5GEis2onFOu4pUT3AdQEwfHNZhK9XkGuv5t4wxFWYThqpKWR2ivZ6wsngypFeNzWC0cAQaASmd4MgL3+yAgLaOPEFx2aTJW2jtqDF0GZqEfL11hi5FyLtmgUym5NwV7h/MS61W3b05puMk8jv0qXvI3WPjbOvR1Bt7W9afsdNwZl3OgCbONUG6GV0or1OMZbyXKPpJ9e/Wfp8DXbyNhcSm3rcFoBiBhDQbyNqGBLH1m23mbaAM2lLVzwZozs7aybX45U0607GmkjU3kr4GGEzNoEmdtG93IAyBpAAJRWqJG2bnKM7LFY8YS5R46RfWilpRsUiEEpU+dS66NXNZm+NrO/1J0BhuebaY1jVg8QjIZ6AOEOqK5dZKCGmHsdMmvU4gKYNAP2zN41BDHclwoOzwQ1sAbAzOLDIGVjmAQAou5KCwbcQgSxqunDz3sKSIzzAVy94bNfTmPdB6abd1oZOMRpm/0T35qzBVgYVMOxUlyiOagszAfbC3mvbYdU9MA2I6zqudRVRbHsDRsgmEueIHA1Oo+oGetChd8AKIJfnULAsTlNtrAFZeisGF0sMO2sDrvCLGRjZgH+3dCAJwl6uYGtmUbl+srN6btvfCfzYEcGwNaAMu4KTUX2jvXtGi7ZFftjgt187GdsfXXP8n6UMzew8XIPDBDgFw6ib1arD9FGYi6tZax7ESJ7y/MOTGuoNeeugvMnKc3gfIxE2U6aWEfrEL8sg/LcD0Dl91mmw3wX9qWHGlyCOC04rQ1F7hjjGvZk4+iOtI2DbQEEb+G7NpKdvQU17I1w052Xs63cv8ogm/Fy6FyD2AgAMQuho522WGT221pWMqcQ3sJONs1T16589ywUam6UNF0Vx0mn0oOYSaZmAEEybaMMGGuiDODpiPdgR1T5rBJoNDMcdk9AiQPRgRFdxn1d30VPSRRkz3v5H+Z0eBQTd6Y/fc8FBCdXUl/YSYenLq6dOaJDQV/qCrWJCmjNxxrhqAKJgmXQYmBF9VfmVk0A3An7giTXOMcfIQg0Q4BQtegoRSgAcHPUe8nK0MgXNOiYT7uhoEL4KpShs9XVKsValZUTmWCpzDhAh7O+D79pY/rcH72EG8BehRJ9qwGx6DucP61QWLaCuUTBWkSX/14B8K9NyBIo7gkA//rs3VtQZ/fXm213twQAX3QJGeCFGuDMYilbGmZHLWdlM+3XR35emrXZ/RgLtL4S/OokOSb+uDfE95bfFeTdhQvK2dnF4y2l3NUtX4o+bG6wxWfi7TKVckDea+uBWj+8dUs4oZ0AYftUSoEeH5skqclkK4MOvz6MC4q5cXZ8p58LQSCA9DLUb6cJepWYvbzuci55Rn19y6KES/GgMZ4VHrWUx31NALy0PG3p4ZeO4d4AcIgtUeJSsccmc60Fm6B677JlywK0+zwBLTOSHoyF/oFA2PNxlKmCgS1Fdpw6mg+947203iNpMWJ2qzWd9Q6ERGkz2Na3Im3iO5v6ELMiaGhbLOfv+AiBZujhc5zEPWvjs4dBv4sv/Q4A38WBuhe/bRcAF7Zm15MNAEWAx1ZcKg4bzMn7K11tbPfZM0BZT+4WYa2wvYnnKKnsIjgTVoG9WZ2HZay7KmtVIVVf76b0YAawOsPeNEDiwmxxN3P7bDrP2IJU9erxMfQlMIGumylwy2vOOp2AMekjjjM2M4p3ArbA39sMJbqToJI+1lyRDPK7TUjpC8v0UMRVIbLOXrLNdOFpVzWZdahGTNi3JdvPUhsX1qwYk6X1v+Uo5UDf/t/ge4A9Y2+I8OcubKVFNlJ5Vnl/yToTF4fGBAAYX9pknvnhe/LYJwAu1TwFU8E5xxgGJYc0/yD05/sd9Xvp6U97EhOLSQa4GVy9mvrH8fT1r/47YgJXpZHN1oRAqxWkEN0POWvuxDc+eXE6csUh9BTtA/zq5HsnvCifVfltpWVlI/1o5w/SE097KpMWpx4RrGqI3IgDmwC069JjHvfYUJWbJqJyxRWXp5t+9vNowi1FdJZJdNJJjwEIHxZiFVdddWX66U8vhz6kkAStMNhAHvSQE9PR9z2K7+tM1159TfrxlT8Obr61OtKV5uVhqmKI2BYdYzi39nTGZ76YbqoPpmEm8yzXErTbcMb4dxMEoqwAwIIswxz59WazkgUILnd8gWn0mowwDXNBPoSH0UFipQWYNTMGCMjtg3L2t1SHtmdqE1KsARqcOyWNmAMZIQqwKbgM36loeaPz6ZbGP1z7s5+m+z/gmKB3GkwIJA7KsR5P4SHYj0jNg4n43knOxVY0Ne6TVDVJeJ2ItfSRSunic5ZugoWgyvI1AiqTcABgOR62gcqCAYvAvAVPtwsPnYrv8GaWLlD9FoctAHCxRnI9cBHk15cMRzk/FqKBvLC7MupCYMDv9Dbpg3tvmK+d/NICMJtA6OrAte3pkKGZdN7Tn8gFgHa3juVMuSqRKEfNhdOrmBUX2LM9Pek1D0/3O+SG9KjjZtODl+NYz9yaukaIbAMe2gBUVdLizf0Ei5jHk9yzccDdCOe8jRPYBEV6E5zL60Edt0+0pA1khoepDZ7oXEk2aiWGbSURchAQASIL/e1b7DWGojWsAKFkAGBrE3P4gQdfTha42aywaojQo5s7uQ6upYnsXRMZYSRJeBdrCcDSRQBnOe/ttpaTr4l+wYphKY7F+aDQxWADVAvujGuoQyqgmU9bEVAW4Lh1UnO7HjXvn1/+w/SAhz4w3UZv3Vuhbwytuw/1rGZLzQA6uQmg+B+2Yo7vjQS291bjpjGL1ItZYF4PkAIYBpjUmfsKYs3TEkkQLDNkmntGM7Y0QdqhClAJg4hoG+otvBHxOsclnpmEgl+p9mV9QIxVzqRbruFEc/1PAjw6EZkZGp5NT5xfnT72B88HDXE/pfa7AWmCpWszEVtlNrjUi/KC/THCZvWHsEXaji04nAb2pHKvWE6EemJn9MasQp3vYUMG3qVznvOINDhxBXdwMg0uoycwdCpbUs3y7xOMv2WhgmFpvLa9hqASRAC7Z7X0svn3MMaqyNtRSzowwYW+1SsiGz/FOIyiwnwHhuIWHPSbuIebCILcvHMayjmZVOqBJ+sAauiLTW3QqBF6a6YnesP5BDBubx+Kv5ubB9n0l6XO5gGUX/vJCAEQNJxT/JgRhm9dh2YvUySX1KAUCgDsIOuudF8NI+KYBjuD8WnDme6HpbFmx9b04ZfRY3qQ+zp+K2pqoH3o3ql7JUO/Ir3s7H9EIG01tYhDBCaZc9RKT2OI5jBCtlayREAQrOBVbsWmmJFIirlh32ls3yxqKHV6vo3z7zuwWdOwC6SYGbTxXKKLQSFOVwLgJXHhX/Mk5Dssql8XALgIWGn1W5mAFbLWhxJwegp25bwTHhJ1FR1khI1qzsCgkX3hY08AOGZxzL9FwLdnMLYb+A2DmV+LGuDd6dIeby+ezdLXg7FkDeReAHCZXQ3F2oU6rSUAvFiHS9fOUtu99BR8fSlI3nW9Lb3+bAd3z8ouOnmLDpbUOSl0iijmnSRvwqHuqxIys1sHuBO/pVOfhzVqn9LVy4fSL2+7mUwSqrcEdmSy5HH3O379WXaW+14bDINpguoKMZrBzb2QM90/7nFcMEfVTxDY813T1AiXGWeFpzrInkqRLIP8URfoetnD+JR+7e5guDyegfkO5lmdc3J8vM4qBruXc9MHchxW9A2mLWN3pEGMiZTtEPFiXN7//vf/X/beA07Tsjz7vp6Z55netzdWOkhVQCOKCp/R2GPNq4nGEo3R14rRNxrFqLFFjfEznz+NJZbEApYYu7HEAkpVpMPCsmzf2Z3e2/f/n9d9z8wuIOwOBv29PDjOzsxT7nKV8ziP4zxOpM17MO5DHcTrXv2al5MGa4cdbku9EyiBiNd6WX/HUNeMu4Zb18jnGDhYrtCuuo53mmB9Lp2Q97+nv/2f7gPAv/1r/Nv/BOfposcBa1kkq1U4aJBY9DGeIi6zhNN41E41As9mGVYetnhtNNmv6RRzoAVgaoJI9tY6XcGsSaxIAhGzNLufkJAa4f3RRaUuFH0TJMjaGfdz4AsKCCFFutPbacVk2Yx7/RhuxmHixPu84o1vI/lM0kmiQtWEYJf/OvCLGeB9jDgt7THuCxMsVV04Y/u9TsxlBlxyK9giY6z8PXs7FKZpxe9Lr4hs8JfXwQDA98BNKtefg/keqx3rzoIHwkI8v3BIxrQFAOb6fOGCDIBnvH5lmeBvSEDe1andLQActSdkTGwebUG2gyMs0HHza8XQYOWK7rSsa1nqpOZ3B5LjfgxJxqlpGiF7aFGWN2qci14aODQTcH//sxekw9vWpZax9tRIkK9lfh2B/YwusEVx8yjNS385eWX6o+fCLsFGzFonyfs08pkTDAIHtgXoWStPDReGCzVs892Qoy+qLrOyuMUGZOa0kQE9TianjsBKC/ZxZJMyOTPDWV7QtaIz9ZG5cTDa/7iBWkqzovYn1QmR4tD02n/5t7Sn6whqOnWTIpgvAHCwtwR2Zf2vo1eQp4mWgFiTmWhpAfCK95IVXgSAI2aP31sXmY1cvLeaJMnWzpatkQhY62FKbI+kPNQkdtQEmwyJFiKCJOtgbeEhQNfJ1fYCymmzg6imWz79ql9dnE497RSwDu9P31WlgXPICJV8W87LXhXSa8v9lJ/2cwxDsBFjuqoyc2owRmZ+m5FENvMLPCSo82TS2m7HDiH2nvW8AEABgDm/mOSax/ABdVxDzWCcxCElNItXZMEiKAhptMA3d+MMNlcQ7Lzg51BslTt9QZdEnqL4dzhju5UXNcH+vpRG22i9KepRJ3DUbUqHHQ1AZCFr6N2d/u15fwlSVQzJBREkDe0F+/JBPC81j6bnfuMz6YpNF6SW8a+mU9dsTX94bEs6lmB7DUtVM7LomcFsiDZqs3gWyRqZugpyzmnumS7GewCO24kHtk42pc1QTrcMTKYttJTaBhDYO0uQ0yAIXs44kGHQQVdZDBlC5p39j+f7CNumpUwDhBbEC6KsFvMh2/swfmet60TGmmCWK7ZNkiokQGkECXXz1Q716v1r4XiVQ1fC3Zsll+TGNEC4ETMlFQ7Wr1cJZMyRzJA4mCHpMqVZFUHYRgb2j7/zzXTGQx+MWRWGDrSMaqRuBRIu2N8KTGcEUCFzQPoJWlPQEOYVkdtzJZQJth6YL5kBWyIpQQqlA8+NLz8zS5FHuZY7cfCSqVMSo5tpgODCFbpO+UUAYq5W9GKWLs1ugnkzYCywrtWzrlW4Bk2w3c6N1ai5H0yN/6ef8wqSILBxsJA5A8nnh0HTPQeAK3x+C3KmcYBYle8TSF9ViLSywQ0P7kqrqO9fPtGf3vvcJ6fZGy5O6yqDSLmQM7ORtrLZrgfd1lg4IpDkQtfBwmvoMmvrIICvLaU0eRYEKyqwnbQ/I6YJ4Occr9FGoq4buS3M8ShKCOv/d3N99jBHNyOb3smY2DIynbaRDNg1hrEbl3UIyfM4C05zB6oFXMiTpmskWuaqAGHY4gb6U9dIurQ1reY+U0MMGG5QhQBjO0VihdxkLpfQVNH66wnegxrhOe57lTnaoBSM8TLKPe1mPf5D7vVrXvhHJJ42pff8/PNpYGR3ut+yFelFDyRJoTnD6P3SX/zTNxl7h2NO15D26UngWMHkpE73Wr0AHLjKngXZ9HNrAgA3hRO/5TasfW2AAZIGgwGAkSFzTxyvyuxLAFyx7tJsZphi2Yor0nOxz5ZmffM1wRFZCP78h3IGM3j5ewmA4dHTscjvH7prJL338U9OFdQoVfZY25nNhMFUDlQOBMC596iMR2Q272KfP+DviwDzXTmAlkvrnbGcJQDONmCFBBoG2BxwtjLL7URKCfTCsS4ErvPeFzn/VdTj7n9KpbQxjBO9Hu4D3Ida1IYtBHRxTWJFtHKs+PwI8fLP2YfbrVf2wQ4GZR9nI8G8JqhEy218aOdCjDCMS2s7m3EX7O8E/g6ExFGN9K53vicNOO/K+3wHAFj1WFubYBejJdbqd7+bnuljfWkl5hGjY5jeRIhbwu84Ir707bC+z7IxagdXrk0379zGeCXZxBo1rlEVh2oLSlv5ZcC+fwI5xsyiS3hH7E9OfOTuEfYVaNWNX5OgmcF05PJ1aV8vpRi8C9tXxGYD9Lj/8Ps/SPDPXsgHvvHv3k7yEVMv9vQVyEj39lPfy/tVISpGraXkvIcinOdILKOjQ8cc8dgMiTsl08YmU8Ze90QEfhcz4I7+fB8APoSL9jv3kmLeqv4rji0nv/K6qVI11KGMtShDIHkkAI45xx7aBaPabyLV+U7c0qKBZFFWYQI6jO54bzGGK5yA2US1/ajDzG5mGMxRC2LA2ty9e6iDp3SlpkkWtccdjZhOMj+mwBkSRvLK0HWkjdvSW8+jPIAkbQMJWneEMUB2O14BHrM4623veHvMnYoMNmvTiMfNHBX8bsOjqK29i99BvLAalYD3NyXiyvZLCwA47wt3luw8mFsdYZ1r8kF9B0OE4czC+j1fyzy/eBUmiwUmOP/88wsGWKbLhq7igoWk5sEcs8+9WwDYgWPNRxs9ModlKni02a+JBdy+jDE0uMnW3c4gbRxmYBhQqlkPEySzKTynBqVv8XYLY+gHn/1S2ti4JrWPdgOAlXM5kKNA1MOKIHmoZSJdMXtVeuzzngQQaI9iZw2vQjrHYPDzIjNj8TqPAMSFLbnfBe6lJFYAZB2N8iOPx0kxTIZFrN1E9qcCa+cgHKcmrBEjiOhZCHCdBbg2It+ZgqnQuCJRI5doLfOcf/86QSLBnPJd6yULBtigLkugMwCqEmFO2RM2ADBMN6PEdkghq7bGUxmAwUIwk5kpNYDSCS7aauY9PEBwyN0AnoLTyByHSy4vJtATqFoKGr9jw4qeu4ABZU0BtAsvIINNg3zZaBnba+ileeppJxM4Ek7AsI0zGSsCYGW/Aly+VNVaL6cJ0T5+34cccwhaT2MjJSUuCPUEnE06lxJxd7DYKC3WXEk1MZ1eQhrteBBEhTSbf89qiEPP1TmTBJojhQ66kKmYZNlvYJssyIA4Fi8XBq+b9egRBOXJFyGOi1kphTZ5wPtORRuTzPrFmIiaWUINqM/ujV2pYTUdb+hiZF+rvus3pdZde9NDjzgurUHyef0VV6atWzfTomU8HfOYY9IVI5vT3IkbYMZuSH2bPp0Oq16VTu3cmx57dHs6hQC+W2luL0YgzBvPl5vBd48993Kup+5xipZB8MtpOwqDbVCat5GA2YyjwrX9U+nmgTnabMEgKzftWsvLkZZaywuKmSEwniVrb4AX1KWyX90orT332gTwz/L6OWXGGmTBRgt+U8NyvvslLQg7TGFtWzTHgQU2K68rLcdZVbaK7LkO9n4a4NPEYJgg02ivYR3MI0ejLI4xOMh9b2fMVPuHqV+9MW04+ghkb8h/eM4YILqTOVmnCRmBprZVYRSBlXkTpnYCYAMz3y+3/coYoc6sRujz8li3/pMCVGpTkaRG/SYBn869JH+2wD6P8kYzjPWoCyEpFzXAfBnIom/O6QJ7vuriq3rB9aoMdmX2oletwaQZ3I60fOdYuuFPcYQECKc9eAEI9k3POJV0wGdtaggZ7x2ZEN39JVgGWF+7CXoZN2OwMYBypo0N2Ppa99kGjrFlqh9X7b70jieclbr33EJXrm1pw9rutJMx5ubYwn3pZh10TdQ8zLlaof51mnXMNUMTWkvD40vSxZ8dEia8XTMExDDDFSTFELyp0sUNQM0w04nZB/d1L8e3mzG1nbVwO2zlLjTge7jnvTC5A/yul2TiONdtjHV+EqZ4nIB41q/qcsZfF0nE1Vz/DoKPlayzqBqQVFdA4n7pSl2n2zSFt3UAYN2mDWJqrAWtBPn1rBNKzu/HuXzm/zmLP9yW3n/DR9It1ZuZB+xHDP37jXSklz7qzZzExvRX7/xq2rwbRRHJSQhrAnaSLiw+9n/UZM48m+c+bTKzgSw6Y6mVOaLR0BhjbhLlC8KeNMTzeplaoXbhKs+QYAmwqxxapYGJxZBEF0B4HoCW7Gaxe7vYFL2mM/A1O2lLC/a7ggHuYB1aR8nELx/3bKTiZAu3b4M9JyFAXdjAPpIdAJ4AfyQdwwArvABMYGbpVw5e7gwA38Hv92OL85p5Z+A23n9+ON9xkJHbIAnB7gAAR6ZSMOceUUihF12rgKUqcdxqCuAbycvi33FmRVQbc8+34yv7H/i8aKq1SMJXPHledl1snhki5vOcl0kSELNGNM1S12fCrNhVyu++wqS89/2D731/JNxbiSemqY1d0d3D8jKVejGue+u73xFJ+TsLPEMBwHu56rz/Pe8FB+KCb0tI2VB+Z2/rMgDMzK+AMEv7VMoI2EeQaJ4H2LR/oSo7TatM8IcxVrA9+3/+gUzPgYHvYtdwhRaNjLEo8WC+NGlGyWb1FtvEwO5a7jQ2MkADDKSbBAMve/XLYIpJzvCcMY5vCFWRposTmnshE9V7Y4Ra6QpJqAnqp60jjiDCJZ1/zyjjBnRMagQkiUL2fikB7N1fbW//zPsA8FKu3u/Ga8sEYJnIK02xyp9L0m2KvSRqzpm/xvPzfYwBuE2QE+KBfkElGGd0BNdl4htNqiJJY/cW1gLr/gXEjeAFXx/NcYiDZ9wTwlhVGV0t5pNS6hY7ILCPaWsitGlizkZ7UuMNXqMNZSNRYC1qBcnNgmOmmOt6mrz33aw5YJ0KrxklhlG9pGrLLgcSBOe99W3MMyMqlH4hyl5YRxYA5Z2vSz7fnvcTMGdLMZFayijIMR/XNhLMZenKgnqn3JvCTFIijIu0GAC7VpZJzkM9jrsEwKUVtzWzZUskZTDBugIgero70jm0Mzr+qOPC8GE3MsLbtm1NP/3JRWnLrbdykzM41T3V+lGzIK3c7+9/5oK0aroztQ9hrkLNmEFqBPQlXc9Q6WsZS9e335oe/bwncqEEmzKd3DgGjwtzSBqX8AgXVkEQg08W2kmT7e3LjKouZfbUNNNv4MOH2WAbYPLnX/x6us2eRDLAADlZG2t+I6GrAZaFbAJaWDR7dQUzrGW5G74BfyGFlpVt8GSsRWXwR9ukqMnJ/f8CrBnrCGSLuljZYFVbM4Jh+qRqFFRfgGBbI80S4BkMe2JKowOE6cRszzCdtAlgK8peedsWFoZfXXlZOpJ66EnMrzS8qocJicyZfXN9e3u08v4GleOcPv5N9AqeS/1MXEHwJCM1zDT4GEGwRlnWB7cSsVgfrGK4gVOL1nl8Nk4AuRaav43B+syWvYKjjtoaai5OkSBwWgSwc2gE2F2o83XE2MfVjJ0buAGLOQDDhghUbXcEKKpaJ6GJGRdd0585zksbenvMWlNq1L2cFw7unE59u3Dq3D2cNhLkrIcRH7p2X9q5ZSvqTZallRPpqCcdln6y5Sdp1fEbYdIGUv+OC9Pcrv9OG2euTI85YjY9akM1bSR0biSDZ12twL9B6Tnja3rCCcu84XPr2qbSeBMskzW23Ik93PdbaHuzaXgax+iUbqDf8M1D/L2ZvsJtq5D/rgQMYGw0Z02v9cHSoVwUsxgCvLAizwYJGQQXwaBSHOk/GLq5GvQW9ZzBBlvQDBPcDDipkISgAgXZThPJC7KZ9pKGua0MAUKQq3rf6hgvGruFitiFx3pK/nMsT2nudd216eST7h+S0YoBHs/1fgliKrqIA8oiJ8b/zWKUVIMe8w1yAAAgAElEQVRJJI8yjw8isBVkGtBGj2qukTfTdV13FRb/Wa7XtHJWnYOV6HMZdvKefYBgzSXyZgjIFgQjCfYd6/h3nYBFNphAN/oMW8sefcv4uzJH5xkfZhlHA+d55HA1Xfms1wNG2IAGxrh/ynKdQjlArSeppWx3qQA4J/wIFiM7RVCr7NKeVABspcUV1xcC5fuRMz4h7UivPueM1Lp9E3L1falrDeOGrLKux6o/yhZiBqlNUDbRwhbA1qTxE2N3XoWazcJRJKAmIIEw1sI8aUN8zJg0TzLXTOJDY/EOzfCYb11ItNsxvSF5uJebtB05uPXCu0lk9rG5DyC/HqJGirL2hPqff9djIIWcWsk0bK/1w9Mkbyoww6l+OYGxDuiww8j762CJqyRBaxhptVVWcVttNcLxcataSLzUs8+MEWivwVDk/D96JGN2c3rzJe9OAyv3sHkPpurgRFo72JHWNj8gPecsHMnnTk7P+Sfabg0TSBA4VFnP7AVswtPkTZR6Bg51oWKAA2xr9iLl9zOsEVPIxPU8GODaDXLNVBaMM2Yi/eGYCsCbgbCL11yMKRd855tjz0VqATLm5Gt2zC6Br72/zbpWuGEGRI3cwJNZk3/8h8i7b90OE86Yg5GbErAzF6sFPTYtCLfnu2NEEFfUPk1T+tPWaYKWNm2s2SZ5o+1grnmZV2tF6RFBns8xOOsg0LPO05pW/+aeE+747EUmlEdoN9VIYkWgNRYtplB08PvhIVt3kOzUTIzXiUpDWUVBqPvxBV++ID3psY+BFSFZJ5DVJCZcS4kZyMZYtxqJasERG3onDMkcEnCDU4NL+7XL0ugJoKmms9V/x2tcz3VH5bnx2RbzqRbAnXgSYMUJRp/oKZiXRs7LMg3ldTP07WyjLGqC4Ldm3a9tfrglwLW0nLWgQaMcAteByYH0wXd9CHVVY5hgqgzwvg1zT970treFimBSxrVwg55iHphoXUgi/OaA8/aBqSOH+CFGife1+C4HHAw0iU1O8e/e9Ia0jBrgMRL2zZy7tYi2UNJR1npbCYrXvO61sR41sIaPsfbZftBxG8qpAqDPA2HLzKwj5zNqup3z3/vf8wGCa/Yk4pga7NYM9/1lr34N88VkqyyLx1lI+otEgsmpMdZ6uxjEnlPIT8ukvqFZqCJCdWPysYjvCtbbPSrWuCW0MVlC+BfX+742SEu5gvf+a+d7xRbL7gIAzsdW9kt2juXkWVEnXIRHLt2Llux4ze0dlXMicXG98bziYlHdcZQtmJxbRNyU7x2qy+K98zw3XlbBwhyO/b9Q8/B+ixlaicVuEkbjzPUZ9vsuVCBve8t5QTh2oNwaGdoR5lyWbrkO+z7GTq//m7/JayHrpR1iJNcmSJq3Ub7kOtRPK6hGjC53Iasbi8z4HT/KEtg8l3NHIH9Xeg/kfebOHxEDFqWzvk4cqYRchts9Ywz5t33Fq6wzrjImBn1N2f5piuP231PEGMb5X/rqV9IznokLNHuHrtmz7O8H3r+DGZV3CwCXDddL9+fSFGvN2hXpcY99dFqFBHrTdTfl7GY7DMrKFdyUufS97343bbnhlsgAWzsXAJhR0krc8IN//WJaNt6aVoytgk0RipkmMZjIg4FeP2lf61i6tvu29KjnIf8jUzgdpjwCYDYwawZl/u40+33Xl6EEwMqBWyic80IKgP29gzUavBuFO0DNUog3GEBTAODnf+kb6TZzOA5YdVmyXGGAVYA1ZG2a/xjPRjbKWEE3adnQHO0HMBUYVw2si58d2E4Vbaoy2WmEa92M+4sok+eGVNR9g9cDBrhUyCcFBjzd/SRAsMEMv2NFMGjQTVijizA0LQCwT6/CTl911ZXp+NNPzbW+luqQGVeCqeizUeMATw/gELWYsMSzHYBJXjwsG8yB5zZJgi/vR4R3hdxDIEygx7kpi4bACzfYDKgihsRVMy4dTDCbpFJTr1G0S/LQBes+0evlRCuDDWOwQgZMNi7ks4IZ3rBW1G6ZFTezZH9ZeKDM5DB26gjmGzGnUh5qVxY3cWuWK7eNpUma/m3fM52W01KLvA5mQ7DCPxpOA7ftTFM48Y6tGUvLH9ORrui9NC1b25PauzANGb0ljWz9WVrW/7P04O6d6Q83TKRTu2eQpiKnN0geJEgKgyk+g3rnWbS8BrOzLRihkB2Y03hHYxWSADJr2/najOrmOtigGwABN8EK7yBIGFVa2gHobkJkDQg2fKs26ARaumgWQYiSThd182UCYseWLsz2hFUKLRChZhOaNiSrVZg6g5AGmPs264Gh+lsZtw3EuQ22AKOUwTrFOus2GdPRvsOEhTJO5fsAxhau64U//UU686wHcz0wnyJwDDdvxw0Bb8XShkIyP6MbLIC7Os7fnVblRuRzHXEyO5YwKO9TBs3YCpNrJfkYGmngZB2rzr3j3MO9jMM+JcAAlJD929aKjQJnqcz8AtAqgmBZHllgxrEZVlvZOK+VUIazqkkngt0mlCBHUQT6y2e9Dkde+h5T42diJ/JZBaC5pwBwZEALc6NgwQxYGak52ERSTNlHK/LiNgDgqqlN6W1Pf2Jquu2XqbLz5rQcsAp2yyZX1v4W19FSO0FvMDm8i/PX+LSiu2VIyplDzgM2nWkkwJNkIytI+2soE+qaCLj5XdQMl8ZagOE5xv60IBhgba3wGHNqmA8c5Nr1Yu4xwMbbD6igdJrfRWekNMiaOAyQ38v1HELhM4ix2BCLxuQcwB4A3IThW2oG/HYewz1ZxTqxgkSgZlttgHecZsnkqR7SNPEkwOlHTj2eK7Q1vfMiAvW2XfRpvzGdeuSxqWFXLb347Ddzc3rSSz78Qz53PeCb+mT6Bg8CfHL/NXcU1/E8pupYx+oamTeaq3E+Gm/NUs8+zXmOsn72cQeGZH/ZCzTBmnHcBOhlTEUGKBbzGD8m2mIgu1gfIEeeB8CRoSfJC9ucU3TcGxKrtpMRAJ+KAuS/H0XXhFt3kYi18aiJRbMamonlGzsPgN0m+bkEwDqcCipVP8wQnDQAUq0xFUwaOIyheKo4FrhfgjwDmGc961np1FNPxcOjJ339a/+RfvCDH0SQMjQ4zB4+kZ7w5CfjnfHIMEG68MKfp4suuihde911cY41QGy5rgRLQoLNgGt4BDkvC89n//0z6SUveUnsOaqzBPqWG00DcmUIw9UYsO7+YpJ3rJdEBmdUU2XGeTQgm5WxH0GK67E26rasDNEm2LxnR89yzgnpob4cxBrDsDUxEYIZ11wyK9ImaWvSDci3LKqbzxoBxOvS2E1rKTseyFi2cp3e86Y3sywwx7k3TSZDCKxef94bGS94KcDgDAK0u1euSTfuRg5M8tvxMkwwpmpFUG6LrzLovuuIY/9nuNOXEr7MUXv8GfhWOZd6xxlr2bpl3XSz2EHOD88N5m7/JNJK/u3nz7KJ/S3t+xox5TGQHKOEopFSG9dnGdh5AGycUgDfAKR8mgF4I9exjRrDXfv2pX/4wAfoWz+R+v1czr+5ezl1iEq8SW5EWlnJYRTQ58SnYQ1qnFzXFZE/313J8q8i0I+FSa2KsV1W3oTPSwH79Xq5DwAf7Mi57/nlFTgQAJcgc+EK5QrTUNEIUANoxmabHwUAnjflK2uIQ1mx+DqXIHjR70K9KTu1gEKyIid3h/D7gb4Fi/0anCPVSGiqTMwMbj6+nBLzXVuJ8cZRhjXwOa0CWtaqDT2r0tZ9t1FxD5YiWzwzg9kc6+cwYLITU77X4kLdQVJQ13r3B0s4TYy69jaSvDN5KAh96eteFyUMkyH3vGMG2ZJRDbz8u6SbP/eP7ksbVm1MW3dtoeY/A+o7e72S8Y6ONt5DVp39if1jgoSiiVUBe7uqEfaRvlHazvJfZ1tX7F1jqL6akZJPcqzCKwHPOPvDf3zzG+kpT31asMH+LtyM9rtPBzc37hIALzbB8iKXDeH9mIc+7MHp2GOPSjfdeG365S8uC318Exf+qGOOSX/wkIelG66/Pn3/2/8VUa61VL6XZE4He5kAuLkXuejgMoyIYCO86QTKui9GNgRUt6d9LG07YjSd84InccIE+wUA9sLNCQTd8IrM6cGddjH2DZiVWfKRAmA3sslwJcybmgB4woiyAMAVQFpTjU2VovYXfuWb6VYyJ/azLCXQuQaYYWtvU5lWYyWkgtYYx54iK6b5i3jNWlTpG810Qt+VgXEQU/Mu0RlwRBbVKNZi8KJOMkyvBBUygLb0ULZsMGwyJ0BwNhPyuuZpJQBm45J5NsfA50mE1MPG/hpzsGNPOgmZMxl+gINi1Q6YH7PBDTJv8R4ABYNHfq5SJ6jP0jifO+IXnyO5O8HBj3Phom6uWHA8TJMeOg5bQtvCZwqEMfiWgMldaowfIwEAABCcR4sitlzrlefJlbzJlrW9JQBmiw+TkGiAFD2FeT0nKYDy/KcYU/ZwrvJlPWS0KXbj9u347HBAtlR98yALxmTaBxBYfSyBuJN9J8/73rY0sw1X5x5A6jqCgYc30Nv21jAi615D1q3Wn4Z3XII684dp4+RV6RErBtIj11fTAzpb0zruTw35mEZK1ADwgWramdSM38ka7rNF7Xb0d2ZhGCdQ7CNg3M75Xz+E+gF34qtBFDeg1L+N45xoWgfrvJH61xWctS7PyF8i3vD/TBoV/45EhAurzJUDSzm0LZKUQsP8+iUAxsU3VVfxIo0ecDjFPbqlMMcySYXvV2qin3MVU6x6wLgOvqFccDwX9esu00p3fn7Rxen0008Py3/Br9O4BmCajCDMVmA5gSEbNgtDqOw9ADC/ls+az57GBiJzxT+4l/UqGcQCUfMOA2y8FIkeZOSAtBEwfT/ryihJMZMcE9ZthlTVgcXBIh+qizp/wYvg0oDOgCyDGFuyCR6m2Vz8rxmW/piB+nT5n5wLAEZiSALAsTUpI1UUn1dwvm2kBjaCQOvyD5CV3t21KIBunIzzm4xDJP9yrWKueQ95RTaYo+3PBjTZb3jmQ1PjtutIuAynNQS6sxTZy2hGQsyEoAkrWV7JKyZPlS+XsHrbCIkBY13QVM/1g78LeCOBxvPNQ5pscFz6s4cmtggDMv7dzod0EFxTF2nbIL2tJgEJI1zDIa63TPAg17RfRpjNapAxshd1wChr5DD3fGSyETAMc438fZg64EHmwhDS6BnGYFNlJceCyqGD8dhi/XAnYwbmGHDYibPs2dQ7v+8xD2MgDKTPfeeTaXJod7RZ62ndkJ788OeSDzouvf38C9Nlm0dS/cr1tH6CESUJqFmgm+Us98v1w5lS7zUhmeIcdr2fYSzN4o6tGgQ/uugzPcxYsSXfpKoBA3g2ZBfnuqKW3M08FvWQzwq+yqA+f88wwGkJgxZZHdafaFkGM8mAFgw38rcG9oRTcRv88dnPSHVbdtI32Uw/AI6MuGOhZs8mR4ZyCcatyRjHXbSPcEYVSVL9HlRgDezrjcziC/7yL9MDHnBqeu9730uLwn0R9AiYTjvt9HT22Wena665Ju3YsSP96bP+V/qP//hKgNwBWM9zzjknnXnmmenmzbemm2++OYDwDTfckH74w/+O92kikCrNDEMF5hzgWgu6nbP/9u+fSk9/6lMDdFtDV2VwjSJ3bcPNeBhW2UxNB4y17PMckttWAGkw0Mhto6dluTlZ70ZHidQns0uduwMcFlmFkb2lNTCc8JpTbjEA4wvFDGBnb6ZNVhPHsqJHt1SMatjPrJOdpg1PNyzJ6899FWCRMaUbM+83Dag992/+lsCM4yRIE0hOsu+ZvZPpHYBh9242tXUS+MEsW6NnuY6gHfZzFvblwF7Ed3f+z6/bxQvK9yljGhlaFcQ62HpdbH1iktfrJRs/xu/V4XRwTENFaZe9zN0DByMY7ghSomR+S3VdyTD5/o1RAmJf4fa0j6TBLNfZRMUoCa1JYw8CVU3CcoyZ16WS6bUky1ZhQRiEwsz1fLGzK6+TqAgGOG/kZb1yGbTOM3J3/6LdY8+8jwG+xy7l78wb3RkhFvX/iwGwY9n5xTpfju44CZ6UQevCmM+g1r/lXsN53roOG4+SBIuSlLzm+z2P8YWEaMTPkkSaYEWS3o8pQK4xYTG3DgSSJsOc35ZdtAGEc8kUsazxkqSSJqQTQ/QZHg6yqoOEYB89iptR1Ti2x0gitoahHd9VdaigsRMLa8g/vu997CUoXwDP1djHzJK7j+3/fXhoNHX3oDwkYK6RWDfu8/uLX/HS1CVAVbV6B68r36eddXP74J7URWz5znf9PSoc4jP2ixqJU1uqzUGuVIkPqrynLeYmAOkqfCzziJpnyyZsi6hDNl5OPSuXp2c+5zk5xmT/nKKEyv30UB93CYBL/bWbnjW3SqiiIJyL+bSnPSWtXrMsfeHz/55G+3Q0rKZ++kt2YnbwmMc+Nq1ZtTZ9+IMfCgnTRLBRMIoEvu0E0j/8JL13bxlMK0ZoqUFhX+jADfkik2umEQDcNpH2npzSI14gAywARqqn5NU2ALbrWSIAjppaGabfBICNJmWSCD4qALQWZKPDOOs+/2sAYGnECOgPrAHmXAlcgxgA0Cl/mAPoStvXSTt6ioUEWklySKONgW0Fw2umC6ChXGs+2+4mE7WrPtF6Giadtb5cN/sCVwhIreeLrg7FVzDByvtkZ2PH0QDLQDmPWd+qBli/9OJL0nHHHYeUDuc57l8r4HdSyQRBbVWpZAG6jb5q9hHm82rRyoZzgwXFzDg78/JZqEcxyQKQAETCWMv7zu8bNBkSYDDBQhYtQBIIKxF24+ToBLtes0DTym0JRMJAq2wxVdS3xmAPJpLXGWC6oMS1YIExX2Fwb9DOrfP8g0zhVxAr8eUQ8/MwZ06T2/hh32RqAuQNwxY2HodEE3JKEnHg8tHU9gus7HePppaVANT7zaWB0zAH6t6b9o3tSD2H4YyJTHRy8MY0u+2/U/ueC9PJ1U3p7HVz6aHL29ORnNhqGL4ajAV9pCLZgc2sqQQCBx2m4zRsQ8sX44Ma+XGSTPt42mYWrZsB5DexBmziWK4hDtwyDDNSXZPqWtdxbiuYU7RJsldoyCo1gmMeua7GQlxkFSKgdMGV6rb4E0oP8FvBHCsk0ZUV/I6fYX6rfDUiQ8UfOnXACncwrhFhpBptbCoAwQosTm6JCiMocJTRt78qwdKmm25Jhx95FDjeQlLYQQKyZtqH2IfPAS8fGcfBhmHSaNog1jiTsR8lAREoLSxj4SzLV42xlgk0PqdI+MwK5kj4TNu/lVOQ2xnmfK3ZHFOpEO2WSgBMkChzx70NFphxmT20la8SSMr+8jXN4mqiiqqLdBwA+NJnnJsqO5A/27aHZ08EjWpWh3l3DwFgB+gchmd5MtJuBClCMIQyLFwvj0fH5E7q7+BzUt3A5rQeV7G/OvuotPzWLWG41kXtrkGypSFhlBfJH2VHbPkBfjV54vrLEjtMBLUuaSQUZEPBh1zjPDT8u8lgv0eNcKEo8fkm1uKLHIomWibZpkwatHYxllkjWI+mOYYxEgLDXNchNrkhwMc0GxmeavwMEyzoRf5Oa2AY4TmY+1q6rh8nb990sjWN4h7d37oijbeuAXSvCcO2FR2HpSYM5daCtn/4UkzJdL3djgmPy5nHITWP83OaWp5e+Kn/pHXbSkAsAJ0knY7SUwDKMDATAJtwsw6ftcsEgevjGNfGcTRnsobzHOaaDvGaMceJPaajtpwDtn48XMX9LiNcAuBYrAJ0xn10UixiD5TWmzCKbEJZjF2wwY38rsbxPwB2/MePfEaq3robJUaW50+473CAVTI+WZl0ewAcK7o1argJtwAq3aN1Gl61amX667/+63T44YeHYYgmL/WcsNfhLW/5u7R58+b05S9/OQ3Cij7pCY9L69atS1//+tfTzp0700tf+r/DJ+NLX/lq7PUCYNsD/vSnFwZoNvDw+oWHRSH/NSCaJNhqYq/4+Mf/Jb385S9Lg32D2TGYNUTHY8HwvM8D8ynYab1CeI8J3FatnYv+3543exkGIyQ16DnNgJzWhJJE8ioCvFHq9AgFMaVC6q17vzJ/6uf9rEmYBaXOQygmGtkcp5H8/fN7PxB1fxpGuZ90wAa/4fWvh+mkDyhlIH36EdDacNve7VZlp27MPHf170mdmLvZzaIbo7W+/kH2xtyOqBWgGIEk+2NWopWB7sLadTD/WmAv5lMmxfqd36VkpkoGR3bEOEzDHRn2GqqVYHYAxKXfiddCrxRbKIVk0f3AtfcODqyBdU+H3CgTYD57bnFvIDN8zwnM6DKbFdigiEHyOlhKm61YjrXc4y2SsMFnKzd1f/A7Yy8AsjGHy12xT02ZgCp/OJgLdw889z4AfA9cxN+xt4j5VCSkF4/7Ugq9GMRmgJkBsK+L+KMIQhZLmRe/1tNdYHUL/x6BsHPA0NzlwCAs9oAyGDNJlMHvQqI/qzAW6neL+V5MUo8nDsfOG8zHKlhANU9ZEiiTK8PbRFJPfxvXgLZokcb+S5tKAW+oekg0hmmxCTvew7XD/cDfdbPOtkzujaTrnT387FESjDXWmwn2dB8SBSZW41rchQTaPaSDlk26a7sGvPWtb43v0Q4OcI3mMJxhPMIwCSZ2cc3BWYRIiPIcrtAIsY96Ps2UP8e+9ezn/Fm0jx1BPmpHCiiuQx6FdwmAw+3ZAFHJEdnfEgC7yD71qX+c1m5Ymb7w7/+WBvf05fZIgJVVa9akh7Nx6m76qU98Mn4/znvYh0sA3EFQ94NPfCENX7klrRpugwHWJj/Lf3IWUWuL5rSrnUDkzLb0iL94imIA0D4mPWQk7YlFDMqA8jUOuEM7/xIAuzO0QWeayZmgqN3sTJY9+nMJgAlAyKYiSExDAOA///q30q0wcIRS2cxpvg8wx+JmkL2JgmWsF4VF3KTzcZY2l4xnlcBMl2iD3aoggNdOkxWRRfbaR+Pr2IAKk6BC/hx/s77XDyHQU9JYifpInloAYaXRwQrza8P40l05fGzdzLzWBDIXX3hROuP0BwcotOC/qRVWBy2+Qa11WLlvprGJBlUGXQDTcHG0lpB7RSBpfbCyaBnhAQNJVoIR5aic+nTB/gfIt/cln6QZgO2wWvmdPl4hwhDruDkWqsIoGfIYTRa4pri2FbfapUUGudXnBBOV+8OOWqfMl47Bqqs0EwIphoy32bHHj5Q9pjlUHVOwqxPoNcdgW5s8Ma5b29EE4x7zHs7jMnDCL8dTPRF742rkm0dwXidTF7ihP92y76epZV0bzrGwsXMDqdJ3cZrb9r20evyi9ODOSZjgajqBYziO3qvdZLYadVRGzpwm2vN9pperZmgmQ5SWRL0roG6WIHKMoKSX4G43Z3sTEr8tsEDXYI51NXH/DlyjxwAHc02rGJvUA9N+Zlr0IiphgXAxyGZYZjocgAbOWqkUdYOywGTj0BqGBDpqgnWaZixXMJqz3RjCWyR2fHEBOZXUCHivwmLXkSQwMTFDUCtJYp0270J98ywtyK5Mpz7gtBz0cPz2sdNcSIQfLb08JGtIzI8Wm4zGXWrgvefZBTpCqIVAjXlYMyhWtquaQcmqDr6AYlvbWA+MojaN8DFDTJwALwCFCRNbIS3IGQ8l0BWk4rLAiH6DBdaWJgBwUScuAPazW0fm0v376tMlz3hNqhMAm4jhOEzw5EJaTWKosGMtcmyGa/0hMsCRhgEEx0ZZN8pbK+NW5i/DjJMk4KcdkKRJ1uBcXzpqNSzazuvSeU85Mx2178bUuncPiaWMGwS44dguQeMc9XQExpEs42fmgs8RuFoDXA/yrXItq5xELHG+NpIMvJn/DvzlBsOb2S5IsGnZufjcdUVTLRNMXAclrjJ4KkhmZVxDZYHQ3PnPJJ7knCa5t6ROKa+ADWZtGyKZ0sf838Lc6KX11r69o2kHOGgLic4+zNpGGzF/s0aY/r5VmOJumOJVM23pZy95g2iQyQmbaH0zZlEv/taPUh/Fu7X21WnvcF3ahwu7dZwuDLZ2cV2vC7c1114TLfzbY+RcBlnoJ3WLZv5r1DjKgm1vx0ml6WbtrSVnDs3SW7piVsytmHGjL0TZbzq32TIHXxhlhawtL1QVLlLIRiOr4Bw1y0AqkJtQA6hXWCBPY9H66cP/JDVu2cX5AuR48VTcFAAwC1uwrNTQu6HYrsxHNkjioarKWllrOQO8NKTXIYG78cYb09nnPCICjt27d8+v/f/vB/8ZkPrxdPnlVxCEtKTTHnBKetSjzkmf+MS/IrPdC3h9OSUxVwXja/B08qkPSI8lmf397/8w/fznP4+5bBxQmk3aGkQA1YrMbYK+1F/44ufS0576FM4DxQ+sPWEXQJt6M70IPNZoMcJ8hW3sJOE6MomLKsdsj13bxk2Q9NPgUfdra3YJKFIPoBNTAS4Cbb9M3hGLNDGYJ3ElbjXhRb/ZN/3t30EUc02R6Lk2DSPlbWztSC8+96/S6q7D8CYh6OPahz0HV64ZRkV2tI57YUu17vYeFE8TIb2u43gmGJdT9hSPpJfGVdwrE+4AX91jm6ydti4tjFjuicf+ALh8R2MoExLufKUaz+862bbA9ORkhAl65hfJoQYCY5V6/ixADpm060Gsv/sfp8uvRpkV6onDxIdyqBbY5GnuwSTB9arlNF8bIvPKe5UmZLOyMa7TsRZyH1QWxH6zcBXcbcxLGT+pzgoAoXqLp1jT3qDvidOHt5lACqbS4t543AeA742rfs9+5v4u9hlg5kdheFoC2/idY3bBLbp8piP3jpnjPC4PmDbx3rH0Gteyx0UrOt87EGvxPT4rv9LyQ+N7h3nsRYFZ8nxfPPbLBFKAX8Mh/m4NrwSia00r66XdU0Y1mWONtIRkDhNMWd0W+nP7tzDGY40V6Pbh1r6sB6JE0tL1lO+TrBurl69Ke3r3RCvZGp1Lsv/SnT/K0lfXGtlk9aBVJczsgYLq3/Qo16yy7ZTvMWLCk0eNOLSG4mYQwL6MdmsaG/eN4W/CGt9MLCiSQtIAACAASURBVOG65+tlhMMMjPXtixfgMfGUP+YCka7k9+MqaW9/g37jMS3+410C4PLkzTC4sEY9qYEsC+ZDHvJg6v4elLZt3ZIu/dnFqR+JlBKhk045JZ3+oAcFs/hf3/lunID6bbOWBpSdgJEfffwLaceFV6ZVQ7RfgQUNJ8UCeMqwKHne2U6G9XFr08Nf+FR+JrvBqqpsLJpCBwDOmZtDfSwA4LoCAMtkLgBgN7dxjj1LEwnokdy1Q4MMCIC/SX2zUgOClIiFCOpCrhzgTcY31/fKBNe70lvOk2OYvBnxPdrK6CKtNNoNImjKKHXKgNlJUAZSxYkK+gNQOM/YjGR9oruGbK+HqmtuSwGEVb0Sc4UUmj/JPEZwXO611ovCSv+SYOjMP6B+c4CMElJceyrbJNweqVNs+tFzNuSoxecykzXuMvMf40FphIGvPVoJku0frCxaZtj+weMaSDE5LWLX6dJH1YwzB9Xsd4KKAL4CZEMm65v8N081xg3GfP46FDGJYJnrpGuxQ0e4M8o1GiYgGpcJdqM2duHatsAidPAcfKfosckToQzH94ylUc63Im0uOUoPoOUbSLJw7IKKvl/zntfyp+to32Bt9xrG3ZEEyScBnQ7fl27o/W6q6+H6tW+EfSMAGb8+TWKG1bT3h+mY+p3p4d3IDbuq6STqpTcALDoESwOApeFmWg55lntxEs2Z88g2Clxk8lusdSWRBJMzAijbTuB3M/Lj63GJ3jRajzSalkkg/SEY3NS6FiC8jiSDxlicB0H1DAFdME6RZSkyMFFb6q8cNAbiSqEF+iRwrAkGSCfMFXSanqMXcQ0XpDYqTGSBewhWZIEFwXW0RIrWSFyPGRg9ZepNBEvtBIff/vb30qMf95i0SyUIAVUDBgf2qKt5Yn42R8BUiMDIgwl5n+OcGzer8ZkAwoMMp6L8EFDU25qDwWCyR/ArCJ4T8SnzF+PgYOw4G2JMDjK5BgEQ4wymALhmn7wGsr9FLbB1gHOwbLMh+6EVPetYcMKqBjiAdtbm4/fVpYufeW6qYYLlvXedQLWbgz4A3D0HgPN5uvnWIsMDeK+plWduoRSo0XvMFkyh9ugE2O3dmtYiu1wz0ZfeeOaq1L13V2rmGorNVcwqY663RtokWRGjCoDdo/xSCREtogMEsy6p5JD9tTZYS2TLSgS48zJpJRqMI2XSqkqsOVZpUaw38T5mvw2Qnazh+KqDPKDY+8N1s3WbdccgDtYn9g8OiCGEFHqG+4XpBaqHfWx8A4CtrdSPbwIQbhmv0XqpFZMtvnDZa192JC1W6tOa5sNTR28trWtdlW65+YZ0xANPTzua6EwAk0foDq7sYp/BzbxrFQk6WGDkWS1kBRyDyqyUkwUAFkxwKzXw62fMTLJmTqlaAQwIfqcdH8HKMzIARALd6CdNP/A8pnQUN4Hi72QQWCFz7UqxcDuw80PQZc187lUnC2yyynpgWFEURHVkDh9I1vDCs56Zmrb2cq9hfzmW6YIBro82cfsD4GCElaby/tb96tA7CFCR/T3rrLPSKaecnH78kx+l18N0vvKVr8RYehv3vz6Y3jf97XnpQx/6EPLmW1jnR9ORh2+E9X1J+uQnPwVQHUwvetGL0je/+c109dXXRrCzbsNh6bnPfW76zne+ly699NLc7SDWkgxmZwm+rEFug1mdotzgs5/5VHr+859H3Rl1aWReplh/VxJwDcCiylbLSqh0GkWq3Ez7EJMzw8j2ZBVaGAsmgMcxaFnXQxuefXuCAbZGdQx5skHR377xzTGW22l3OEMt7PQAbUeQ5At8//r1/wczQaS/DcuiNc8I96OOa2yvXx3BO9uXww6bka4FA+GUmyUpPaPc17pe/rPnpoonA852WHXr3zzmKd1jGddTSqJJqlm7NkUCkNl5DwHg+REzP3b8h4ZdZQwW/UoJdK3T9vp24GY7yd+nNPHinJRkT7NejHOs1jO7BpiYdyUtovP57yaBjJ/qOV8TDya0BbESDLF38LpRAlAdq28HgGOd9m2JAyL/XvhNFIxXJNz98i0FwCY1XSfc01k/JRcsb/J5KhvuY4D3u+X3/XA3r0A2W1tIHC3uiX5nSekwUV30mlIaXYLavB/7WEjK7G9+tfB71VazAYBNfrrhxoqf44SAr/wi5IkSWbn9aD2DPtfH+/csiy4Z63h1GecW3wV5Mrz2DG+kxEUQm9krRTOoVwjuXSPC+NDEHslJycmy/ZP/noaMaOC54jfVepEoJYGnzHgcpUg+13w8B35X6WIbWdfKso1sJ+vibdu3puW0vdWc6zdJoD33UvI8PDFIWznKC22fCfEhu2t3hnH2oRb2ME0LvYRiC/sqq/aN2IIPb2TdM6H3tf/8Bh4VT+J89F8qkg+/TQAcCFxnRgBwKZPxgPxasWJZeuAZJ8MePjBqN60FZE+I7OltbLpfvuBLbHS6fAmAKcgm2mqE/e2SAf7Y59Mt//XztB7nJV2hlcKEJj+AEC6oyOJ2dGAl/pSjAcBPYUFlwyN6bigAcEjuYmG/48zp3ZlDdwyAc02LxxEAuHBRNTitA4x0YEzT34IJ1re/k25FfqCkUwZY8yYNsEL2PM8A5zrHEgAXHWuyUq6Il/Lfc5xubDGfDJW8EkwXDNp8j0lhrOO/SBFZe1WCYPtbKv9Vqhh1pbanwdjFoNYoObJNBscyu25yBKGCz224HHczmO2BptRinEywcgSzOxEkcLCRPbbdTNQyaEyUdfvhxG2ALVDReraos5V9peNSOKxSVgmjogIY/o33iXpwNz9zSZp0hZwwg2AXBgGwnx25OoFR1JsWAImsVW674e8ADmpOilrXaIsRp8h5cz+qgLQeAiNNuGgHmiZpczS+jz6r1CXKvEdegmNp7GYhAbB2rSQwt8sXTOvwpYMAYIxSdmPYpBHBOsbwUYyHk8mOr+tNW/p/iGR5FEnc2iynnNubJgeuStM7f5KWj96czmibTaf3YODTPZaOIpGzhsWmSeeUPgJfgG/jNJn1ICEBvEpdNcYKsME1UAKoqyoL1giLwDY0pJtZZ24GHFyJqdZVnMMWLuoQBlZ1rUcASgCxtKIQ1M4gYdZp1iU56+yVreRWIbGmOhikmwPRAIBtr6RDdBPgV3Ms2WBqL1vn2nHxbkorQJkIMRIdyagF5p0styOoVdropa9nQbbubvOt29LJDzwVUySMozjuZsbDDIBZ1t1hZyLEsSAAdii1skY4xzz/KeXsMiseobWvhTOWY6sqoArAxf026WXNbZBo9qrOeGKCaxY9qllSB0DV9qi2mUDZDxgbWLCMTJ6OgUVNZ5ZkBIMxqYGQYxeg0gZLf0JfJf3i6a9JDTvGCdQWAeAIEjkYsm/WAC+VAc4mWJwjLGoLgM8VbaxpT7B9rnd11M12stD30V9TTywD1PaJlnQ0Aesbzzomrdp7S2oYAjSxwcmQW67QAHsV10sptEkr5yqbtO3qAgQLlP0iYTXHOddjFmXipaokGilGfYBhk10MTr6iBZU5iYIlDnbXaSmrzHVnagSYdGzFnIzEE8kRj8HPQ01ilgNum/psnuP7IDmug32syG7x4qjD5bMGOVaFqFu5B9v2zaQdyKS3kXS8de9k6h2in0DzYdRCHcZ1b0qbNm9KR5x0RkorTyCfRZswzD/6MdxqAjjVtyyjlAMNUSMmb4xfYFYBgl04cwATyiYOctjyFTPsJjlk/VQIMH6iJznA1+RJzCFqgCsA4GiB5BgqTLFKQJz11UqhHVcLADgXXnOBQgIt+M1fZJ4DAFfYTx443JQuepgAeHfUaqs2CADMOKvXnJHjLSXQMsCLAXAwsIP7qLHtoGS2O73qVa9K7//H96XVq1emF7/4xek82tlYu6t5yfr16zGoemn6p3/6p3Qba751pUceeXh69atfmT784Q8HA3zuuX+dLiDLfskll8U627N8RXrZy15Gguvb6corrwyfD2MBH2b1DVqWLe9J22/bzP1pSP/5n19D2oxUj3NuJOgyUTaGiuXFL/7LiAV8T1sNLu/ophUO7XUcn9TvNocuKPe07SYB9zev/T+U96K2EnAKkg0CzZYhiz7vPW9PW2EwrC9rmGT/JaizpmxaE0SOaRCX5GXdK5Hs4ehvwOfw1cwFVrhqEobBakxjjTA0aowJX9dMIs9j1CW7HdZ5iOtR4fkC4BLwVwGhnn+wsCQIqrzvoSbhcy54MWuV7+3ih2xzybhP8HluWpqOGfw6L92rTQ6a3FGu79/bYOOn2Nt1i/a8Fwe2EXgvqtmzHZFmZxrlmMjwfJ0bHka7DD3XY/FjcawpeJgBeEfwH6qH3KbLexilbD4K+bQpWN8zfA9KoOA8LJ6//1n/z/x0HwP8P3Odf1uf4lgWVPrI0uIcu+efs2KyBLKuR5lZXVyjnl9z4CPPywVcccCUXHh6IXPeD38tAtcLT8zJnsWPMiVVyqSDrIlzyN/nH7JrrPFSJiYQTTi6To1TIjKtJJk1byWKW9fuGRNfeCKopBtnPtcJePm7hliuaSa0WiC4wkOAdUyptD27F+bjHQPhCHuChHIlJTYnJhMYm5DU3f83AWhd6l1X/N5KSVwvfZJV+7gfDQ0SaBMXd/d0pcGBPo5/FAPaVTxnR1q9YmX62Mc+RuzCOgsQUtE1xvrXBMH65D/+Y+IUCCmSfZoXLgUD3iUDHE6PNpBetOmVjaSVXXVjl3sUvT+7kKK1tWCcRHZSM41rr78hELvZVQGwBdnKc6pImrpB/z/66L+mG7/5g7Ri7wwAOGdCIkMYqyQXjYz+jvaZtPb5D0lnvfDpBChkO0MCzabKpqA0N6S1SwDAkalkAxY0NYLWNHDQ1MEb6nEYrE/AghrcREsCbrbMWB/Z57/61tfT5tZ2KPjsxFgJgyteKaNr7OS40MTJOFJg596kEa1gzHMsGGHdmOqVMvC8Ka6NEzVaK/DzpCZZBQCer6EspHbl5DbrG+7QfEUNYASwAqgMgOthg+drgmWCgzGGwTfo5940MzDHkQDfsOkmTIweECxwRxv26tTdmQW2d/G8m7CAVkmjrUGsL2QiBAtQ1CdHmWkEyywyMnYq/2CaLHsWDMseCYYNoJWi2Vpo0j5qHE9ZT1ZO/Nw/0f0zg9/5WgPZ01w0yr032LTHK1IMgEkjf5PtbebfJlVkh2f6OU6JG/ra2q5njoDMHtXT6ORGCHCb11JnRh1l1wqy++z1lGKmsZswaLkJOe3V9IUDmDQSXI6ubUijRxFwAIDHVu2kPeyljL9+mA8Khj1+6jdnRrekkZ0/Tw37rknHNwym05ZNAoAH07Htk+loWksttw06DsNzMu2wJapNZ0EFMkQZDOV7KLgIUzOz7ywWA1zUnZzLJgDBNYDKa0eRQw+MpJsHuQZtxxIwrwDAUo9sayPAbO6tmEfMbNH7Ni9SXjep5qLQMxxppQQBwc2AaOTUUU9ZgX1kpDfBAC+HHW5nLCqFbjBZqHScBJZVG8HSE1RedcWv0nHHnxAsfD2ZvJDWcYy2VtL923ltAsT5pAGZCcxmSyJsLyRBW9TQe4TRjbsImuL+FwmbYCJNwEh3GrMK2ATC9nXl5zH+3cdRlQB4wuxsOeEEMcEA810zLEEOYEVJdL0OuprkMJZNVHUBnE7YV59+/MzXpKadtlDKphUhgRaYu8EFAM4GbQKnQ5VAx+ss4wDottAHVxfYsaZeWGDbNWXpRh0bnnLvqekBzpdWNEONaQNryNrpW9MrSDh0Dd2GvJ5AXjaedVYJbBgSaVjnWLJHtOUl1gSbxBOU8kV+IhIJ04BmTa6qrBkNzFXdoBsEwGoUlViER5eylTxUnNthfKmMn+dEQkNA7Vx3QMsgzW/gRUu54p5xmrEWBAi2JpVrrkO5rL69t6ZwmB+m5miAa0z3KZjhlG6BgbttYBI2uDPduo+64cn2dM2tO9NhRx6D2Rb7EqZw1Z4NlPGTbFm+HoBEDfAopRWrjyKL7GFyXZWUWyMfwU+W5AtqrM8dd7CSEdBB3K6KYejjGmZ22XGjfN5xRLDhd+Xz0U86WiC54JtUcXEXGKssKBb5+cBKLbkZAhlgTIy4rxrS1RF4NKDAaMHJ7VSsp7//yD9LDVv3Rc37JBHHlDWxsX9Q4829jeSl97KIxnIfcG8Hzydw6OrqSM+kPcSe3t3pe9/7XlqzZhX1vm9BDv3aQgJdASAvS++hF+0//MM/wPBeHSzo2rUrYWyfnz73uc9Fjas1wNYDX3bZFaHyWrt+QwBgQfHll18eTF7IapkXAjITVNEbd2VPGkCS/6ULPp+eT43WNJ4BJjI1ZTIm0GW+gXMahbXtAfzuG+xN73vnu3MrHmvUAGxzgOvlgNpR4oc2JHznvulcVgMlOQ2pF6n0HMqSfubwENe5dXk3MmrkflOsMibFVXIU9ase26h1cDAmsieCsEmUKhXHHMki13Odpa0dDgbEcWutjL/roscvc24S0G5SwWDReCNaQ5EdrRHjTOnULeMqM8JzlwaAyyA8MzCZ0VoIRHWml0FRYdYEWJ9Raab0GOmgEsFG2ztxfZtJJnmu0/hNNHDtJgmAWwC2wRgteiw+VqepBpWNGs6QaLAX+SCBtZ8zQXCpW3cFoC1IdQEIJkzvhgC7ucZ3WglJyMTdW4zhMvgtgXC5lusFYi1wdATxg4Mlc2/I8de98SiT7dPM4dmqstJdqAlSuuqXn+UcG9KJJz+TWnGm/hwt22jpZreEqgaOXMTcLtP5mI3g7nv8z1+BO2OAy8TSYsl/WSpZsr8xz4y5YhAuGoDGlYsAcHlrF9f9Lp6fub3RwrydTzAtuhyRHC6AbQnMSwCcx352gc4A3j1UtFkkqpRt2RqvhuGu5Rms+2oq9A1y/TGOdy+eBp/10L1kH6UeMmct0c9YgKuHAsaQ7KuNrKMTzHPxnLF9TkrlfeTOTLCMx6ajowaEl8o7jsv+xG2UlwzjsF9DBZvrnb1ut/9uX2MTo9EBh33VHslDfb1pGf5Q/by+kbhjtH9f6mBvUlkTfZohf8ZZx0J9As7T96ABdZAJzi9Cqj7jT54ZicxxCMmqsewSMGClvvV+xT0uF6TyzhWZFcEFF9GgangfBdNkEzIlruwFalp5G48pLoAF07NcHGtrmmGULHwOT1Opdnv3spnVQEXt48PpFx/7ULrs376Q1lH/pCt0zgTmGzENiJkgMNpBX8YjXvQYAPCzYXUw4OK1ukqaVY4m6rGo7p9BPdhpWMobMpC2NUAGqL6v9aszLaJGmBeitok+2Gyy96NkLN7w3f9Im5Cq9sKiTbMwNkMw1QNmBHZWiumQKhBu4Icav6yL1kPGuxpd8W/3ZZCgMuhwi4Y6j7pfB34YBAn8dIBUv8+gL4Bovu4ZMIaUWUbMuWIQoYTR8SwLHGAB4M7xq3hVCp3JK+uFc49V43kzwM3ct4t++jNcQ08ju8SGivtwi+zjiFPE7HckeGPjKt2gA3Bzjcp+YFGTXLRr8o0d7H5eSLOLoNexGuNV/FX8PXpwCo74gEkuxCSbuNKI0kAj2F4+N5jw2DCVk8hoeq/o42jvRzN7LiReR1GYMQ1jqtG9H7mzLXzsNRnSENULvhGTa4YES/NRjCeuSTNjqw3wO3sTdYFXYcO+hUUDOWxVtN5O1n8tLraHs9A9uCntbbmF4O/6NDLdi2S5PRvQINubBIzUwf7O9V6eusduTCd0DqYHrZ5Nx2A1fXxbY9rINe1kA22gRrECSxJJEdc6lZPFGhyLZSgms7GZYKECWzZEIHkbQdoNtCa6EVbsGtokXadDdD+1ya3rAcIrcKTu5quHOdLF7bHlkuBaUM05BDXum/MJJmECSQpmYIs1c6M1jS2S6utWMq74rjEWc9Cx18PgWc516LYskvV1AnA7zZowg8S5izH7q4svS8efdDKJDRkBzBoICpXSO4bt6eonGSN5inZ1CWl/ccLBxPEemupIzchklMmQkL17r0zaBOOYJbomCepddwC+kNRIxll/rD/nOX0AlAEurD1cZzVgKZi5ivUHBM8VajrnwtQo9wduIHqZAehESxNaiKwEPJ061pK+9ISXpEYRGAPVsZidG/PxONYaOd6cJCsCuoNdeIrnZ9MMWXIVCUpfxyMZWBrPEP2GNHRsHGk5n9tFgmNmpI+x1Jie8oAj0gMbelNt180kJqbSetwa+7YPpA3ruf8c1xh1z46jUBbAKtfrIuzl5MtWyibPp8XZsMECL0Ew+xNAmLnFta7gVFcRBFMTUCncuMOxzjcQNGhK5jwublMkwKylNscS91lDrpzcMUnnc01c5kRZTtzVs4aaUAs3beT/czDS1sGHMzNzu5eNfTeKiZv2juP23Zb28PX1n9yS1hyzNu1hvR2C5R0g4TNhv/amnjRFImfaRE7jKtY4FA0kcuoBwaTHOB6OxXHmNbCAmcz6pDW6oRHPJRMhZQ4Jj/8zO8N1C8MGa8eVOhfy5yiL8e9ZFl3v2GJcRY25EuqYb7yJA561RTl7nZPZlmSAl1nWWVJraRXy51NGWtP5T3pJqts1ltqh1GXVdON3YbcNkiUZsfLyViZiYhwaePO7Zub2FDVhrm2f+cxn4porZfZx2GGHhdOzQOkd73hH/O5d73pX+shHPhIA2L3k/vc/Lj39GU9NF5z/5bRp06b0xje+MdoiyQD3YZZy6qkPTI95zGPSj6gJtgbYfpOCqmiNyDpscDNCPW+byVDm0/mf/lR65Yv+Ig1jJNWu2Rfz7wNv/8dgLHSp7sd4qx7lkKZtrIDpr857e7R8KgPUSIA7norvJSviml3KasvvsfHFYCtilfnEy/6T8UD2pfzrgTWxB8oP73hK50BvPmA8xHm//8sWAG+xSPPn/YHwgT/ngDNfpwO/H8whxXUuzme/fsF38vmldLMMOksX5/J+let6/vlAZJuP+UBgcjDHe+Bz968BPbh38hitjZxB2TFL0rFSvzt1YWrx6ysyAD7hxGfScur2AJgrTjJ/AQAf3Kfes89eyvl7JIeavL2nzmKpx3/gPLqzuV4+7+4kK37jexygoMg1xXc0f29/hRa/b1mXv3A8C+vK4nZl5TojOVcCTedVOQ8zc3z3M0j7n/8iZvoOzuuupM2L/35nAPg3/b5cH+aPifPIa/D+52NOYEbij6/zL/hCeibGju5d2ZHeYCSv/4fyuEsArNR2SmtqNjizoGdS96tjcBNB2RSZCWuh2tjY5sgUDpF17YQx1dRpio37mquuTf/9w+9F8DtpWwGtjwi8u7Hov+Rj70s/++hHaOdBDZOtaExwx2KOJE5dOAHNNpi5M177vPTQF/5ZAOBRNn3NQwTA0TaZC7IUE5rMOGcArctr4CKZHY5FJtgaMQo2wxyiB3Ax2Y+pRENr7pN3+Ir0J5/7VOptWU7muTm1yzZAbwb+4iV4sQS4aQwATL6eIM42SrM6Qgt0ow2MARLPs85QCajtj7wOxW7vdwGy4yHco+NR3OwCHMjw5Jo/QafBpYZBAuBsGFQPqxLmvwS2GlUZTdlDNbxYjGE9BCSVV1xxRToNwxMHrAmMGokGpd0m0MPjQjWtC2Z8rkxJac5lLBC8XWRr/GY8GZNdICfgDeDNdVYeyfcA6kY6fr7GTwbR/DtMkvm3rJLjOhziiw0z5NFFciK+86WLdBVWVGAg865kfIoCw1lY0npugg7TAmHZBa9t1HpaT9pK9p52LspKp5bbfANnatBT43aeew1A6nrMWPbgHmzCwkHSRZC8nj6mG7nvZzSmvbVbqG+9iV5lffQHbknNXciPCYSnh3chtb41Te29DDOlX6cjW3rTg1fOpWOhQU9ECno482cFb9dCUF03QS9LjjXXjJsM8eI6Zrjn3uLCwEx0b03tFJn23YyfWznPW5hfVw+OAoDJVvfXMMvqQiqNDJTaSJy5uP5djGu7xGn6kntwz5VZAgcl48020XGvrdtUxwpwTjDJ1YTpUP0y7hOyaObcLHOxk+LSFWiY+UtqUQKNK/SUjuVe+72Daefm29Kq9RtDSlqvQQ4303p45TFh2x/zbGF5KoNZx4gYIeoKvfnWq0UbDVmGHM1GsGRStJDcBnsou8kYCnAnAHZs84WZLjWdyKABwGMMksmo0TFh5ODNALgODfesYMX2KICZZjOMo4OAJGrFYa2OofTi4ue8KqWddalnCIBFxtQ1KRwbA8h53chq2qrLXEIwGoe2AOf1J2dVc0/yvJnlbLGzjS/momvtLGybItFO25/Qr5VK93Q8BnR/+ZCNqWn7dWmVm0H/SFpLomWG9WqE9Wb1BsykZC2ZKHMGeFyPIF8dXkUMb827SSkTzTLNmo5BVJJx5S4Utb+6SIfc3O8SvGXSVTBWznWnarDAGQCHKtK2TAJgh3YB6iNLHMm7fM6a9wkqo664MPCb9b7qKaDBHomJYZI0Y41tafPQeLplaCb9+Kq+tO7+69Mm6s338F69OkzzRSUR/bJR5WDsNktLpTmTOqzb9dUu1jPmAyemMmKOE1CSpYvXuAtPOIjlYKAMJqKthWPP0h9XCI0X+fKcIusePesFxtYFkKR0TBFIIz7L7tEmDnx9GN2xd2JkV49Jw6w1wcrQqL3sYvAePtiULn/d+1O6ck/qnkVp0jsKGclY7bZHd07KuM55DK6Lo2bhAxvxN9UJY0OUYbQEAH7EIx4RqiuvrfW+j370o9P5558fQPZXv/pVJLJf8YpXpC1btgTLa4L68Y9/bDrxpPunz3/ui2kbZUvWDAuarfn1vc466xHp6KOPThfRD1hzLPs3hvuwDDXXTPfnDo51tG8fxkaT6fv/+dV07SWXROlJC8kwx+zwwHD6h3e/h/7M1AEzAhWYKzWfhAXfjYTD9m+H8oh5YhLvToDv3XnPpQbgBxN83p3jOdjn/L4f/8Ge74HPX8r5BwA2uEYJNkOmtlLdnbohCzIAbgIAP30RAMYkks2nAWNCE5UC4KwePLS1f6nn31o3UAAAIABJREFUXb5+Kefve9w3fu+pO3Fo7/P7fv8O7awXXhXAfr/HAWC+iBfcdwMAn//F6GyQAXCOy36rANh6k1Lq5KZ3/+OPTUcdddQ8ALapvG1EZH6GKWZe090Z9tbValvavXNP+umPfxBM8QzZdgGwarKVBAu/+Jf3pG++751pZT822QT0IRNmJ/OEBMBjBCvbkY2e89bXpIe+4DkAYHrTEalpamG8bGNoTXJmCUQOdRK7ABpYRC2oDKaBoTWLBrb2gDS4s4TNHXbfeFqG+dWorWDWr0yjK1rSCz/7qbSF2stJGOBWaker6DshegMAlwywAE0ALBgLiXQBgKP/b8RQBv6CYL8MqAyYsgQ69wcmGAT4BLPJw16+peLIVjQGyWVQmXsEZxAscAqwSRBp2xhbF80Q9QqEgxUm5pBJa1KizIfLCJjYsOanu7uHmiCkVPaZlYgoAHAooEo3qkJSW9bmRmVFUZ9rWJKZWz6PgC1MLkwIyPJk4jGAZQ6K+VkCxkBZUFW4TAZYjsxPPu9cH1wwA8Gg66jNL3Ty5IkBHDnWGdtP8b2OwNPNaRYw4DUK9sn2OdREVzuR43VwHdnsgpFW0Yjr8+Qmnnk11YpbSOxQd6vYROVDZRmM1GHI9zYS/D6gPu2quylNjt5I8Ex/TSRxjdRcRUX6ODVjE1vSVO8vU63/srSusi2dsnw6ncDnnNxWTfeDdV5LULuMY6kio5tBlh1msx5ixNQqK5SnW+fKsZqkkKjiHs4BgoapB+4FjG7lvK8HAF87CBM8VEvXD1TSdtiwmTZaJLVvIDZeDqADBEP9G/DLcFlnGWuFk4fxpLmTF38qmLwCANd3E+DyWgEw/a7nANV1DJgOxngr43gFGthusSpj3b5wtkW67fKr08Y161LPqhUJhXkAxnHkqNb7N6H8kGyNWuFF61qYo3j/ufeR9GJMhTu64zxkBlkJESYuMf00s8lJGxGc48hxZbsUpl7UvM9wCrSZTQN8ENXbsEuYwUSiRg5YxYDyd8FKBir2CRYAzyK5aSc5Iaip392fjkVLfdlL/jala+mnh5ubVYn7AWCPWbMcxp9DN7vAHloQNA+APUff6w4AsGO8Fs1ACdBI5LQyflyfppE9wvfSG3gmvfrsE1MbhliJ9VaHc20LqszxZtrGRI2T7G9kgxhvHj+/KhMSUU8t+DTBwJelp9b21lQgMAYbYWXtMyz7Lusehlk+12O1n3CRhPX4lVZHOUCA4jxxK96nWMYKpU7M/cD8eV5r5mR2Nwy4ZKu5Xx5TqPMBwADhxmVdaY+JgHVr01d/fGXacPIRJDsaAcB9aRulBLsp5diNudEeEkr7yPLhScz+0c3Y7mbtQ1olCI7+19bIw75GT177mxa9ndhvAqgXLuT5wM0QcD00+QsEnxMpsecUZSixgAN+XZyrJBEr1gwz4JVGzlj74ns4z7ixVeo/6i2X4XNnrY1Fqt453ZqOHelOF//Fm2kz1pXmrtuBa3UHiQh6JRdmEDXmhGp0WQYB8HjIzB0sulszBknsuL+qxCk7NgiGT8GI8rzzzgvAa32YDwG1Jlknnnhiuvjii5FL70rPfvb/iuTnt771nUhEZROtU9KVv7oq2iU94QlPTNu3b482SFu3bs1GKiFb8ThYH2GEx5StcU/5S/rMJz6aXvbC54c8rpW1Y4Yahx5aC23v34HTPuuRBickzpWct1hawnpdyrnziDi4R56bh/64Y/fXu/9+hzr37/4n/OZn/r4f/1Kvw1LOPwNgGeA7B8CDVj8ggdbh804BcLmYLfVkDuH1Szl/P+6+8XsIF/0efMnv+/1b6qUoVTcL71MEiotY7VwGeS8BYD841wHjTIv0ySbySpkyXZXlYspva9QTjRGUNSpjhfmpETRrfjFDgKJUyqbyIW+GnVtLgHDRR9+Zzn/r36S1PKfTOuGojc01IlMEJKMA4G3UpDzunW9OZ77g+fsDYM2wFFd7bCCIewoAexPK2r4SAFda1a8jQ4T1mkNKS8VMGu0gcOqsT6/84ffTdSAotn+YMQJEGGAT/iUINk6AeAH8EsQCCoKIMuNhVC+w1EhIUOllLJhgjbRkwoyt5oKNViLKa8NkS6xYMsF5yAgkdYbOi5mXmCBVUwzZGdXbOrrqiquOLlyhkZEDqDTCmSPY1CRrHFmoiQ5NTs586INT377B6N3V30eNEfLXcE4N8J5jutnS4MJfzD8W0vAL8rXcyqmUS/vdQNe6zhK0R/2wyQeD/FKGGL0DPTdAnQEkjyCMBUu2m/JzBcDKeU0WBOPIMdpr2f6UBowBoKj9oo6pjiC6DlmnDsuVds4dab3AyTyBTFgFJnVkK6z99QCim8ZSPQY8VfTvsoINmvj0cF8Pg3k7nFrRU+rSznRDGhu+Hjl1PzWU9M+155qB/QzyvsntaWLvlbRFuhSzt5vS8RhgnUiJ7cnK+alb3QCQXUvP0WYA2Cwy5irFsdEyi0BwLrTgRX22yQvBiJfFljPMu2kkocMA7r0gjE1ICm8AQF8/1ogp1mS6sY86ybpOGGnk0LRIqqunPRP1u/UG/G7ynGzUXslikWjRJMyHEt7oi0N/a+uHK8qnYdDmasv4N3owTLU6kJk2IL3uokUNv020ogXowyYigb7yp5ekM049PTOhAQ1NwNC1Vtk5n9Fg2yDvXbmuFYzuvNlD0T7D+tswgrMWsBjnGQAXCR6BlWNWBt8pIBjjvk47rgFrymcpB4w2XEO8kSCY1SeSL1Z3hutzZEiyGVYJgKvhoGpPuRFk3nU48jan777w9fTj4XlbqMnU6E6Gt2BpQ7rkWZZzQAbqtwaA8/1q0Cndsc/6a9uyFlQ2Ouo3o6RZNTuQXnDOGal9+6Z0GOx3dWhflO5OaOBHkkKPhnr7d9cA/tD+Zaym5DpqYXW9FwA73wLAZkLU9SG80hyD/lw4TAdZGioT7zPX3utfgNpggJ0IgbKLOa6So7jnkSNzjheKlWyQ44v58nUqRWTAo0Td+828tvUV69U063Bdd1v6xkVb0yOfdAK/b023jO1JO2eH017qOndRVrALELyTRNBuzLB6kQUMzrawNnfCMFILiqR/CgA2bQuwSPhYu8SA4Tl1zBGBmQg+F1q4kPodWbjHp5S7QFnhRyCgZ2wFyI/6X5InGn0wp+cIpmeZ0DNKOvy7azkvqFlP4xi3fYQ1tNRrd061pdMn75e+/+K3pbSrPnVQ0jDeD9OP0cc4MvBpak5tN+EllpEOTwoBsJe3AMBNJIGGkRU3sDZ4bLa/sH2RSepzzz03vfnNbw6DI+tXvd7r6en7uMc9DvOrI2Ntvu76a9JPfvITXKFvjvHQ3NSanvKUpwTra+ufm266CTn0Jem66/D0QEptP+EAwe5lSsrRzNuntxEnZtscfBFV1J887WmxtnZjyNLb6xxiDeLKjnGdGnDzrGf9GyUBOEd5T3DEh8iilbV69wHgRdvwQf7zUNeug/yY39rTlwIgDg4A5xrgBQaY/du9oFDw/NZO8C7eeCnnn2PGQ0ve3lPn+/t+/Eu9Dv83n3/ssLdbvH/HALDxce4zlzXY9vKVCdZq37YAG8nKH3H0UakHJ7JdODNuueHatHrlauRVU+mKy36ZWnUK0yAEAGz/zxka2q9DInbhR96RvviW11IDPJC6kFGVDLD9DaegvUYJyrcRCDyBmqWHPf8F1PeRLZauq9kOSQaYLP48ALYe69AeDkDvQQABHosBsAHHjKltWzAgX2vjmJRg7zZIW9eVXnX+59ONBAwYlKcmKN86ghxVnAJgFIhGSalBABwsn6BNtjzLipU/R6lZUXJWAuD8My8OUy2AWy68LVhi7kEBXGRcPeTozFLo48vaGgFwlEYZoAIUpsKJi/fU74hgsp6vOuuEiaxmcYpq7sTgiaz81df8ir6PJ0Ut9yh9gGXsfaM5guVcp1wQIxIAsnYFIJ0vgg/H5gKoFkxx2cIhAuJgiEVD+bsBzLSRkj8LgmWGjBmLnH68tgBI8VmabNj3y6AyPiu7X3p9vC5KyeP6+BpeoNy5nkAy2kK1caGshQbnSfyoPq+DsGmCHKnY83cLAPhmnPO2U9c2ZtuUTJW1diFX7AHYHYZRyOEcGQB428z1OK9eiwS6H9kxINFG5dyIepoLz03tTLMD16XZ/suR1F6H7HkwncBnnkTO6HAA25Ecz3ok2J0Aszos5JVq1xGwU7qaWVB7SoexgcydJmTZvVdwIeM5TfJpCBnsDoL+WxlTVw/NputHZ9NVe8dol1RNfdVVJKvX89w1AN8O5ijmWCAYgUkMIzNpGlDZ/1YzhSjI1KFWIMC5ICFVNpoCAMOg4VLb0kRNMGY8HTDKPZxnG9etQ9YaR+qLf3RR+oMHPRT1B7+UVdMcBuDCcMI3iGvpwRen4/wK5jAYQW9bNk2xlsN2UKEoBbRFoqVggN2iw64hALAgRSm9yQEZYU1YHMNiGeYe93ecUxnm3g9QV2p/T03bTBBpepV7uergm9vXCFjgfgnsB1O1qyX14Ly08de96ZL//ZZA0g2oPuZ0pS4AcGmWISM9v3EFojy0ICKmQtQQ5eTV7Rlg1xAZyFnYs0j5haJBMKxLej1+C62cyxpWoBeefCQtgrakFay1VD0A+RmPoFZZvyrXq4aDWVUtrXX4ATxxIFaKPIdktsy2umZkHJh7BjvuSkBsyyPBr0ww98IWChWylpjvhsQ6ewC4HhUMpWBa1lfmtLhE8Xd/78+x+xUTPlC28y2PUVUgIXF3anuvUU9UWKNUsHzrov509pNxPyc5Otkym/Yy54a5HwMkBmSCdzEntpFk3UaSZhe3eS9thAaQtQ/MtfA82umwj8w22vaL8wcYz01gTMXvbd00x4mbgM0abz6fC5Dl+Pn+Rs1RXtajZCPY9TBIMIFLUgQQrKpgxi+TfNwF1yqXYd32XbMst1AtNQtN3zPemTZu7k5XvOXTKd2KORT1yiO2ZqO+e6KF2nzdL3l97I3OAi6RpQeLAbAlSJGQ4FrK/OY2Q5gAkpQ74ogjwrjKMVD2gPc++bdVq1bxfOqr6RHsQ6ORSFby5ia4BdJtbR3xe6XR1kyHgzNS/Pw8xhf3zaXW95/Ccdi2Rh/9yP9HL+GX0RKxF/OUOeTRPWkQ4NyMYaQAOGdps3kh8iNUJEuVkR7a3IuTnr+bCz8d/L+W+vkH/4n7v2JxEvpQ3uvePv5DOebFrzn0818KAJ6ud45bBpPN9e69x6Gffz7me/PYy9V0KVfv3j7+pRz7fedfumDf7irOM8C5ZKrcv/7HJdBKQP1wa32iDZL7Lwc0TR3jxg3r0tlnPTy10a5g2dr19Grcm37+o++nk044iWCzKf3iF5ekm2+4PjL+M/aDk0kkcF5TGQsA/LV3/Z+0drQ3XKHd5N0c3R8nQgLdmLa3dqVH/d07AcAvAQBnCfRiAKwcTcORQJGH9MgyRgMZgbcPAfBCQErwBmNqm4XqEA6V7T1pDy0nwkrmgSekl374g2k7tt39RIFVGOA6W9ooYeVcAqcab4byECAGKg4vFSXNwQSL/niOQKIAl/F9Hvwa7eQa0QC7Mq/82/5ZMgolAPaYo4GM7EImXrIEUUdomRaAgn0tlUTLmGUHXft/8iRq/OZa+VC/QxvduOn6dPTxR+b7xbtqeDIppR0FuRm4B5Nn3FewElG3HPM4D9Lye5DSAtYIIh0zOdVTukIGu8vxjsnxGVAXzEu8h8/zPAzQ4739UINlzzP/sSTgBLwGpiGx9fMEVNbzaXTneVq/G0Y/vE3RilOjH0urazC/09fxQdupIdyKUmE3bNsA6gLAnu1jfNNWpO5TtDOauB+9KzfynifMpK0T1wYAnpjDLRoAXAFoBABA/liZ3kWbpVvS3OCVqX7wqrQ27UjHgSntB3wkbWaOxOHusFZk0CQfvPT1uG3X2xg1ALCJBsaHRmfBjFuHyPXNZFSAl4RD9xQunbRFTVQcpyth6W+BPb66byr9um82bZkh0GxZD2uGOBYpcw0ZqL2OK5pdxVgRDBZyziIgl1qtL3oKyayFK3QD7taVHj4W9reh29FAz+YWzOCoBWYsLAPgDm3ZnbZsui2dcsKptBwRaAJ8MejS4KjCmAkMFMoGvodIgfOx9lPwELcr3y8fdbJJoX4wMeRgzyedzbMcePyjqP91UCiB9pCn7AusygG5bLDA3GvNsEIGTZA9wQFMC4KVO0ebGsGvJlhARP+NGZkMaVMP5n637k6P2F6XvvLSN6V09RaAwrJwQ3UGLpi/CCCVVud1Q1nroT5KAFy+/o4AcAPKiEmSC7ZAaBTcOO8Exa4jKG7aYOOWTQ2kl5x5YjoKNrh++/Ww9baPEsDlWtcqc7uBLFwDYy4YdNjjGZQdVRNMMyR9BPRuMhxQYGNBb8EGR3lCUSMcZZ+2P2NPEPTkNknW+SrBzSZ8Mb8D6BbfzVzFl+A69zAv6dRQeXj5ZI6ZwyZI5zTzC421x2PNMdeeev0JjpMsZLocd/aHPLo7DUwMpNaVMLrNk/Tuhl3UpJE9Zh9jahcqgtuGJ+mhPZfoZEVv2Cotler4fX3qJ1uiumhKV0AUDfXR9ksbbE+OJEpRG2ytayQAS5ONSMh4MQqbn0KlEhlIxnBVoAsDWpEF1mE/VlC+8zulytYQuz6VpnRzHO+ykZ70gN5j03+96VOoDWgRtBc35zY8JbiAYYJlSytM0DT7U3EQApEiUVsPA+zvdAi2vYQmcrabUEFhKywv+CS9I9t7lsMADwJoAdf83ED9sXu5f/d1zkeB8zitzGwKbfIz935kDy5A8QyKrkZVLqHsIDFaMve8SwuJhEklzRjJNcLsfuaznwxZte/bQB3wDNdviDZMoOOQE1RQssgiT8MA19tBAEO9pbkALzUAvg9AHOr69bvxukO/f/sBYBQydXW9tzPBWpBAywCjvKE+w08sAXBe/5c6BpdyJQ/9/POn3pvHnmOCpT3u7eNf2tH/337+v/MA2E3VTdFNM/rhEc3mtgAN6ZEPfxjB74np0isuTeuOOIqkemP6HiYYh60/DHfJ06OO9ILPfy42ugk3fzdyNveVM0Ppwo++Lf3gn/8+bcA4qJNALgCwQTFfEzBWGQB3p4e89u/Tmc9/KeYf2QSrgoTNfsCEdaJFAqayD9WhDMT8oVEnSNBl7GeD9pAb8m8zfNMhcZtLq1q6YK8NFGtp0LpoaJa3U9/8Szb0fViU19nk0viaDd9YJ3r6FvWdVeslC5Abtap8rEZe0RIp2iXxZVJcRrjsJVzgehngSIYYhwucQ4osE+rR5uVrviyXf5fgPQxdiuBTo7AsGc3u0IJj471oUdRMHXAn54SzbFt3S7pu0zXpxNNOTEM4dbe2t2HI4sXIQV+FxV4WI9L+ggLZWAKu+FRPKhjaDPBDmuxfPCefvShLWsoeMqORGZ8AvL5fgOZ498w0KHkO/b9+or6xDFMGvcFIEJDpCB7mPpxjzRYwAn1ksTN+WeanOs/a0QJDiaWmhrmQe4CD1xCU78AIaTc/41xWo6+kcvyQenJtGnpgN1bBrhzOnw/jdYdPpFtHrsQI5iauIwwhjq5zPLkKwIz2OpP0bJ2kx+YIhjH9V6WO8c20QFIGXUnHwEQfwfsexthZ00pbEsZcDRlzPfJiClYJoGVLOeaiqXm0yBFk5ZxA4V7E+WB0NI6UepCa4huRNmqKdc3gTLqSbjjXIIneBZc03ogUuhFDLJydZXbrZXllgbm+cR1NIjh2wl1bxttaYQJSsgNzDYCC2nJie5qWI6WWSVYeXYM6b4Rh2wATvAJ7zJsvvTIdvvE4jhHFBnJGe1PWM3drNjoPbEm7EuS6jgcD9AB8pSQ+3MwVYOXESdlOIiT2DqVIEhWAOSZKHruBqnUPtj9wIYmeCpMnZdCcA9d1nN8PozIZZtyPAnQzC5xl0KUDtHJNAXCDNcHM8zHarKym/+wTe1vSvzzmzzhgTNHsRx7Mnb4AzrS8XmhypGmTPxsA3V7GU9yvu/i2HwCONci1KI/TsqyjEVBi2zmTcD4alcRGsiUnSmxJ1TY3mO6H3fkLTj0qnUSj2NlttyKtZ+yaqPTucj9qXLsGvmxlMKuLP++rHLkOE6eqNdYhTS5Wj5hffFjGe/k7yy0l6AF0BaUC4DonCnXF4tUSAM8/37ZLBYvrOlQXSo/MFMe6JDz0GjIsLdWIT3Z8ACidS6pOphk4Ndu82IqI511902g67oEkazBHNOlh66TGTr9z7TDTmgL4jQHChkkaCIJ3kbzYyfqlLHrLyDT9tOdgiesK0yxBJmt9I4ZZDCRZ2Rkdv6PuwBOymbp7ghS3a41KgNB4c/xeENF7eYHyum27omyWZYd6F2zGicfOOLFFUpQfqFyJa1uXVg6vTGfsPiF94yUfYM1pZT1A+jw2Qwso2FgcvWfDuTy3lBHshmKmAMBVAHCeTy7H3D+7BDCv7YcrKLZ0JFrSMW6nMMpq6cAhm983OL953ig+He7Xgl97zTayx9tv1lZIrgeyxJpdRWcHhr1tEMv2UeWwtpRiirZGzaxDXV2dae++XekrX/lSesITHx8lNAP4STRjGlnHMTUJlLkf0dLCFhaoFxznVdaMpcgw8y64lEeR0T2kt8hM+L37+H0//qVevUM//4j3wgWa5Gi0QSoA8OWFC/RJz0yDRRskMsq/wwD4UEHkfeN3qaNv6a8/9PGb1557e/1Z2hWYB8CLan73f8d7mQE2g+3GOEr2uGZTeK63m6EA+ImPf3xavXxZ+urXvpYeeOaD05r1a9JXPvdZ6pZq6ZxzHs/r2tMnPvbx6Oc0zi4aAQ2BwwrcIC/86NvThR9/T1o7vAMJdAbALkiBBfmQUQDwtpYV6bSXvz099M9fDgBGljsPgMVzFrgKgANtHeJduCMAnE1mfE8ZHuvRGpRoUl8mI6uscAzp5VQnGW2+/vTb30q7kayFyWxopjMADuY2GF6CFwCw/9bkx4x4OBYH00UcFNbH+cQXA+BsiayRUwbW8RXsT/4uwJb9VP4Wv5+PShYAcQTTwbDK+hDWAAwF9QKgetueKBtFVthAQCkriro8/fCiH6cHnXVGauluTn3D1KDZ7sagtdAtRtnbYpY2ZNGL2N8ArMa6BbARCMueFIywTHWAaE+Z71MhFeRRAmuBdEzrzCYZrMVzi/ZFwXJHnaFfnBOMqv+sco52YKlq0gPTOkfNrwywALsiIFa5wLFak41DUhrZjfPsDkDbVgLcnTzPfsHafitD5jPBtanWyYs6GQNrCK6PhvFcC9O0ZjhtHrgCpnMz11MnSIuJyQwT6OmyOz1Bn6CprZhoXZtm+65KteHrkD1P0BKpko6l3vpIWLiNXOt1XPPVZCFakAnXU0tbR3AeruAEtgavtoXyUUFaOZ9jNqDVlA2gN4Mz9Dgyyd0AuJuoB76Gdk9Xc16/GqpLN442p4GGdanSdj+AIU64lQ7mJMwu4LRkLsMd2Q+QQZfrEpASMU/bb86BoCt0/XIC6pW4nPMz7WXsQ9uAtv+opva0fO9U+tX3f5r+4Myz04hS7gALtECiN6fjscZ1cR45XmJuyO5aS1kE8GVv5+iBXSROvElx3wXB1gMrdQ/5iwCYYy1a6ET7nGCAzWgIpBjj2shrFtZGP2eu7xDnJwgegknTDXqKL1lgNK/5K1ygcanmd6ND/Th5t6QV24bSlme/IaGhpc4519vmMgDV6HmjyckyGYB8f6IPYJmgKOfg3fy+GAAvbudW3qMASgBf+3p6LaeiD6DMepb7e1FMpK1GUr9sYmdaNjmY/uKkDWn1OOwoiZF61iuHlAC2CiissVY0BIA1OeSk4T1g7sJYOPZSJ0mxlpb7qr8q3iPUwfxbdjgDYBUm3FON2nj/8B7wdYsY4XBMtm1VAaIDdKtQEbjxexNUwQAX1zDem4SSCa9JeyADkGodgDGY+iuvH01nPAw1ArXMk9y3lmUWx8NcOidUeKCsmIMtViExyAXrY9zs4xrtBgxvR7GwDdO23ayrvYzhvbQU62Ou9zEUbKFkosA2XhTjMHxp0cT+M6cyQkVE9Onm56IoPwBwCX4tkC4UOhqWRbu2SNhFNpPpZXskAXHOcFp+4HrouF89tDJtfd1/pdS7IrVRoju5b4QkUhvjlTGPs7MqKxd6AbTDLTuE5xsjAI6yEP5PECtQHRsaSB0wvgLXaaTKmkyFwzqPso/6lAyu7sz2guQxYysw/i0wdf76cL8foZVSI+NuAsm9XR6UPjsXve/+22R4yOvd8ogRxkyYwih/9rOfTn/6Z8/KiiTuoUoQvRm8HCbIphnPLSQqjCHqSI6FAmgJKHYJL/WqFF93c8Le4dPuzSD09/34l3LdY1Qv6f45dogeYo7Ohgt0yQB/mvnWlO5/AAC2jVlNBph5OK3Te7hA35sM8NLOP1/9+8bvUkfhob/+9/3+HfqZ51dmUiQev6sAOEg4NlE3dDc9GbZR2ic0d7Sns2m7cPL9j08/vfDCtPaIjQGAv/3VL6UVy1am0/9/9t4EztK6uvM+d6t9r+qq6p2mGxpZBVEwURSDW1RcEFTEJRGXmHHmTTSJySRv4mtckk8m70x8J+4R1CDuo4Ig44Iz4qhsQgtNr/RCd1V37du9dff3+zv/56mqbroprIspKnq1qOqquzzP81+e8zu/3/mdC5+NAca4fY3GxXq9sKGXUBHQt+dH7O7rP2T3feGfrX/miHVgK6vsuYMr8WhQDTkCqkONq+2MN/21/dab/qO7fgoAU8TqADLj5gOSQMcb4VIGI3Im9fqqwABLWhYYtwgAc4OW03U9d2kFu2rxkiOQrCBFNdxJr7n5f9gI1yJPUCUGTSeaJ4vfDBor0LJDJkDOkopJdZAbGGD9KiEjmsgdWgFCcAxVdC3QHACbQFHcM9ilx/66eZYsrpGNo4hHBeMKNHXZJclj05a7cloyRkW9US9VBaAiCHMw84+MHrTR2kooAAAgAElEQVQtZ22CkMxb66p2B2JlsapyaXVMrhpNfQVpaAAAYqMCMI5Z3NAeAHAj8O/Rbqjn9fP0+l0n8sIW7BF2YIDd3lzAyYNtglLVn0e9RCUB9FphWHeBXxnmGLJX1QnKyCgFI5V092RJYnlDXldS0Ma4iDBKyv+IkrfcIb4OgxaHCS6HYJymSGCgsHT5rbfywXkW2XKiDWZkVcrGKHotnwFzspkgOnWIvqQ7Of4BhmnKFQmqC08JCGsecQ2rGGGVcw9Zgl7A9VM7rQtZ9NkdCTsDALxFMmhAWn9dyXo5jT7mehoAjF7X1bnK5wh0FdRGCABQR5ApEOxdVSK5qFxyKwDgErWR09R3HyaBtIcA/4GZhN0FC/yLiZQdxrlytoFa4MwaEgCrXAqtgN57njKefu2UedH4kLHR+tPaK4uxrePkeT40FMrFdYBaPriL9wJlYANi/chI93/7h3b5JS+gVhzjHpqdq/WZj7nmtM9j5pjAK8ct8Ks9IGAs1a7P13S487tLocWyBiVA6I0cXiOgoIfkuc5Qip10oMXcYswTjJUwiNhhGWLFtcCTnN8YyYEcAFk9gYssIrVe8fpDXWg1d4edIxS3Ism9dmpK1w3O2LZX/bHZI8wNauCbkG3mSWC5VE7tmXRsHvw8gQA42rY0GmEvC9+PBwVxUs6TSb4RuO+6l5S0wXqmizSXL4zaO55+jm2YOmKraDbfyD6CL5/Xq+p1GdZBI9ctrQReE9cBoJr2N55PIM7X6OtgQv2uluf8VwC5LvlXWYW3N5sHxkrIORCOGN8MCSolKfWaqiT9AsDsPc5cMi50FVFHHzdNCu8bgXGXZCOV5fDqW1rsRz8Zs2c9r9dmitTZM5btvR02OT1ibR18eD2TDECvNV8ioVdGaVEmKVBs5D5CrbIY4SGechijrEFYyBHm/DDjO8jcHeJCzwC4Z1hjM2zKtD5nrrAfsJ6L1FGU5H/g5QEwoc4MSxrilLcnlHxR6r4U7XGhu1tI2gj0ljFdqydRJSbYSxskaWYjUxu/jdn1tv2Pvk0CrsvqUB80IFPRZ6kjwawuiNcYKwkz3x9RANiFPVy0eD7G8yaaSjV8i7Mej+MtIkWPPrus/YMko875hhs+720qxJjXw/yW1P6PCaJ7gN8roqBHxy4lRYE92/teLvGx1ORT/HG6t0vurV7Jut/oZ3meyPiygQRAnEA42eHVwl4v8ZSPedliJjpap5Ktq6ZbiRK1tBSRoYf+LQZ+JT8WO3/dW5QMamAPia+FxlRJH31vpiRgcnLIUniEJNIjtorb3k9+9ElrogvCmWfCAHOLLFUoBSJTl0ARJACsfbHAfXe+DdIvsW6e4IstlYjicp2LxngaZ/wUyTC1LFVSy0tVHuPxZJ+/2jN1fkqY6bvOS7+bxXgvzXkGULFyH4vNX61Rbzmn9RqtXf1bSU5di4gvWrEXoMz9sJGEtfaoMuu0hS5COrd4Tmv9enKX3+nxndtuc5PG7AzjL2PlOVORpV2CRfsAC+joQksCrQNsbIXpcsONgq3p77dLfuuZ1tPba6vWE2gTEB3Zv9eam1rtyOCk3fmzn9vOh3bAvISg0dkBsuEd+aN2z/V/Z9u++jFbmx9CAs3JuDxajq0EZ2KACdIHGtbYhiv/yp71xj+GASZLrbst1JzYD5dAiwGuKQU8D4ArUQ2wALDeUpIzZ2XElvLfjIJzfi8Tq1nVf9HH0brb7A/pc3wAQFmGGZ4kW55FatdS30zFJJgGmahb13hdbwDB1YghdjMsgq+0JM5xnaRY4og9TkT1v2KCneSOJNL6OUhEA6B22XHEtnrTaQcTMm6JJoTYFiUWOHgxCJI/hzmjAQm/TyOFJubD8AlMmJuwQ8MH7cynncl5coOUGYuYtijO02vmWthoHgB+FNz4Z0Qy95gl9uNBJjcnIfWE17x8OwALBb86uMC8egJAgZ8CZQENIWVJdwW+FZArwJYBD38TeyyDK/W4TRJMJ7kphV6lfAncE6iqF24CCaQ7F6sbyACvO0RoikNOArBYAeskqA+kLF0XhVY6vD+kj3xyku0Azx6kkl15K56OhG89NYWVh22UfkmJ6iBB7QyfCTuHXDItt2wlGQh4y8UB1spO3nM3BNVDuL0OwgAnAcBVO4166y04UQsA93PcqwEjDbDAUCFemuotkbQGuA5FrpVqo9XyyeWVGi/GocxrqhjOeH06E22YMoV9BPMPsUfcQ03x/ZMp2z3bTI9U2hk1bkASTnsktYRBR6okjWpAKzJK02Rz12yUGQAATRm1K6vSFzhBAFBJEg1UcYVu6ifRgBSaFjNNsMDG2i7uOGjPOfdiavlIWCHDragdlVzNpWv13qcALbG7UbLGGUsGXEGIf7TPFzG9QQodG4kIBHuSxIFz1IJG09zrUzWmwWzJQbQYTMZLCY+47VcF0COzsyz3jHHQ4STzYhagrJZIDoC98bZ0bVps8H0woFSSWh0S7lOOztqdV7/XGgepB+ffbv7H9dD8zgBaQtD+xDHAGumFAfxCAKy/LQTB8Xpe+HwBijoSGjPZcWuF+ewqTdvm7Ki98exTbQstuZpnJnDbDUtKCzgNaGJkLSOQSO1smesmU8O4jXFQXCjJFDYPgWEt2Rj8ht+F5FRou8Mv3OEpSKb17+AQLQAslBaYek9U6HWMm7CjiMYMT3ZliiTQPE9Mogs7InI1lHBIls/+yRjc98C0nXleq5ektOFsnc9Tu82+lVINstq8qaSX96qQYKpgjqV9oST3aOZHCYfiWRI7Y8yzUe4Zo7C/R5DnHkR1cZjDmWTvn+RGPK66dqaFKmRlZDhLwFuUIgOJf0kyae46SpSq37XM0YJNu0wVvADD2fk0P/s8VZJQ2Qm1dWLeVZD8CjBnlBAFZadgo3uHu+3gB+5kPXWEfvHB/prPArS4JF0bvRJi2mN9RvjeoDkQ949eqBzwQVvy45cM4rVfC/xqmCWrxwQLxz278Ys32O/9Hl0bkFjrjwmSg2705mZBfsvhe3Svl5oi6tW91MOuDQAzRio3YawU48Ts9q233movfvGL/fea54/1WF4AETxMHuuhAFpy9EmAkRZh96pVNkpNts71G9/4hl3+8lcu9dI/CV63+Plr/L6JQvEFl16KuzqeJoDCRsCwq9i4ryoAr9Mekc5boQwZw/10764bdZO1TZte5e0sS5UOQpLYBVoqKgAwjLHfk9RfcdlkqMxP9lHdp9yIjrHWub7uda/zuvtGxl1/W8nzN+4Zr+85QG8d6pQCyarbfvADu/zyy91ob+U+Fp+/WqMvf/nLfRy7urpsZAjHVuZuW2cniRvMO1d0Agviinmb4zxaObcvfOELjOlL55KQsXmjvgsgS5n0iU98wt70pjfxHM13xaxOqyx5CiwKgEuzNL3ngxUMKQvTwE1OC62MC3Q3wLcDd8ezzzvbOvpXhbYZmFvMTOds2/27bd/Dh5wZcvmqzLTUv5PotrNwxO787N/a7puvszWFIWsjcBMADnpwAWAFsABg6hhXvfgv7FlveI/NcsJZtnvVE4lR8j7AcT3Vkk//xABYbxcyMwEACwxnnKUMBldFfq7gYGmdrfbOW2+ynWyI6R5axxBkjYxRv4UZVgbEj3gvtC9S5l9MkkAAhiwKDIoKICIJtNc7SorqZkHhuzPAUn66rDoQVzE4dk8oZ5MlhdTxCRkFIOxMq8D6gqS6AukgcQyAV1GVOy3zpEZA1ORMgbGsw4eJY8Us594d99jTL7mQmwKBioCWAEZkoOV9fKMg1gFqtL/GgCYGwrFMOqSoArMXR/Rz9cACdVzQYIClA5REXAG5IiUdtL4HoO7EeASMBW4dDCqoVomeB84yvxIQluQynLxuTilAG2bNVjrCew9wjQDAqv1NjPLeBMBebwvLnmHMpKEuwNJaGwkPpM8CwNUOmMPVBMSbaS/SnaW2cK9NFQ86AC7TTzYp92TaqqQw1PEETgUAXAIcz+4B1AKUp7Zb6+whOx1S9XSA2RZYytMBwKsJ3FdzXdcyjZoYe+6/DoJlhhVajOjGqzrrAIAVC3tgremjZATjBp1HCyYMvBi3QYDoHsyPfoEZ2320U7kPM689WVji1k3UAq8BiPQAJnC9VVsk2fnKBE3vx1pOCmgCgMXAq0VLQvWPsMDVJBmRNP1J3RWaL8GnIiZeLb22/3s/sd+++FIuNSBFhKqk3Jqz6m8t9OCMKeOkcXNkHRZppFwP5JbOkf0hTtpooPWaSLIQKQ2iunBff4r85T4bGETNxRIS3BTsn4BVRdkUgpkK2fxZ5sUM82EEuXOWfScH21QU+NVCEhBGXqq+rWn+3YyJT9PIpJ3BPPn+1TDAe+ipy1pube+gFh65J+cyB4AV9AsER6xVCO6XvAGdEADH7+Zr9TEcRrUvNQEQ6xuRwiPjbiL5cnppyn6f5NWmsQPWmSPoDduYt19LwTA26jvOfNVG9ZpmeMWeax35HqH/RNc5OggfG0ct4SsSa0RMreZjAL9zADdqkeT1p8788scIIHutsMQbKsfgTVXKILmzSgdSeq7uD54R47V8Sb4taXITN8f/fceInf901pmSHkwmOQ5LBi1jO415ksSSVCxigxOYZRngGH07AJi3Ijkg1+g8RmlS74zDmgxnp5FFY5bFB9E4CvBbsFHW34SsAHg5f5IogxZxJHgAtQWAa55rV1BNrbtVS0WhmnrdhySZVnlQA3OzPgLASh7IfFC5S+n51ZwckEWZRWqmYt3U1PePdNs9f/49Sw3Ts5skXVrvxWfJDEy1vt4nXYtENdoLALB+DgqbsC/WlgReevDge6zLosUyIqHmwL7yta/Yq171KleTpCgNCoofbVgBqoWuvdrMYvnb0tlf//ylLz1/ZVxiUWCdq5WUHh//+MftbW97m4PfWDp+8o+p7frVePjRyx/7GmoOuX8L3/OUNTXSnkox3Gc+8xl7y1ve+sQcwrK+y2Of/8c+9jGcyd/l8Wts7qaYrIH5qQR+PfePbBmjuLYpayFhde9d/2J5YoPLLnuLDbCFlqrc+44DwEVcoN1kVIqnZTz3AsxYHWqwOHlzww032GtRYDQD8h8PA1wLeHjiTvuxx6+gsg32QwEgzVux9x/5yEfsHe94h+8oK/9x8vP/9Kc/7QlFn7e0u6tvafU9y8kBvxmv7PMXsG+kU9AMyY0bv/hFDBSvdsZXv9fcFvbUz1qvHYD+z33uc/ayF70I0o5SPY9NaitBWBQAx+69YoLF3nRBUevCD9PyKBO5khYk0aRPYxOBRhnWIQftUCJQBqbCUACYlfEFwHJKxO8l64QR+9n177dDt99ovfzcViSTIamX14aGus0c5zVQf4q1PefP7NnXvNfrbrEccrbNAbAy4ZLM6pa65B3oWAAcvFlCpjoGwKrn0g3bPU808QQSxGyReangfv3u733HRvs6bT81agX9jojH2xdhsuSAVA9ncGUYBdDh5FQWV4qZLge6HIcDWiUQnPb054tRU2ucuFWSVMdigL2sy5/P67ztD7+P5MULQbDARFEGXM6chQB34ZrRdVOCW/f9Seo4RWY0YYh17/Z77fyLz7cJ5IbNXc1IYnliDIClOpAKSGSFv+d8AObmPREYiJd0bF8eb1IxSx0zWnItnav3jS6X99d0OkiGMRwzQauONQBgBfDhuPVwoik+joCVA6jlxpYoEMDI6XkUuRLgtzxIgD0CEzbB1xTvyfXMY46kjG4Dba7Q7NksmK8MAG7o4PUdzONWpLIbkGBsrLMheiYNzz5MPfshDm2Ez4H1gPlNYQqVEhDWUACAq6Uh5Cq7afGxDzfoh6wxe8A2Y/l8GiyVAPDm1qSthYVbQ9C+mmsvH58mt8TmfCXTdjO1wK54fTVjLQlukKeSPAEEqDdqght3goC/TD3+NAH6QVqKbKcl0jYO6256GW+bSFALvJqa2LXUK69hzGCEAetlgnTS3gG1iOV0FphNRsmHuO8NtY9V+gAnG7o4DhVEdzO4mGBVW6yrrssG7ttlF5x7Ef/mGBTbC8ADZtVaSuqFKsDBlQFiFf26hPFyllDjHGJgb3sU3MOjvzvgmwfBJRI8czXnei+93lu9cDgCSUrScB3VekkJNg1jheRAWW7QnOIw0tNpEiJZFlFBBypIpZpMOfa6ARQqjZFx2zybtKdm0/bZF15tbaAqtXlT+sv7GnN4jSSu9J0ptUCyGeo5f7WPABmOhaXxtUJZk2ON0q4my/5K1ag1AXzP4/s7LtxqDUceNooz3IW+grmbXMYdX1JDi/uXr+H4/hFcn5VYCPMsJBfD3hEArtbg/I3an6cAUCxxBJ71b2eAfT0KwDE2DoSDesHdpF3BEdQBsdOyZKhpElf6Cn2Jtf6l8OCNmafKp+x8eNbOOLOZzjkkQrnHtHZjhlhkrWms2Z9SUnxwTlWUFdwcfC+TwZZqg9XdK0Fiy/sJ00qsyPOzzIFR5vsBTknfR9n/6HpleMnRRzr6rsoE/j3LGOdU2sLvsw6ClcDUFsx7ubCH77qYKQCwUHgky/OaXS64cph6uIvsbMYaZlCAYE6X2IFq4x/utPQopnPq+a57DwBYSUDPbC8AwP76SPquufBkAMChPReJAYywBIKzzMVbb7vFXnTZZVYHyJIxV0F2+0oNehYlysaEbGjYv8Wg1bCGlnzr90+XczZrBuloDI7ENNx8883Ouhx/7zrxOv9Vr//H2l0WTx7o/LxvMxuwQJLL8CUL5ve3ISd88Ytf8qvdvn6l7774+SsWEKP/spe9LEi+uQYxCG6hxMXDO2KA6dIY12lSnIbtePCLGDiW7ayzrub3CsdYn7EJFgl1xSIxAE66TGe55kAYU42lnxPM6A9++EO79LnPde8W7cFP7gTO4uMnZYYksTH4jc/1W9/6lr0IIKQuByv3sfj533LLLfaCF7zAxzlmw3UNNLbas2QYuXIfweRUc7TE2vzB7bd7WW0jSo14rcpvoqOjwxlgJQBu+s5tvpbVqk9/k+lwLY9FAXAd9ZaOxmGClSF95sXPYGM4ywYHB+zhPXts7OgI/X+Pes/VNK67CaRp2hAyKWq0pvLcINXCgoUKuCgQcKagiToLAODP/I2N3vVN66kestbSOABYhk/hZqmAIce8PpLZZOkL3wMA/gsY4IUAGGGrMy9BolcrAJaMTC60/oi+h1qlINVSbZN3uxDzq9smH6iFV0QObuv77WXXfdKq6/psiicVuaEXSAC0Qq9UkIa6LFhgVa6cRHIpImgxu3E7JAHW4BAtEAwbioR0rvb3OGm09+GNALBvbBGwdsDu8mlFZRwom7LXknKcFUVq0cPP0wPcyKxG58Sf8/lZW9XfYBMzMGIKJmFKfrFjm51x3lMAQJyH6moJHFVjp3ZCkhp6WRyXzMFwDIL5Hq5TIHsFIFS3GQfOMZBZKHnVtQysk+oNIzOtmIny4wuSbR2zpNcC8d6phL8pmK9TKWN0iq5q4t8FpmBJkSxMS3EEwCOp8whPHuP60981RZ/f5KyCV9hduWLx/k2KmjHRmREA7kAS18YbAYCtkzB3I22HcII+DH08PnsA4HuEazvE2anHFUgL8JuBAQ7y7lwEgPcCCvcjd9wJ2N5vpyA53YIs0wFwcyoAYFiqfliqLs6tlXmXdNoJABCMx4NMWMBYDrOaJ7oGYh85Xjlce90jDGhGbVCQXwzCwu4hkH+QPqh3TkgKDZk522SztERKoKZINPaj1uzAwAkWOK5lFABW8sQTKWo7JYpOfYNhzuWMxnXJtPVBGHcga0zYhr6ttu8Hd1r/037bWuvaIMtxJZbbOZdRPT0pHfd5LqLVwbuSRQsSIwoVHOJyckrQKJnjczksLLd48gf/9vGMGOI4seKt2BYwwGqBI+VJ2ntfCwApOcAeQm24egKPMucnAbkyxJIhU4XvDoDdYIgeuMigV/MZWzFF+97L38jngpb2IxMQnqLMQe27TwSAnQD2Eolag5/4JhjeZ55Nnn9fZ2i9RODYh3YjyF8ASAGzIslFaDEHyOucPmpvPv80eqwPWx/lJS3IuRO4H3vCzLOm3EC1aKL1Grc9klzZa7SjvrLe51bHFMvPY0Amfk/AOPr3PIMcklHeBskp5WB+pXuU1qvnVvSF0kIMcFK9jGWWpjpMJC9if6XgkJJDbYLkzJwm433P/cO25QzV2nO+zPsMc74s48RW5o/IRbV88jINzo+yAgf2AsDao1SLEptk8bNKBtRXuEptch4VxDAXYYzrOJaHAaaEZZzLqK8x9lOxwWwhgF6+SOhkWYeznCx5Kq/R9w52zHHJzGe4aZUBv26e5RIZJUqYi2KA5eAsnUu53jqQU9ZTolBHZ6ADN/7c7H7Ymwl6dcuRWlJq7hselGudaCv3UY9kNs6aBim+z4coT7T0+59/ynGz6vh/njxIkzt1PodZFuuxo0Oy9Fn71Kc/YW+FPVXZ0+QkbGNzu6+ReWdzJZ09s+fAN4GfgO5Ty/UIBmKhBk1AUf/+/Oc/76xLCDAfu4YypKaW+3H8zjB/PIrd5Og9hbu3JlQv/Z+PHjnidcBil6699t8DA3zy89d+p/FUXbpAYlEBdXe3u503qA6YDJaczJs6tVkcsUaW4F0//Zi10QLv7LOv5H6/kAEmgXVCALx846/5mQUYNAIINIevv/56Vy+oZrKJcV9MAv1kn7+6slqHAkHjIyOYtdIGkjX6RdjCa665hvvMYvvX8o3N4//kk8/fT33qU6g03uL1v/HaFZvQyvWQb0Fa7VxW8MPnL/W8jSQhY3mz169j4ikTR3W8iTsQKAkihcOVV17p87qs/bmBeK2Gx6IAWLfg2ARLmdLzzj3bLrjgAjZV5JBsLtmJaRs4Omh7Du2zhw/uttL0OAOTcwCconevUuV5qEuZoeSL6rkJA1wYsJ9+5q8tt/0W66rSbxONapqgNChXAwDOE8wMZk6z8pl/BAD+S8sLADvwhPomWBcD7OCSVyz9/qmbsWp9FauF0ByoHgKMCADrJu+NY5x9k/FSAGmqQS5yDWzTOnvrTV+3PaWcjfGctq5uGavCGHEO00KhURZONb3IQzOqR+XXkrc6xafYJmJzXfosF2LFsnKBdoAbmOGYBdbv4jZLDpjjWmCBDYEYmWY5AI6iIwXwwhf+Fc41DmgdUMnxGBOdEq1WWtqVbcMMBDCxfceDdt6F5yP34xoruIRhC7LCAIAhO7z0Td+VxHeQKkAshsxZn4DF3SNGAOgkcYIk5R6IR6A5DqY9rohZXr1viKfDdz1ff+Z6ZQC7kotLik03AwIyLhn3+uIYYIh62ApuxRkYlwQuq17rCxBQXbWM1CRNLOPkLFDdTKLGJCdG7VQC9GbakUvBAqd6uK5rMzbYPmuHcHfOUt9rFVodVajF8P7KpIxVB0x2ILjAwhyWh0g8wP7m9xE577LkxMO2gZYtpwGAN3OfPYXruBbmdi0grZ+AvptAv4sLlRaIAcCKalI1gANAJT2k6tYciK6jymzdCEvOt3IpR32R4vjHuZkfoGfnQ7mi/YzzvZ9rsw1X6PFMP2MICKamPlnXDStFbZDOV2hFSDtkKxypeH9RBraKVrUEuxPssFusFTl0BUTZwnsd2fGI9V34LOoZFdCnrZnjoyRKVJmD+KBi0HxzIeQx4x/qFwPQ04oLPbFD8iZuk+bqgCjuVgIn1JaHm0ScBY2BVVHgBtmaK7oF6tg3ylzfIsxgnuUJ2U+DINygYUKxu/IEQgKKvYoktVokIQdl3TM+Y5fMNNiXryQYPDptnVybLMF7nqQflCMHR4IEBlXHnNd85iODYkX1wLUoULQuIpAZsWAnAsBhf18AiMOV4P/sS6Ws1/iVoL5zM1nrxCE8MzFop9IT+Jrzn2IbxketK0fykrpXtbArcP4Cth7W+16wAJg6sx5qeEMZQpSA8sSTQEw4Vh2zVBvxIc3VDEfA19leqTYihvhRQFsscKSFjyXQdWz+SdUCY4okIzoVBZegjGeZF7v25+yc83qp90KqTmsyoycwtxMHuEoGScrtZbjCj9orHADHteHheZ68i1qiqcY/QaRbJlFSaW2wGc5vioU2ziYyiuJgRF8sQ4QjVCUkkETzRSZEYFgtuwWAyfWoWsHUJnqCH1Q7LHF9iZqMAs/3vZZ9pSjzQNaZG2nl66yr3IlDd4M1jWdsx0eo/x1osMQMDJPYX917GEdXAunyc43cvDDqcx/MsOJEyfIDYB1Ph2SJJCPGp0atlzKgj3/8Y75eVa82PS2DBSTdYQJH91olOnVjCxu/AHDotbxcDwwuCbgEiNzVmi9J8GLX68WParkB8MmDZx173Ls5NveKzWXc0FSAkDq6lf147PPXOlTgrO9uxsoa17m7iRDnnyaL30DScCI7QrKGOWC77OKnb7HpiaLt2HGU5NeGOQm0SkjS3Hi1/xUJPioq2/BShOWbAxVuoAIIOsdgMIkSg3NT0kNzOO66cPIxXr5jj3aFx5x+Gi8BXmEPjZ/WZ/CfQJXjfcqXc+94IlbOY8/fsEZlphhMiONroN+5CdYKd8HS/NV+KzCvMQ4Gu7SljNrlKcGh+R2b+GlOKyEwqwQPMv/CAoJvKaPxuAGwmGBdfLlAKxuzenW/bd60ydb1rYHdRfaLNG0UN70iN8KdO3fZwKFpG6UetoDzpgBwA0Ykubza6gQG+CfX/d9W2fd966jutqYKmR0ZTjjbQuDDnFZHmsHMVstuepdd8vq/OhYAA2AEgIUQ5GZbKwAOF25xACxpngJe3bsdANOjkj5QdtVX/tUOEXCV29utqaOFzZPrBG3QxOSldXAI8AmgVCOZwZZVwE3Az4N/yUYBY14D7PWeHIoD4ACEPfbR72KgrPfiy4GRrpc0eAIwDqJ5nrtHsxFGMYYCamcSI0ASy7piZrYBoDBNC4sGJJQpydioEWpra7G9e/fZ2lM2uJRGIKsKAPZYRQwwcuikWg2JeRMoBkrUF1kAACAASURBVHgknYXhuPVc4Sp9lwRS0tSY9tOQRWDXb846tQjYxQDYibUI6Lkhjt5esbb26egc9aOba4l1nCTABPRCPmBwwefOMH9gPqtqawQITE0QVCNvVY1tFWZSploqnVdCo6jja1L7pACAacNpEyh9C2KAYX/T1ADX97IAexO2r37cDudxd3bwy1fpKEBBjCMAGJopEQFgsYpWHiY7tY834mt2L3TSHluPNHMzADsAYKYNTPBamODVMOs9AM1uZlQjcwFLZU6GwYoSG8fMAV00Tl4JIpf6MhYCZPJBaICxzZN9GOL8dsIE/wzt1s85lLtpj3Sk2o0EuI8nrWOt9nuf3wqZiypUupfdew15cDnLCAAzMprnJS58HcxOIcv6rbZZe12fHXlo2Naf80zaL2WshT7dvRxIG/OXvJYl+DwB4LQWsE5BjKMCBL19dJ914Kvab9Xz66Pj5IybYfELua3HEmidrwNkgeCQwPHX+Y2ef6sG2BMwAGDJbEnUJLmuFZIKBYKaWa7zNNdmXCwwTG/eJRSSSgAGvf8p0k3o687BMfud4Tq78Zp3AoAp+srS8oX/NcKsZxUg8tkNSKCFCbUv6aH9Sv8W1l/6/rMQAIf3nTcDiwHvPPB1tV30YSGpRPKKJEpueIQ6NmYQa3V6etR6YDjrpw7aWTz97Zs32erpCQD8jAu6JQfX/K9TaUUETeKkkjPrsYuzr9Nwc9a+F+qDQ2ZCx6Exmuvv64wwf4rWtieoojXvJRLxmndgHBJYej+ZYGkP0d+VwJAxfTDCktJB7dfqbN/haeteTQ9qFET1SN0bkTnPZidsVS/GVCR7XAEXgWFNYe9Kwj6WYN9xdQrnW2VOuBw6AsCqG06qZVYD+3QbbDDvO6trxySb4MBHGdsx9oox5u80bzrFWpwkEJMc0lt283f1tfefxRZLOq2EJ8ddYD1kQcUF9ifvc66e2Bos3OJthn65+TZrnW62DdU+u+Ofv4+2GwCclUN7MFeQu7MnvJTsjRKUUi2ERwDAYVgiAOwqhKU+4o154etPzvg++lPYI1grLTBqBTKPBe4dzR0YlbEZl1XbRfKsEGc4xWV7AkWJgfiGFvYdr/tf4kOqoJoejKXWTVwjqwArdgl+PBLSX+Zq1XScJ3nx/O5w4icE8qLqAWQsh9Y5zhlWLmLy9as45ifyPRc7fzcyZB3F9dyhfCbUQ/v4yikflUyFmt5M/ZS7QN/9s38htmqwpz71aiOEdQm0XKDVBunEAPiJPKNf7r1a1KoM5tfrJFW2En0JHMXn/ljv+GSfv1qb3hlE5YfMZe8mocRgNK+Tiyo0frnr+W/97MXmb3y+On8BxViVoiSHq7BW+PrVfI1NrkK5VfjS7zSHBYyDC3ZIKsePFsDvKIZgv3IGOA6CxAzMgsqFskRXq0ehGODutk7rpBfw6eeeYc3tjdaHQ2eTbKtJl99z9zb78R13Ec/TTqYVE5LZKcosyRqXB+xH1/2VJQdvt87kLmsGANfFmQyXdgE6HACfYSP919olV/81GTck1Nwok7hKViIA7DXANQJglzFK4uftLqJozS+3gtF5CXQ5MmaSb5sPGiivRNbN1q+1N1/3CduzqsFGsfNON7VZo/T6gC+UeiGAVxAgsyodt/qSEHwKt3orIGd4g/FVDGS97VEUq5cIxEJ/WI8dAiiOwLNLp1XjG/3eGeCof7DOR3FGVMIcwIX+vWCTdEZHveyIPMV2tdJ7UqZVmmgZrvdDO3cgPdzqckS5BpdVeyo5tBgiAL8CSzHAcuOVojZJFKvfuyOvGCAAYgZ22QNdN8MJbFMccGsy+3WOmCgdogMdxdpR0Kx6WAXF3gdTtbFcywqgRF9Y+wKAAWsArzzzTQC4quJxGN/0NIuI3wsEq+RR5Z8CZAUurPCZnK3LcpBlCFU/2CwUCZYNDDAAARYYW11Lr0LyCBN8IDFM+6NDHCGIEoBrecSTrMuK+iUhg9bNUbW0AQBTH1zYDwDmKycAvIt63zIAuGqn8jEbuUZ9XK91BOGrYaFWca26yEQ3MZZpzHicVorbZinJ4XMjulh8i3u7KpCXp5qk6PXIShOqBcYtfTcZs7soP7iPQ/nJcMUO0Md3rNxF/SO1wNQDJ+q7GBPGGrmmpJfurOUBuG7woXbXXbc1CGxCddQDJ2GvuptW26H/s9N6n/l8y7d0cz0ztgrZZ7tYYNUBi41Hfq33UB9Q1ayX4hp0rRuNs2djJH9WCB+ZWTlYlkN6AMEC4J7ciZM3nsCJDIE4yhgAew0w81FOspp/qgPOeGuvBIZHTA/GNstponwHAFNDIjde1XwzkSolEg0wwBmo601k+y/aMWOfo92a4V6bljGYEiQKKoTKuB4ytdN1cVUD76e2wxqUXxUAjulVryt37BnGJH74WhEIZtjqGPskfYs9U8x6a2C9tSJDWZMbtXeeeYatn6G/Jf2p05h+5by+l/MRoFd7KpedRF6K8ggQQHWGNl6rfJLmmEon4uJt3xsFclUnHDlFLwC5c+s7lj5znEF5Eq1rB8CMuf7N+Ag4+xoXCPY9Qu7PAQBv3zVpT33aBi9DyeXHmecl9imejOKGEr5wmZSU0D2Sn8W6ikF2F3j5FChxx2tUmlv1VknsH2KMSZIk+VngV0vBSAQWSeTOcK5THOgEE3FKMl7WtNjdCTbsKeagjLHEAOe4dlS4MKMAzCQ3KbnHGZbyFxJI07Q1myGZ5YbuJAtHVIrBBagvtVBR0YPhWjNjssZ++F9uY3JSc0GZQijGZhznADD/crMt9cnVYgg3/9g7IZ4foVPBUh9x+LUwDHv8IXGoU4aFYN5J1q77pcZRqpJCbtYDGA18WPdRsicGwZ7p1SNkTubneTzfH9/3sDEu/ZEhI5PFgKWee3ncbiVm0vSuc2aOJ/iIhetx6UdQ2yvn58PJ3ycYzZDMI2jW+SiQ9mBS3RUWBJW1HcnyvHqx83cvAlcQBRAVkoTTc61ldMNR+UwlLRO0Me+IsGfn51ludUigrwoSaLVBItuc5Ev9txfWALvh6NIXYM0XrUTphtZZfI76WQkO7+U9Bx5O/DErYf7O9S9njxHo0T0uTl4opvx1mL+e+Gcex6oUJbOc/Ya0WukPjafUCjof7UtK5sRlmjI/a4iMzzwqjMB+nOzxJE+NLuCLMsAKVALdTkAicyGKLENWRhYgqhgEgLCJdPR1WR91sGdt3WLPfdZvuT37D2//kX3pSzeREVe7GkWr3ChZsF2Aie/e8CfWkrvLeirbAcBD7kTrN3WiWrUkUr/So+mtdrDrtfa8178PZSjMUkMr+AzWSvVSzmCIKEPSQpC6UNqz8AK58yEXsqr31+bPxY5/p3hOrIjX/nBccquur2/y7MMMgbA2Ea+hWBBkLGSySgpa6sjsb11vz/jK/2cPtzXw/l02Q9pwU1ebg+BGAqdUQWxTAMAZTLAq6Pbycs8V26U+wM7cqoUOO2kEfgPzF0mZ3QlaACG4OwfDrAg0S1rtLJlqiPVzqCH21+vfolci9thfKwAcPT9eWHFgpSrD0H83MHRicB/asYP2I+cEIzPYStVzp9TzUQBJOj2Yzapq9+TsKmbYTbIUfAoA6/e8u9hhBekhxguxWxQwxzXDcyBYgbWC/jlQH4I+P0fVxiIP1qYv1+EqcuYEbscJ5KlKFKi7DTQo9b0ch8Avz/f6VAFnAXsJCr1FEsfPMRYBpVXqCMUMyd1cEu+y1IhdPH8VbwUQNmp/h1KYX1HzOyPZc5FeSgWkUvT7FS1d8p656BHkBgktn0SmaSUAcP4Rjo+v7G5anhy07uq4nSITLL7W8dmrqa1ezbXaiGPtKq5jF2Y/LVzUDFJVQzUR9JSKwEKixCXsGneFjBGQ0DUEgwrHOgAs4VycRalxmLHbBiB6AIrqbhjwByaTdiCPaVAzLZFaNrK+CLqTbfgLdVDbz/A0tzH3maNyyeRc/GYqZ2qOqcTca23psSlqiiuHJqz7vGfBesF4tyKlprgyTQahO9FMHS0YQr2UZeTFccq9V8fLhPGx83pglRA4iOKS6XcaV/3Tzy/UIbvUWRJ+5q2e6u+hc9ZaF2DzfUI1v+w8nLvcmCtkmtTuRg7D8Gne57rEmObEAPPFFAHMFHEAplZW7p2CJqDzNH2CM6gfzqTo8+4XvZ2EHLWyYoBgs1IAohTv4zfcqM5Ia6leZkWam8pJObCrRYGy+O0rAAddq0dLrbVKy0huVdPchNub2uXktQBZZGLyu1HcnG3jduU5G6xn5qCtZu4XJgp8YXSuOnDl5Vi/zsi5FCAAU11H93GKElbaQkJCSj21xdyHNmuhLj8we8H0ypF6xAarL/q8Q7S/r9iXuJ5Yg66TiyTL/je1RNBND+a9AXXNvdtGMb7C9ZIEm5IbqgFOkcBQDXNKbc+0jzAHpOZPAz51LJ5BFvBV4iLqUSw3aO1JJbIWSpqkuBclSRSYmOFmkga6ZALI6ilOQqogZQXPU7u7ScZfrtACwbIVmGbQvSZYgJd5WuI+NE5y8yhrmDbcsNKcA7Ifd5Lm3+TokE9rfaKkoBwhjTN7x9hqu++D96KxRm6SpXyB2uDwCEDUez3PBdXHzq/jg+0ayNPFJ9+izwjJobmH1ygf+6LjgW3467GgdR4gx0D58X9f9BAXecITAV6WcwwebcJ3koRAlEB51OU4wb5S6zX9t3x9LePnuTMpnVAHCQCnUsPWTji37d7PsxIjAMytuFTt8fp9geAMCSpd4RL3ETcJnJO3/Vue9YIl9wSA79/M3+UZu7DX1/7Zyzl+tR59redf67kvCoDF/ObVCkSyMklJPBhS5rCMUUCrbVy7wbp6emzT1tPo5UQtGkxiFaQyMrjf7r1nm+3eP4LERH0ZiUoAwA3IOzuSQ3bLl95jLcW7rbe63ZqqRwkCggutzELUCkL6taHUVtte91L73d/7e7TeisBgrETfkXVu4O8C4nmkfaUoSlbzerEHsUTCj1Nsjmo9CK4U2DuIJ9AX3VAnZ2raNonJqEeuFWpEQoANFAnnedL8urZBAS++baYf8u032J1pZLOtPdZGE9nKVAGJK87YsGIZBdEK3AGrMsEqE0QX1PJCBKxMg8Rqir3VR0ffYxAbu0C77lUA2evLeJ4/V7Lq4BIsm3BdBjfn0b+F2/Ucyaqj9/TaYu8ZHACyZ0XdnSTIIZXB9xpL/aygm+uy78ABW3/KOpsio79mbaeNTaHP56S7ehr4XWg9UomCUSUiQvApExuxvlxrRUAKpAFmcn+N+7gGo5wAfALoXkBvORASoOf41QdZ58B3GVxVZYrEfNLPujYVuTnrGggsyjmbeeLteHRd9Ry/DkEeJKZQYNzrmQHzJQBwBQvmClLIBtj7FO7MVfBsiR7AZRTDJdrfjjfiDpsYghE6So4C55oiWWK5ltP7R9b8BdhRoU/J+BLUlaaoyTRM3UqFw0TRj9Af82EA8AHrQja9gaduBpCtI1GwBuOVNVwnAeAe0GC3ALBuuwDgRE4y6GiMBVJiABwRQbpxK5egYN59c1TOq3pI3jcPC3yU49qBmdaDROn3AO5khrUXNJhtXAtK3cB4EXin2kn80LqLgsg0ZlezrIMqvb2TasgqZQVjUE9va2nZ63GCNlooTW7fb90XPQ/2iywzgUB9c4/XPAoAb0SL3eoMcGDa83oPkQxyhWbe+lixlwgAuyLU56YCkGOTMhpHjVVKTJij3ggk60d+jqVPATAJVJPUgAUuAHIk4VU35gzJFpmEFTj8LNcc/A8DTA0nbO9MKs+S4KD4oHrOuS2ftd7tA/bA7/8/ltk9zD4Ag0rv6+GRASTxsEKSWumzdV34oYnzlPlaQTIsFlvYgGtjoZZ6E5HZUpmCfDnVN5JgSQLyizCnFU0IvlphuNdTj37FeRsYn0esa2aKllwIG0CMpSlJAakbRrcuFjiWQ+tY5nrxaq+XrDhKuAhwpgWCXb4e1qtY4bg2WAkhyaIdBHvv7uD+rKxdkDZxxGp/pG1A3/V3SYRJRshgUXOwsamFOVX2pOUEe03/OtYla1ZeH2n1+3ZnabVLCr2GJX9Ps56DWRGfo79rn9E610BpExS45d9SsIgxT/F8qVUMI7oq7uwyyUqolIMafSXDKkqEMaeKnJskzKxol0EL/E7yNYWqYYZFiQJbbwz7W7JBjkP2j5U8ZS+sYQ7dEKEgoWYPUXsztN4JlBizI6g/ZrbYHX97v/f/TRVQjsQGjEudCMv4ulpd0GsNYGo99eUOwGo//gUJCH+zk+1FJ/59nNyr9TiW6/W1jZ/aW84D4AQAuDMGwJQ0nX3Oq20cxV6JjLgk0HJxz5Bx1r4mAKz9X/epOHG1HNegtvMPydXlfDzuBM5J5vWv9/xd/vGrde7UPn9ri70WBcDaUAP1DHsAcOzp7rRTTjnF1q1ba1s2bUbujGU1AcA0VNLBwwdtxwMP2OFD+3Hbm8IcQ4irHUVnYIAFEBr4XStuurd95c8AwtuQQ2+DeBsgVonbnYSovkJgMZw8y3YkX2YvvObDAF0ZsyA1hXFSlWBpinBD7G/Uo1gBkI5PwbMo9dg5LJa+iE5PRvUfQVNOEEvApVZOuRnYE4LB4AIZGOEMUmtJZVInlRnowosd67Ixgu/n/s/P28ENPTbT0IZD9oit6ewDGCStXZhLwb6cpGEpk1ACFUCa3ENd0uwMcAAckh+rflcgeL72V6wvv1OwpecL3ArASrmoyxv/3msoRUF4vDnXV9g1mzG4dnOsiG1bUGPq7WpAGg6AnWJUrZmAadUZmYEjg7Zp86leP5sEqGUlV1DBump9IwllqEcQ6OVL+lDhKLWlEYIRUywGWPMoCpIT0EweRKvHbex2pcvkDDWvj8C+2n24E3LUWse/OxsuJo6bE5JhvyaRi3FCNayqoZMZmH6n83CQHdgfSRITaiEkFlv4rlU1o0i1W7i5AXxRKVoBEFwB/BogeAA2dwwAPIVMv1JRX9Up3hcJFUke9SDLywU6BsBQ0Cm1ZqGlQol6YeOrmt9PDfIBZMJDgF2zU/nMtYDVtfQ+Ux/g9Xx2L4F6FwmYNq5NvdpC4Ubr+kqNlQDhcQA4Is5CrXRUA+n1jgL1zfU2BlrY7WZYFfs5kfi9WNpun8zYRKqP9kDrwbT07E53ctjUHqZI1khxoT6l8q9Vv25df65zHQBYaoUMRl/TJLLqTjkTUNCCEqPbmrv7bRyTtxQMeBfgeGOxztoJ9AV4lZzICThy/TNi6SMA7FMxSnaoDt6xUQSAhbKc3VU9vPsBBADs6s/oJi1ALRbY17Rku04rMsMANwLAkqQLAPs54GRelEScgAasZ9P8fjJZsCmSVEUAcIKDbGbPWo3525aBrN1yxf9lBsCvq6fOBvlwBnMkbwck9YiWlWs7wVKoDcQAq0Z6+QGwjkEZELh4zNeA/aoS9SQi1cHWwJj2FMZsS3LaXn56t22gR/AG1t3kI1O+durrMTCiuVzIlEXZ6DggEt7XzyoN96RnAMaqx0+rFCVicpUwCVK6kAwIADgA41ipwFWcu08q4aH3UbIiAGASnrwmz30hzfxNIeEXe7v/wIytWcfcg6kV8ysAHFyig1mWAHDK3aK1/ELNkANgfpd2AMw/Vf+rjGCkSpFixQ36pJhw2SOfL5dorwkWCOZ1EQBWj23V2CfxrsgzCXOMtwNh5u0U94gpyhSySqzx5qO02jrK32SSlSg0Wo61o17DVBaSOGNOtq2yRw6MsQ12WGK6w1pH1tm33/cjs4NqnwbDLcOEFfqoPYBZ3hNf+cd/PACOr+fjY4Jrd7Ff2eO3OABW+BQDYBjgEwLg5bsGv5m/J5v/yzcmv8wnr/Tx+2XO9UTPXe7zXxQAlyPJc4FgUcDwkmf/tj3jGc8AKNJaBIA4NDhsu/busZ17druOuxFpZ4oApYK1vGrNSpUmMvxss3LlFAAmyG2m9dF3vv6n1tv0EGWX24g/Djt7IeZRAZyieskrxxPn2fbCS+z5V/0tgLaOIEccWeToR5/OTnoSz/C9QD2f3EQVLavmsIHeIDkkzA0wOAUY54wkkdHvZwFMZYCvg0ysRF/1ilfYM3/rIljuov30pz+1H/7wf9nEKEwfkVIDNQcxu/zowQsAWCYgcoJ+7XdusAe7m+wwzJ56snaBphoIlloBYNgnhBo3Bf1i9mTIJHbSgaqAbADAc7JmOUFzvO7k7KiB1wjkiQ1zABsBYX6W+VBsFBTqhPUavs8xyYEhnpNF67D1+qh/sMBl5G3jTJJo5BADh6BVYGIP7a7Wrl+Hi3fBmlsxUOJvOWTIkikGhjzU+DpgkCRSIJjg0yWJC2TP3hM2CrD1XTWgqqlZWMcTalnCeQi4urTYWWxdK7HCXA9nskPAXlYtOsfsp+vgX4kFvUZsuZim4GgrpslrAr32DzCuQNdljzLC4j0BvmXAUlnsbxcZ3k4SPjhBH8GwbcpGCXZHBKF4ES7ZAN20BhC5cFFFjA6AeR+pCegNXEUmXcoPOgC2wgEA8CMYRQ3ZegFgvjCVpgVSZg4A9xCI9wC82kkQNHGOSa8D5gQFfnXewoURa+9l24FUD+AxKt91NlitkWjNNYWcez9B+k6sarfh3HMvjtj3o9w+UumkNnY94LAfsEgf0kwnx68mqawd1V+CTKRiLSHZVz1zBlpZ3YLa2vtt5Kf3WRPsb7KpB8jE70lENdAeqcj4tVWbbS12zF2A3QyHrqROXv0/NT+RrHtvaq/VCA7vnizRGC6YZ0HZ4MgymF0p6SNWPQLAASiHue8y6YhVFDArcT3zAjAkXprEMgoAw/JJFk3bYqTPquuUGVaB5ABe0EyeDHO5ld7d7QMDtvc9f0Ox9H5rxCU8CQNcZJ8qAGo0oRok7dWSFajiUS8ArLmm+sw5+XNtWcil3kRcAu0Uq8hOkgaRM3WQZ7O2mDzp3IRtBLpdc+5m20Lypmti2BoB9a20+Tg6gPOpeklH2fWFoYTn7PQVExxRPa9qdPU8EeJaf1pXQQqtcdUvAgvsYJh/S0HkrZe07vkSAF5YC8zG7SC4qEkudhkZv3owj1NhsB63OE+CkEFMaw27FXpQp3j3BwFpgVSxw/Jd8KSIPA30nmEP0mB5SQZzwVuIzZe7B6Au7wJv7abncN3cMZrXYFhXhQlOcS9Ri78Sa0pssGqopznWKRJVMsNSVwC5Rw8xv8k3cd+jhUMpTQulso3zvFHUPwW5qyfo1TyqlmEb7at/fhf9yVBfJ9fgXcBJeBZrZT6WO4Cp9aqt/OM/EQB4fOA33OV/vQGEhCIlbliSQB/DAB8jgY4AMOs0wwahq+sMsJQosqFfxmv4m/n76z1/l5vBX+n776IAWOYjAr556uLEuJz/1HNtw4YNuATvsf3799PrL7h0uZI2Yu+KBJYq2GxEIl1COlJS5EpwmkA22ggArq8M2K3f+GNb37OXIOAXkHKHYBbkvKqaVW3KOHzSsHGi+lTbNnKZveiKDzuTnDRZuwdXvw2re+z5z7/MnnLO2c5QN+KIMjR0lKbn37F7772H36Xt1a++Aie/82GNqHPzflJ5u+OOH9uPf3wHhhA5e/azn2WveOXl1Cl/yZqbWu3SSy+1r33t63b33XdTE9rigP7kE0x2WMRMyAmnu0FNrVV79s1ftb3drTbTKMdPJJYAMXXtaJTcWq5mPF8AQQpM1acKEFeciZ2XQHtfYNjLuKVRqAkOjtCu9I7YwPD7AC4EDsWMeZmPWGQ3IJp3lI7rir22cgGAdiAZGyw5pggoK3wPbHBsoLFz504YmbUEnjA0ikBB9AVYkIwK8HQlon0oBL8hSHXXTwWcHsWGIDk2FQkAWMdDsKrPjgCOm3VFdaDen3YBQPc7T8SKxsZQSUBNVe1odBkFkHhjQXi51OrzBIbmwK+zpGJ7SEiI/Y1aOiXE+AKU8o3Mkx6ej/NzrnkWu6thm0D2nIP9zZUpnKxqXstpS4X6YpWpi5e7q/rmMjgCwFaSSdY4daQCwJhmFQ9aKnsQBngUtpdcScQAryag7seAZ10j8mcHwHXWgdqgWaypXKClr3TQ70Ph9eLBAC0ykIpINW8zFcnJ3aFbSR8kvIcJzvcQpG+nDlgA+OdDZdtPHfBUZrVVmtYR9K8i7sYMCxa4wvF7TS3XrKx6dcCzs3z8Jg0LPLVv0JpOPYvnU+LAV7WhnQCgmeSGerO2U8PfaP1IPztBonSV8u5QAs4uDpDqQSoFsfaSoUf1tAKRARiFcZKEPNTABwDsoFkPx0XyZA4PB2VKkkRhhxIc4A0HwFVMzeoFgMTsybVeSTdADJjV5aijHNioADDzso4D7CKBdyYJrNte8xarw9essBsGWK7XGkf2u2YSYKaEGa+dDUaEJJwCA6zZu+wAWEBXWTSVMMAi6pqmvW5ARm86SMywYHnTo4fsTAS6V599mq2eGrQGWjxpvfUogTg6MZ9QEX6N5pXn0fiK8hBziSwBX4HYGMgGMBu1NXJ6N6oL9jESWxvWtj/PwXNIlPlYalAlV+e7VDtjE5Mk2Brs0KFZW7sB0xnOQXJ2ua0rqaraX99qeE8B4LgPuWrBnVEWM8wxiBF2gzplWfSZEQOssgydT+hhHtzp/Vh8X1BNMIyu3NUlp0cOLdMs7RfaJ2hoDyOskgfYajHCTExVk+c5sWnmK8b/ML/MRRK1WebICPvvuJISHY02Mpm10aOz3Os2WWV8k330P37P2ootNrkfZjtNOcJKBsA1yv+j6VZrHLXk18f7ylLfYNmPf2ENdnwSJ6v3PcFYrXgAvNSBi15Hods8AE4jgSaffUwNMHGam2BJAh0DYBEtLoFmn3AAvHyP38zfFQ6Aa5w6y73/1Hj4c3HdUt+n1v1rUQDs0jd30qMuC0CYUS0n/87TLzaNC1eo4QwtkhT8NMJkSR7nfTaJcEr0KXFOkfZHapDbRFCSKg3arTf9B9u09jDg8H5cSw8Rp9BxMVrNj5+AHwAAIABJREFUAkFlijEnS0+1Bw+/0J5/+QfIzrEJUWuYp+9EkvfYumW9veGNr7ftD+203Q/vpZnyrLXTgmFw4CjyuYedEX73e/7Idjy0yw4+st8Z4Lb2Ftu/76Dt3PWQA7e/+M/vtQcffNB+9KMfuVz7JS95CQFXnd1222126JEj4bxPusMEAKwMYlbR/oVn2fM/9v/aT1qoESOIXtXeR09kgJLiK8B4k/oLEgFSduYgmNLSAIDdBToA4ISkpy6BJjATGPCfFYnqOdH3CAAHIyzew18fvpweEyB2ibDi4NAOKWaOdf+LTbSCqZbAiqLc6PdOr4l1FfgNyQgHwIzpEJbjcpFcuxYmGKm5N6umVjXjNq6R06cuyNx+FCTUpcjBLvQxmn+EmsAA8PSIA+/YpdprQzS3HGwE4B7AcXS+eh0nkPQ3AACLGHZWTnhAcmwCYtUJRsyvFAjeL3TOAZaXCbuLOQQAF0lgFNsYh1UE3D04wKYnbBQQm8PxeRbwW6S3UrUiEaQGR1kMfoQBNiTBkuyrt2yCPteJItQVoDkAYOyoqAVOwgALAG/gswSA+wnOVxNw9wGA1wKAe4i9u1EjdBPVtyhnIBdoALAk8+7B5kkLXSzNgdB+Z+56eVF+uNbOcDdTW97UYEcZvINcv+3QUr+YqtpdR2GEp6hXTPZakVrgZONqAGI3paI9TC+cnpmjPg8BwGnmaQPUmurKJ7fvtuT6U23V6lPtKHXtmdZerlkXyQ+Os6Ofy9AC6MUhmlrGLpwzm0j6UGaLygImVkkYtarSELH+HLjGAFjjqIRZNF6esNA89GSO5qHOV+MfGEYh35hF1IyYA8BaMjIskoE5pkYZAGGaZJvXeMp8DdBSYpzpjmU0abMRFp9aYMmcrheacf3uffb9P/krS+2fsvLgUWvqpWXUxCivxzdA5RBKPPDxMwJJHHvK3aB9xvpRxH18l7qB1/a60FMVmMW1pF4ZdCdlgsywSmwuOkyZxfUit2+nLRICdnvDmeutbRaFC0lKeUC5SZwnv1wxHJlyhH3PtxwNgzelZSxYS2JiNYQ6+4Ug2FsouSRdr42SHdr5nRUOSgy5S4da/zAX9BkS3jeqZyXJSRktHh3mHsM87l/dQvcA9he1YPKa3+hz9V7ufB3WcgxovX+xs//IpgHAMs7StdE24jk61TKLbBUgFnjWxu17khYcT5IvACUJmEvwxXfVBLM+/d/6LpWIWt1x0Yqys2Ce4WeIyRW1wFzxLBcqp/XKL6ehmUdJBo2SFDs0nrU1p/TZwb1j1pLcarODp9v7/8NXkWNw/DOUE1CKoITvSn0srB1fyjksdwD37wpA/BLANx6rWgPIpYz5E/maWscvAOBggpVIjwYA/PPPst3V4wL9Ght3AEzpAkleN8ESA7wQAEceKk/kOf0y71Xr+S/7+jvORO/E534SRYNCwGVk33+ZcTrZc1f6+NV6DWo//9oSII8LABcAPop25NKplht65On1J2ZYDtApIorQp4sAgABa9aQuWcNKtIwEOsjiiIRhz2h9SkA/YDff/E47fTNyvNR9JN8FgGecVdPD5az0HZ0uXGgP7HmuvfAlHyIQCwBY7VXSBEWnbFxlb3zD1fbRj33S7d6np7POFsxSP1kBFK1a1Wcf/vAH+fp7O3JkAMm2eohR8cbf9bxWpLwf+chH7B//23+FMb6XQ0w7A3zppc+zf/qnf7LBg4eRQMN4xTa0jxppAWCarBOtTerG09dj1970FfserqKTq1fRC1haZxg02usoMKzn+tRzPZoAS00AmlY2VrFlgSkjIJyrAQ6MbmB9uRACqJJERzWu7gSs6+OML0HlnJQ6BJ1zRlf+fgSlEWA8sQRaBlIBYDnzHjGMYjO9blZnwOvHxsZsTX+v/eIXO6y3t9fdseWOmwYklTGJSLhl7LGPhYFu3NsrsL9hwsbMkHpEz7spzr+HH4/mlmoaxUbKVMl1mTrv0NpAcbkMrpxF9L6ikcmS2rbIkItAWLJHMUCpiM3xFk3OAiuw5feAX9WPltt5Ls7PRfyeZhqmbALTKsme88VRQOgkzKhqzgV8w/G6C5XrL2GAOf8U6oaqALCAcnEYIEmEi3zaco8ggR6wNhuzjSyFU/jc1QTnvQLA6gWMCVY379XlALjOJfN1UT9gb92kBMeCxIUDQq6FxkW3hQoX0sG+BtFrGjmvlgab5Pz5dOqAMcOid8vdQ0XbNpa0gXI37YHWwQL3A4B7IJ96OP4mmDNRZlwbgGoTcxarJ5uenLTSgUPWcc55NoWcunPNJhseYi/o6LOm7nUkROQITv9ZEGYngUE3uvJWMfZOkgNGqNsXaecMMIA4tCwI4x+P70IA7NNDjt3O/IfxV316/Hx9X5iQ0vgriSRZq1oeydXbnYJhDDX27kwOUpIh1jTPEQAepiG0pPgt1FivH5u2584U7L8+83neULkLA6bRGeq8MURTn1+xvwyPY/EZ9bPmu+aeA8a5qXrym/OjFsUT/gvtQYA87b3I0KVXTgdTAX6neSqmE9+EmZz143jdh5P5teefaV3ZQeTeQ3gwMI+iRFysEgnkrPvBeyJJMFog06XEAo/6rr1dzxK2FRjWxVBCyyXIjnYD0JUaxJMeguhBGu17QXTP0mcIADe0NNsErHQrrfIOHcqhMFJWSlJmJT4ojYnqfh14qw6ZqSrTdvV9Lnh5gxjgYIoVALBUH6o8xpU9AsqqSQ6t7AJwVg2w16U48ucgtJ7Vws0BcAC7bt6gumBlLQWK1fscMOy9iwWC+Y7hPMEziTeufQ5zPtUyz/DzKOthTPsxTPLIJO2nJqkpz51u+YFz7E+u/awhLrEWElF5TBFlZrZSHwEAL30NLLeE79dKQnoCQ0/tHSv5Uev4eQ0wasXHB4AjCTSXbI4BDgYIy/ao9fyXf/2dCMCcbD95NFz/dZ+/yz1+tU782uav4pRfMQBWVl0sYAO1vfpewjRGkmfJTkOQgyyMmjLvlUmqXYG0gxtCm5yknNjSuCAVd5wkmbZGAtRKZdBu+s67bOvpw9bW8CDs0yPETATWXiAr4Ry1lTDAucLT7c6fXmiveMU/kp3vBXTLQZnAobXezjpjo739HdfanXfeZZtO2Wzj4+P2k5/8xO666y4HZwJqf/d3f0dN7w+tv7/fGcsf/OAH/hx3s0aW/M///M/23v/8l3bw4EGAfYOdcsop9s53/qH9wz/8gw0cHoqklifLkQUAnCGIyuJ8bTCj1sFxfes6G+im7+pk3jr7Vts0xyJFr3cMEgAmImsn49/OeTQIGHi8yoL3NkiBAUu6CRaghi8xxHJBrjiAIKDy9kk8X27OwjxeHxvVzTpzFkyM3ExL7yfQ6O/LWMWxijOKUT1tJIF2ZljsrwyLXIIcAGYBJlLOrUpsqDfwzp277aynbHXGvR5mOIfENrhLxexRWBJei6u42cFZ+J0AjjPT+rt+xyEWQXllz1wHl/FHLYhIOqs2Ul7b7K+NWrEwAo1Ev/p3iQBXp+w9h53NiRgiGXoRzKrOL2jQuTYEuQkFubCxaToCTcMwlTqZv2tgcmCBh4oDNgaAraanOe8Jrj0WSgBgtZtxkx8+ryqGUQCYaNpJLgEP2N9EcZy7I6BZDHBhABB1GJAxYJ3VSVsPRtkEk9THGuhDSdFLgL0WUNxBsL4KANxJQglTapygCdxncStWzsjrmsMYhgTFsQBYlfPqB5dioL1GUnLNlnpauSRxg07gBp23Hbh130U/4J9TB7wP6WW2YR31zmsI4PuQeq5RGgeJPoyv2gzBGNfLXR3QVD58GNPoTfT3bncAXARMpVv6KGEHoNS1cA0BzzDAaYxBOvjgLiTRbUpQyfUW+9sUr8lobsi4zGXQwajNpe/653EMcDw/ql7rHWpHNff0+wCYwxR2QjhaUxKWiNlTv98iGSUB4ARSaDF8AQCzXhoB82CMo3B1IxTN6/WdHOMpwxP24yteb5mJWSs+fBhXa8zzBG74sCTsb4pyC1nuaSrnSCh4y+SoRc08CF568B9m89If2n9STAoBSXygWUeqpw+gWH9zFpeDTzGu7VywNdWsdZN8fNszzrSmo7uQ4dJbUaAyUpEo+eBsveC9qylY96rv90yD9nrNsVDPGws6VBqtpexl2fp9bHCl2t6oT6P7Anh2Q6xsBJq9bRL3Beb8VC5rbW1t7MMT1tvHXGbPEBuc4PP8XPS5fsGZU/qMCAAryVHW8QgMuwxbDuAw91rvOmaOPqMaZ7VkkwGW13yE1yd8/XpGQxssATA/CnBrX9D+4eZyzBW17xMQFgs8J4fmJfIPcCM9PRcPAK59nvujWOsZrvkYAHiC8x2nLVoWVjif7WY+nWuvvey7fKcfPImoUk4Hzrqr8Sa+9BlU6yuDCuo3ALjW67j01z9+F90TxzG/7gAiAGAxwJhazjHA17GPNs4zwNV24ijiWHeBjhngUug/7656y/eoDUAcm1BejrP4zfyt7ar/egNgRRS1JY8XZYAlfQ59f0uAIdqGtLfa1NQUvwvAQ6YlOVrkpIkqFKMowBVoBlLgqIoBFgV4MqJqpBi2kJ9wAGyZIfvaTe+0p56ftaa6AIATNM1NopcM3VobiMWoxRMAvv1cu+rK/2Yz2LmWSbnX4TpNvGGXPOtp9tqrrrDvfe/7dnRwyLq7u+3CCy+073//+/atb37TLn3e8+wtb3mLffe737VRTK3ETDznOc9xo6tv8vc1a9bYBz/0IXv3n/6ZHaTVTwYAfOaZZ9o73vEH9oEPfACmi1Y20p8eJ92dn66BlpNUuEKwV5Yu77R19pSP/q2NbgSs1zVhnIMZl4IsKIsUAZJYO51+E3UjvchFve1NBFAFgJ369lY+ep5YRQIsmQoJBLpJFqEGwMBbwUQAVwBYZlkCtBW1cFKU7kBW3wObHNf+xiAqdpKO5dBxbbE+R1Jjl546iFbfTeTtYnsJVouAsh3bd9oF55/H9RklaO1gfCVHpOZtZApH8AZMdXAbnsj666QQmFNlHYcTtHGLWSpDEaqtwPGPE+V11HR+/hHVwgoAql0VwauCWJn2iJ3h8jqrw7BGv+eaIXFMEMgmCVqTOEGrtq/YwDmu4tNgfqeg+4aSI177K/a3Qi2vladJSCBll9mW4Jd62XItKmKQPLEjxKRetzxHDtG0SarAAJfzR7l+RykbPoiUdgRH8Clbx2epDlgS6D6C936Oow8X6E7uoV0wwp3ME3A4dfJ8DPLyKgBSl0ZJn1ALraQI5yOnaIFhXpfXvEKZkXGAwGDAcEtmUQT0TfGeu6h13wkTe99Y1e4ZrdpOGuMeTfZYpXk92BUgbJ0AxXaveUevYDmaljLzLP/wPmvZvNnXvRrulmGnK5jQlXhulTZfxnfZZieTtHJBGgaEtnZQQRsXvpH5W0dOSFL/CueQFupRBQTSbgF4zSUti5ISOkyQUAOsEY+SNJrnLoXmPKPkyoluE8I4MppTbicrFp89JiEZq0Cuxhl0puNv7m2yQebzERQoxRb8DGgH1A8A3jqStVtf/hpLDI7RD5jXMKZ5gSCpClhL9RyT1qeOj/aunmCJ4KGbdNUa/Nd269PVIlWopIIOmXlQkpt35KguUywdbh1zapZ9W8m3biZNO+2Q3nTBU2wL5mzNk5hgaUpzDevUd5kv7SV52vigSLZGrpUc/qWuEIOqDcxN7VTbGy1Fx48RqBUADgxvYIID2A3lM85Gq3WUGGXVxnqtLsemfQ0GdeBQ3k49tRVGVNkTEieAUK//ldO/lA1e2x2RtsKuvLfLmaXykEyaAxIzrHuVjlGssSTQdbxPQpuuWGk/fsmjebHWr9aM+nHpnCSRFuiVK7UDYP6m2mL9jtpgTyypu5S+yzlay16tx9xwi/ns1LRareWxHKOEgk0ITRMJlbQdYe3lZvohkC+2F150g5UnMoxLH+fW5H3sV+6DtU0ieVYJYB4N7P+6Z2oOuEKHvwXVx8kfyx3AqR1XfIw6biXKp0ZHrKGVPY5H3Hf8ZGew3Me/GAAqspCbSOzpPOTzMIPvQYb7ssZKyrmku6ev3Mdi56/9IDsxYRm6Vuj8464gIkn0NyX7iySpktyb88UhW4sK7Kc//iQxaSsA+LU2ofvWkxgAa3+XV00T56e1l5+esuaOTh9QjW/c8WSlzl8lQ+OxckUY9xCdZxFVahOJ+YJi9BX8WGz+at3KH0P38CJ1Z/Il0flrb80yvmm8Y1byQ8Sazs/n6/iY1be0+jpVuaWUphpztUQMMYM8aUK5rX6vuV2KvWKWeBEWBcACs/rwMqYwol1OPX0L8uJVLDjaBFEHrL/pQBqdQSLOZWOpBwTlSjlqcQ/Z0SNZWGNOEtatWAA4E4xUM0fsize9w047c4rOLfdzEz3ETXM6BPAKjIlg4CZgo55u++95tr3qpX9PvVUHuIwLQqBRBWz09rbY6v5V9vCufQTvBOBcrMsuu8y2bNliH/zgBx18bd261QZweRXD29fXhynWqwmyTrX3vOc9zvb+zfveZ3/653/h7PHMtKR3G+wv//KvnDnezft6+6dFAHCjbphjAOzuVRgppeyK2zHRgs0e5waTZ2BzBEecNO8jZBYkyc0gtU6irTbQWoMCT8mZI5mvt0oS7naTLAIJaQS1xuOaXbHBAruKK/i7aoAVoateUwDaGdaIKfT2RkjyEnyeS6P9NYH99de48ZBAtd4jsL7BcVkMs94HswdAb2sz9XgAshLOz+2trbDyP8Nc7KngBCU1BF5hbAD7JV5X5DlJsbICh3obPzfNziAdjU2wfL7yBLG/AQAdO4OP6Qvszw3ySf8xqiPU6zRGAoJVwI7Ar4Ng7QnO4ChAFrPDgXjBowJYgWDAJABR6vwyEugyWK5AKe9kZspGcHyW63NJPX/L1PPS1zcpcAsgcgDMh3nCw2UO+uJcoemTsGsJnp+gBZLkz+XCED8PW3X6EETSKAB4xtbhOE1b0zkA3Mdx9HLj7eI4BYC7iLZjAJxCqq/6TV3DUCeuaxQSGkqGuExeNYiCqzKwigCwQIL6mZZhrgSA95Oh2DWLERb9WO5FdvnAdB3lh11eB2wtaxnybmvvXG+zOVJWyO3bmrq8F/bUgw9Y42mnaWJ4jX+JNV4GAFdom1StIzjMQJ0DghOJdoATbcNIBLQCgDtACC0A7iZiYpLqVpZM2qn+AIAFsASANYRSNLiJk2bHnNQ51AKr17PXBLv+9sSPGADrHRYC4CrMnSSs3hYJQzB2KZuB6hzBBGuIFlbNnN8ZDP7mwxP2uRe/EgOsMT5PADiFyZHQpBIaSsNxbbXu+BXik+BgHR3KkwEAu+mV6vU5v2AXIBAc+srq9y7j1s3CSwPYn3NTRnGGbbVxe8NTemx1YZQkRdFBfiNzz9Un8X4i9l2t5Uj8CAC7nDmqNRdDLsPCMG7zAFggNF6fAsHBLC8YZCmt6fsOAU0IREsuGW7r6rAsN/YD+7O2cSPHyOfWi70X4Gaz0rx28yzmSQDWYdlpa/bKCyW+uBAZMcBROySBVu8RzAnVY16lbJGe6z3K9V0g2BOTAQAH4Bslz6RYEWgWta3nSTHCBZL0mZbLQUXitcHaB7TvhL7zXoNP4kVGbEV+T5dwm+WaT7CfT5eps6+cZtNjT7EXXPxR7vSwvzQbT8qJT45xNUiIT7o4/k3+oK4LRVeHKQZQkPbFL37RY4B2glMlnnVffqzHcgPI3AzdIrhX66HWiQLAwfQz74HWSgcQWpM6DwWUOjetSZ2Typp6enr+3QMIgUORI5OU82hviU09Nb7e9hLypqunw8ZmjpDwmyARuMuefsFmmxqfJXactSNTHSRq6ZjgNcBPTgl0PFc1jwUmJgD8cVvQeG6fbA0u9/pbDABKaRqvS42lu/0zh6UYGhkhUQXwX8mPxc5fa3V4GHO2Tjp2sK/GgFAJD8W+ZdXHreBHnvWndah1qXuGkja6j+jctF/pnHWuih30t2uvvdb/rt9NgdvSDQTuNTwWBcDK3jvTS9a8hezDMy9+hrdB6u7usvHJCZeqCdxUVFtLoKwDThIUlLix3//AQ3bjDd90gyfK6rhZwgwScBTSA3bDTX9ga049CnjdATY8BM4EYEfBQBlZaZ66RMteYOMPXGqvesEH3KynlKDmFNBHUh2mkQCDgE5sVRO1e9rgn/70p9tVV11l7373u0M9LF8F5HUt7R1+8c4++2x773vfa+9617t8Ab0PAPyhv/87b/MjcHrBBRfY619/jb3//e+3ocNHCM56kDeLkTjRIzDAJQLE1jYkotQgWz+Zt/UtdtZHPmxTvZ02QvCVJTioirJ26kS0BQEg7G470VMLGyriufBFZCbSwTt9ABykBk+oFVIkSwxSZslfeQsB4AjkmgComyOF38eGV5JNO8glyBQr7JLkmG0W2PW+OjKA0PsKYAlp6ZT0ugCwhECaYGnGnd3F8Zd5IIC7Z9duW79+rTXSuzbBeY2PTVpXFy12YPpn6M/cQu20wHGF41d98Nwi1+cqdHY5pD5LYxQFzTEAihFGdMkDqxRkqc4sKADW70Rwq7evM738ImKAY+CrOr/QIkgBLK+NWJsy9XySQKeaAAvaO2F+Z4l/ZlIkLRITOI/T8ggO2NTzt0TdL9lh1RmnvPg6irxBmQIbjoZEvOIKnVB7JMyykoBdgV8r0BmUjHKFesuGygTAFgMxwO4cAIb9XcUxqg44AGBaZwkAE5g3SbbKda7ASsau1/HYxwDYmXouAmrKwEDpWPijmwVRB1xBaj3D/JMb9G6A9M/H6QcMpt82mbRHCL6zjWtoabQONmANb4AoH3BbVu9dZmMG5+eJ+++31rPPwvwLJlrGRs4CA4DTAGA1TBYATrbxuWQPgIqSYTcT0HeQpOqgrrGF5VAnVTj1x6ko0aK5qOMX66KHWmjFTsqSQgWVawDAUkIocJuTSMVmGZGkQNMmzbym7NendR5QUhFI4XpWGG+x/WqHo0+p0ON5miTjUSTqdc0k0TC52jCYtTte83v8ctLqCBiqbuInJQEsJT9LrSF5nEoC9OCUXFwRJ2oWu3HVsCc/7pcGAKxrxjkyIYoEu0XX5nLzABGnAZl1SmCqRrWxlYwxAJgNpTG7x96yeY09jYmXHB2CRQcoqu5XCTTqnlWvK+m5eqKnvdg2JAE0Vj7hfSfT2g1LQqDUpdBxrYNPzWiN89m6mTlLLTDO7z2LyyAX1RFAsnO+HzmM87MWB4/Qel2vV4lJML9Sjbu+x+s/BsBxG7A05y7g6wGSmFuXbcNQqu+3M8haJwFMOyh3Flg9pDmmBQDYF5KYZ3kICCD7ROC1XgfMa9wlWmA7qE4Seq72Ji1I9PhSIcSAugRirtb32tA0xmqVs+388z+nhtQkhSg7KKGk0N1L7QCC7nwFPhgfrncuS1KJ2EAZ/G/ecqvfgxWkKIBZlAFeZvl3C/uBYocYGOrnL3/5y3bllVf6XDomYXuCEVpu+fpxt0tfM8c/FCzOzDDxNPUjVl5B53XXXWeve/3rw6JaoY/FTNg0hl/4whfsiiuu8Pmo848BozP+ZMiz+UnaneERQ+K7h4T4/fdehy9Ni23e/Grv/f1kNsFSSaLGV+OpGFfn+sY3vtHntMCwwONjPZ7s8zeO40NZDPE/9wqN31e/+lV73ete5/eQf8/z94YbbrA3v/nNPo6uoNL58tDYaoyXe/xq3TbqAXOat5rDn/3sZ31M43kbJ+1kvlwfscGf+cxn7O1vf7u34HXF0a+aAXb5mgMWgiz1j6R1huTDinU800QtVZ3YIdqJdLSQLSOYKmAq0L66w8Ynpm3vLmopOUgINw4WMEFAUaw/bNff9J+sefVeAosdBBoDEl16ICBJsViMPIY66ZlzLbHnxfa6F3+IrLqof1EB9dbNMWw9fZOtXdNrX/vy1wAceeta1WsvfelLCTLOdwnzueeeywa22W688UafOLrIl19+uW+Ef/iHf2jjZKc/8t//u910y7ddJt2AXPv5z3++bdp0Kq2UbrXRkUk7cggDo5NmmMKNRmYqRc65oohMQdd5m+xlH/0Huxc2MLP1FDvMseXdLVhRlqhK3WxSsMAEqc7UBPBbD10Vu0SL1VVclFb9r77E9ukrcsd1t14HswRebpKlr1AHHJtdhT65oZ+wS6FlpKXfSTKpPUMJAmeBxfoGhtH7r3JMen93XRaLBDUioFrmfWaR06a5lq30mr3rZ3faGaedYW1IFkZGkBipLlwfpTY+mCiJDda/0xHw9znkADgYWMUGR94PdgH7G8fQXvMpcCegq7t8FGh7vCQWh+9+2gI8zvYqoNX38OVuz/5vDsLZGzLhBLECSarbSyATRoGI/TLMb3IWlmaSViYTlK6OwTvR71fsb5nbH4W4AsCSSgUAznkCgCs+ngLxQf5sVST8apUkA6wi0uc8LuICwzIcon1SD25Da5A7ryHL0U+c3wtD2cNbqBVSLIHuJvLvIgBvlHwQ0IomK/QBdtY3JD+OB8BFHZNaPakSVDVJwuUCgwD8WWTeR7iQe3ivbZMAYKSY940n7WEsk7P0Aq4CgOvrYYKpSicjwIYCqCVoH/v5L6z9qeexvscpOeB8xexxvhWeU07xXECwAHAiBsAA3yrjXw/j1UWmvBMKrI28UT3dhMqwz56IEdGlHscAW5+XIT8z56IcA92UKxwCy+217HFwFqeqI+Spf+q5UrBqahXd3IxfwsBVlEly5l/sY8ImYeebNrQAgPM2OTtu7ZM5+51kt33sJVcaFvGWod7Z537k6OQyOWc2mSdRskZzzU2wFszVWjf/Wl+vY9H01sRQyx/1pC155oc9mfUuFjjNhMmyP1WbAVws8oZijlrgKduKOuF3Nq2y9fRka0bdI6ZbPY9TKEbkjNpI4kuBhoCsTlkJKD18zCRFC7mskwLg+EI528pxKUmjRxE5g7YxJVTrGxtscFhSJ7nNm63qafN2e1Wc3xR61CHJAAAgAElEQVTwSALtG5Oky3EiLNoHfJ6zVgSoNWzpuObbwa2AaWCNBYD1ev3O65d1C/F/Uy/Nc8pibaN9w8snxABLBSBwq2SSv19QjTj4VXJFHgLab/SZdbDWYphdR563ovYUAXHtW2wwE3kUFXVn2XDpLLvwGf9oBaoqUuWNHEO3V72otRp3kFqnwrK9vsrmJHNJJZQVnIkBfindFOoJTmK56WMd3HIHcEWAYT0mbD63lUBmbqst4pve9CaPGQSgnszHvxgA1jkpJtM+GDPADiKQyn7j27faq698zbLNnSfig8P5n5wF07lrPF8P0HdChPFu7ZICAz8bdbgg2ZvD30MmWJmGEQfAd//0805LXHDBVTZEDtwZ4CdpGyRPQOVmIDoAwhA9119/vSegBIgF9r2M7zEey73+Fpu/7gPCOcrcUKUJdagRdT/513/9V87zNcQ7K1sCvNj8VTLu5b/7YpcGeyJ5gSTYk71Slq7gh+av7h8C+PG+myXuTHBflXpIrL/iMOELnf9XvvIVx3EhXgOr1JhAXZQBVnAR9NbIA5VNimqCZ2FGdYAtbc22rr8PigTDEVCJNtd63DzXb91AX8SK3fTN2wFpnIAkcGo4LuDS+Ihdf8ufWqFtGzWYOwlYj4BpMCHgOZJClolS8kQn9dPnWOfBy+3Nr/gw7Wg4WbEaDW3WRp/di55xgb3gst+xb3zjGy5zFii/5JJLXO6sTMLFF1/sm54u6o4dO5DXbbSXvexl9C/ea8qqaGPQTW7Tlk2+mNQ2SRvH3XffY9/61reQxsCmqYZVxWYnfIRNVwF6EZlpBufdcnszG2ne3njDJ+1nySkbaBfSWYWBTp0VPCKLNHicrWruBC7l4JNmIN0gC8RWL/ZGmI3gSKVnaiOj2CoVyZsDwIW58J6pAsgRkohY3NBLVao/GUpJAh0AR1wLHEupA/ANQNQBSgSKXXLqDHGIdivuUB2YuCbAkGSsimBzZJ+ODh6hl2iXdbR1ko2adTa3gaLbMq8R86vWUo5cFec5uxcB7whU6P3TRJ2Rr1S4ynqegl39uCDonQO+iqMVBPOdaeUBrACwB9pRUCoqXQY5VbG/IATJnuX8LDdg7mOkz/hMYh5JoLONszZZQQIPO5gF9BaQ4pcFfqnnBb3xpUJWgKVjdxUhRgA4YjG9Ly+JHatMcpMcY66PcM2P8rIIACOtakbdsIqC2H4GVQB4NXt2L4F5D8emWuBOAmyXQAOAJYFuFvgSAJaj+hwAVqIgJDGU1PAEh4ZeJQF+nSJ5qA5URBoSzUIz8hmu016Y+V9Mlew+ZND3jKZsdxbZft0qmOL11OmvJRAH/Db3MN+RLe4+aC2nIteEya9rVgszQJAYYDLlFWlAYYurgOCkM8Ad3Jha+Te1/mTy6pjjndQDd5cbrJPAoU6XJWwZDmqDI3SoL9fGdTIA7MxiVAMcA+AYeC6UbHk9MafqeSGBFHd+FgOnL4ETLoVKL/g+ikFWCYYujw/BVibDt3/rcqh/PoibalJ1p6qlF/MZiZz1OTKI0ZEufMSJmSfLPWehC6+uaZV5qWvmLY183bHvqn6f65mRsRTB0hopPmcO2Pl8u/qCTdY5OwlTj3KDerIMa70Ce9fIXFTNUZyQOq78HsVOEEHLXEqg0s2pPGFwbDCqMfZaXuaQ7g1ikZPRjbzIwI2Ta6KqgoCNkpCWJq8nLaveXngTVYRn+qKkl9+LIgAsQK1/y+VP9cQC1KG+NxyPkl9eO6x/ey2vZMqahGGdhFph9gUY4ISM8yIJtBcXOwAOjLHAsP4eegUHYOz9tt1ES89l/QkAs5YrDQUrqA6d12oPt0o7CqKNuNw90zY/4+N2hPxYig2oNItSiK4GGqEUUh95ba/UhwBwLBnWveRf/uVfXKYmtdgESeZMJC8+2fnVGsDUdt0qXj6lean7mWplVVf3Te7/CrLEMCxaA1xjAFbb8WsGnRz86b011/OcU1tXl5+LWPpGFGtaq4qDrnj1VXP36FqP5d/+9bEJ22N/skgQxXpensd4TyL/VgtPj2sZvyJJbjHASfoAZ9i/HvrFddaAyePpp7+axLgqy47rA8zHuQu02rN5H+DlYtBDCYKST4rNNb5f//rXPQHVCHGjBKaX8T3GY3nX3+LzV6UybnLKubQhA9Y5ae8W0H/ta18bAaDluv61zvjF568A39VXX+2AL4fiVvXdGtNJ9lappxT7rNyHiDzwolqqsv/edPPN9spXvtLPT/cUlS3oZ7HDWruzU5P2P27+tr2CvbmJ+4tq+9Oof2t5LAqAlV3TIlNNli+myMa3SBukLVu32Ate+ELbtH6drUYuXM+mKulTmsB7JD9u3/nu7fbtm24nWAe9e+EyARDBRLFpwD5z658SnN9p2ZZd9OkcAmCQpWTzkfGT+rkWxYhOP8U2DV9lb3vFB23aXYy5GPXtMJEYpqxbZ8++5Ldt6xlnENwV/GKpJuCOO+6wXbt2eZ3y7/7u73odsOhyaegffvhh+9rXvuY1v1pEukm/6spX+XPVJ1jPu/HGLzqzTaWMX1f1pzzxI7BTznASCOVyRHJNvAYnaFvTZpd+8u/tcHe9jRJUzggAw5KV3MVF0ScBqhxb1b9TITfnq+SBag4b+dwm3lfmNChmvY7S63wXsMBiWWPDq7Q24Eje7HIzAEZwew7mWAISiVg6LdAkAC2A4W2U9APnIQARAV7fzPV6B8QY4iDt7u5usuHBYKjQ1VZHTUKQnuvmu5c+seedcw7BMgYMMJZif/Veac47S4uZkEGPQXAAE3MSaEWzLsXmWCOwq78vUFL6S50EjJnf+H7jZDrsg+TPArpeax0Fq/oOGJKLq8ywnLVp5logCy5RCyrmV2Y2tKi2kcpRbnJjtN2dCv0AYWTKyJld/qwCbPX3jVphKeMkVFXls7yfrZIIjEUScyWDQVb/3wSyZ8mfZYRlAsM5nM5xQO+BmezneNYQcPfFDLDaIXGsXQC2TuZIl34GrFDxEAAw604u4a7yEXh0KTHnpQSD/u3txRgFHYcukRv78IOCdQE/TIzGAQb7SEQ8kI0AME7QOyeRrad7uSZrGJ9+LnindfdutAM/vtfaL3wW1wJzJTbXqfERAgMBbLno+pvycxvXmgCKvtySQKeRQ1fTjZj9SIZdZx0A4F5Y4G4uXyZqm6zjF4st0O59qwFZ3hvcMx3ziSR3Z9dcdAY4MDKB/p9nXo+vWWKkg2RawEYAWLJ45ZXUCodDVk/ZItc7D3E9U8JzAEDfeeCo/c9XvxP2F5m6l11I4h7q81UqrkdZdbO61BHyjnvk6vLqKctdOxWOcmEfYvaRKMmkilv/q46f37W2UwMH0qxnLTbLdG5m0po55z6M3t5+1gY7jcRMgb2vibnUwHosTFELp/WlUowoforTADET60oRPrBKEOisapQ4iKXR8fMkQFEdthIJWRzlM4DIJhg37bWYjBvd6ly1kOGDHMSGqxs2qVhu7axtSHJpLvrPrEUxuZooep2/VscstljPj4Cv/yxG1vv+SsodZNAC5b41RYBZhlpBTs3nah1JQSCmOJJHk90J6hIxynovGWVpnml6evJFqosq/aiDCkPmbFbEUSd1AcqSs2310/6LJ98KU5QIdG6irASWO6ONCFXUCgfACmB035d0TffX5+PFkSAWUIL8yS7BFIB3H4nopqPvkgb/wR/8gc/RxR7LDiBciXHyKFjzPGaBdW4aE68JBhR/6cvISK++ZrFTfFL/fbEEQDyeb8EQVT/nGFMBKc1LV6IRt9QTt+VQb1UTw9ZNMm7ng1/G8DNh5573asMnkT20MzDA3gcYJRR7SGiDpHh1eRk4SUhddakEJuf1yU9+0hNQ+p3O78leguC318eYv6G/O4VZAkQkLhqJ2XVen/70p5EG/z6xz6M55Cf1hD3u4Babv0pSXUU5hpJz2qfEiMasuJJYBZcRrdyHdyJkfIUTPvWpT9lb3/pWvDLGPP7U73xuc29RPLAazPfRj37UvZyUnBQorjUBsCgAVgbRM/fRjcLdNyVTJkv/vN95rl100UVkzLZZVyMsErT1nr27rbmr2eo6G+x//5+f2iMHJgC/AQDr4WYtTYP2iVveAzP1Qxtu2k7LFgJtSR0UICvIJyQoEOA0T51mF1XeZte+9G8QiSE7JUKppxdwfpqbLUCru6eTFi0t1kE9si7U7t27bYzMSDqiy5UZk9GDwK8e+/bt84LycD60e8FBTe8hqbTqWGUMcXDfftgwXNdggDXBYuneo6dYAMBqN1TXUE+tCOBJBbxyLGITveK7X7D7McOabm2xaY5HALgIO1pBcpNQ32TpeOUm7FQDbAbnneGriUiM8nYAsL5gA4XvVAcc2nvO9fUViBAjnorBrQOGCOAK6Irs4EsEpggMz1tEf/f6YW08/hxJooPhkAOsyBzL2V+eJw+ZqSmMTmA+FTCO4o7d1kbrG7HVnMID9zyAGVm/NTVSHxpJnP3cxOnDPMotfOHDmbUFpJr6LMftj/z7XCASQIa3HVLg6oF21EvUQbBMedgYXXoegl+XPkff9bNLYVV7Dh1TbSax0kKoScKoIEDEPMxR9ztWPmwzANciPXyFNhOA4KqDX9p2qQkMFOac7FVsq1CVs65KyIj9VcIBFqckx2jQpeTP+ioMw3iOUEI8CrgtUO9b8bZHAsBr+PweZNhdIMI+AukuAu0uAHAHQbYAcItYNLHnMMBSR/rS8TGdB8DOAAt06DpE8U9w6tV14Dv9S8vNdTZN7cFe3mv7TMm20ZrorqGqPThetbEE2u/mDTA0awAm9YCktTa266B1nHcRoLfZRsb/f/bOA06yskr7p6urq6uqc5rMzDDEkRGUJNkhCoqCCqIirGl1F3MWwwKrYvp01/Qp7oeICgqIIKKSg6jkjMCQGSaHzqny93/Oe293zTAw4zTuDNI1v/rVdMV73/ve957nPM95DvXMMhYTAncTJAEe6TuRP2OEVZto52mMfOqaAJtigJUQqaXdU9aYDdZJTqBOJdTMS1dhKRHDdrozNIu28jQuOY5a5CgZFAPgcQb4+QGwQ6So1Y4Y8FqvNw1uv3LylRpYJaz9HMMC1HqZOmwbWGsHZtrsv3c6yJoGCzbgGSapJORhhAET55SmXEGlDYxlMZqPSc4R7zsd8jVbBQiWg7ZacQQpAOkzjS/7Kq9lBWdF1QxJOp8lSYHZRB1rdisAbniw39KoNlr7l9tCzNlet2Mba69cr0vMQYA0yc0GHU8WjxzroG4+xXTM/K/AlXuuTCZSbIdSeVWY1TFkbILldYe8XpRsyQ2oVJJSYI6ZzZ6JqkQSTUFfJnI9cy4pVlVMtLwONKX1UwK9rkRQwOOTh++XGzUy56j2VwdOUvAY9HqZvpZZT4Toi0Its4ZLtgx1+i0Zsvn6IgDMPPAuBTqHIiZZeR+dU3qM7/46T3ryTe7zmm8kdkmojcIAaxObNWz56QzQHjZUv6/N2vdzlssgvWTiFwsw7XXtlh+m3lrj8aI1wdKhCBn8IZLKOi6/v+pqLzPSMY0NMp997Rx/JgDILcXg4HGRqbdeYoJa9kFBlQJM1RdKDabt3zQJ9Jbb/ucsyYhARcz+ar8KBJJpap5H+X9La6v9/OfnRRLoLbX9zzczNuW1YAD4fDetPQIRx6L+y0pqws0D57iWkmtXnlKnHAA40wSIJFF9310/wzvGbO9XnWz9lPOMMcBugrUhALylxg+DKBQzsau3aibFdgtEqMQvxXx+lpnoeoO1pc+/jc1fHSvddByDIV3ZhulCcykqjbeTvCm6R8eWGv9NmaPP956Nz19JoE866STrY31Nk7walbO3uq3wf7HAqQbN6Rfv/uv6IYDbikJFyRux+mJ8Y9drYbnYJEtz4Mc//rGdBCOuMfASmwlKwDcKgFVkn3K5SKgFdlGgasC4yr/5uDcCMNvtV784z3aFiV0w/2V2xdVXubPvnrQpKgBuLr3kSuIHLFbQq0oWWyQwK6SX2XeRQD84dK2taX4C9gjQKoDNXBYTowMqk6HGge1sYfJ99q4jTkVWBi+G3LeGBSgNiMwQDA3AVGSR8/RhatNASx7Vj4mBDKYczV4bod+US+VQHzWaBHcZgntpzl1CrLpmtlEXvlHcjl0W5wGvehuLWUCf/pwuawqI2Se5NsMI5iSvFXDS52cBLtJDdtivf2qLQK/dGVzOJCEFAIstK8tcQ7Wkiuo8gxhAopjgtOr3xAAL7BP9tbHNqHwdAHuCQPGuAJEzu6EGWDGws2YxUIoeNZ4qT/VrYczqRkA4AF4BZtXq6h4hU8lsNTRy/OG9JWkneW8jNaUjgzCDYh2VrCAAHWBMk2zDmuWrPdEg8yvV/iYkYYcNFmPqF5qojjNIXscXhFDbG9Cw1wkyu4IcOrRS8R8WExdJFxWgSkGgoLbsjrTEpETHLoVkPii4dhZHr6sUUi1xVF8oECxn5CZADRhuqLZoA8ibhzGnypH1HaV3bwW3Z6dbnc0l4wTyrFV/UOZKuAmsObUUALAXQMqxWwwxn8H9WQxwpRgxwEigBYoTIz3Whvy2i22ZygGcBgCeJvdngEgbgXMXgbQAcAfb2848amFnGuPjAgAWc+oEEfXvwaFbbKoOeEgW6HSRgZPXgipQl+GRjJyocZYreQEEuIRz+OEhLuz9Fbt1LY/dNbR7aocJn8PFczq71G4Djyyx6fsfat2AZJHPGeqJiiRzCgXGwsea+eo2uCy4DoCDCVYiQUaW+vmikCZztxVt+VSAcqfaIHH3Nl4a1igho9p2yeiVufUWOVFz5xgAx4c9gP5QB+yAK0qaVM8fnyHMDw9UZSnEHBAALsm5V5JX5SoYnyztivs4OZKwbTM4eX5x8JFmTw9ZC4m0fjn8qo2O4LuYb+a9/u/gV8m6FzEAzgsw0rtZteT11EpVCJbqYUzrcfBfO0yvdMzbdimutHfv9TLaV4XkQKuY9Bx1uZIp63OaUwL9Wl805d0uWWt56K07ltnQ2/Q+3cPpOMYCDslIkHUjQ/At5qWvD/aEN1HWFDnDq5Wa2lvI9CrIk8t+vdG1RsGPTju1O4uSD2NrCBJGtsEBsptR6XWBZq3Jei7cJV7w/wuwazb5bwgEs7a6I3lYU7xkQrJoHv26GrVCWgcAO/gVgo7unGdigIucw0Ue5SKu5ahBSdbCbFaRg23BgefaIMqgVSOs/5xPmWbKYkbwuKjFkI21ZutjgMM5F41W1WO0FFY9aC2qI1kS12mdc87ZDh5dDq85sjGGJvIDiBNL/5uP2o0Sa5zWjNCuS8Z7odxLc1HPu7rkeW7rMsDxuFV/YEPB6fN96d8XzK5fcjD2yxEAVgwjeaEksToewRwpQwJKsRJr+hZNQDz/2G781eDV8HwMoso4tO8xI+qO9JHfQ60WBeZvkQR2uY4a2kZ1fRi1xxed750N5u9ynNEiHgDcSayFg/Y6DLD6AMszJZScbJmb2lSGa6gbRnJ8PRmFglGSdykYnlcCHZ17WxJAbcr8jQmr+NhpvU5yPdO8TqaCovLFedv4/NV+KQkgdU1sFqV1ys9pSCe1KXwx77+uH41NWQfzDbhAS+Ku/YtVObFr+6Dk0KxXl19+OdcXShNQpgoYT5gBTmbnRqHl+pMo/C2XZ/WOS5MpHWXQU4C5cLKZHfOGo23W9Gn2+8svszYMsHbfcy+74+77bNXa1fbqA/amvUqTnf3TcyxHL9AUMkv1sE0ABHINy+07155m1zz5a1vbsoQgHT07SC0ZgU11sKxQaNU8MM+Oaf+wve81n2NLpFklCCKaqWFCEDo4KJdhVjAC29AF+7ku5NXPb+jU2bQTSmRBO9uzeqjHEtM6qLUBBOGM7NRrV6Md/z/fsju3SdryZlWaMI5It+uacNxVrdEgYLmeQlRvWhtRHM5GEJTxT4CgjgWqHiZY0uhGIjSVr6o22BlhKbMJ2L1X8BhY4DnV6zo4FpPFfrgkWsyh0LCASMyqBaar5AWUwY3ZwYbwqphmRxcBXPsC78BZct/IOEskjIJdGRXx0t/uu9/mz5+PQzeBNttQgOWLs6wCws6Syxk0K+c2yRQTNigLdBIWusXsmidBxG3qS8UOitXxBsrCgCz1Xq8n5kUfCgGzm9qoL7WibjFFcqCBYXXgq9o8mN8y4HeEwevFhnUAwDoEGCpjAFSGoa0gey5Tx1uB9XUA7L2n+E1Hm4EyqmGeJdxVSymgECypRymif97D5zG8EvNrAsAl5M857nmkHAUcsgnApwN4pzL3pwC+u9gmZ4ABvK0yvuLvKfU562DbW0gWQSJ5YWsJFqWOi3T/2jzKgDQxN2MrYyKX/bI/nIejBNxpLggZ5OZ+zBoxIKMevdDG56hLTsE8jzD+D64ehQE2u7vSaDcsGbYVlS7OOxyg1f+pll7AjVMs24oxVqqV3qzY64vN9yA2Wh5ibXWt3o8RBfdKDUqAOtQVddQ1ov4QAM7gAt3GPrTT/7uBocEXyOt+ZaIWy/IF5FVbLqdwMWAuiVcgoYkgYKwHgV/+L7ZYt3gzqk2xFFtrTvg6pcQL/y/qdCLBIAm8n1b8P0lySifMdAao+eml9qO3n2y2GuM2TN285F0Et5IOmnvR7mqFCHXAYX2I5cXxarGxuH5Dq8o/4jkBPr+R+fFTRmto9Jz2K0j11eM3MvaKGBOVmWSZXx35YZtK3+v3H7i7NdOyq2EYJoQgMItipQbJcobPyQBOh0jrbIH1TkkHnR81OJtp3Nxsm5sOlcYzCbBUUlDZ+XD6oNRQnc8oax7f1d1dNq559JRXk+5wfBXEeRJMwNmB0/h++PiH0zDcxfJH79N2uHeZ5qobXfFmyeCjBFmSeeBtkXj0uazntXywfZJFe82wWixFKhL/W4DO2WDtnO58pz/qrqwbf7vzPIAXdUmqlVp7GoZ2Tm3DqKWHfWOlxol9+apW2pGdaK9+wzdt+RCBN/2zywBe1dsPDJNA4hpXi+fAxEywIuBGoK+6xuAFoHrrcWOt2PlXhk8tmEWqXEgBpK4Fmfq0eXDBPsetUwQAEzK9Y31z83svWOB48htp5OuBhcgG1l7XGx0vdXjmwnHRRRfaCW89PnQp8OOosSZm4FyP2wopuRliiBDojPD7TS3tliOZqLV/FE+Nemh9JdBdV0J9uLo5ZFFTDWPepEAoJWCnVjZsZ14mhTq0rKVlErYqh4kfdS1KYbY2PMDixzFuSJOE4f16Xt9bUs9vJRIZC21TE/1/BzBhSbKeKaHm10cd/ig5Xt2TUs+7q7BcTJubgmO+1jaZRyIx8CQ7554ndrjOeaKW+ZonCeKSfX7XHee9Jp40COejvEhCS6kg0R0z+XlOmehGEPoGF50NAfV/xOq0dX+nloM6ruklYs9SHYmo5ErDxsUeuOcXDoB32fUtDoDz1AAnIgl0EgJGZRRFruPuZ+AAeOvez3++rZucv/98x3T9PQrrmsc0fh0JBKwY8RNOkDpH13Fdd7Sobhpe29CY1WwMABfFqsKQxiZYSQKA0EOtzlsi7YFb7KKHH7QVS1fYKwDAIzCiq1atst1etiP+MrQ7uug8Fny11ejkogi0S1HMjAT6G1efbpc9dqGtaVsGA9wL0KNg361iY5ah3tr65tjbpn/MPnDEZ3mSoEIRmBg/9YZyZx1kZwAEBXNb4iYAnNKFikBqtC2DcRYZRPoh1zA2FWQatmCGbf/zL9tTLTXWRIKgn6xFiQtkXWszgaQoB9FMAHoW4Yo7yShij+4CXKq0BYOlCW4ljW7gfRk+r9pgMX5ihGXk4zW+qmcRI6wevgCORFQbrBrV6hrhMaArGKUMoF7Xo+SGLueNgYoAXgC+6nnqlE3UJzgoAcJNbZHUMkVSsj9d/yfbZ+9XIWOst9Wr19i223YaZBJAFwMiMSKargQpowQ6cmH1DKwmuIKX6FHxqwe5esGf5FNidNXXE6Cr2szA0BA0MDgJsX0ujxQSDqyMjkeF2lWxwPgxwc4jswD8DiVHAL+DNgRgHXZqEvdbelPLxKqEU3AZRkxyZtcdxwG4R/AEhIBPMfTxyRZAG6BT9cLU/xapIzYkzwaj5iA4p3rgHmoBh7zGdzogbAqPU9mHTrarC0DcQqDZgiqgA3OmKVgmCwC3EW3LHbyMlFXMrtpvNzXQA3st+44UvUzwJKlvQnOFwK7PpfD0MpQsgOOeZxNX6phNy1o9rFOGms9elBDP0I/3b8SAV7OJd2DG05PeBq9rWov18YG2WZbhzgdsROcZ7cbQBFKviXKBcz2clBoHPS8AnGXseUxkAwBONjDm1H671oMaR+5tJKsaCR7SbH+tevpKaRDJuFXLr+SNatmdtY8AcJgLYWZJ3eA1TErgRHMjPIZzXXJ9LZECwKp51bngvV+ZUiWBX4BvWSeJmD5ebGa8Z8Kon3X40Wa9nJsE1NbXQ0k+tV0v0QBG61ejWPvcWkBwt71/r7nWPrrWsjnq5GAn1YorxfgLPOvmZloADrGdYn5lWkhZvVO+PoRaJuTfoD941Pt1+jgLhexSyY61K0o2c2balRtieYWUYhWAM7GebBKTHA4KRzQc/yoA7CA5BsAOaOVPEYNfnRsB6Lo025fTYI4mHwuxw1oqtE3eNknu4V43HBhmN8ty4KuyCi3w/Ljk0NUgWAk2B8JsP2t7XoCbuS+5ebaetjrUWFOjw5rzSjvg6NvsSdqPNXXNsG6M5WpYM4qcN+UisoQM9fRFwOcEXKC1nsfthqSAchkvEnfJPcX2uciINV1dDrwGEnaoib6oA2yL3qs+jPUyNwR8BcYzAMGywCiAOox9jTMQkqVpLdT1X6BWfeHrdL1jTAMALtpFv76AAAUArPyFlzUE5ZfGJgBD5gTvC87EmjIV774g2VsDhib6bpUq3Xrr7YBRQCXqFXV3aO9ocwYkRXIlMHiaI1orEvbXv/7VS5tkgqmer9resD+hrELjcM8993BNWjexBLAAACAASURBVO3962fPnj0GPuVK7vXoxC/30fpNN7VT3BlFW9yGw9t3MSW0bYsXL7aHHnrIfUI0fm1trZ74nTK107dJCoeHH37YHlmEsk09tlGuxdupfdFYzZw11Y488jU+ngK72tZhknH6+9prr0eiTKKBBIPOgYKu534Qngvobg4ADl/5Ur85AOYEL5H0LlGbEwBw2QFwAgC8AADc4wxwKzFCA4eAMjCY4HEArMRL8F6YvE2OwOQIbM4IxNht/XXsuQAwCdYTTgjyZ1c//IMBsC6K0pv39ii4p1lxV7sv1DkCyLb2Vjv6qCOpAZ1i1119ncuRX3/s8X6xfPKRB+3aa/5g9y26nwseWU3ajnBNBQAT1AOAv/KH0+zCh8+zZ1qX21AGgxYHwKonC8Gt5CZdPXPs37b/jH3siE8TWUnLqiCHiIRMK1YODsgCA7xlALAb7nKBzZFFzomSlQxUQJGLWgPa/CGKIPe47Pv29JSUrVU/YmqVUwRIa/sIkBTRARpqkItWFF05ABaIE13hbizMJi7gAAkxwXUMTEZO0TDGaleilkmqEca9n7oU3qqAQ0MCqBDoDY8ay0BxOcaIan29ltQZTII+scl8NnbqdWfoqPdpDJwdlDgADt8T2hkF1kz9NwsudxYTXbZHFz0CQzCKS/ceBAmDbm5Txz7rJlX1CHPHwSv7oiy4x898j4ZjjHWL57QfVtX6huFRmx9niQR69HtRj9+Su70SWKl2UEpc4jZKIp0BlgHSKE6rI1RpDwFyRwDAOS54eSVbAMAJ3J4lYa4QCJWdAY4aL8e1RS73VCAValx9iwTMxIqIAcM8q4JrdAUAXPEaYMCvmGABYCTQTZguOQBGSzoFBriLbZb7cyeMSyvb2wzQ7BQATgNi+fpWLskyQpNjuuTnUmOnCTJ7l+SstUHusbJHHoZNB9QzYDodPJExBKvWghkbQXtmJv2r0fCWmE/1/E4fgObx/h5bBOa7vS9lDwxl7cZbqNmb0mR12+6BsTM9gdOcn4CeYqIJ1hRtKhd2MdBjNUQOgKUnjQAwbcnoJQXAwF2qDgCMtL+iunC2vhnNQgcscjM5BjlBJ+lVXYIeXB8A+9/KA20AAEtE4TWgzwOAw3IbgI5yNCrLcNN2AE9RvZAZZ7G/tawtYuG35/h97VUHmeFenmqlrVoOQCK1xEs0gNH6VcckkjR/Rn6ZHb/X9jaH/tdt+X4rd49aM0tQLQBZ6hUHpjpWYu9Iqnhfbs6BDOd3UdSvcpOAE63Fo8zbImtEkkSgDoiAw9q1oU3b7On1zr6KTRSY0aQYK69x8DsOgHWWuRKk6hYY4nCsQz4qAGC3VPA5UA2AA9jVUupLqqYw70kKEJOIc2YYVzYl2PyzDpTFCodHrw2XgZ6zwvxWBIKDPFogmFOddaYOk69RSmbkHVGA5U4KuKUbbXHvXNv/NTdZffsM64VNHwDktJL8HM7BAnKeacNqZbI3gRpgX8Od8VUpDz1NAXsCtJLINbcIQBYcYBVIQDThhSHpq9oZtk2ZYj0kqrPo0PP5UT8eGe/JzDW+JbjKjrnmrkXNoqJpfkdJy9AVIurx66UYzw+ABVK9Fp0DoDW/SG158OBI2pFHHGa77LKLLV26lGNV56BX3h03/enPdsMNN7hRpcwsW2l9KMnbvvu+ysGsOj/otf7+Qbvpppt8ez/84Q97okXfFcq0QlygMbnrrrvc40M1ZjK91OcFqHU8Yonln//8Zwffcl2dP38Xu//++8fAdJBHl/z12267DTXcqG23/fa28NBDbAqdHtbST1u/08Z2aj8FgK+//gZXQilJIBWUALASBbvuusA+/ZlP2I033uifUTJGHhrTp8+wu+++16688koHwZLvJmHo171NAt71BmSz/5wEwJs9dJMfnByBF2gEtnIAXOTiKMmRLlzu6BiZ1ihz34QZUhHDFDWTL8Po5MlWpug3meLCVia4zI0M2iB9J8sEzknaPhRgh5OgtULjGvvSH86wXz70S3uqgwtHBhkYjBchu9cPC7Qp0zatZ4Z9cLtP2qcO+3ig8lTvqr5fIGmaFxC48l1895Z0YkySIHCnaMlQ26iBHcRsQnU2HZ02RDHn63/9PXugKW+9tEQaZVxGVvdYc1cn/Uhp7tzUxpgoixGkz2JMPFLzJpeKttS6I+VuzpI6i7GpJwrVPSU2mM+1qI+wy5QDAHY5tIh0tZvx4F50yjjIDe7OgV0Tc5zMB5mzMEhcR+zBgyTRDprHga8D1ei9mv1er+VsAUwQ0ngB6e41fdaKjOyeu+62PffcnSAjZLmdhcBtcZBA0CVtzCU9H5UAO9aWwY1AsghCBdT+KIjDm5Kqt+F17/ylXIHeT5CqPsCSvaKJc7ZG00TgV61v9LyYXrr82ghMbM4dnkcZAu5iWAG+ZQAxR9DNrtx6WIPnGQH/4SggDwA43EINvFgMZ4ABl9Co/LDuoQZYPYDlAF1XGMRUqOQAWGZXU9mmTsBDJ9vcxVxoIfARAG7HiGkKSLGd7W0BwcO9+naIhdF45yAsDQllugGQ2rcG63e1u1EyQH2e2W8GraYes7XeNQA7EguYX/Uht08T3PIt1tDWQf/fpdT+FuyBkTY778+0a5pOz1WMr8qtc1Fg0CKD3r5ltTRSeyMAbZnv9N93TanGQ0giAGCvKxUQjgCw/hYAVvJGALiJfegspayZba+HIE94HfA4AK7oILNeVANgSQcd/EQMsACwB51C+dFcC4/jDHBQDgQAnHMVAFJbntEppDkgNjiBnryBCd5CsLsAWeOprzoAp2e5ZpKskOu8Siq2WA3XC3QN2cyv0fhlJXUdXGGzSNRM4zx46y7tNgfzvlaUBhgaA544RzmugU0TBtJaR224s7WASR0nnQpiT12VgWkM1wYBYQcgAODly4cBVSRyAFEZQJoSqC3MzT4Y+JSSVlU+Cw5mI7ZL643O+WgVCPPAtyEAXZdAjXkFBAY3sMOq6dXnVNMbkizOGEdAV0y0X9OULGNyatt9UyO2WCywO4rpM/IS8LZqYfqH3uKa6lKa8H81uOeLauhPX2TMRkm11dERYekIdfItB9vhx5xtPcPTabNGAhPAVkRt0j8M+9rUwXWDtdDbVm3mAdTPw+wOMI5pNw4Zstm0+/u3f3sfYGq6nz+33nqr907U/zXuAognnPA2gOS+AMis/fHy39udd91ha1avRalFH2PW82OOOYYeqLtbO3WEN998szOsixc/E1hyBkBrtwCd1m+VNjwfAA7JTY4xi3mYQyStAcACfS0YWJ5x2uftsssu81aFArMCtYcccpjtvNN8+9KXvuRybflLFJF0b7vttr5vanMoEKxEe70SynR/mAKg/9jHPubgUfvsDqnexisw5GJ5WzF+eg9uwGJxr776am+5JRZ35syZdvDBB9vTTz/toPSoo45yBlYtFjVmcT9jsdRK5qxeudKmz5hlh+F2ve322wGIb3VWeBDmfxpkwN57721z52yPydQvMOZ8wmXNQd6v1apgL3vZfPv8Fz5jn/jEJ5yJF7Bubmp1Q9FDDz3MTjvtDI4HNXFi3WWEOHabBL+bf6Y8+5OTAPiFHM3J75ocgc0Zga0cAGeQtg6QAW6CvXRpERcvLcwD9GRKw3g2IsOsU1aXDHgO0JWiRsiLtPu7ubiXqaEYJiDSha+Fi6UksACmph778hVftQsfvdSWTB203izyODFyILaSTFgk6yK1Pr17qr136sn22cM+wktEtAJrZO4rXAyTAgDOxMmQaMswwO4GS4Amt9ySVlPMfZoEPBknmurARBIZbj/FFp7zTbu5HuYRENxRi0M2AdPyUdUkEViKSVNLEUd1YkYjcyynLBSxEdJ7gB7atKj9kFomSR4tk6x2ZKkpQLD4Sa9Qdcky74vazpRJOngsJ/m4S1ADqHWQKwDsxmKOBQIAdnCsx2BIpTom7Vr8mn++irHTm51ZhvXJEkw4o8tnxAzf8tdb7JCD9yHQLTFfBmg/QE2cS4uBnHKkVI9IvtBroSSZdBAcgK/XZjrmDAY1wS4d5sEZ4MA8q8YzLxZG7Iz3+XVFueV4bhT2RszvcIlxB/gWioPs4zA/RwAv+TMqAoFh1f/yTr4gyh7EUjNF2jH1HAFh31aXbKrFgOqDqRsahUEGANcgg66BPSvj/lweXcXYYtmPPLqV4FkAeBpMbFd9xQFwB4xSF316WzjeLQLAnBNdqSFMsWQxJVGWdlwAWH2x+S8sKvaylCfD+qoOrw3TgP5hP64NyJHBLjaEFL6BczQ32uel5Qaj7I2kKWp6ZtWQ9TW12+1rMIC6vc+Kc+fYo7zcRwsjuFHmaTuguQsWmM+rul7IEVlzmlrGHKxVNQAO4DcCwBhe1VI/XIY5hgZzAJyiVrmRA9MJAm2TQmIMAEe9qwV0Bdg5T6RSiDMgMQBWXaEDn00EwEmYxjJvzikPoHY4YpkYPm8hy24MZvLWyJr1SibT1/d/tYOaJOdeAjcu1cuWOD/8yZfoTW1g0tybURXMqR2xd+wxx2YMr7C5AMPiWsntWX9UDyz2j/mPk4GzWOrBrZHzVrhiILVG6FxVeyKt0ZzPeZjHxx/PwaahKogSR5LcpkmWDVJc19REHSprebzmVLO9YQ0KohhXnUS3mP0NAFjqEK23wRE+7oUd6oADWI6WTgfADo61dgizMkm8NbtcBYV3I6ZY4Dg4VWvnmIQCvWPsb8hPejt3Sff1KINDQGCyzEmnHlqdeVuRw6Alu9COfMtl1s9S0z3YijhoBkqYNP9/hvMTTh2GeJC61KQSRxOYf0XAdAa1kcDojBnT7LOf/SzM6XX0s7/TpgLGxHiq/d+ZZ57p66xA21FHvtauueYaB3Ove+1R9oc/XG633XGnM8F77rknAPQQe+KJJxwoHnbYEXb3vfcCgm922a+uC3F/95hhfT4ArFotMbteo66EhXw7OB+lKuvoaLVvfv0rdtrpX7RnngFg61rO9wvovuY1R3lbDDGkcQJV0uWPfOQjdtZZZ9HqcNEYuy0wPYsWGR/60IfswgsvdHCs7xfDG1jnANrF/Kof7N/+9jf74x//OOb6PG/eXAf9YoWvvvpae536qPL5X/7yl2MAOM+1Xd8T1wvvuuuu9nqche+651674oo/OsuuxL/OgqlTp9rJJ73bkwYX0WpIAFdsekgAlO1lu+xsX/jCZ+143LKzGEcOwyZrLPfdZ3875ZQP2Ec/+lFbvXzl8/T5rAbCL921a6JL9iQAnugITn5+cgQmOgJbOQAWA9xJdnXNGmSdLOJvPflEX6yvvPIKO/CA/bCXP9olXA00Ds/A/C1esZyLR9q6Whv8wvA/55xjo6pRrYFdkgmWAHBDj515zX/bJU9dbU+1DwGAA6tQAQCrvkyMTIZeNbO6O+1dbcfaqYf+O0BNDprK3IthCA69zhyImZpAADGRw+fKYBmyeMDHttBKqRX5ZwNGTythF4sdBEXEN+8473t2TcuQrQAQz2pstyHk0D2gziQXv7K7YwewK1mwu0N7tBbJol1vJyDsFJcDYO2vX9gBElmQYp2co8UKS27M6+SbvUZYzDAYzcGwmBo3tHKcJ2Qrcxt2gN93sOGAI8hOHXY6AI5cMGOTLL1BvYWjiNQTEGL5YDcFJEYBS/XI1ASGGxmDW/96m22PTKwF+sfNQmAUVRclN1gZOeUJvL2WKyJ5lEzwcXBtdajXC67PwRxnnN2R268AD3dwl5OgERAe5flh5pLLnflXTIjthektqbcvoBHDi0pRTs+qsZXDMfJnUeWRG7FHzX6L5lUUQcdBnmr4Kl4/TMKGwU3kkLMjGZUEOoHplHoAV6iprIMRziKLb+FAtLMvYoDVCqmDg9AJAG5HmtsKYGsDULYThHcAgCFvAcBKcCjqlwENx0KJDKGNIcYLAJySexDHvW8QiXHzXOtfUSHxQL9RWNs+klJNDdT+ZkYArvdZfRf19tQYlrtabSlA96/L8vadK5ZYapfp1APDiwOA61u2w/uaWkTAbwojrCLMblEDmyCxBXOiGu8g0dRCpR7IEQCOJdBVALhGBi6ULjRQf94JEKZ74joAOLTiYnwlh6wCwGMmWEpuRNXlQQK9MQaYRIucgvnaUVUfyFhGrbHYVLUPE0AZzCBVbErb7CfX2JknvdMKy59iLHutsT1rgzBHSVoEban1YyJrzwv1Wc3rLIF7vrfHOigH2JkUyNt2m2bTAMFdOh1h8pNKwgEYE+6kTSKJH0fh7uBSiSgBAy0J7kgJIlbrggLHTgBLrVRZEqyjFWE/Ko2+Hnox83v1fN/QEOkWzOC0jsduuw5aI/AbGOB1/x5ngMOaEBqIx0B4fJ0IzuXhNPbvFHOsZVQCGwfB6iOs95DQigCwcJqLb6KewsHhS2ZY4yDY2747ANbOl+ktzVzD7FEJKmvC+yD3jA2jrBjOvtFeffT3XeXTO4BqooAHBjtUqF3D+0kjIEV2ZtRp5M0HMd4/PmLV3/SmY72W9mc/PzcCfaO2//77e1/QD33oI762n3rqqchs77arrrzaWdXj3vRGl0xfwd+rVq2wd7zjHX59v/TSyxz8HXro4Q4cr7vhRpIZj48xuZJAxwzrxhhg1QuLAfaSBtZ8OS8r+dna2mT/9e2vAq7/YncAwCVdFvOpuTBt2gwHpAKWukn+PHfuXADiKfbd737XVq5c7my2ntf3ahvf//732+9//3u7F8CufdDruoX5iQoHYHriiSfakiVLvF+xtl8lXqr3FejX/t1++50uuRYAVlsON6Zy4OvZWP9bjLLY2iOPPNJ+eNaPPcGgmCcYualFZNFbtOyw/U725S9/xU2w4rpldZ142S472n9+6TQH7MuWrnQ2XdJvsdD6zNln/8TZcE8MPWturM8Cb/7ceaHWkBfr90wC4BfrkZvc7n+eEdjKAbAbO3AhySCXEuiSZbUuCGthhVuQQM+aMcWD5P61A9QYIaXkgjI0NGBZWNFurK0HyPiPqK9KrWqeZDAiZrTHvnT9j+yKJTfbU80568vQlghmTPeC6q2IVtL5lM3pbrZ/aTzEPnvo+ywtmg8AXOGCJ+MKBR/KJsdtk7bEhHAArKBPx5ALIASftVKLOYosvA+HYayxiY6gJbOjtttlP7ClGKb0rFxtM+bNsWdg6lQrrABTUVrcF9jBr7PACowU3EVA2AvWqvR8vsOAV8BKQmBYrLnLo8XC4RxNVFcPOHbDLMWlHAK1U1qnjRKvqd3MugxvXB8sOWpgflUXHOp/OTZVLtDaghzHvl5SZjEywmskSdL8PUKA19SYIdi6z01HujpbkYjBusL61SkA5j6MgZgCZq8nlPxVd5d9K2ANNXgVN71SFBOCbu/CokeGQxJn1fnK+CnPd+QoaM6B9keo5R0BAIv5BaHyATlZUACrnlAYRiXUesRdUtWORcYuQmYKlLUt+p+ORwhMY/Yp4Vo+gV/ZtMssS27RYoABvTnaKAGAa+H91f/XRtYwF5DzsS1t1BAKAKvt0RS+0sEuNZftUJQCwK0Eh2qH1J6kxpfkD1YbLuNVMKVpXmCzk+xwUnS3nLU5FsMjDdY05UB7bFHSDjzst+pyE6YgU0nsJzkru/9v/2LNU5ZasnmJrQGQPzlYbxf8dYkNzZxuT8I639OzitKDLqtp3J66aJh5zs9a+pTWZrvIceAirR5A6sHniCAkpYQE3PxKDLCAMEmtJC2USoDlCu0IBICTzOdMMTDAnSCOeq8BFukejLCc1t9EAKwhL2rt0LGJWMB1JdDBoEnzJyc5/HoAOMG4jtQiC2WO/eSAI6C80ZLT7qIxi+0QyhQBogJrykQAyJZYd16439TYiQVHLg+D34icfxtk/KccurdN6X6cNnRrrJGZpXVFbc9cCSC5gf7n7KkfmYh9FcIM53CJAyfGTPOyk57wcr2VF4DWilkzp3ktZih9YE7I90Ft2KpYXgfAUUJufUBcLYGOSjx9cihZNv5aOKS+lGr6RofYZc6S8QoIe0YNwMKGaD0JoFiPcf2vAD76Ii0DWoLju8uklZ/k88oysrwH8RLJTOTcQ50kp1rm26ve8GfLcU6s7YcZTE6BHJ7lioqhyjMoFkhQDeasubWdayPXwwkAYJUDBRfhip177jn2ne98x267/VYHaaqxDqUmAp8BCH7+8593ae+DDz7sx2GfV+0Bk/k6+8lPfuoA+Itf/CIg8Hbe8ztnLhe8fDf6+h5vV/zxSq+j1QKs51OY94mdVTnLxgCwwLJqgPU5T2hEjt9eA3zUIbbnXq90gNm9tgdwuswNre69935A7ko373LzLeaZzKY+8pEP2ze+8Q0Hx94yI/ouXWMkgRaIFXPtteDRXdLmRx991PdfLZokqVYSQE7TSh508bcA+VVXXeXve9Ob3mR77rG3s+Qa25jpltRar0tOvfvue9rCQw62b37r287uDsPEl3F8TJL41Xftv/+Bdvhhr4GRP3Xc/Vq5PxKv8+fvYKef8UU7B3JA5pjh2KRst912s1tuvo3fvdbPHz8vnutkdymWZ4BeuOXgJfZNkwD4JXbAJ3d3KxyBFwEA1qgVi6r7gZnNytAhZO1Vv1Wg1ld1TA3pJhuQwQZBqGTTBXr0qh3BMLV/IyNECHUAYPVqlIFKssdOv+5su2bFvbako8Z6cXMqEYwUeS0nYyMW9ga0rXO6G+ztdbvBAL8LRhheEwl0BWdaGRjJACnUqk6shmoiM0JgSRfIvNy9WE11EWugv6aCu0IT9a7UP3vk3llvh1z4X7asI2kDMOBLh3usbkZnYEygLhNEYGqt4y7DzoBGguYYCMeMsEde4T0hwot0e34RBELDDAo8iREWAJY0upVASCZZYoNdFq26YG+TFOJZSZy9nZFqftWeyHunRAZZIUYd6yMcXo8ko5ERlmrDxWYo4KqVRB6G12WsAroc7wGMsHrp05xJN2Bk0mzttD5Z00PgJLkszENeBkbRZdzrpASBo+u697hllxVse3sbYUABYG9DIrdfWpcCqnLMhzyMaR6Amod1LZB8kNGVtzVyABz19gX8olGGqSVoJPBW/828ejd7HK/gXQA4qvd1yR7CzaCQ5KYBo1+gQLW+T9Q6IFsMcDmPzSu9hBMV5NAA4Moo+wv73CzDKxiuNjHAAOAOyaE5CJJEBwBMwoTf02Mb2YlmAu4GzaNQvugAuLaIMypsrWrelegYpqVYXd3OjPletmCXn4eepsyTAuOuPIG6GRObijC2h57+V+j5O62uecjOvnyRdb1yut07mLJ7kE8vGuq2VZQVlLI7oESYR+DW6SC4SI9fyZ9rALWhZZaA/3MAYCTQdUkAs94rQ7cIANdjwNXFCHSxb1Jiyx9OANj7+gKsNffU11oS6PE2PkHVUM0AbwoAlrRW4CfniZJxCbSXhCPjrSPxsRvtU07b+0DKKnKWg61PkhEq4k/QgNlODoOul24QGVyScyTskigIsgCUThI6nRVA8N47W9fQSmvND1LTrXZcgQEjBeOqDGdSUb54QYDa1bAOKvBX4sprTQF2mj5ZzMhUa6q2M2L+BvtLMH+Apggkp6DrvaY+Wk/0GzEDrM/XRn3HQwlGALO6/sT1pCVvlB2wgF6LJdK+NDowjoBwEJcEn8EIqGteu4mcsLD2JwLAAsF6r7tIq32Sm2EFEDxu0s+bmUdKo9EFjIHhvEFRsSKTtVXZ+Xbku35ra/I0NUtxLlUwmhoQA470O/807cYyKHZSrIsDbhA4kZZa8kQQAJs1a4Yzo1/7+leRDx/uda3qxnA7YPj66693me2MGTPsjDPOsO9973uA2Xv8uMxENv3Rj37YfvCDH3gt7ac+9Sm7+OKL7YEHHnSAORUm9gMf+IBd/OtLHTSmUlmXFtfT7s/ZWbWPEgP/HC7QOmahDVIAwALlIfHENZwEZBYDsbnbboPseTubQ/1ye1uXs6E33niTm2AN4amha4uUQwK5n/jEx30/xeK6KzQgWt+rmmexw5p7kmrr+913gjkpRviBBx7w0i1JnbdFYq2aXbG8KmnpxDla75csWlLshQsX2sELD3WpdGympTkn0C0DLI3Tq161rx16OPW6Z3zZWW2NVSPlX7m8nLhT9nISB+9+13vtgx/8kG+TwLegv7wjdtllJ2TfX3DzLoUAmtspkiUvf/nL7beX/g4n6GsB2RG7XZ0Zqg5WqtqfTSSGeSl/dhIAv5SP/uS+bx0j8CIAwGKA1b9VF4O3n/hWb0tQBPSpfquWaLYxi/vlCIGQpGys85JUFZBj/pm6oe//8GzvjVuU8Q0gGnqSusSSfe6SH9nNI4vtcQof17qqk6AUAFAUAAb5NFBHNa+71t5SM8++cNiJluFvAWDStkhnRWcGALylDWzEQLuq01uDREDTTV3KXidXymJupVrMGWk78EdfsydbS9bdAvupejGZigE2xIoFt93gOBzMlxTaqLct8jFnBENd3ZhLtEv/GGyZgrlcV59X72CAMADYO8DwvXVIlsUI6/kUoE41tCI1vN+ugsmwqWN3d93VFVn1mQDelEC42k54qyV9RgA5gGUHSHIg1k/rgqw+wcITEUiWSVkKB0y151DAJVMstUjSLuYIkP3N1JGPwEA10r92FGfjNMAwB1iqITBGeRnGUKRhBIIFevMKoPhojgBqhJreIpJnBSFFwG0B0OttDbxwNrQ6ctZKtb+6k4F3ZOku0FHxsw7cmF4yMO6qqNax8OSA1weTuKGGWKC3DLtrklRTX2x5zJQw0jKkxiYgPIpJFfXGTTg7tzDXBX5V29sBY9TJV3eIFRYTTGDdzEFox0ynkYFtI1nUxj43Mq+xJfJ6+RLOTvWJqdazbCXuopKZF2ilJVCxjw33HWN7LzgV4yKzH/7nfyBhJegTW7fNHDv+Yx+1Xojamx/9irVPu89+ffUFtsO+9bYcZveKJwr2BOUET+X7bPkILrTNu5KDmUE7IGr8Ux38H0aC91HNH9CEW6NsxQAAIABJREFUkh5RckAIQK+NMcCwwcD7UAMsBphjXcsBypLU6UAK3S4AzPAzFABgtTSSJl+Gbowvh8GdoZ1xjxCMDkP0RNyPV9J6l0i7DF9nQjhXQvzHmgO7WI+kfpgxVKA5hbZGBc6/9FR8CfoHbCcScN97Ha2PAMe1+BKUODYJ1iypE4YxaJMB3UsaAKNIyIklTFGny3FimpHEW2HbYRx3yj4vs6ZVi2zbRs5FEk0jjGUSELEW456GBiwLGcc0IELnr9rixeZwK1ci9e9grnc0Ra1zonVBplTR4dYZpkUnrv/1oxnRXeuzwfFrsVdWALqBbVbyw28RA7w+APZXHfiO9xgO5RSh3ZG3UeOz4XXmiGp7o17BMpoTsE5lSKyotZZqSPg76X2mOYkxr1O1ACXSLCVcl+pn25rGBXbYOy+zlShThmqmsMzQL5dzoVYXRp3XtSTRBKxd+aPrXmDhN/dW431sKw4ev//979tDtCRUTa/Y3blzZ9sRRxzhTOall17q5Sgf+9gnHAA//PAjvj07bD/PTj75HXb++ec7oD3ppJPcSOq22+5wUDdj5jZuHHXtNTc4IJT3gJtCMagCdbrm63sEaov4Klxw4S9DjlblOmpRyPohJ+R3nPhOT1qM0JJNa2k98yZNq7p582bbE08+an2YcM0EmHZ1TnMp8Pbb72j/8cXTvT1Q3HtXAPF973uf76dqlP38Zz2X7FsGV5IUCzzKvVk3gVpJpHt7e32uyNRLDs+xCVYwYSwzTnO9NnrZsmVIoy+1N77xjW7GpTGLa5CVKNb4aI3Ro2ql30wN73995/suxw5AWc7kYZ064S1vs+22285OP/0Md8zWWOk6qN7TYoA/9/lTfXtHR3TuSA7e7uZZr3zFHvbVr37VzSPdbEwZmw3dJgHw5p4yY5+bBMATHsLJL5gcgQmNgJKjoyhqsqiJhzE8zJD8HMEvKNPU4GaHwh6+TnNN0XWgHgL02GOP9fU8halp0TvWbL4KZqN9gEuAXGd+YXUHu9daJxJKOS6KNdh22zm2HxIqZWLvv/NB+r3CiBEsLDzoQC7wBbv8d3+0ex58zB1ixXA64JBOmF5rX7j0bLutuMYepD/JalxtxQB7MCAgCahsoqhvO1qrHlvssNMPO87SOQyWcgQpknUJACtD/9wCoQkdlE39sC+gMQBm24XxBZgEKutksCN3WtWLNhMNtaXshP/5ut3RmrMnqEtMT0f+hhO0A9oxp5ZQdxta7kS1YaoJBozJ7CswvpH2UMyI/z+iQz0qJFBV7a6CEwEF3z6qgvWo5wSO1XqD99ZK1igFn2SBgeSLXJ21/cEgK35UT1axd/6+COB6yyUBY7nI8tOSowcmOfQIDkyxQ3p/bGpK2k033u7ZeWXYncEhGBDA7Rsc8uy5OFZiBcNIHOMmAkVAS30zyRTe4zJn5gghpysA8oDdvFoXwZwSYnGiwEy5uVUAwN7aSADYQbCkcgH4hvrdyPBK82cs9gzMr/djjiTpUheE+tQgl66R5BmWt+RtjwjkqJm0IpO0jJyddkigUCTR3TDv9FElsOaQY4IFAGbgOgHAHfy/nfktWbSebyUAJxdiTexbK/RTKyxxI4kgBWVSaAsA1xWQGKMqKMEwqy1nMttm3at2svk73WKzCKrO/uwnLUHdfTvzJN3cbk8zJ075P1+xpwnKByGlvv/jNttjIQC1ecTuRGJ4y5pGezRXb3c8s9ZS03Ajr8zBOEwAuBMn6TYC+iBpdprdAXCQlgZ1QgSAq4ywampamb5ksKoAcIY5JwCMoNoBcNLzDaEVkpzHE3KEfYEAsGSqpD5YV0igMI86kfLWwzquqsGRlXF/xUDOTj/hrWZrlng9Z1Nj2gbW0KqKIDaNZ8FEF9BNXSu2xvdJAcHKG+occREvkGBsJFnZlB+ybXKr7I07T7EFtsqmKaEjiTBr70okvR1T6SOLqqOxBQdi1v66NECI7wBzKV8CeFHP2GFk9Biz4UjuAEnLgRz+I+Drxn5Sf8TMr7vOhzUjPMRQWX+H18a8BzxRqEkp9lkLV5iq4wywlsq4PU/0vItnAlsZS2PF7NaqgXQkiQ7AWMuoMn2+JcE0i/NSd3kFuCM9/09gaidJTSWL4aO2lnm3YnSqDXccYceecpYtZkrmE3T1rulgvsN4Rw6EuiYokZlU7Ybk56pBdg+CzbsJANeTRJQ8WIBK9b933HGbs5vd3Wu8nlV1wDLBUo/cT3/6s+6uvBrAqWv7gl3m27/+63vshz88i+dWOgN8ySWXYKJ1t4/xLBJq73rXe+wyJNFiPxNcbwQqc3LzZw1PEpAM9tI7mpZLZdbX//l/Z9GO6IPB3VhJVPa8Ea+LgW6Z8zX5b8oETeBuypQO++jHTrGzfvwjlzv3d/fidN9Er97d7T3v/leXY69dy3oa1fmqhlc1zN/61rccAEvOrnmn75OsWTXAAu9yrRYrHMuXc0i1U4yHPn/cccc5ABbb6/2MORadne32hje8wcHt5Zf/wSXQYp1//OMfhyQLc0wg3uvGI929TLBee9Tr7K5770M6fYXPTZVDJVnnBZ7F/vbR7vDcc38efV7jpUlaggGe7xLod7/73c4A9+vEQVqwH8fp5JPeaf/xH6f58dE2FFWjtKHbpAR6806Yqk9NAuAJD+HkF0yOwIRGQAaJOWIIAWCtxwHY0s4PBbG6JigYCCaClGmh5vnZz851I0NdP5RclUnnPxQAK2DQRknOqg1UplcbVIIBPuTQg23enBlcGG+3R//2BIFQPe19+giAtrX9yZAWYPIuvPQKwh+MKrwASwhHILhoX7zsfLuzdtgemNpkKxqRACsYIriQo6ukvM0OgAt21EDFvnT4Gy01miZoVsCiGmDVEkn8COhRmDIeK03oYPy9H3ZgKSzF76sNiwBwuOSLoI5oVdjwenqODg7AFHYkbL/zv22PNIzaUAvMpyS5cZ+/yGQjMFxigSNGGOgqlsrBrsueQxGav8cL3MQXRgxyJN8NADow07LFCtLSUGcsIKO/3U2aydXEdwgI+yf0PB9SPkX75oSH7ooxFSfqOQfA+lvsjUB4GPw4OI3/H+dkdJFRgqQNo5ghgiJNbrXWUFCmERpBFZCBjZPEcIj+mEMEUXWYyeCh5HmBfgIc/GiBuMAcNsJNVACwklMWAbNlB7eSkkeuzI4cqfMV28snExIpSjLPe0p6v8PsqPDZbbwDcx4YpRgAKxERgV+5PvNbCdX9wv4aALgCwC1LOi3TK5yfjX6/VhAD3Msc7aVfc95ZXgFgAVzV+gYALIatFAAw8W8zh1CvN7OfzWqJpPIBaDg5GwcATKCc64IF5k3ZIRtd2WujYlBrD7adt7vOOqnQ/NkXPm4zORezMAZygn6K491LP6UP/uBMW8Zu3vO3A2ze7FG7e80dtEEyuy+XsQcHauzhvmHrTlLr27YLbZDoA5zpBMS2kazaEAAOY+NzTeDYXaD12MjzAsBigDmGMMA1ZcoA1mOABYDlRl6pAsB6Ti1UxpJYUSuiv4cBFvsnlk6meBK0T2tL2wj9azOoLoYTgzabif2TY04wnGZIDtTZaD/Al2C5lrGuo/ZXBkKj1NptqfXj711vXuj3CwDXCUTCotUi1cWuAcDXYC081zK8zPaoz9sp+29rzd2Y/ACKde6PcHwLnPuNDUxgRj0FizeInBx1KAlR6k6Zw36xYpzrkEjr/7HTuxYOT6DFwbu7qsd7tR4Ajg5KAL4xAB5/b1DMcOqtB4AD+zgOgIWvY2Arhk5u0eE9QeZc6+6A4x4EiSrDvQrsuLdeg/1NcPeaYYFlzuUk18MSkxgRBcwv39s4g5KCeXbCR2+yFSppQcqb41zJDSgpGYF9XePc4IA1lzZ/upUp0ZgIAJZOSACtvb3Vmd1PfuoT9vQTj3Iuqr41Tcudne1zn/scIPf9vs/f/OY33UVZDLDA4zwc4f/lnSfZ2dQAL136jIPj3/3ud4DIW/x7Z82aDUN8sl1x1dW+bic575WRl6Ra3y+WtcQxTqkNHvt38W8usqPp7ZtpQRmi0huy9AO9yOqnzPTa2dHBfpYOMcOSwjfZGf/5RdoW3ewy7bUk6ObM2dYOOnChS7i//e3/8mtHYAAo54Hl/frXv46x1JfpN/8wxwV1lDOvCUyzprGP/+ogXdspMKtrjX5Hn9f3SFot0CmzLcm8vZUdNz0vNlfjc8lvfuttkMQWq0Y3AFtdM0I7Je2vWjNp+/bZZx9bsGBXQPNl3kJpcHCANlSzbI899rBdXvZy+9WvLvBaa11tvdURbZ9GOFe232Ee4P5Ud3segQEWu6zfO+CAA6jJ3s++9rWv2/JlK9xMLpQ7Vd/WVwtsPvvxQq8nL7bvmwTAL7YjNrm9/2wjEHeXEcGqhKU6DqnnvPq+965ezXU35euuEqf5oUG78rrrPKlbkroHtV85wkmbOy4bZYCVtdSFUhc5ucIqwxn64hn1NK8H2DTY5WSHVy6jB6rYvzTBU3ODHSeZNEHmeRdcDmPHBUBpfRgY19mRdf/CHy6x+1H/3t2esRXOEgjzBRY1RZ1gI4hyu94ROxxW58tHvJ7WJWnAgFykw0Ut1CFzcfKM+ubu/sQ+Vw2AxVC6SVPVzZk8zDEk265XfVBX0o7+4Rn2WEvBBjpwDEUOV3S34yhq02VWANXZWzEOCpYEPgILLGgqIBwcKWUYJWYhNstS7bBHfqGfMMBW3yuGVpysgzvVFofo0L9fADgLI6dHAWSHyGIn9KhDxTNyl3a5dMQQuzRV/3fm5tkDXy1f1AVGnY4GB4s+uRVwZAl+VDp2yy232H777eMmM2qfNaIgA/lzBfZuOdJVo03QEEC2AlNaVHssSZAd5nAXKI2Y2WKR93pLIlHSAF6MrmoI6Gt4FPiticCvEixiqSXbXGezCejHDLgYGwF6Bdy+fwq+JTFEQq3vM+p/awC/FRyeS2KAAcMOgGFnZYSlfsApnpekuT2Q/kibCdxc6pxwubNqfQV6W3gNTEYbJAIwhrEZCXQz78mwfQnOL/foop9TcSCLkZlaf+FYrHxHutVWrt7e9t37DpMSewZv++YH32vzGtoxkWHbps22U772WVvMuN/2+CdYSO5kHB+2ZdT8PgUwva0/Y1c/vsaGmjO2qJdx63wFAfy0CAB3EJtjiCVGV/PKe1KNgwMHwJI7C/BKus9jApZLALiiwmPo+wTSzrS7QNcjjq6T/5ulHMyPA2BJ9AMDPHEAXMd8UX2g50BQpTQDzDKAmjS9bLfl3DrzgFcjK2cOkbwYpQeribmTGdew0kowOvy9pdaPia0+E/+03L0hD+nXTrsjalFzMhnE1SnFmt9An+QZtsI+uNfO1tH/jM1DwZHr6bOWtk5PhKqNWAbQM0RLqV5Og5nTMoAOjO9Y+xNqS0UtZAMGgALXDnwdsAZ1SPVtfMmMEk7xi1FCJICPwArH9+rPx/yYvj4Gv7GHgJ6LAXCo/Q1JwXC+Czjxf7/0CFTE7DD/G5NL86OoNHQNdOfnCI/o/7oOFjmfh7iW1c+Yaw+uZjQ79rETP3K+dVemoawgaYdkvB5vDH23WyvIU0Dbyflcg0JC62PF+ypvPgOsFoQqjVBtrcDtt779f7z2V/ukLPlBBx1ATfBrAJP/7XLeT37yk94i6bLLLndG89g3HAPo3MZ+ecGFLuX9+Mc/7vW1f/rTn/x7Djpooe2C9Pj662/wOtqQXFUyvBAYShbzJuRqff2sg6zNF170K3vb207w1ke5EQwSCVJyXMNx2PNWWnG9cDP193nmyGGHH4Ii6CA3vXKGnu+eNm26g1jV7grIar4JxKrV0Wc+8xk3+nr44YeiutqgRNJrArcCugK4oVdxxBBzERIwlimn2APV+V7wq1+5fF+Atp12TGpppPG45urrHIhKbi0pdcxK1KLQ0VwU0NXz2u9tkWwfcMBBMOs4fSOzFgMs9YCA+sMPPUoXjKt8f7R9coLWMSpyTXv5yxfYF//jVF6/gs/1O1DXvZ1z68EHH/LaYLdf0Odc4rf+rRoETwLgzV0JJwHw5o7c5OcmR+CFGQE54OuWxzg5RXmV1uBh93YIxF2BdVyxvq7Beu3cc3/qZTp6LVTGBaJwc28bBcAubfULiVoG1IaARrpspE8y29hxx7n2G3rdLXl6pW+DiKEMxhZvR0bU2NBmP/jhzzEk8i6QBM/KtvN5AofTr/qDPUJ7koc6m2w16F/sgoMU9ifJ+7OYXs0FCO21aon9Jz0BE/nAACdkqKGsrgAeIxB/ZnMHYCKfCxLj8A2qS9W2B+AagLyCkEaAQQFbXgVjo+q4ki3Y2397jl1DbV1pTpsNwh6oh6luHiRGPWcFxNwZ2ut/o1ZJMmaKalP9oPPe2rH3K5oL4DfcxQ3wHEyAR3pyk3JgLJ1f+B0djiQyNSdBeH/gjQWCw6P2JcWFP9QL89sRAyym2Jlgdlh9V3UbUy1W4WK9v0BLJBmmSQqpnqGUC/rxa8CJ9+Yrr+ODhLDIH3ZYsADzqpL1U9PZ0N5sS3tXWQMMAVW9gF/uMLrq/1wj0xsHu2y0wK0zswBenhPwFRjWY8KlznpvCMC9PjGaX6Fm2WerM5YeEEcsUGCc9P3B2EUSwwTfIda3hr6+AQAPsAmwwTDA5SLMfp7gLz/AeGKsxBaDFSL5M7W+BKgCuaoBbpPsGdmkS58JvCUr1XslgW5WLTADlNbYKujhuNQUJF9vB6FoktHLuJdtyDZSg7kNMruTbdu5p9Jqyewn3z7NKquHrL2pw97/6VNthHNwNd//xJrjCbCusXRr0dZQi3jXmrzdW8nYn5auscWM13LVJzbvTN3vBgAwADbMsTAvXboKAnB5NC7SAQBTA5xoDgBY+myel9wzTcF2B+PaDrpo4PDUeg0wYBdAkCC59UIC4DwqCpnx1SDJbKQWWCUWdRg5zQagfff4N3tCoQbmd3i42+pRIeSE+GDKs+WslwUMY7M9kRrMiawfW/6zrOPMzxGSdHUwdWLwC/IN4HhncbRtZ15vY/320aP2s2wv7bOkYiHJ0I55UglH51WUKej0nzk74+2QCoy5anQEfru62mzV6h7mqRbCaJGMz7sIBbungA9CuIBVq0jisYkl0mP1wdFXxX87N+egtuo+nk/0NdnFRy6JDvew1katk5TQdRo6gDNf+7REyvgqes9Y+yTOqbhPsMz/itQBDwNclpQBudscZG/6wPnWS/JoiHM2DfBzgzCYc/U4L9KvnW7BzvZqXZXxYWDDtQfrs3qbPjOKw9RP0WZOLX/e+ta32F577WnnnXeePfb4I7C/L3NQqGSjanwFJk98+0leCyynYdUJv+XNx9nfHnzAbrzhT7j0D9jBhx5qO+ywg4NdyYzVR/ipp57y96+idEDXpNCXN6zjSpJKHTYy1I9PSL396oLz7Z3vPNnb+Mj4cHRU/g7NzLGCm1BJwTM0PDDWpkkqgQMP2h938NkAxzY3mFq06FE3qRpk++qRweXYbqk2JGEWoBc4VxeK0FYpMOCSQKveWcA6lj7rWAsQ6ybQL2C81157ORAWINZclYGlGOAFXH+0X48++pjX7kpSru9VfbG7MZO50BjLBVpu2P1sZ5rPyUF6991f4ZLzJsz2ZPgogH3vPQ846E2wBgosKyGgGEptt1SbfeRRh3tCoq2tzbevB4m4Eg4333wL0mmCQeIG1cIl8VcZv23+PNn0GfXSeeckAH7pHOvJPd06R0AJVSX/hlAGiRlrIHmo9XakH0KJNV/XDK27uiZrnf7Od/7blT66KXGfJHH/DwfAujDoIh1s+dXrTmi8lv55O3LRWYi8d8juuvVev2CmMEc55vWvtZlTuuyK319jt9/xCHWwAmSEA+rBIxdoasa+evU19jitg57q6rBeLkSxl4mAo4BZmqB59gAtA5Y9ZF947REQxwTe6poDA1zGUVSALARMW44B9kAqStCOh3khy1+KTLESAEC1aqkneTAoQ6bZXPBq+uzwi8+yB8vdtMwgCNfw6kYQGRgKWCn/O0LV7sAqRk4MblwzHECom8mILRGoFfBVYsAjtshZ2muIFRFGTLF/V5BZh3pe/YXZk7PE4e7hqIB1tH8OjAHI7tAc76+/L9QVe7/gdaid8CYFnzLLauc4P0mdqiazS9aEwyXrLuQB0KqtqrUnb7/Ntlt4gA1iFLJ2oMcyzbS/IKCWUU1ZAFj9ewVuCaAcoDpIBeACdAkvw/MOWAPrq+d9zoq51bZEEbNnjsYYd+1RyDTFVtdjADgyyHI2WS2PALwJ1fwK/AoEI4H2emCZYLn8eQDwivMzc3wMADOQ7QSHLRybdphGtTtqYV606hFJZQP71khg3ghjJja4ETCcVu0tgZNLzrG8Lg8nbHjtMEZzehEH7VXUF3ctsOXdO9ghh12CGRaYj2OYkZ+adpTv0aly/9J32fK+a2zqzBESCzV238qc3d1TsnsoqH6U/b9jZZ+NZNosUb89Ds7VAFgSaBjgdQBwUAhIVVBKCOiqDRI/sgEAXAMAzgCA2wWAKX0g32N1ykUAgCswvgLACRJcLwQD7IwiO13Ae6AThYUYyBIM+1TG9xdvfouxzNjo4kXWQYmFnpfaQmsVxc6MfacNwVrVwWK+dAFwAIZe2sI5qHVe5SVqrZPh5G3h3JnCXH/ty7ez7ZMjtk0SeTkO9muf1twH+M5UOzNMLAAoDZQxZLLIzDkGWZJdPfT77ewiHaSeXC4ZGV8TIgwa1jzVhEfL38Ye1i2zCO8Wmb8++K3+nmoAHNdvhtclR2YKYzwXG2mF0pA4GaYWSb5U+k0O0fInkGWDM8RSFQBShtLU5DfMs3ecdpMtYRd7mPU1dSStyPRJAaQEd5Grdz7ycoh/W+y71tL4+rGxfX+u15VUFBDV2KjG95BDFuKWvA3mUvMcjIlFvfXWW53V1fumTplur3vd63jPHJcwP/7Iozgu3+ggdwRA1s51+/jjj3NTLYE/AVEB6EUAP6+FVRKL/XFnZ9XZ6nrD2qvEwCjA9oJfX0Cv3bdhxYA5VVMrwYukyEjBAcDhQFXcJDOu+wr1tazZntFX0iEMeCxfjtlfPafXxaIqIHLwCjuQBSDGJlkCoXouMK6BVRcbq/e7iq2qLlivFUjmuKxGx4nrs4CzWjrWch7o93Xz7xaAJTmk8dA2CLjqpvETONf+hzplmcJRv0Y5SkLXX+FVEs+SOOuzYT8ZPy2lMkLTegQYT/KaDMNySMQzzW3+Pv3tSdtnaSYmQfDmnivrf24SAL9QIzn5PZMjsLkjgIJJhBjkhRsMypATMkXJZ62ZvVofWY9DK78yyd1feCs7scF1YMEcJWz/UACsDYn79xW5GNQi5w0XI/LZZMH33ueV9mpkhrOnz6NlwjRbsXYxG73K7vjzzfQOvBbGGNBD0OwmV1EfHrUy+grynyegi5emm5GR4SAbASvJiBUgJ5FRTh/psz2GnrJPHg0ALuFMqwDaJdASBOvCFSG4zR37CX5OwRXxmzOklDX7pWqUiMQDK8/uM0aMVw7teorAoQkGaq36A3fV2bHnfMP+Vjdgq9sTNiBH6Aj86nEMoEVtkUIkFtcDafwlTY2ZDMkWA0sniXNofhkDZQUVAtHjzHHsogsMcWBcIjNdioBvNUMSjLkUGzDmkTRNf6t9iT+vJIigM+0tYlCs5wOAHw92R3HxTIj5bGqxAWqkWhpbqBmEOVWSgwBAmZ6WJrT8PLHqnnsgOgetY5+9nU2S7t9rd2VyxaOAigKIipIpANSKALCy6npNf+vRG5MQvArAwrYoKPGbt3aKxywyvGL/Bey1tWrvEtr9iFUWuxzaJFWQ/gsA1+D4XIMZkNf9ugO0QMAgStBumFoy9fydEbtLa5QWN7cCQEgKTcDWzDHtgOkQAG5GMtkCSA4AWOBXzK8AMCw5h0q1gaFNlcAiG6bicllekwxyvSb9lEepj1/W12y3/mWZZUZn2Zmff4DaOgA0CoNhduO6m99q6Y5FBOhPWQ3IeIA5+Th9kZ6Cn/4TAPoeepA+wkKTz06lPGE2P7oxABzUCBWVHQAex1ygAcC1tE5y1+iIAa4GwG0A4IbnAMChBpi1Jbb23YwaYM1FBd0dKAaKME0Dg73W3tVs8xjz77zmSEuQSGnHzTiHMdkAKLyGRExFLtYw623pLhsdGuYIT6wGc4JLyJb/uJdGUFhAHbXOrRrVzgOA6zi705wzKRj2OSRo/u3wvWz1rTfYjiRcd5tLu5/l/QCuZh/DJhQc/ZzHuojlaf2WzrA6c23Ik+BKU8rgZlfVmUKdjvFlSwvo8902ghC9BDhif319UtItupb4OqUkoTYhkkDHP+WJLjn2ch7q7VK16LOeUPR1JnwJlxs3xPd2YxEA1vu8lU9dI2v3VNoe7Wzv+a/f2+OjZK9bZtow51fNSI91seYNo94ocP6pvZ+vzSVlrLXes57IhMyl0JuaAnj2QAn0DcAUKhmYJmBQW6BZs2b6G/W8gN9qaql00zqeHxi0aYBbsakCiz1re50RVfJD6+0on2nD5LKto92DDIExtf+JPz8CsA2SNGaIejvTrqeW862xKev1rb+++EJnomUaJRMs1QDreq1rUKjXlUKMumCxm5oj8i/INI4BVn1Omf5+zBLF+gqUBsYZLwgZn4yy7rLWZOmprH0rkgz3phDaVknz+QG9X9cySbRVd1zhfTLBcqYBRljfqWTsqPr2ysmaAMyTQHw2nc7693qbJu5Zb5UGCPayr6g8JrpeKrlbz77L3VnMcy8moT4H+f7m5hbr68XcJcvnGTN9tycqVHdPMJdHGVDDeScQHeqU2TZqi5vbOrz1k18fVWOtDI9/6XMB30lAvLmL6CQA3tyRm/zc5Ai8MCPgpTJ0DKolNtO1zNddrhOeOOf/9a4aUkKT6w7r8uV//AMJ2uP9WqBru0o8/8EAWDXAodXAMHIrXTDEtLkTJBeQGlrQTO2cglRkisn4AAAgAElEQVS2wTPQBWSiTz35OMa7apGUtcFRuf2SzSTIL0iu6hbJ9XbmpVfZk/QLXUPt4iAu0WonpJBD7YQUECQJjKZiqLW7LbWPHHOYSysFgGuUaZX0SpJcBzUvzIHYnG9xACy8yTZklODmS2IArHhHgU6Bfw1kqctIwhT/DKv/y3Qkc+mcHQQIXtSGGVE2mMOUuSAWYWKcEvH6X9HhAryBfRvr/+usa8iIe92vRyeB2Q1O0cHsSl9Uoa4vbJkEnwH4hUorgDqfcWZCEWKIAsV/hJrIGJDoYk8AJ+DshkWSnAV+WvARBjgwyVVCR79Yx6C8XkEHrS9iOdlQL+wusjaxDVkSISmO9yjA2Iv1AJ1tBD/Lb7vVmnfawds0VWBgS8wxB7iRY6q3POJvuT7LxdZVAA5hI4Mrb1sUAG3YMX+L/zcw32EEdJNZTOhhqeBEzHGQWNeIbRYAFgtN+6MK4Lem1B+xwINeAyxJdBnTKzlAp5jbjWpxRJAsgNvKgDSy/R0EpOsAYGeIJYEG+AKAG3iP/m7ATS0rZqWIGkJzSV2iFDjSGgoKKQBhxjrPdhY4X264ba3t/coFOPZOtcE1SWtp38lGkY+Xk8tYTJZaQ9tqJJrdVgaMDCMTuQ/59J3dI/YUrY5ufGa1LWbkegtImBt3JnqcbglcoK2e3jW1oQa4EjPAGiPNAQFgqS7kOu4MsGqBBYCbATeYlq0ngRYD/HwAWLkwB8BxfKdjozkVsWJBhYCslnM+5LnG2yAJpDhbFAET1Uyn5NBLYqWrpd7Ofc+/mC1fafUA4kZUFzIaGgb35nRc2fbKCMExEu48oLmW5MxEajDD5Hpx3nz9AnCkWNvzzHPV9dZzYLxSheMccki06KKX8jbWbf++/642J7/SiqtW2nTY3QECfDkQa34I/A4iY8rQA1VBvpg6KTecYGPND4kxP6ThvKtet9crwo5lyn7axgkSn4frjrPmRfzchl6La4a9/lfLZ/SmmEl293od/6j8QUupFC3OzvJTWk1oe4vbvMZDRpCsofIy0MnJ+TqMa3p3eif7wLf+ag9LSdO1s63oGXJGj47agDUc6emHnWf9LNAyKSQuAwCuSZBI0+/IIVrlKZt5CzJgFCW4MPchGZYxlJhFMZMpnZPc8kpcR2BSYEvX8Dxt6NzFOWIaJVvX87rOD+DAmc4EgKjrgEwA04BUBR26RmgcXN7LSKUxv3PH7xFaV5AIOe/8n5OhP863ScnFshh+qYdI3un3lOWXr0JjcxM9zQUQMYikfjYJ2HMGNgqAVO6SIfjR30XuWgTUOkn7FrO8+g0xpQKLArujYoZlOsHNHZ4Vq/A5BVaDShIw6TLsl4zZijAHcjUvUgJRy2edbXXHe9Y5Z5pDH3T9tmqXJUmO2Wptp7ZDQFljUCI+EpiPt99BtcufdVxlWKk5FYzThpCZq0+wHyOAszue9rH/9I8W+B4cGPbt1ecddIvif97bJADezFPH1yC4/tA2UQnS5EproUPJA/f8giUhZQt2fYv1EIcXK61ci+nnzbmqBHWFDxZZJ7UOJEQubMEYdHP3ffJzkyOwNYxAkfijkZhfgLf6OhV7T4mA002J0+DMf5abMgYPKMUHHjVu9q5g+jm36vRlOfe/xr8wZHvDRUEXjnpJkAEHvvgTOGTSkj4NYz4TpDtyo8nQM3jXXV5hHZ3T7beXX2M5LngpZIg51WMK0LG4/M9FN9qdy/pteXMXAFi9EkM/WfUCjhnV9gJBfseAffiNAGAxBeojSgsKXajWBcCbexGI93NDA7jx73QTYcFABeKSUSloWi/AU6ufPFIrZayHkWrWYNJTAajYjE5723dPtTvnAkpggusVjQEIBwBDRlCAPXLYX2nuXMLsFIbfJTvzQI0La04gOCBmD04cuDolEgB0jReZh42Ka4r9/6oX1vNRn2Edd3dI5TPVcuaEOyMrdgjHx9mKqmhzzJDL503VVIoy1gKr/kosQRbQjCka1ZJzvGs0l8Qo6/d5bphAukBLDqgJa9xpe4Ia5OM8p8J4lTSrl6T3lMwNEcAS0CEvVrAgFssncMzgyiVUJjqSw2ks+LtOAR+oS6yEnzuO/QlyYBKckWFuJ9z5WbXusIN6BERVxAADhAWCKxhvlQuhFriCAVaCpAa5K+pxC6G3L0PeoRZIPLYSLLb4czib8+iuz+yD2N4GJk6KbWtvUP9fWBSMYioAXgQf/DTyQvXi5WAUaeVDCMZv19LncqUzUXvtPYvxIrBUjbUnj1BRKFiqA8gkGZ96QHuW5AG11t3MmUXD1P/2IYEeTvJYsccAgf01tD7KbkeUPwUpcCdyUJxbAbWEnhyjELy543jE/oYWXAK+YoGDGVYdn8HqB+DNtnJPVJBAY4SlGuBggsU+koQpA6RUA1xBMVCLzCMB+C1yd3d4HQYOm9yvVS4wpijgmOV5TwAywQ1Ye+qSfB1v5syo/ALUa7lMbSoNaZJrn7EffvwU7MPRhiMBTcO8K2DJx8oKnSte/67QNT7HN36ub/YKuxV/0EsUogRajTudc6xcrayRQbqphAdzipXdmocW2+lHv84aFt9jHflVGOcNG12QkMRqOQhj6n10+W+SAxjqaAX0SGCwpmk6hfUj5KXioNGfrxqjavCrp3Webgjcxh9ZH9SGtS2+c+6ofRvnmlrmBAn0+LEOxlTBr8FzjWxIRvlZzXy9xueGVDLOEpIFoBRwZe9s6aJufMgGanCrnDXf7i/Nt09859fWQ+Iq2TzVeocYR9VvqrVDtomkb6Qw8X6/0frpVw0NHPumH5nABXzD02tT5vPzBQ0xP7/+47N/TUkSNxOTwou18kIk0O94x9ttBOa1nuuYSkxG+0iUNAVXaHlC6DqlWusAUAXQ5ZEROk0oxhCbPNBL+yOA4LPrwqPtjhVKnujd1Nv6+8PaiRHlmB4hnqSuLhu/boYLmHYyHlfPyPnf4+Bn/TF/rtii+n3P9ZlN3Z/J901kBCYB8ERGb/KzkyMw8RHYygCwrsnrZaNjkyW1HFLGVThLUiqywbNmTKEVwCvsoAP2t6726Q6AC0XkQJhyDAyM0DrhWrvksqu8rixJv8SCAIoAHeY7P73gT3b7k932ZIr3JmGioguayC6ByQwZ0Jbialu4Q8I+8OaDybxJ6gRQIaAt6fscHMSh06Zc8Dd0sHSReq4L6KZ9ZwCfApfh/etnAwtqMcI2q6Z1EPZTIDdBu6hyDz1p5rfb/O+931Z2iT5I2iD7lW8BWIj5I4hKIQ0vk6nXNgZ4rVvcxkgAmOMgWdZ6rwX2NUicQ/QYfTZuqeBssS7qqncTYxMlPjwYXp9mCcB37Dui+RCPpsuuN0Dr6Bi6FDwal7heO5hLCdHoG4BOcjGVvEHtaADLMtUSCHIJMomT4Yce8E1qnb+TM0sCwmIppEpobGmw3tFen3N1ZOxVlyfmQ/vsjq/8vw4WQVK8MSYpcp0bnw3jrG9CtWyao5F5VgUALEl0GeBrAGDdawC9FrVBEgNcytFPF1ZXMuYmIuhWsb+0OWqHyXcALPkzAF5GVw18l+p9mySPhgXopFayRYw07sT1qkUG7DWpNRFgNQmQ9NZBkhGSILrx2mVGfGj7HTAPw2l6asK8DA8A8NIaZ7LXSlREQX6ZbahNcb7gkFyidnglx+CRwTzSZ9ogDSbsflqzPElf7f7aqeSiZqNGmAqoVj1wiwNgsVYlnGr9XI0UBaH9lnoDq/ZXADi0Q0ol2zD4YVsFgEmmIEC0LAC3HbOtDvahfhSZoMq15TAsNleSeRCH5N3KLdB61gGvt+LimLtSNOgHfF4WNAYebwZnbq9Vl3SVOSJP4Qw19KPdBWsd6bWpNmA/+vd3kyHhmEg5AAhRLZ5L/QXmomC5hs9qjnmuZL3pPvEl/cXzDeMAWO2IGHuxbBwfJbmKMHZ51TGSXCphIrY7bQkyPY/YZ169n3UMP0OO5Rkk/C6WCOte3F5NLvICkzoHRSWrV66WiMiCwN/M0zI61HlapiQgKE7i79nwAZHZUbW0ubpcIyRHwhdUy6E9caKVS9uzQQAc1ihtihKXuvJlRe4qoann2O5Bnm+bTkuGbk1iTN5qKNdA1VFsLtuSVKd96P/dRXKJpFYD0lWM2IZJrrW1TqelG+uGkm38gMpFggQ87occuz5rDm4++7s1zLQiDtRaa5vJhvSStLz86ivtaDpAhBZJumYH2bDYTbG/cl4W++ltLeTUjNJER1zZfbEAUuK42gw5dVwX/Kz9rJKMh3N640C9OvEx9n3e11kAOKw3IUuja2MVAI5/awPg15n8CcjXt4bj91LehkkA/FI++pP7vjWMwBaXQK/LAD8bAOsiJOCrm1i3Eil/SaAkmVp44AF22GEHeFuArvapXlf0l7/c6O0BWugD+KsLf2NLV/S4zDGRRrrpmjq5gjTYT391o/35geW2IjPNhtRPNAoEBIAFJtOAn5biSjt0QdLe/+ZXw0wQKMnlF9mS+lBKurIh19C//6CuD4A3DfjGv6PgOgZ6zm5U0xm8qY5gScxvEtBbpN5J4CrVQs2iAGJqwN7wyzPt/sQqG5raaH1k0SVLroB0imqpgLFPLUWdzr4GgWi44KpmLzJyigQC6wHdatBbBfLHgO84MK6JAMI4GIjHIwLJHlXqvm7mPUSbenpDAdw4uPA6Xd1iKaOSFt4HNMqie2sjAkOvEwstjsSZJAlYpU6Uw29/z1obeewRx+DZ7eZ6/dYQtcKjzEFhMsnqi2IWlKCBVdCWxq2y3AzFKQptrCYx24t7q1NVukn66WyvPk8w54/j7K9aKQkAi/WVARZoIIBhZFO1GGOVqAGWfFk9fMXsqs5XbY9aGT65PLdxp+Wzkf9xQDwNiW5WEkoYXjk4N2tz2OJOGJIESZ+spLlyAVViQk7QBI9X/H61vebQKTBQBNg4o7d2TrW+FatRX6hGLvQ2diYe0K1dFQBO4IZcQZ1RbKyzFezTgwMFmF+zeylffgAAvLjAGKamWSk1h6QSJQyZVhhyAeAmZ3TFQ3sgGANgB8O6C/iKbaaeFgbYAbAYYJI8AsySOgoAt5XTAGBaIlEDmWI/KpzYMQAW+yoALK8yMLHHn+5E7nPBJ0s03wFgtE+qIYhOan5ELZnKjG8hDkiHMWoimVBa+ZRd+oVPMa4kmfpwq6Vco0ESR5h9zSg3h/MJyxnrag2x/UHB8VIFwa5g8TVBUlwlH0KyIqw3yGR5TbL6BlQrbflBa8+tsI8ctLd1DSyxqbT/qsU9WqbafsQi1lVgKDDBStDJ8Ifjx92X9zgPJ0lonFjdQAugahY4Vh/Fjr++7PhvBQWMKzkcAIfnI0FBkEeFvKLLl93HwJOB1QxwYGWDkod1g4VcXdVJsQY8xPbWse+rumn5pHMNEDckVNzSYSMolz763Zvtcb4xl21FmZKm3If5i1lSBTf0wSH5ZYRm5qFXeljvwvyO1kRfB1/cAFiSd621w9TsyrH5l7QXetvbTvS6V8lrZFLl9VqShGOqliZrMtqvXo/MNepjrUirLJJjMtXy5KWUBJKZc66LIR6/RdeNquMXs7BjADYGslWfetZ/qwGrt8TTsYgAtL/G3UHw+slxvSewvvGxXPe9z/ejk69tjSMwCYC3xqMyuU0vrRHYwiZYG5NAK3AQs6tHN2+gbs7rbagPOuGE421KZ4tdiaHVtnO3s21oDn/jjdeSDW6y7XfcCeBXsKuuuEkQwmumSo4OQSylRvvZr26yq/76mC1PYEYD66R2NAoUHACLiUDS2FRZYW88oM3ee9xBdDfBiAJQKABcBABj0RICn+c0h9jUabT5ADiula1mOlXiXH0L7pg4CMP8phvIbMutSJJfwG05w/5MKdqrv/UZWz49jYvoMMpn2uhM6bD+HO8TIyuwoKDA74rmJEkGIPO9egxWk4rXqgL5WArtr0QXcgfMunbH4Fcf0msx0FXtcLzl4yyM6p+qGebwY1UsTcQqjwH/9Y6HarnCLQa92oZ4kHhU317HbqrNJSCV8VXEBut9JaSs9dSWpdhfvd7/2GPoEgm85+/oDrbO2mqM6TmpQMxNRRRuMcZJgK7zhF4ESD0pQX5JANyLi3nUfBJLJdDrbs9qUSJALIcmakf5v9cBywVaBlj0/0WPHO5qicR70sij3cQKN1mXNwM+m/k51QCrv696AXc1AgpBezIV6gSUphmsJp6frrIBgr6OdIubOXVmZ1o3QC5NAH3vnQO02ghY/cADWoLhDGCvAtBPNyCRR06sZsEl2G9VZetYysnXJd1CkwBg9VIuNNXbcvbzgb5Ru4dy5XvZ9Ae4LwEAD9fPwBhqOxIxnTQVb+UcpTZdABj2tuRgN2aANWf0fwFiFAoCwN4OKUuQ2hwk0BEAFoRokASau2qAMwDgOgFgyaCFdmF/qwGwFOqeONIsi1QDXpuq/eE/FSTUSVhJ9RJ2vABqLSGpHWXMkxyvDg5dC0ZNzchSv3vKe5A+r7JG+kkPLnua+kS5FgXmt+j1eAGIuMBXx1zy11gpsanLxT/R+8YBMIeSuZRk/BEOjAFgPwa0PBoapLaUWvdtaGG3DefC+/fd2br6VtoM1AclWk5phXBYIGDqPXQFgsXUKzETXN8dmLp8SO3INF1VF6pzUO/Z8KC6K3NUflOd7IzBrx6dZVR3AmdtQwsj3QSMtTSmaDPnzvZVAHicLVYfedejsO6oHZrWQAEiOUCrhlO5NSTgnR22mrY7A0rAUNazmP7cvek59o1f3GSDTZgfwQz3DlIewXnb0Njq7K/ycfUZJNAkYEKC5Z8TABe5ttVQFqVaXsUJF//mUnv9ka+1BqTiArEjrFlyfS66qSE1r8jma0jaZVCm9FKzXEcbtQJJLg1Smu+QWkfnqWpgZY7lPaf9mqI1Lvg9jAPR/82Tcb3MdvzTY2D5f3NbJn/rhRiBSQD8Qozi5HdMjsDmj8AWb4M0DoBD5DDOYIa/42byCmSc+aWtgaz+dWESAG5tbrCLL77Ypk+faa+iB+E9995BS4UnbeHChdbS2mE/O/ci9+atIWAtK7MrLVypxc4HAF9y5b02iAQzV9PMtY3MuXgZx2MEzTIVsiV23CHt9q7j9yPEFgCG7ZL8jOtgXSW0JAi9Xf8+1nbzD9e6n4yZozHXZ41XtCmxMEt9kzMymVF7BjFbqkVUMKRIrQigmkGfv84a2+/7p9ljCZCJ+iIDtmqbyYyrN5baMcCApWEexJKX1ItZTtOhl9C4dDCu0XWzomg7FVlG6i5HRv58BIAdCMd/63vG6JnwHp8MOhQuIoy+sAo8x0PxXNFrnKkX6z92qwLB/pwCTRlWycV5nAFWLV7gvDGHgkWRWYiA8bCcZgk4Ves7umhRoHdgRMV8tu20M8RMuy3HoEc1fRl6Mg5gOJLQ+EVsr5uKcLBCgycNjQxOmJcVatAkr4/6B0v6XCZYw8nNa4CBW2MSaD9mmF6pLVJdaRSAS/0uc1stjBwAq6URss5WflOy50axwSRtmjh/ZHzVxvytZ/trpXCAPaljY6e0tFuWGf6HPz7puFXgeJ+9MKVSnSsSQ1de8Ki7ZMB1HPvlS0Zt+lTVM/O8DpWC/wgAlwDANQDtcoaEFa1plgCWBYDvZTrdh6bzwf6EPQMAHs3MtER2W8BrF4r7Fghcevpy1hVkauWu4+MA2KXyDoAFfAWCswAG+r86ACbRILtcJNBJ9QGmrrEaAAtUiVQvxTXAyKvVEc3LIMemRziXYzlqCTDincQ4DAK/aoumc0vsb4n7MG2NMux7Jw6CHdQN/t/PfJzmx8s4p4YZX5IZzJksqotRjZvXswYmTsk1JTXqmHPeruylDIDFuSvxxDAn5fzMmLgEXadiNGZDShJB12eoJW/K99kUpObv3WdX2x3FQ+6pB21qs2qyPcXpx86XFYFNXyp4jUeJ0Gt5v/7W8ZNUX48OlNXSLsIWG1pKqsHuOIgdX1HkkhuXV8Tv9euCm0NxnVCPaJdjj6PsagDsBniO3ik3kZpH64FPTo0AiSrm9OrVIzYd5+snWGsK07ezxZVO++pP6dfK3F+udkdpgK6fhLq+Ce0j/U83IokmgRarbrQQxzWjY6y3rggvZgY4YQ2A1AEMHiVzFov764svsWPe8CaWZJWp6Fyr9aTkCIZXzZT3DGNsWaS7Q5r/jw71wpIHY7H8SM6aWttJtuRCewuckFW8LUXPGOvq46bEVWRwKBUByQdn0TcYA1QlWquuQuHaFrHvMvvzSRt979j3R8zwmDQqmtwhw1h1Tdwyscf6uzP5998/ApMA+O8fs8lPTI7ACzkCMkjULU+snkLZKdXPMASX/H48we1uz/LxCJ4R5577UzvppJOi8hjBE13X1ycxN30Lq0ywNgyAHSgoaFQmn4ClSLAZXCCLgNyD7ID99rXrr7/eL4IH0qR+8dOP2n33321vOf6t1tM7YGefc34IDAQ2cDAqqc9pudUu+OVf7LyL/mJ9JWqHsa+pBQCL1y14oKKQFRORmsX2nrfMs3eesA9yWJz6YAvLMKnjAJivUlucrRQA+4EFVKmtg3oHFmH7ajHDqoXWk2GRyiwLSTLcdSP2hh+daUtbqStryFkPzEq+toBUGvmY2vzAZmTyutgnYMslfxYTHAV07uA8hnI94BgDwM4gi8YQEH4+wKstrZpE/tVxnXCc+Y6/R8HD+ASTv+WGbqGOUxgurncL7wrBdYx6CB4SIBuvu/UXfFNVP6jiQjnAVQjM5abaCKBVUD1EGw85ZyqoUh/hjGrMOElWPvwQgw0T+IpXwjJkrAdnzQacRkd5j5hhscI6oZJRzZjcT2vFJOYwshISg6FI4Co9Bn4Bt2KAKSRmq7l7HXDo92sVTKZ4vh6g3Elg30jw1AQQlgxahldqgdRK4N3I+dLJtqTYB/2/leMu46sM87WJ1xv4zO1/WcX+wRhD6u67ewvPUws3NGIjyKBb2nBIxyG1IYN8HvA40Je39lbOH0XbAvb0rNT/PfYWq+bFl2wq2nHJn2WANci2LIZRf6CPOyT2A0MJe6gfAF0haM9ug3vzbBhgAHAKCTRtXco1qgGWe6zqfQHYAjOePJFsnL+9Blh3ALAYYNzfy8ieSwLAjKkAcJaJHfoAY4gFgysGWEIAAeAamGAlcrzFE4ywt9HSGR+ZEUkB4vJ+1adrPkQAOCUcph1lfMsg4xzzphH2u2PVCvv5pwG/cqzlWCZZnyqw6fUReyhRtb4vAGBN3VD/W6s6b23COgqHTV84/xneGdqgcSw49+rEACtBFCWuQt20AGEdwKTJugdWWmVghW3HNNgRs7eTdnulbYMSoiG/AuAMANISEy0zPhkjwOnlDBxOmUqJHY4TGLSK5nm5ngfTw/i2PgiOpc0CSdUAOK77HfNgEJMb1QFXP44B6Gh5W7deWAoSJeBUWkKSif2V2bo7+7MhdYxHM7/b388kpNa8r6HVnqjrtC+ft8hWc4UaTna5YknF+bWAP12MB2E81as+hVx6oLef0he5PscIX6UhATDF3ggvdgm+1qX29nbrXoOnBbeLL/2d/fmmW5CMt+JDRxIq02Jr1/TZBRdcFPo8cs5KkZPJqo8v10TmUJr/q/2S1F1aw+ubKP3xOuFSKBty9rcKkIYri4+inHk3GACtY1r1HGerkhXuyh0DYMlMdJd8O5ZHx5/VmqTaYH7PAXB0fdT715Fl/zOsDC+NfZgEwC+N4zy5l1vvCChJHZz66z0ROoDSSr0HW/Ec6aV9nwgsKY7dM4Kyxyuvu85e+9rXEk+Cj7i2/sMBsDYuBB6hH7DXa8pgCGAze/ZsO/zww9y2/9r/z957wEd6Vmf7j2Y0GnVp+6533SGF5pCQL3xJ+ANphAAJxYCxgw2hJhSThBI+kgDhSz5CSQBTQgfTjYFQAyRAKiSkmOaGC+u66/U29TIq/+s6z/uORlpp1yvZGIPm5/WMZt76vE859zn3uc+XvkwUeDve34cAkCtp7959UKP/If3Hf34r6G4z1pkEAM9hGKfZwXTRh/8tves9XwLwEoGa24Rxi+Jj5J1Zz1YF3LHUWdmdnnb2aem8s/4XHnyK2UO/CwCM1UHBBoChBhqU2TUB4JU8uMf2KhwrAhwGtmUUilqGAXp54lOoXkr9q/QadWAB7eVclEI6+52vSv/dO0RtYAJfRLgmxjAqQEbmKtYVESKyNqUhHzmtpUW3AEAjx81IcAmOI0IcVn9esONv1/tlvCatEeDYvjhuaZEWALpZJsktgrq6Uvtlo29eb0X5WvqcFCExNBjGjddZRGehuM8B/PV0mA/WB/gd2ntLau/tQmyGz+Sb6Q2aAgz39vYBEodSP5FhAfPId8nKM+mcOowqAW+7z71QbcVxolOFiKDG7QR5jVKhQ79rxnq+gCZQaJvRXvrYvMCXSGKAX6LD8Y/tIgfYckjUcq6D4KhemTbggBng0vuwiwTAClz1c+BBwGIv71VA3gDCVidv2Uo0qZZu2X1dOrjnMBFKDsujf/hDt6SNlCoy93nOGpvQJzu5FyzpNM59dVtaDPG00VHEdTYCPBn0w9cdStiI9A+6DVi1LDGj4vi8IEMbDQDcIPo7xN/XTs6kbx1qpEvB75eOV9OVY9V06zzt1XcqOcCAYEojCYBTuzV9nVQ4aEGBLgGwEeC5SLjmGrifHAHuTjUE7BoCZe5NCqhlsQTAOQJMtHsiU6AFwFKgLaujUnQVx4V2ZiVCZwLRXO2pCVTpt0aA8XtFtNh/Kj9Lm61G9GY6aM8/QdrAn519lg+SBoE5QUSug98HpKbiPGCWzECuyMO0vxoBVnDLl5HmBYr/D+5CcUdcWegXMDeH6j6cXZ0CEQGlP5eOgVkcFPMAlb4TNqbJQ5QJYVxso3TMiVzQ7/3sfdPm6RtS7yztrEiVbBwPRlvnTAtrhfsPITdvQPozvwt+G/pLmIfMOY5If8trURkkQXlEcPPxylczilvkHD996ScAACAASURBVJdaFVFrtVizytqrS/cr91V5Xjp+KHkVvsJpWBQz9GW/r9FHalJwuygZxkK8h9rRB7beK73snX+XDqUdUKI70Xigjjvea0XAKoDgNhwKpqYYEY12KMW54sIjxhyfIt3Dc96Vc9CdtxmHM5RA6mOeqtKX3vDGN6XffeZz09hB0n5QiGcmTM87/8Vp700wNTaewI3XSeuwdnEuofWGN7+WdiPFigEOr4PPU8zrMDkQ8MOjhc1QUJ6j1bJjLItUWYTPsVwC0HK9Lr0w/l1GbYv1rpn/u7Btm17oeCCepwC9QUvJKRILHa48XpEfXESd58uadXfEAF0/5h3aAusA+A5t3vWDr7fAMVsgRLCsmECao6xi1+ooDUcpPsulGhhzTbc6gEGvCy98bzrvvPNyTXjsfB3Pd2gE2JNb09GXKo3maqrUmMsW1Cj43gfw3ZFuuWV/1AU+cRcG/caBdPXV1xLKnkpDI0QwJcmFGrLglWMRAb6ICPDb3v5FMA4RqADAmXY5Lbgm+tnWxgJZ3Z3Of+q90m8/IQPgacvRAIAbWMpSoMOWWHMEePUA2DYJI8bgaOnk1/4LCm9+2UZGf2t4MXJBZySDKPrs52mjo4ZGDIf18yA7RtOvfvg16dLK/jTcz9JOkdjporRPRL9iydfACmWXHPYT7JU5tWEgFpF8ja8AvMWVRH6bf7uJ0bX8e8nwar4XEeQm8ytEq/K5m6+mIbpQBqL1OK2GQ9PYbEZ5FsI9QV+PUGBBjdYdFOfLZTLC0WL0lkhnL7mIDpAZPjtAbD8HhBHhXqgTAu1ZAFYdJ0uDbaRO9AAWD15zVc71BSnWyK02OjxpPhrPQQZ1uyAX0Cv4teyRn+eJ9s4BiOelQRMdFhRb9sjc3yr1f62VioBz+C02YPhS4QuhK8oY8Sz76Ah+b8QXiEgEuCdd+Y0b0zi+jK2M5x04N+5x2vZ0Ks6i1BjiGs0vNmLJQcyXpQkmx8ZJ30VQynqd1IW0nueMVBCiZcwD5NtBERybxoBkH+47hoGP177EPQkwpD83uOfD3OTVUDG/sX+SWsApXTbWnq4araYDbRu46JNBPifRSTFeAcAVBLjmALURAQbUBnSJ8ltE31R6jpJcjLtCAdo84Hbyhs0XnhMAA5AVp+tifG6CmsioTvVxeiwgSvDr89GmFAAH1dZHP5GB6JRsCO1Vozp0TCQDYhsfSXQPf3EuwjDt5Nl38Aw3kSf/tqefw848m6FDjCsFxmBJ4CmUedGPsNg4wG7GflRgJ8WvQgW6YCH46UcbAEtbFwAzP9M2lqGbVmQsIriWmCJXnJI2nXT4WfQLOhkTm2nbk2jQs3/unun02b1pYPpARI9zm6r6nCfAiL7yscbzlFOQKdD0YUkMrlt0rU6OsxQA2x+OALsR4V2YgvI2/GsRuMrza6Y+S4xpF8xa3mwBN5eSCXEgwXll1jqe8uuZJthHVX37uY6cdkW8aJdJHLqHUHa+oXN7evEH/jsdJAVgprqVe7F+MkJ8/O5cJd2+CoNDT/b4eFY8DhE+r7UAvj9sAFjGTDdCYWMYMdoFn/rMp6ExU4MYNgkEafoOzxiF+Sef+xxq3Fo6kTq8eMM62wfTU576ZMqvmcWyH4+/+dJjUKUPpw9+6N2UPxtjrsfZCEumjPbmtawFzFqHtcI2AYKLh1wKWUWrl07icr+W7/xo5H9xlyrO5ZdHozaXa6HrV5mXfMSB1r/4AW+BdQD8A/6A1i/vh74FTJuZxL4QAI8PD5O62JcmYAN1EeG58MILI6glhhLuaP/XwX+PfOQjC6CMXaw46h1Lgc4RX4sUW99X4CAQFnxEwFEMJkJH1baffGAXMfOtBgcHESZqpKHDk1GzN6IDUhEbUO4qm9OHLvzH9La3/h03QARqFgo0BrP5wY2goGGkVjD8AcDP+92fSWc99qfDMyw6mNTGR3GzMUpUwZxDol56B4y0Wj5BmpWgK4S6+CxYKmlwOS8s34+vUAoGNBhdcP8AVfUiX5d9+zdvDkPmaK8m3bjYqMyhLt9b48gl+a08XuQgmtjI+RVrmW4HDJ1USw+44I/TNwHBaRcCIRj6E6gd1zbwmahgJ9TTKUWidEQDpLG6Cq94edTWM2oXZKpWlJQQa3Myr0OAmUlkTfOiueS3AmO3L+9xKWCO44ZRmos0lcdrNR4Wav4WEeFWmqJ9osiNa7ZxaeWWDoXih1YHg1/FXQqWiSDGvYViTeEU4KcQy45tiOIQmZ1GsXb6FmoLWx82os3sayR+jHYe7EkbN23g2UvTHaGvD0UOcBVHTNQCNkeYyFcbIBgNU0SsAMDUSqmj+Lqpb0caPTCcxvfvEzuHH2MDj4XSvlCk+YyBd997dqUdPL/K1HAaBJj2kQvcTuREwIxOVeT9CgLaLfWjuJWiUT5jo2OMHY14+2Y7n0Oh178ViykcHxr7ofEke4ISTPNEpaYBxxNMFgf48dLDY+lyIsiXUwLpGwDx3ZOdabIbBeieggLdzviDypxQY8/0Z24gav4WEr98rljSxZrRbW5nGSTgvQCY/RpGUcKbAPWTFIcuwuybcGhtYmBRjjjArIrWAmBLfEXUJdiGcD74znEg9TQL4OHc4gvzfkmlhvUhU1rVZ0tmAaCgtm/lOZ/ADV/wlHNTOnQ9z4bIr23YWt5IZxHHFfyWUeWcg2kpGv8FcbwAv0vGzFFH/A/PjxEBZnwLgLuNzANep2Se0LdlEsQIwmGZS1Rl4TA4KIDgRuqDmrqdslPn/9zd0+bxA6kGq6IDZx1khsitx+eRHTQ8bwGwpYXikMzhLAH0zyycVWdNaKVANx1mjt9gGhVAZEGcYnUPoGWibp6DI9lfnSNm6A+dfe1pBIeJmQUbqEU7Ooz6O9c82bcpfa9za3r1py9Pe3r6083jjAvq/naiYjyhaF+BospSdYscKkUUcWE9WAys/GvpGrK6G7wz9spVCXK5ItqB537Rxz4Y2iChtxBK8tJsaOOCOhzaAk2nLNvUsv5DFefZDB6wZ/3eH+DsgznD3DLPImeNc0so/dVrXxv2x8SY8zdsHplg1GBPAOAqE0yZB66xNE1ftExaJxoLlkyboIrAwLYtaQgNichLL+j0rvnWhO+AJaJg1xzzlpTtaRyROlLadaYyH3fhSBwfPkSOmqWdKK3H/O1xrITRrjNw/XWXbIF1AHyXfGzrF/1D1QILzsTFt5XXSZfWvL7kOf6jH72I9eXxeX1p6res3n47Zg6w3OtML8OTbU4UCs9nnHGfdJ/73IdSR/C0ARRXIkjU39vP92dEPmWdkhF1FpVvfvPS9MH3fwxDRgCsJxwTi0WmvU0A/GUA8OcBoScEAG6HMhmEpgDA8h1dXG5Mz/3d+6XfPucX4u/JyMvkOAhvwJbCy9yJeAY5RCxMLqoKTvlu/pCg24VwltqMPeSwqUZp7qn1UwW842OoTAPYpwGYUypZFiUXqhj6oSQMOJ7AI9HehcF/lNfxAGAPs1DPNxs+1jVusLi2cw8zPXIRx9Lj3/vqdM2OufStiT1pvqeWBk7YnA7iDZ9DKKRKmML2NFqm+FPUkVkUGVni014UBc6/5ehKprUfCYEFDgtQdtGtL3WXG+gpAPDi7cr6iPk4dt7yPQBc8bet0XTqL40Q3xYAzFFzfnoG8/lZxA0XgwdDZhKlZnJvLYIzQzkqrCboyxj9Qm/Ug9thFQwf2pcm90G7Q+AnoXQLKsuhx1B+NkJsAms8vHiBLxPsYoBwZt6esKmeTtmxNW1FvaqHupJd8JsHOhgrliKaGE4nbO4F9AogyGUmetwF2sWGSlQoImKZAUhWRqZ3mA7tMwUcRtUw2k+lZFmaAmBRnWAyIv+2nxBGrSqjp9qabgJlswESGUNA7GY2u2wIADw8ny4bbU/fPlxBFKsrTfUAgLtRga6fzH4bcQQxpgC1xNBznq9gW8eVubgq9gqAqf8rRTrAL/+sBywAntFQFQADjDu4gO4QwcoR4I4xHFVeP9esUbkAgEWnRoezCq8RYGuxVtlXwNzFY9ApMIZjrU6IfZR5yLzrLTzrASLkAweH0uue80w22EP74axYwrxwnHm8OZ1uzQBQbjO7fdSa9rUoYnS0kf7D+JtSc7n/dYb67gzRTgBgUQEr5gYmmhqeiQ4jvIJRHBFSyNsBPFsaB9Mf/H9npLvR59sAGVvIhR3bf3NCIzH1bexNt9wKO4NaX0ZaO+i31vgOFW/GwqSOGh1/eSZqOiXjkRQl0lqjwC3qjKt7EMugzKg9D8DpIVJrSbUJiSIb1KkANI0xTmWdELG89DDskns+ID377Z9MI3VE3+qkDDA+Gzh452GZ2M/K13LgN2alYj4rI8B+d9cGv95BzsENA0WmjAD44g+nx5/1mLAXynVmYYyVyhALDWJZRZXaKzjf5kYbqX/LqczHrHOo0Vdx9loH/GlPeybO9f506BB1z5nXOqxNzZz89ne8CacabB1SVtQm6WINnaA2es/gQOiFTE6N4SDPbACvTWf5OCHpGvs3eO+gKkMnjvJRGQ71HmwEqNhQtAW1c/TXAL+s/66T1iXuomN7HOvOG4nwNc38tJYIxOo68/pet0cLrAPg26MV14+x3gJraYE7HQCfthg+LaGZlXlU0qAFhfe+1z3SL/7iL4TBsu9W6G+A4A0byPXBg7t//36+uylUe6fIZbzqu99L19+wrzBuMhVsDspZBfrlBy/8Unrb2z7DwrUDy5cyLxi+YYIFFY0IFwmCteqe9Oxn3j+dd+4vgT84ptE4qW1dKEyyWHawugl9sndA0QwVc7XeiDIQQavjAa7XyZk8fJDgVGd4hMcQGDJQ6PeTk+OAByNsgCLAgt7jEfJLfRllLsFVfrxLvQwrPbjFnSHq9q7w0ibT7uxgYZ2LXCoA2EYARvtwevyn/iZd2TmSDlFI9rr9N6AK3RPR7CnpsZSLGJe2J6AAeLQGR+ZLrmd5zhaBrJIL2DRMlo0BKxYkqF7mupcC4NhuwbhbuM1cv3YpvzpiPlKvdQPwHhDEyG2JWZce399LICzYjqeQNxJ4z/I/y0FleWC3xfwESLabq26OrxF+EGrVkib0oDkFtVR4xjiboa/MoOTcB7VzenoYY5b8XqK7dSJgFSK+DSLBDWqfSvGrYGC186/OsbpBCz30wW4QFz0kdWA1bwINb+itR01fa/yqCm1e7yDlP3rYvga9WuGrHq61h/0g8bN/GwAYirB9DTBm2lkFozo0Vcp/uYFyiWI+69SBdxlU6Hj20kI5n0ZeRH/NsTTAQpR5ijIjI/T57xHOugzxrMsAwJeP1fjcnvbOErUFAM917qSq0S4uAAAMZdG6vvPm/ybeOVc4ruI5As4RurK+6ZwK0GyXAL4RAebfDKB3XiuT34HA5ITmHGCyihcBYGnQRlpyBDgDYAXeYhwU3U0AXOd+jQD7jKf5fQKDcxJa+mAnQAyRhPtQY/yVZ/024HeI/XEe8byyI8aIlF0sw4xgp+gYCDdi2ZcyAHb7PG5W7z1ccWDfZX6wcRgvRtylEtGXJozQShopgv8+mBog2IptOg1CrIz5WZbOYGM4nQZV9dz7npZOxhlXO3xr2g6TZWb8UESA+xFsm6L/2c6dtHM7D8K831lC+1M4h3w2EhdqTMhG5fK8lFWdF3J8ywVpycJUtPHS6a7Z9EcJq5bzn72kE9bC4QOTqRs9hkgfYA6gCwJ4uC7qte+b3ZQO9Z+W/vijX0qjG3aka0dwzNb7Uo9OH/rvtJHLUo/Bky/SOViI9i7M0Yv729r0K+78jhY59UFP1xk3my766EcLD72O1ty/mk7WYIHlfhYeRaLCteogrDJYBjigdfaNw3KKFBieiyWRenGsq/EQaRc8014ocvquHve4s0h9QbiP+aaD2kqu/ZM4id/znncxx5MfhrPMqLS5xQpvVQG/szg8B6Bau+4bvQ0RhlCUbgv22DiaAVWcIfaPsqTeBE5nr22O8VGW5JoxL1w7g/VFO2H9dddsgXUAfNd8butX/cPUAj/gAFhDZFblZzyl0oke9tCHplNPPTX9w5e+mL71rW8hhLWLBe8JRFa706c+9SkA7/eaQFT60thYFjGZV81GGxQLvZoG0gfe9/fprW/5NDbwFtagXkCCDWH+GQYW59Gwr1ZvJQL8wHTOEwTAeJhZxOYInYUa9fBY6kMA6YQTTmjS5CYmJtLNN9+cDSio2hu3bIlo7tatW5O/7d27N3Ky/DzHey9e5QHUxlz8RkfxFrPQuX/OPc35u2UO12oBcLnfohzZov+G4Q+Ftxd67Ogo3FSNJ6i37bsGyOMcTj/3uj9KVw1iLPC3OdQNvN4ChRnUj7qgZ09Kf15qwEeEtcVYbH4u0GVrQtzRxtFyYDQMvJadPM3SxLzi55V2b80JDvEmI8RHAOsl5/C02k3mBRefBTANFYGhxTYBsOBKQ4Wc32qILQEOLa1DlH+OiEDki2P0zPFv1tAtfWx2CqcD/MwKkdnI/4XmPG+ZI6K4FX6fI4Kr0EuNfbvN7wW0WvKoG0Pe2r4nDtSJnkH/xCoTGA9iF8Xv3BOBrrRFdSxZCHy3AVDsNuqdSxXtDEVoKaDcg2BQPbBCgFQNlhLF5dqYhjGsoavDhuhKMHgLAAzoEABHTrUac4DfScD3EP33u+PT6XIA8LeH5tOVo/w91pn2JaJYAODUuYOqRsgZkY/XRq5nGxEXI8AepBUARykXBbAAuAGSBcDW7gb8AldDSClygPlXZ3z3Ythumq0lRM1TpxRo/R7cgxGVUPXlHrSBBfbzhreLWzUiJxiT+kwgMrqaBmgnatYzOCT6ueld3OPrz3oC4BfWBmXCqjXo6dFYvnK97BL8BgAuwW/zLLkvtQLmH6bl5PjuJVNYjbQLbgVjsE/Jb9XbYv/SG2kEmD5bAmDnH8bKFOOum3z4UyYPptPZ/Jz/DSNo6GA6iU7fhbNyeOwQ+deMA4gFHqpurq95tfwhwJwmzK8gVntRu7e1Tm/rPbjm5NftA4AXospZRGlORxIdZaB/K3oVh9NhmEIbtkOjZS249hCien33SK/93CXp1o6N6TrxEmuO9Ku61FnE4MZB+qFa7qsJfheAb3kvywHgPO8due3xPcM7c+usGh6pUIXT4qKLL06Pf9wTwmEXdZUjV6d4fooeOvCluQSlBqfHHGsdQnm2QwcU52l0RDpV9uM1qbK7Lzbt6RvEdiCCiwPCv/s3bQ1V/L6eHWS1HCRCvDU99Wm/E+lZVcQmx1CC7yOPTGf8O9/1jnjXAW69defKbktuMDGZc9wWKVeCeDQGoO0LkCuMgWlTZHh14nC3rrT0mlnrE0N991oUYplfUuXgznwa6+c+vhZYB8DH117rW6+3wO3fAj/gANhomcZJAGEA2BPPOQevbG/6xN9+DNA2HOD40Y86E+GrrelTn/x0uvGm68J7WsUzqoJoew2qpMZLxcUEwKKRW9mQ3v+eL6S3/s3HASKbWAQpFSOlMwwwDCONJJfHChS75zw0Pf6xv5JVpBHEaECPngcMdhPd+ql73TM98MG/nDYDBl2MrrrqqvSFL3wBhcmRAAle59lnnx1q1QpRffe7302f/OQn417KXODHnfX4dI973CP23717N4nX78vXr5AJx2mHMp1f5YNaGjFa3oBZKqwT1N8iKNraiepEf8cOHmCVRT0XgaYGXuwZMchGENLmSvqFt788XTG7n8ge2VMbe9I+opUW1xT3BT02yru0gN6jRJyX67wRqfXJHIFYlxicKyLaow+JlXZr7tWam9e6cfOzhscC7i7t4YgE018QR8/9q3zJGxZl4cEIAGzdWKhw89Dh2xVNkcIprV8xJHNKyfOdJhJs7m8oPZvI67/mZ/MeyW0U/KrwjBOm1zIedAOIxLhyMugdJBDQC0ZEtyxEsfr4J9h1OynAfezXg/XPqAD8ElEjAmyEuhtDu2ous2I9MvjL2rjah95KcTtSVUP5lG01xtpEduEoIrqtCI/quhrgpttxIaMYcgcArlcilnXZIQFwG58RxJroQhhrU5rDcEz1DIJTdUOUQGorIsCRp8c/DdjQ5ZbeLACG8iz4jSgwlEXpgoJZFaDnVMBlm06MxD4uYhMFvfu59hIAG/2d4V8JgCNojx3cMFrfBGFFHnQObucXUfsKzosK4GQrc8N7nvFULGMM49GhqK88SumjPFsU/ICIAOddbRudLGWUrUlDbYkWH733/nD/mh0BeT5rbSfbLyKrxW/Sy6VJmzvtq6GQFV8Yed9OCsHA6Eh6xs/+VLo3uQHtN1+b+iyLBKjoHqilMZ6fAKmD/toBGKp6cEW22F+xLPtt1mjI777C0cVlxbrTLJm2VgC8fKS/gQNSvYph0gQC2MLkGGJ+GKaPH+49Ib3+b69Ie+jr188wcns2MMbojwCoSe65h3zgSRwEWbjNCy/XgqXv3tWS9cO2je3vygC4NQc4R+1zBPisDIDLUkHxUL1P1m5FD1uUkysoacva8vmbwmQXmFGRv+gDuT9AedahaTUJ5sme7oFgmOlgn2P/7i4cesyJskumTG0a3BwRW51n5z/3+Tiy6zzfcUDyIKlPEzy3vvSXr3oVR2aeb4cFBt1kFtZCjWoDDXQanPv7tiGgNz4cfdB/UzgSdfDN814f2Bx/W5sS98dd/Bn+cM9xR7u7dQD8o/vs1+/8B6UFfsABsAt01GEy+giofNK550Y+zEdZ6GSfToweTuc88TxKHGxLH/zwR0INMiKoLH5VDOZJBCWC1tZGxEbDSmOqMpDe/97Pp7e8+SKWD4xvBLA6ACyCkgb5l9r2lkSqtA2lP3jWI4gA/0YwPudYcKapweq6eq/TT0uPefSjoVwfSF/9969HtPZhD3tY2rdvX3rLBRegLtmVnvGMZ0SE+B3veEeA4fPPPz+9613vSv/2j1/BOBtMZ555ZvqJe/wkNQo/EqDX5OpLLvlG+vznPx/FmOvmAkf0bRkDptl/bhsAXolqqYOh2/xfyreYx8QHnAIYWZtR5O2bTb/w6j9Moyd3p6smiNudfkLaO3UwdVAOaPrg4VRXDAyQY55jYTk2jdby8hbl0bX0+QUhmLzvSgC4GU1eIwBe8TqWNF/zOuJ8rcBWg0rqdM4hzpdjGNGwDKyBZiRaxFgYlrRjVVqwJY2KMkfSmecti6R4jeWODKVSSidyfUGgVf61zaFAquoz5V86yGvsxODvwenQi7EeCs/QPaUwS3ceYH+0c3JOMFfUzSUbAR7EiaEglgJX1vztYkxYa7Wb/fug3XcDWs1DrkRkAXhr7m8Bggsx3bCNo0xpGNdZUdffNO4iIi5AEAdzrHmuY1ZAQWLyHKqsQ3w2//eq8dlcAxgWoRHg3VM9aRRBn9S3E0bFZpAJALidMRgiWNZUymrsAmANzqUAeKao/2sesCVN4LOSwkcU2Bx6xLIEwP18vwmqwgD3VBtnJEtzbokAqwJdAWE5tqyCJMDSSWD01+BjmMpFf6vyfOswNvpwtu2kvV/z3N9NFIhLtclhHt00zjLZJZlq2ZpuEKC3CTAWOlnepvxnH7orA5C1LWIlAA6xMBo+eAaCYppERk4WEcvPIijjRvucyx15UaMKNV8YK9sbE+nHmb9+54x7pLvB9AE6pMNjt4TCr7wf530F4Wrmd5tTLsUUAGwE2JP5+Epiiu8CzBIAL4DK2wcAt7JjAriaP8BJRw4JkDrw89TTnvGZdLB7S9pd2ZTe+IVL0m7SAvo3/1ga4XtBkaJIHX0orFOerAo4tj8tlINbCdQuAOB8J/nvvN9dtQ+25ACbhsR9XHTxRzIFOpjFDuJy4fB+WynQ+b5ncTzXyKcNkEk5qVABjSgt6Q6k/GhzWGZR59kUmhwVcnIjFQhqfaSEFAJ9nk8Q3Nc7iAOcXufEgrOuAkslii3UesIhb7u/4Pl/lMsT0vdmsUsqTL7vfve7mVZuTr0bYcPw/ciBvXLz8xxiDTecnj1ElHWUtzOfT5A33MF1zdLvVy4FuLbxub73HdsC6wD4jm3f9aOvt8CxW+AHHAALymqWnSGapvHwO096Unw20jp8eD+L0BxA9LFpcGBL+sAHPoSYiAVO29IE4hCh4qj6Y0RiAMBR8gbKXVtvet+7P5fe8paPkj9I5AnKZV0BKwyqGRajyNuzViilkJ77zN9M5z3x0bGeaezOIlLUSY7jfe/xE+nsxz8uvfavL0jX3XB9gHQLJN///vdPL3vZy9K2bdvSs571rPTZz342fe1rX4uF1IV5165d5B6/LRayP335y9JX/vEf0z/8wz9Af+5Ij3jEI4Iu/fGPfzwdPHgIIRRFNMocn+UjwKrK+loKIMsI8EKO2vIRiBCEEgQDIDoBVmNEt1SGnoOeNSea2lhJZ1746vSV2RvTgV4imBuhqSIG0g8lbAZK6XioH5dqveE5aFqTR5QSaemNpVmSScULryPuo1li6dhdOTdEud1ixNyapxyGXxntKY5fttOi3QPEeE+CRO0lo7o5KhSU8ihpY52cDCLjpSNFYyzqC8MmwDhvk3Zn4V2ixdWIPogqMYAwbCpQ5owwzgKSZ1R/BvhCgkM5WpVnmAAcj+4GqKWoByhAPkOOBmcqtHm95vf2Ev0aqLdT85ftMOzrAjecKrKTN1Cep4Pr6+A5DzKWujh2jfvusiwYpVPMV64KhMkBDk9PiFx5L/zHv4ials2Zu0um8QpOVDS1NBn3ZhmXquFn8hlvpQ1uIEryXcoMXQrL2xJIV03U0k2N/jRO9LdtgNSBdgBwjShwtZ+cO7mq0Jup060ae5RBMvcX8y4iwIJd8vBmixzg+agDvACA53FA6bQSAA9gdG7C2OznEZQAuDUCXAJgjdYp7jtUiMkJlvrsS8A1YXIorwrCZZ2HDqefZ1y+7GEPSengLdBqyRUc2kvtUe5lUrM7b2xeeX7hICiBReQblr1KJ0IGyzn7tIwO31UBSHG7q3yzD4lBbe9GEQPJvAAAIABJREFUMYVUQbzW5q3z7pgcL3OCRcW82kIMK7ebqSp6LjYAXO4zOZbOu8890inj+9PGhPgV1Ij9lCiD3BMYSGEzadB1QLD9Vrq+JZGCFSPBoADB9vMMgvMcIfu+fKbL3eZtzwHOLJkSAJvb7hw9zphTRLFenQQ4zSYq+KSO7SenSycow/D1K9M1tYF045RgbCMl18bSpq4NOGGn0wiK/W2M9zSJo1fK0qLob+l8WbjivB6Ufc/P9tWWfrrKZ3jn7iYAzrnbzsXEX1tEsHLqU6jyxX2HUEG0+QIoVv2ZPsCE5nMR5JqypFheZmnxLAoQ7LF0cls72DrwlsfoRqlb8TJTlwS/s6zXHVKlebZV5qx2VOuNLg/dup/I/kBEkk0bUugy63vogqxTjukZHLuLogpUdiff/RDzzYc/dHE4Wk2XmcNB2jfQkYYP3EhHlnGkE16RAtNXsjL/+uuu1wLrAPiu98zWr/iHrQV+wAFwVgrWEMdgAfg+8+lPTz/5kz+ZDh7aHxToLhakGovNaaf/eLr22t2UPiLCBiiD+QYl+XvpM5/9vHtj8EBrKoyoKrVG3/feTwKAPwCwxUvLAlILq57FBpAcqq0uLFBPn/esx6UnPvGxUZrACHAVRFGHCn3Kzm3pNx7y6+lv3vYOlJzJsSSn5373u19Qns895+x0tx//ifSKV7wivehFL0p79uwJmttpp52Wnv3sZ0dk2IX2TW96U3rFX/x5uvqaa2IB/Zmf+RnENR6XXve616Ubd19Hbap+zruQX5i73uLF7lgAONquiKDk96yynKmH2aisSrMCoBuFngGcmas0DXCznM0cqqRpbl+638V/la4fmE4HK0SmEW6ap9ZpAwTREKBHWSeNMKxFI4VBPtOSzJHRHA0rr13r04VbaXF/czsBZAYPR6VCZ5uttN0W7JjYs/jxSASdr2n5AE6YRGUblUM7vikMylIYR+pAAF8pBAVojvqdfmckWIMmwqXZaMmf/R4PvZ7+yO8lsiBgLqJXJKWmNgz3dsCydYAVvxL8Snn2s+ci0BPR2j4iwLpCOjmmuuDmAvfQDyOnV2DM7XeBJnq4UYFxv7nCANMOrmewpwu1Y4SwuIONKI9WeLZzGGK9RJI09tqMfBrVLVSSQ9m7AMBFimwGBdy6RqEBiTAjI8WOcRKMC6KhAuB+GAEwBG4hpeAaaHpXUof30qG59G2YfdeOV9MeanBP95yUqgMn4mTZyjADBFcAwKQqtMHYmCWH19q/bUS95jXwogwWYBgHUch+CZLbjayoAg31GfRkBFgALLAlmQHxKwEwzgEBMIAC5nJQF6fjXqXvkwsaERvwA98LgPuogxTlkrhPo47jfFnlOfbgENqOk+KdZ1Pvl3vqJALXTtSxQZTReQYXRQDgZqpo0YlKAHxkhC2DkArzywLt90cXANuPBMCWZ4+5qAmA87w1yfcqdEdYOIalc1cxZZCOwoyVehCK20nU7nSeynN++t5pCykb7dP7iOzNJjBlHEdQbSkkQbBOFR03c+bYM14gGoRSr7mbC3pSObfUWr4rRYFbwW/r84/nyrX6DtwOQBSMCb4oQbDxStNHZjm5TluEgaNkVrXvpHTlSHu68D+uTv9J/z2ACnRt8440fmgibaQc0vTIFHm/CCNtJl91BBE2mBMLZZzKfrQEABfpL4sBcG7vtUeAlxoQS/vySuCs3G6531caD0u3baFAA351wl108YdQgT6zUIEucoADBPuZdwXzYj3I65+CVfNoNghioyYk9oPME8FupHqwrelI1oB0XZwglamL+VR7RF2MGqklVnJwmxDSYu7ScR2sGsCzObv9CHWOoBmik9zj5G2JIk8K2ruzkr0OOBx8M1Nt6ff/4EXxt05y7YpJ0iymcYx+8MPvJmf4INeLg2cDTBrKKslyW1jbyudu+0WHi3s8IsJfOkuOYKOUK+Cx5qOlz+5oz7i0M5a+l+eK1dcBXnxxLDDf0sdjj2Nt33qe7/fn8r5a3xeuIUruWWZQYcx21vv2W9IAi/t3vvF+xnQt3fM+j09DrF8zrJkoS+IwRyEcccdYo6qst4Udt7xt09red8R9L9iPd8TR14/5o9QCreP/+33frfPHkrmF8VVq/4TIInO6zOPbtQxSe/diFeilt2/ktMyD6Uak4uSTT06nn356LAxRB6+oqWv+TdTzM5+H76RCDw2NpH/7t69Ffk/D2sEY/G4zNYla5Ec+nt78lneAZbKHOIBkLAxZFTaHBmbT8//gOekRRH7q0I38ypq/ljFQxKrGQqb6o2B248aN6QlPeEIIWv3Zn/1Zuvvd755e+tKXRhT4wIEDsfjd6173Si9+8YvTk5/85LQFgSwB8ov/+CXpumuvTR2dPfH7uU86L72WmoN6gUctg7QkAnxEbu9toK+Vub/5Passl15jowcSC1XHjMi3lECjgwYqMS7HyQmeP5lwSv9I+rUPvyZ9a3ZPurVCPVnKjByCfl7RY65xYdRQCitlI6T19ZNPPMLv7YiGNcwV1fp0OyJ8SgXXGvVYulRznQtFpSXiWUs7goC5BSu3YOaWhfPIgVQCXDdaJM5V7NUqoNoqkJVLJfGircJbb/6Y1OcCCMdPfofxZGmKiPoG4BUUExkOUOy7+5svZjkjwC/gKd7NHRYME/mtaIShFNqmWiiGXAc3Z9RXoxjh4aAtG/FFiyko0EZ4pUEbCR4ATFsOSZAcNGm+893fujhONwZanfN34ryJ39mvrlHH9Ul/nuP5x60C7uaJRlkBLALUasUETRgg6BjTWMLom2W7UITmz4oIOOp8cO9GJAzcEsgdQ+H8Jgw56c+XUc7lMkoRfefwHIrQbWm4/YQ003tSLn9U28Y+WzgGJUc8jmJWkdPogzbnN0eCI/qr8BXlkcryR36vUFYUd40xX4uaqr3zjEWiKoM0b/Rh3hmqRHpR3nZ+gDId+aA+Ju5jhDYfoJRM7QCRYB6HdbnB12kch0V9diRtHDuY3vvcZ6W075bUSY3WxgglkIjmHKQecDdq0OEoir6w9NVqRLZ+zhNumZN/16Wf3j4LVTmOw+noDOE0XESG/TtKSdn1igZeUM/O81Mb7d8lPZRoWy81tc9/4P3S9qHdaef0TeQCS8vn+dtFpLpz7E4OJKhp4DShK9CHTUUoynkxPsyrjNxfI8TsLxDyGalwXjpjm3OJTiH9fo4HGRE6iIrrneZ7z1sLZw7OK/qmbIuGqtScxxJy04xLMBC02/Y0bCp5/ylpb8fW9Jef/Woa7t+crhqFVQHldk5F9OhCRjojcaGZdmJe9PIU2CP73MITW27RX83zRAwSR1o3AM91sTENyINtoiO1rJ8smLQ9zXV2nVQMag76by/lDEfRuLAsoEwiSweWa71R1jHWvjprqW01ScS1RgqR27qP4NJKBNKIbXDPV0fDwvn3Yx//SHrEQx+CoBVMpVjOVZLnOTCodfZ5XT3k2o7AsOoe6A2Qufh1PIBqKRjzSLd1/7xdaCvEB/8u9g3hrgzWK8GEqaXfeTJOc0olqYY/jmOxi9rEb3rzG2lbSnqRjlGzNh4TtznE7Swadf6NjeAIgiVQZ4EYO8hnymr5LKZxFtVpT4MEcxTF3kDO8hDz2ezkZOrC6W6gwXbKApw5Bc1UqWnAfx27y98dF5ZyrHI9lmpy20l+74FCrt6J4oL2BR0CPnOdQD5X+4M2k8/M9dTn3gTAzWh9OZtmm8Ax6bP2Gjo5pjnaMzh0vRcdALe9zZf28eL5NdkTxz8GVvCr5wN53DLXvplzv3AO5zlLCzZc//HUVir7ExUz07cvuZC5qpbude8nZAA8j/01x1ggPagW5TqxQ9tNv4GR5ny23GW3nvcot7Uye+BY/bgEwKXdfPxt9yO/R5O5cay2Xqml7oj+u9K1rPT9sZxlx3rKRf85gsVyvA6xY51nud9Zv6jWo6OyRlpJ1Gwn3c11vpt5ZsKypaKjgv0zyW+f+vSn02/91m+xfBviAwe2zturuIS2YwFgvaW+YgJk0uwEiJpP60VNMmFrgJTlAUphKf92e38vX1N8rkpVYsHrIxp74YUXxoIYZYtaG3/JZDgGvc7c3YO33oI9rqENUGSy91hGDHpQaDxp1wnRKH1M/noILr/88qhTLPh97nOfG+WZrCN4yimnpJe//OXhQRDI/+Vf/mV69vnPTcMs9mOjE/H7/yUi/MIXvjDddO330iA06lEM7vwqF8zFHXEt+T9Z/McIW5FrlxPtwnncSdsoDNbJAjVOsG1URDE4nn76ghel4S3z6fqJvWlwJwvnCKE9vNkzeCzbEPvQoTA7QbtLuTWCDBXXqPpcWHA6G5QJrnPerLSpZWckJtaL4NkWAKHg3JaG1EqLXIClo7xkaC/3WgDDeQAvAr8FxTkM3+D/anJKkxMZ5rJXeSfDiILciOdEBMKosO85Ca3IES7ozgGCBb0CYD9Li1b8ymivytEs7BJ5tWWySnOO9Brh7QvhKxwT9E8VnQXDCl4N8lmhq276YpQ2YkD0QHHuov063Z7PHezTJUjmWXZznE7vJyLW+RbCUCzq/gqAyxzgqNARzeMY1HkBAKbv2yahmss5jdbOEy1tI3c+fBsA4FH6wW6ivVeiwC4Avtwo8PBcupEw32h9Fxd8Cpj2VPYDAFMCKer6kpessTQX3ieRRQF8oyYwfSXq/wKAfVcQS/qgANwHDHjWUAQCBwDeRPR4EOPOWr6WVXacT9KXZSPY59tBRZ3+xr01QEZTCNRs6+yjhuwUqq7mIRsVHoP9P5be8VQiv9+7CmOO42Ps6zzr6YNkqxisdFzDx0X/PWpHXP/xdm+BKoZ4p2kE9MVR0GwXDIt7U6/9OQ++T9p5+LtpYIocWQkbAlNBtdH/cN4wmmEuyOhRaT3GuWNCJkyQWOx/EcPl7zyBCIALX2sskKUzrsrn8BIX4Ne9BPMl8b1dlgLpOFWQfN2yXvRXGUMyD6Y5dAcRn2Gmglr/qenqsXp6w79ekcY6N6QrpzjfBpT2BcyOviLFYoZrExBHvbGYLWWgrNUIWe2jseZ9zpMVnMwzf7V3GkkFtBJJVcNiyrJCUSgchgVGhts+4QmPTz913zPSpg0b06c/+dn05S9/OdbwESLalvh5OGvpgx70wGBN/dvXvhopRFdccWU8yFqzPCBzBeOvA0eGAGl0TMGo+fSBD74vPfOZT4/orQDN8oITUMe7ejfE9s5d07A4tu86Ke295WamjmIdWm0TrHm/pc6I8lkKgDWyalHvefPW09Lhg+h0MJdt3XRa+q3fPDNKQA7j9OkfQPccJpHq0Rd/7CMYbkSMJ0dgkHUD8CdwUuisG4y6xDl/eaIoaTiWo9ThxOiLfj8Gq64DwDsNKyED31xeynYTwApuE8fsHsT5hy0lAJ7GiBTwRqUOjhGaLYzL+D2CBKhbex7epwhMqI/SQxRd++zIKhct7cEgc59Ya/QZYXO5j/0ri5RpX5TtVQKy431f29jJhLPS8d767jJ2dADsnq5ZDctr4n2tVPcFAP7O/1zI9GPAhAiwPvJ5IsDkcgQARqFU1kqDconaTaXJdkQ3XBEAt7ZPnrfy6ziBTzkBNisgrHkg/IgeoBXoLdePjtWf19p/l+5/nP1gTWvPMgD+CKfA0ZwDa7t3O1ynDmbmkPFDh/RGpT5K6k5Q5WaGOoSdpLjMYpc3nPMMIIHv3vKWt6SnPf0pBF5JF0XQsL3dpMTVOjA0Y48RAS4VkcMIKYwAJ76YdmLyg4DIxBhGTWGcZyoSZkHhxfQYLp7W8BMYTwHanMDNx9EjeTQA7PFn2KeDyT8iB9CdPFcIY2DI/Mx9fzo97vFnhufAhfyf/umf4rwnnnhiRIIFwBa695rM730V6o/PfOYzY3H/4z/+4/Snf/KyoEjrUd25c2d67vOely5ARMtySGOqQN8OEeCVZhbBQKZCW0pDw62IfhshpmnbpXnhBan3E+XtYxnsnkiPeeNL0p5N0+mSqZtS2zZJtXQQQOGMXmuMvQo5UEbjWSlTG3TbeTpSDUBhDqrtPIchNK0XWMdG0W9KmkGrCmtE5YtnuOj6W5wVmUK6/N2tTHkuQG2xG7AoPkUkKvpXsSLEZ+v35j7WBL4BfvMx/G1edXBBb0SRzD/X9PXdfayVbKRXhSm3s2yF4JcBFWCY3xS74rea9YJZ0KQ5C36pJBRR4C6pzwFsc2S3kwfTDXILhWf+DRolpg26CnArADb628M+mCHhwOgAybqtoLmb34GPAYDj1ojci9XnePfWBMDhVY4SQSUALhwT5sW5XQsAnjUyL6rowAji4htc+CHAxdXU/b1ijAjw6CwA2M+JvGBYG91EfrtORdD5ROw7KdAs7nrxpVKby9dMysyqzxEJLgEwf0t9Nm/OiK99pCoQDv4q+XZ818P2gyBxumiiu6YOgEQb0Sfpz5gM8USJ8UL5p38TopP6fYjJr3/jJpxZKQ3tpb9jTJ6Ksf72pwB+998cEZSECnQbSt7SsQnkcbo+xqZlyrKXcP31/W8BAXCkD+iJhUa6GVXu+cOXpXtwKefdezCdOD+UBowgORSZN2b5F4az0doAtguRXf+O/ufcJ0U2gHCBbJ0VIgLsdxlAexCTZII274jHKG+wve6wiOw4f0ZJNLajT5suEnpz+pE8s8dC8ApzPg3h1Bnu2p7e9HffSTdxgr0VasWS6ztEZLTm2sZcUgLgWX6XOj2jE4hXlTn6zgTAZYRLwNPXz30cvDXmwCc//XfTfe973/Sa1/w1ehYHowSZa6BpPg/+pQemyy67NNa9s886OyojCHKHifQ++Jd+Kf38z//vqIhwLcyoBz74QVE94Stf+cd0iON0wpRynRfgxjrPMzX63K4SfQGAz3z0I0MxuQY4bs9Fyjl/pjO7NgvEA0gp3rcG42XNPT4o2fn6olc0KcsLcUWvX/GsOTpMO45C7LGI3Fp/WBvEcno69wcGN6bzzn1KpHVYn3jvngOw0jaHUFeIvvHDGy54XdShjxQl+muNOXu6cSvsM+ZHxbVoz6nx0dSDs972MTqrvTQAOD5MjWIdoBqBDVJ3SmCs88Fjy3zTBopqHbat11aAV0HwNEalAQRBe1TJGCf1pxvQ7YrXjI6WC47paHlO9dojDYw/u1DfniAgUGc/Tb8GzpJ2vcWxhhee++N+d9e1zt8rAOCVgHGz4/AMSgBsBLh6SxrsJV3okg8yrjuIAJ9JBJixPo+TuADAVYIHzlEzUa1EAJxpmke+FgPdhd9X+H7FPPKVAgzlcZwj19p+ax5Jd80DLGrzO6v/3pnPrgUArxgBvi2PdvX3oP3vel7DfnS+0pnXQYUf9RtMV1F8WcdfzfWddeZDH/pgevRjfjOc4Z2wcLQFs87E6l7HBMBOtGUeTunxizqkRW6OdfecuH0Frcbt9eQXILms7xheaunUbOvCIUXaPJxYfI4SAdYIcgKfHKZMQU9vLJouFkahLV/09Kc+Nf3H17+WPvGJTwTV2QVAb6ciWAJcAa8LuOf81V/91fTrv/7rAYrd//Wvf3165f97Vbr++uvjfs4444z0m498ZHrDG96Qbvre91InC5HCHPl1x0SAc05wNsiijmsRgItTMrkOcM8z1EMcG8Kw2UJ7bZlLD33NC9LVG6fToT5Ew+rQ+liEK3jSx6TU0nna8LrPT0rz5WDTUKgAH0aUNRit82leX8Om161r4qgTeBHxbQpnFcbqkbTlxRPySgC42R0Lp8kRf5ffF5GefL8l+C1BcTG5RzSX58C7kkciwzA6FbyyjE4IsChWgnGhWBufVYoKYBwAOIPgAMCUPIoIMFHfHAmedgnEowSs4xyZzlyIWxEtUqxKMGyEV9DbYwTYd0samfMr1ZlLt7RRT4BfKdJEg3kX+HZr6IBqBdHmCXdK54jor9fPjk0A7ADKUdGwxRBjiXzn5tyCsWg0oOCiZpBg/MlayIw5ZHbneoj8kCe3j20uH26ky0eI/PJP8Hstt3uQaO98z+lpvvsk0MFOrPfNRH4RjYmIbgGyQ5JXarPg90gAbCTYckeCWKmBxJXi73nuUzDcCwDeoBAW5+uZJELEv0oAYOEvT80Qn31L8Mtj6iQaPM4cMkNe+wR57X1Eik9im1149/6CSFUb+XcQJVHpvQWA3BW0zIOHiNprXNPPoZTkBlt/fd9bwDE4B52zGzpsrU6ED+N9B8m+vcPfS8968L3Tzsl9aQP1zbsw4oWrMzx382wrzOl1I8fuL7lB1ecSAHsX5tZh/Oc1JNOjfcKlWnTQni0Fxy8ZACNmJesocsItL4bzyTq9/sYi2tVN36KfKA6sT6eD3H3zgadhN4x2bEjXzXSkm+r96d1f+ka6XqBOjexx2BLt1LYPqqdJJpGG4bV4HsvxOWa8VMHxndf/ZG00WEu7SF60jFAHeRvbtm9JL3jBC9Kpp55KTd5z0hDpPK67zuUKRO7e/T2EHi8O5tMjHvab4fj9zGc+m/bu3ZN+7/d+L9Zm11MNEAGwzuR//dd/AzRfFoAuO7sLRwXtJaCdxjnVSe3xd77r7ek5z3kWgG04QDdWS9q686S076a9qReQ6DFl8MyYX9tvGlWpsfF9777ZcNJr2ASA2emaGSV5LZox2hrK1Hk9LY2zMSLrWRxUEpJzOXnFKE3PIDzYhgOlo0ZaCWKA47Cxuuq96UlPelLYGNodglqVzqlCzD6jRIaH0lvf+vZoF6O3o8NI9nP+Xso2yXIbOrQPoTaOV0RzBcfS2U3tmW5Q4s/1qyXo4FTu30aONRq1fbwvayP7PKqd9RxdZpxMkxYT7VDecwhGlvefGXoBtmVvqAMBwyy/5/SzWGsjhWotr+UA7LEib62R6iURoBUBYet5vF4BMBH+oEATMKjemjYgNPrtSz6cAfC9Hk0EWACMTgblttos2UV9+5wDnJl1rSkhuQWOEo1aCjKa19k6f6yw/0oAuem0uS3ttdp2/mHdby19tnXf27N9bq9ruq3HWYxvbutei7db/f1bitT0WNeVGqKwBlEasCEbEzgEmaOcx5x/prEtTNt529vfjIbT06MSkVVEcoDyDowAu9gJbMPgLjy40jAFK21MyMHdLsDTUrAUEWAWPI1WI6xO3G7jZ3/Ti7wyBTo/mKBZsdAYFi9FLOY5/65TTozF+jvf+lbQnl0QQkRKerQ5aeTKPP/5z0//iMqzkWHvw8ivXlJLHngN/+f//J/0jW/kskcubg9/+MPJrd2QPvWpT6U9N9/SvOfWiW1BaDY3+lq9/2UuYpR+MvpRLr0lziyiuTs2bUh7Dt6c0ibOu7OeHvy6F6ar2venw10TaQwFU1WhWXXxWII8AAc0WiTwteF51xDsAnAIFGcAbVPQd6Y7aN9w3lp0uAA/R+39q+1kLZN7RKFbTuLk3aQweeNLAHBEess83qzu7AGiNqiK0P5undiC/qzyswB4TnAb+wGGFbryc4Beyx8BgIMGnYWvalyDQFVHtv8ErkaAI/rLtani7HeqPZv7C8a0ZHPU+g1Qywro311Y5z30u27GQpd5wRg4dQyJbsZHh9v4t/94nkb2zfmNtjC6EDm/uW2MAOdIMCdym7L5CgGfAAIa3tLSgo5JG2DQz3fRKoDIYXIbbwBwXj7USFeMzqdvIYB1FYb/DVPUm6bm73zPKVzsiQDcE/i3EcdJL8coaIiBMPxnXnER+Y0cL6PBAF/p0Iq++A/DwVJnbQjaVQCsVfbr4u8BvsdsS32q6TKJleWdpoP+6BySVXOrTHKwtmGgE+kAtA+jrmq7b4WauunAcHrLo88irMdBxofCqVDFMxGSS8wZFejaEQlWPGdRh1rd9L2+1+pawLmvm6jvrHk8iEUNU5uZWT7tIj9u58xwesYvnp5OHgYEAyKcY9QqmJQ+yX49Mzx3wUMA4BzVjWpWMalqeBcAuLAwo8xZEQEuI8GxawwbjFT6Q2ghFAC4xtjBROe0zAeMx0n216yv40DtMH+d9IBDM7V0a++JaXj7aelVn/27tJsxN9t/Yjo0wpaNKiwhlJ8nYYhIdVRuzWiPhj8XOgVjwvJbd24E2AUyR2KNLEoX62QQvfCFz0eA8qr04Af/Miyo/0v6/P6YWl17L7jgDQFS/+d//ivWyPve92fSr/zKr6R3vfM96QDR4+c85znpO9/5DhHfr0Sk8Iyf+un00Ic+NH3pS19O//Hv/84JSQWJnFPXb5hFREgnFcMUzOKo/chFH0qPNQIMSOru6gXw9VGacH9Ru5eIIddaUnmn2b4dvYI77RUA2PVPuoEz6xIAbKQPB0ivubtsIpMs20HOwdJ/WYPoB9oc1hqehtHWA9U7d1XyqA8xHroVUCKNpt4NsB2LSPHwMLoe9P+Ozo3sg9Dnc18UdY3t8z4jo7naMJ7PcSFo1g569atfTcSZNmOszZomEjQHRR5xggNsFYwTlFYxKr1uxR8FqDpFZM4JmLuh2Uw3xsNpEk7Edg3IMoLSCsTyZ+9N28qXOcYdRl2kJLoX8/Zyuh7H/TxLIYLjfZdNZN5PNiJaXsuGZPMzbs0F1nnDcwwKNBHgNiLAG46IAOuj3gzgNweYyFQBgKdZvJxbXMsWnX3FSG5MbEdc53zFVKxlrveYkYUS8HpYB7edcv39uNrhuDvqCjustt3j0WUm0aJ+ueg0S52rS/9erV1enmSt+3uc1QJg5k1s1wlSb/rRcFKnYuLwEIzX/tQN08i01Gl1EVin/G2GFJMv/v2Xo1qPkeIuy8FKx1lDAOSYEeC4vSLPoxTDaqXK6mEsJ8EyL6QEyu4naDVi62cn9SzI4aRMiJsoT4WI5fIR4IUHnSPMWUDDc0njOfGkneFV/duPfyIEJDyuEWBzfV38PYd5wUZ83/ve98Zib+6v9OZv/Nd/pYFNm4IO5ncf/OAH+b03DIFPf/YzQaOWvlVea+4qRQS4nMOKiW7tADjPXSrfOkE7lrKYS3E+7qO/bwDRoGk9HK0rAAAgAElEQVQWRDrHls40hAhW2jybfv6vX5yGtpLbObcfJVMWVMrfTAgSjIKzj31DINXuPydq0NUM/6YxUGcNncTA0wAxpy0bmDkabHOXf69AwWkuJAKmAsw10XvLCI7dlwDf5pwt4M90q2YfCkMtOwKiY1vOKPbPoh2RCxzA2IiMhioedwGx9X2DCi3QDXWRJgAWDFeknqkEHRS0LIBVoT9linIGsQFkOZtUZQGw0eBeRKy6AK7Snrt95+xu5zbmCIM5C5As8KW+b/yet2/nuD0Y3JaTFMShRxbgtxJqyJyoyPc1gBQi6PoDIthth/C2cwS4YIMvDHN+DqGg4JKynTYcYeoJ8mRv5fzXYlRdSu3fqyYqIX51LSH/vSQHN7p2sd3JufZvdQepgUSEMYDmpDnHywMbDVAQy+ivkWDFrwTD5v6aAywFLEd/o8QZ5ZP03nXSH3royJvoS/1cfxe5uhWuw2jcjGrl3ITR6xq5k9ptNRwz0qDbUHeP++imzufBveknEMR682OfkDYQgR6++pq0AcGcCfLpOjBCR0gHmIEerVBMKM3riFuxDk5LH1z/eIe0QGYo55JkDfJsBwY3hYp9lVJIvVN700sf8aC086Yr0zZFgsxR5SomjVTRubukzRYAOGy3+Gf/y+85F1iFaEGtOgXFPBLdNBuMsXl8ZKfIyWVbEHV252VxvzZopqOON7pzDbA+PaHYHEyFKmJB3VvTd+Y3pL/68lfTXoDYDVA9OzacxNRH2TJymsdNgWGga+hGbJlz1bgQafwzppEIgMua43dICx/7oLMIw/UBPodRJO6oV9MDHvALMJnunf75n/85KiCcf/7vp5tv2sN8kVN8/uRPX5Le+MY3QG++OpzBp556Oo7kZ4dT2GM87WlPS5/73OfSpZdeHg7rXSeenM4991zKHn4x/RfrZq6l65yUyxJ5/gCJ5Gs1iAK/7/3vRWTyPIyXcdZ7VZjVDUFJeZT5Vsc3Y7YD4OTY7cGAmQA03nkvPS6FB6Z5EQUQLiJrHfSZcdZdnW7WjjevWlqe30+QZ12DJTCNHWOOWjdANfJsoZLbObtIs5rgtw76VjgMOXSDdunffAKCYpSquwXHQccWfsvOe4GmUXntnYYAmdJMrnP+ra2jzaTtoz3lsxMwT+PQ9d3Ien9/b3rVK19BtLg38ozbWbt8NvMwA9pwPJm7q+q222uL5XJTPM9FDvDSIM72VwbU7Mf1uGB188wE1R631Hq5854fc0mM+1YjfilAaL26I4GmApNRIaJQgR5EQ+M7/6MKtBHgx+Uc4DnWSdKHzAEOAMwhMwC2JJxpAMu1wAp206JrxaZRJGO5CPptAsCe92j3e+c9mfUz35YWWOrAWdKRlmUItD7z1n5fOkSO5/1Y13jH960QSFbcr3DylQFS66xXYs5S66koW8f6/oH3vS+dddZZYUu2YRuICY45VI5ym8cEwCXYLcFnmBsa3+YjBqhdKC1R0p3zApkfZgl8y0iuk3c52cvhNpF5+VdufI85RQO1ywNnAY0yCHhIf/Znf5b6fU+OBTjAUEEvkqaluJXnMc/3QQ96UABhc3q/+MUvpv/8z/+MRj2Eqmz/ps0Beh/wgAfENX31q19Nn/3c55v0bReZTNNeeC1t7JVyXY/VtcrfQ7zFMj0lAOa2I0JWAOwqNM9x838w+Ldv3wxN7YbUtYtE8TozM2G2M17x9FT/ya3phkM3EgkG3KFoOoqnpBMgMT42zULbz8Ow5Is1lIkSVguKEyA45F0jB0ijdAH7lhg43rmO5Z2LWbk6QFN4wPLHhYBcMXiaFOglgykAdoECSxpPGSHWEeDvRnup0ZsBdhbLifBoEQmOUkd4tsu6vgF+C1pzUJ6NAOE4iGgwAjGVoEJbBxJaI8fUrSLQNfIbas8KX3EPEQX2O37vxXveSbuZu9tNJAlt09hGGnQA5gII51xh9mWB81h1nqn7dTA+Onh2nexvLLVqkljU+s23o2UfNjSRzTIHuPw+nBA2Pu/mL/oqmcpS6MIHYRiNA88gHjVEtPlGDMsrUK+9FLbbtdzuZXSdGxvQhhHymFX9ufMkHvdWDLqtUDw3RuQsRH3iOYo6jPZ64IL+HAA4R325G96NAitcp6AQ21YBwHzu4dn1cUGbiJANahwDiGYtM8LllaWNvdcaBoOMhA5FsPhhYnQMrzuedajOgyiev/2RvwXK4Ph796at6ASMAnrHEY9JKNBqIGLThVE2HvWdMeSKXOTbOt7Wt7t9W8Cc9I2D/enAvr0Y3PQPHG9zRE23UfZu29je9IL7/zglkm5N/VA1K3TwRiFqZZ3s0nFezgyR2tuiAu34r9KnHSixDrFD6ywiF8Rh0U6/awewKihYquw3qF8cNeXxtozjD2PJYBh14CyFNUC/b68PpmspNv32/7kqXcrvh1Up7kLtta0PjYpxopfUWWfemEXGPObMIFebam+OsbwD5tQYMy7Ad7yhsNJT66B9xocOQg8bSJs2DaTn/f5z01/91WtZK7anpz/9Gemlf/pycoAP44juSrt27QqBqte//q/TDTdeF2veqaffPf3+7/9+iIscOHBr+sM//MN08cUXs07+d7A1Nm3eGmKSn//8F9K3YFspQpeVm5nPGJOCwk2wk/beuJu803r69Gc+GWwtf++AnparQ7SlMx9zVoxf953i937W5mFKKbYDju+8lx7HlmfXjN4tGJZR/hGw16kiNvO5f08xJ7UDgM0Dbkyhe9BLXwllZUSyqDLQRQ6N6vQhTEYfClErnIF17J3IIZb2TWpV78YtLF/zOAcw9mhLAa6OeynLofBcBAxsM6Pu42xnNYwQJOX49S4o5Si5VWlnx8cM7fr8P/qTiDAbofZ4GxFy2737eoDzhnDqGyQ44YQTeD+Y3kYJSfP3M4BsBWyOqtw27VSPECDOzvrMutPw/utShWoec6ynwaKSabYmELb6CJR135t13Y86Blcan9ahNsI7HmWQqlVUoAXAoQKdRbAOK+JYqkC3lEEyiODSXEUVum1ZC/wY91UEEOaj9Kd2zbHa4Vi/33mj6K595rXO3at/Ls3+e0QDltdUGn3l38tda3H+MiB1vO9x7tbjFp8XjadlPTxrf+w4H2co17Bhw1b0Jw7BJKPU4JatCB7vSZu2bUnveOfbYv40taed+cwyeMNowTyJSj2hTYBztUJgxrV4ta9jAuASwEYzteQD+3cWWchgtwS8JTAuo8VO1lJ6xs35LajP/j0KqFO1OESwln3lB1ECcM9TlndwYg81SRYGRUo0iMucYxcPqUO55EOmXJUiEVEqAK92a6Taz6W6YUSrCbWXkV8XII2A1tftDoAjr4xJ1rCYL/7IAi5ZIGuWTlIB/BshbkwMA2Dweliz1qDtIBtvnU0/9adPTxMD82l/G226BRr0zChUJ4wNo2tQhKyVasRCyl4UYDX0aH2awJiGD32IWp9GVbMqtcSexcB3eSC8+NEtHqCRI1gWsl26SMaYcpHN+b2RE+vzLqK7pfjVrDm8YXzmyK+gN+oBh/gEUZ4AyFKiM9BdyO21ZJLqmEZ+pUDTZv6DLlZjwXHhE0wJeoPmHCJW0HgVrBIA853fZyq09Gd/z5Rn/yl6pdhVgNxiO2nObhvg2QgwV24ppbrgmA6sGE9F0G5eeSTv50dhQwcFOmyODHhz/RmdBD6bXPrIFloAwHyvulDB4pvGKDlABHo3qgDfGZpG/AoATC3Lq4Yr6eYZyo60Ue6o52SYzLtYcDdhNG0CU25KEyZhRh/3+XOwsvSR0V2BMfWBMwU6058zMFaQzpxCvkeFrx1Q28O19guAOVaPgjFEeFU3VfzI0koafhorHYJj7ln6c9V0BZ5vDQrlVhwZb33KuXRLjM2xQ6mDZzYLhWGCe+/sQRQGo9G2sWpHA0BsubBa3QiTvWb1i9AKk8/617epBZwloFfCPukjpaKO6N7+/cxReHP7GBd9QzekFz/gjHTK+J60ZWo/QX5SYIpnlcuaFVNe8e4cb86jIDi7vyzTYp3r7ODUW1xGglvXHA2JGgDY8eV8PUvfaNDBnFMN8BGoA4y1kQdcS6Nzfal722npmgNj6f3/cln6DucZ796UxhgHM/TnCoyGKSLBXTgQVfZtwzs2L1WhAMAqmFci6pPnSaPMdyoAZs5RfXhwwwA17B+dbt1/S/r7v/9i2rFjB/m+L08vfMEfBQVZELoJ1tOrXvVKqLR/mS697NvBitp+wq4oC/ihD30ghJZMK/rMZz6T/vu/L4ko7c5dpwQAvvjij6X/+e9vxHF0CjuNSU9rV1ma82/cthmgfSsqyBcRMf7tLHDJHGHZNh18dfJgc9rTbEQqD1OZoQfJ3Ts1BzjyXUsKXbEGhiZJa1TY0lzkODMvRdkg+maO0MI40uHSZmkko4Lem2Jg9Owos4ejJdLDsFOIjEdOrkED2i07ArKOygxrtI76USLDin12W14Su0W7KLRPcPgLvidJJ/F5KcwpCI4IbqwdgmvWQmyrdiIlDZyO1mVXrXuKfVxHBjZuTUMHWRB49Q9sxtiEKTewNZ1zzjmRi7zYAHYuLR0DrjiMPet9M3bVM3vTm94Q70aSvbcQOF01BfI2TTJH2QguBs8vmGDHBOHLG/EZAOOsgEpeVQW6GQGmDFIJgK0DPNcSAabJIgLMWYMCvSx4XSkCXN5OFoAzUePoIj7ra9tae8mx97efF/3+uN6PfeSjb1H031JD4oiI71IA7NGWguBy3lrDtRxx3qUguIxureEcy+1qCkJ7T5qgBmEf7LFgz6iQD97JKa/Oq1ng1moPU5T5+8xnPp0e9ehHRDsENko9bJMrMqzmdUwAvJqDHt8+Swf48Xhkjmfb5a9q6TS1ME0uP/HcngA46M5Fh54GzOR5NEf96iDePLlKtcPIEU0Z7Qt5YHJLFRYiMjGzmYdPJPiBr6RU1KapdG1CNXdnbxomojaDwdEOYKnwb5pSDhXUG6t0qgadLNCZdRxDBVMaFCePgSAgypex+P0oE/EiL3rhPS5upYlNluT3ZnDn+QoRozifHt1c8iFHerPKYmTvBb1Z4JvLIWWgzDYhguR9aMxksBxRYPnfgmOdI6rVutSwWCpIpeAVjDYiszl318ispY4EtJHvGxRnQat/U7eX7xSw6qb9M+gtKdJZECtHgi2XZI4veXFsG1HgOEeOAKPPHY4NrRbr/TYr93jp3m5xy2UwPNcdzc8hwK9OYj3O2mZBD80RfdO9TUgewyl0I6DzKoz370Lz/A7iV98lEHM1keDR9h1ponYCAmk7MeihPte3YiANsO5ibHH3Uc4ouKfWYsO5FPm//LNvFMDXyK//YsEWAJciWOQAt3E/vdzjBtgKVJFIFc5fQQCnk/0NuvtYplGj7jCiweOhC4bRNjc6knZAY9nJM/7rRzyc802nAZ7d3MQhyiaRHoHHbzrqEgs4sqMsU04zJTVT55dS4I5v9lnfei0tIBPIns2zTYcDCE7RH2bpO4rFDDaG0z3nbklP+/kfT1sOXJ12RNmxRDSqKw3BrjHFXYdG5PEW80043+yOBlf1ySiQ5dTDu30+s31wuPK3ZGfnUGmMM/T7GiJMUzA+ZNP09bcT5YIeDIFBG30SsDJCkezxjSen63EK/s0X/ivt4RxDRNam8CJLbWzjXlAEQE1ah6FTYk6zcP7IkFy2RjZYBcC5Q94W43stbXz0fTtBIxoNUmbf9753h9NgOESUUjrppJNDy0KW1V/8xSvju1e+8i8QXHpLAGAB6U/c417pzDPPjKjvNddck17ykpeEZoZMKdXZz/ip+6WHPOQhaGn8U/r6174O+BKgQQEGYIUDnAcQzyMcGjPpoxd/hLSix8Z8laOLLiY2Zquje8HAulNVoAMAlwyiYg6MvOASAC9jXC6KjLAWRd260oB2vi4d5q3rpb/bIMXa2BSZov9ajnARgCr3W7LeNrdZsFjmw3lsPdpsMyy0cwuId34MB3cxT8ZzKLYV/FNqLjsBfLXeh+env2NntOO86EDg6+wnnEskGsE72BKHESLsR6QrakHHa3kAkanyasUg7oWjU+fJe9/7bkT9DzNeFZlbgwham8byYfojDlOcCgYuJgm0SLXXyWDJKB0WK70ErnOwkGosSFPzUKXSnoR+XPrG1z/CfNKW/tf9H5cOjJLjPbeJpsllkNqJ+NrU2l4+ex3xOQ1j+Zc6NwZ8DLxYf7vTOs6K+vB3HeHA6WkYehx7pVfWzch6CGrvqP0xT+WDgY3b02Mf+9hIMVx/rbUFVgbAzmMCsSjliKPvAx/4UFFLnbmPframHHj6b3sNsUDKB2rvqvA+duhg6saZacCwq5sc12DbLAWkC2NVBpwU4VBQZk1VsM99owQe/d9rXPmV9Wc2bNgEM2oI5hbONmqzq22QK/jk9BSDaYoAqr3k8R3zDUsQ0a+bJUlX8whMITAtM86DNgz3UpbGDaWQIm020i0wFCzp+tGPfCjWF/UNGup8RFWSOzACvJr7Or591gKAy45wfGds3frOBsBi2vBmRD1ejDUT43i1EWnowJKroUaqGTYerNMCNNIxevEgW0pnjHDjbC+LEJHgB/75M9LV9VvSwb7xNNE5k+qb+6HzMRig84ED08wYiz2DpQe63NjhA7qicwSyJYLWVIFuNtKxPJluuLAC5AlhYcBminj+OwNb76G0eEV1WUWyWU5eypzRllB+ttC8F5hBf3iDClpZW5yH7xgUpcpz3q4oe+SgEgSbr8UCothVgF+OKfj1nxHeXj5I4pLW3MnvPVxb1PQ1wst+AWb5zjxgga6/lyJX1vct6dJGhN3O6cbjuq0Au26+FZZ8zeivPGbd9jmglJst68ktlDwqne/NJmXgB8PCaFPBTg5QwOJNNF9dqgZo+zBIeDfRhO9OzGYATN3fK5lX90x3UBd4R5rpOIkLOhFQuT1yfyuA33nybFXCVVAq058Fwdb9NRJs1LcUwmqJ/jrZ+Dv7VDCqalCkZdMrDjYICO/2PqX4Qe0z33cWQSEIzgl2fqpzD7aJNuQ40YkBJv3NTNJve9hvpCp5vdWDCM9hzCjuPEmZiZh+rW+N0WbULXqSbRCgJBteqvKuR4Cbg/X7+yGowAJgxlg6yINFXA8wSXYn/bU7hK62TV+XTsbN8ke/uCvtmhlJFcBZ6Er1Mm/RF8yJz2WS8qUHEaUJePN3GRCLiAvlYT8zRgXApsDU8DQFO4jtagy8sRGivzA0T9rZiXo4CuM6eXq3pZsB57vb+9Nff/7r6Ua6/H6AehsGvXl83VBZBbUyZaY49kyck2tjkY1rNHpnxI6+H2Jb4X3Wg1+Am+9vyzfPNoPKcA/58QLgBz7wAYwr6/G2ke+7K/3ar/1a+uhFnwDIDqVvfvObkUJkBYTrr9+NJ/1TYfQ89OEPI9J1r/ThD1+UbrrpBnKGz4/ySF/4whcAEJPpFx/wwHT3u/9Y+tpX/yPEsSrMCUYlq4VGRijy36UBcBEBDmDYAhzjc2mblB7h3CcWXqw/VVO4Su9NCZ59L4FmnqUWoqqC7uy8CzV8AfOyADh6/uJetWg7x4M5pDgMA1C3AOelOb2xn/dTAN/mtuxH3e4mAC7vrdye7eZDnASQxbpS79+GwazzUwaAzJ7yeCt3/sgTxrDWSb1h884AbYJTgZv9zz656hfOi6mpW9OnPn0RKuM3pj5K6Rk5H4LK76sLYz0ARJlr0foejwW7AKN7cmIoIQnAtVCSqjKUrvz2J8jN7k+n3+2X02gDwTcBMFopTQDMrtMIieqAyEGMllcrbY6vQ8CVqL0vdWcEVCOsc1t3npJ+8xFn0g4g7nBOLH3lo5YlRoN6DzNAMK3TQJq7ZT1f85pXrbr51nc8dgvIuhg5TLrkhu3p7LPPDuaFLx0aGxFuirrcq33heJqfG8WJ05be8Y53NIV+VTjmIWN+5RJq+bUk2Ff0ZcHvNNUz2kihcCwJgrtgYJm+ad9bqNO93EXKLIRFiQO1C0zgPD6Ok0pHcoNx0yHDrqWG+DT9r4rDNZwuzBF5bK0lCCnQBqTT1bPQcWbsVmEyWhZJEUarpAwybmzvSe7pc5/9bKS0ygJ0vK9VQ+IHIAK82t5z++y3NId32XSOJfNb65nXkgMc0QsnUDEhHXwGEDxFzk3MqC6MLDI9cOSj1qKCF+FIFy1Z2sganDkyyBydZjaymPWPpodd8IJ0RboxHdjQSIdJtKxBM2vsY0EAjNS68DZSFgmSYSxCQwhuVLoYJMs05YKy920BwEcOzpzD2+Lpbyo5lZZuAeYjt9eSRbxFQrRgr1B4DqBjlM98wRwFVi0qIsIBlDVejDyYz9wChN0ObqwiV5roAlWBaAft2wGwMq2QuSWAr8JV8c5ipnhVAGCjwUx0XQF2cUTwHlFeDMsejiHArdP4AYz5LOUZ/Rm+V/nZTNkFAFxjf8iSIUIWIS+ipZmx5XPkOxNk7XQGvAuUG21XdMSc5Zhf4avwcXAuBQLmyHMk6ZgIbyXdyvP93iT1fgG/V45T/ggAfA3z6P55KJ0du7ggav92noy48zbwa29Eeq1lOiOtOcBuAYIj6utnawMXAljm/vJZ8asQyFIEy/JHStcTFa4B7Ae4lAG8+z0CeKJxPgJB6xRq1HXrAnOK6QMYUYq90C96oGy3Q8V711OenhIGyyCR4MN7r0kbN/elgyP0VzwPpkhUKUMhQPFJhoMoAhP2ffuMrbMOgG+fmXAVRykAMNVKeVwH6RPSAql+DfidTv1QkhtpZ8dY2jJ6fXrW/U9NWw/flLbjmJI1MYPK4+Q0C16AS8d4Pn8QUcLRo4Gfe38Wx7LjLwDgMETkL/L9GBTsrj483rw75QxA2ZiFAWGKwwwRm0PQRA/3bUMw8MT00o99Je2n7x0ib3PSMUmEq05eb7eTK31sQtop4ymcylxXO0wGKjtF3vqcdGNrtXreIjVGR92dWQYpNASk5rIuRGkd5kKFKc84477ppS99KYD3eenA/kMxcWhcPOABv0h903ukr3/939Ott96KUffb6ZJLLkl/97kvhLiTehiWAzTfd/f3rk8Pg5lx88170r/+y1fTjTfeiKGCCkLQUbIK/V0aAEePa4l6LgK9S8ZD09GxOBqTdTDsKy3gsgS/S6mxTWOxnNMXRCCbZ1sRDLtFC9QqtluY/1qvqxVwFw6apqFSeliLMx6jhqa06iqOUkuOmBsfKTGMmc5e0lJwkFRvA4DtA4hqSBv1DSE01P3rqIP7WlMEmJSF85/zYvLSsWlM8WIcyE4wYmcqXORKR2pV4aBY9J7XkRlolQMbu9KBkT0BgLtq16aX/NEz0jApEm9928eZI3ZFHeA5ymVVChVo16EGEWAtKXOFS+dsbtHSWZLtpqhxqnYNxrsA1lz8SOXgsnT0vv6CP2eX5YTg8rOelQ4POIjSY6b8AT4EC2MENjyIjL711x3XAra/6QW2f6RXYjPLNijLut6W/r/i1Zl+ONufXvD8P0m33HJLCOvp4CjTRnN/LjRwmgdptbXpf9hqji2vzX6hU0lg+p73vCdfY5FauOw14DzDI8395HRSRfIsN9RNFHhyMovsedxh1glED6ApD3I907D5cJphm3m9poKs5SUOmTjs+sS4pZQf5jgRbER+sd/rKNZL+Is4FvNPhTrsH7vok+mcs8+jjXKEuorI5QKd8vivZB0AL+CLhXXsKO14u1OgWcgyCLZEEQAYQybWNo0LrP1OFEulQhsFbrAh1TnC69IekQmmdkRJBgAN+4ZvSOkEJsPNU+nBf/7stLt3JN3cMZKmOrHcsAR7+wfS6F7qCQJ+ZqgR3AMdeoaJeAojde4oNKFjijMs8QCVlIhSHVv+vq8oXRQfste0jBRHLiD/MtD1LjMAziHRXH9TAGz7zFmvz38aLZFUmqmJfh8AmEFk7V/iOOFU8JhdhI/aucYuAbDAl4Wrg3Y0EhkRWunmtLWUZev6SqjQQA9Qa+4vaFmapuWNOnk+Al7fBdQKXZkhGyWUBMUYxroT/Kzyc9CfNZa5B9WQg70u/dmmMBocwDfnz5vfqmCMtxaUqvAkS9/kdz96GHfz8Wv786jnNPQRPTvILzdPVhD1aUtXTswDgGfS5VCOr5uoohi+mejvyeBZADD5v9XaFnwr0JYx9OeidIx5vIhcSXvW4x+dT/AL5RmqW8D5UIEugLIx7pDotRaw9b47qOXbpih52sCF9dJnBcA+HsWx5hFpCYLXIWjSRL93UqZl9JZ9oZL9FtRlE/VCa9ZzpiRKFdGiianDqR2xFRt9nkkObZImADYYkXPljRpKPZMeX0Q3jn/uW99jjS2Qc9gyBRrlAbOB6cc6K8hxDDI8faBxIO2CHv1jiOY843+fSG1gaJAscNP09Q7KtrXr7Gqpo6txWeb75gPksjOt826IZUkFNK+S8TlG3+lh8WzwPjM+nzb341yh3+0n+ts+uCuN9G5O3xyfTW/512+n/dRAvVHg22NUx/FmjXR6PJ3L+5nAERNzrP/4uQMmQxdjMJyNXMcERsIU/+ZDKI5rw/gwgn1nvTrx/IdRxrhy3uxGDG+EshJ3u9uPhaDVn/7Jy6CejmWDmevddeLO9Bu/8VCiW8wH3MMVl383/cu//Cuq0NdGO2vwPOpRjyLqe/fw9F8FLVo6tNupaFzBEIrIQumwuytHgJuAdyUnb2EctILfRSDW1cdob2sMsPVza68oztHc1v7j+iUDqoUGfEQ+6dLjLQbBmXPkdyXQLQFfCXSLiLOX0jxP6Xx2USnKQDUvtTh+cR1R8pI+Xo9SJI1Q7hbIdtBPojxmDJQYqMU1LH6P9Uv6GWtDnZQWgaqaLW4fNbaD7rHKF1HZ2al+xNgGm5oviqSqNRO6LkTSLFO14ivYYLjTEfiqMAnMpZtSZ21fuvryL2IP9KSTTv4FuCsIlaEUP8e5KgUF2haeIQIc94wwVqVJez/yTHNRmgybi3Y0x1CkUSgAACAASURBVFsBV8eVEa2p6cMAWIx9qLDLv1xfbadc2tOXkTlfaiOUOjdHRAdX2Zw/2rst33+l5Cq+ZD8OJgP9txOxP7UmQmG99NyupvEorTUz0U+Zs20R/QxAGRpEBAssHcjYOmJ4LEo3LPtHrrCjUF0FSrA14O03ZRm1lfu/DpVZ6pAPkxbzN7F+2DfHhgGkUrIRtxxDT6nKnB+6SDL7rL1L6oLb5bKza4gCM8fMMA56BlBZx2JoQ2tjbHQfc4t93nGc58xpnVodPfzrTW9+49vTeec+NVIypnF4t0k/bJ0/j/M5rAPgJQvOsQRNbk8AnGlJGQBXI4cVXjvAwFq982H1ZXVTjS8FsWLidc41QZRtNRxrgBgDFhMYlrN2hq1ye4fTA/7f+WloG96UTfPp6lu+m/p2bI4OM4tIUhdqrZOjeGHJMZBqalTtCOrzEQtx2bNajYViIeWnhYkgW4OlUTsXis2+ylJHWk7ukDnAGSiL5Bdyf6V2lwC4EvWBVHE2uiRlRK+u0T9DMlKgi9+Lur9VoyHm+Ep75sidTAwBcI3MWvIImrMiWFZXcXz1qM5s5JY2iFJHRnvjcwbAXTRuiGUVIDfAL8ePiG8JfOM8GUhn8EukGcO9nftQpG0eZ0WM0cj9ZSdvuaBAh/iVr6ZBmf9W2EeLdE4RmSK4oAEeXxsBBmHPcBHT/R1pDwvkdaOVdM2YEeC2dMXYbLoG6dubZ7pwgOyk5BXqzx2nRvmjaruljxD0CBYnE7uLN+8VEbVq4fHcBcV4qgHB81Ej2AhxFr/KYNhcYcWJzJmEpQCg2EYUbZOCK6qSEjULfA8YGh2ZSP1Ej+vQ7zcyuQ9A1zmFxMw/fOTDwrPdi/jL5MEDoSjemB5JPdupjcmzbhw4RLmjwdSGg0cGhCVnou8XbWDkMPLAl9IEj3MCXN989S0QAJjn4ljHdwzNnxQDhyX9owGV3ifkorZhfiRtnNiXnveg+6STxg6k7qH9acdAP+UPRhgbS3Noc5S3FLuS6bAwN0UBtGZOnI67Mc7Zx0I9Sb8y576Lfjx8yLI0Pal908np0gPMeSfdPV3wxX9KV6NM3oDKhhA0fTOXWCAMXTggc3kjwe9sgFunJ4wfbHWjv0Z5vaYpdmmYj+cw4e+qDp8lTtTVt+jx7ikNVV0AxyP3RuRXe1/PfU9PXzrttNOo93sJc52ikTl/WkOmB8/6NpIdBTS3UiPYlxGq0tgyYmckwvqz4xhmN910U+SZ+RxC3CqUL7M4lPPvXZYCHetvkSNrIyyis5drW7E+NX/3Qxn1tQyHKtaF8Vzm9sa761JLx4hJvIUaHVQHR0gpwrXSsz8WQFwckV58lNvSMbOdkW2REBop3vP3GrpSMq0xHA5p3iah2XtvNebv2ZiQi8GwTKS1q8tKH9Yztn50J/3HiFFO6cl1i0v74Hj7vtsrMkbKBfom8Rch1eiTRT9XPO9YEeYZosdJMAtbrkod4P6ew+mS//hbGC2d6X/93EPTvlEUvuc2M6mVANiqCUaApZ/LMlsUlz/iJkL8LJzbeV7zfmetb29voGzhPAJcBbdrmQbAnrD9rdnMS/AcuZ6AYO8zH3M17ba+z5EtEBO+k8Ci9zp9aornNUeqjc7YHpgLRke1o/1bR8TqX7ALodorAtXdvzkisMOkq3QyP0v37cTJdKz+W1bemTKnnGhqBsJEjsesrbs1QPCKL5xfcwTYzj//JZHX3KxDTs6vn91X9oLHFKArajhIHXMF/IYIXChWqZ7E6h0wBIzqA3G9DdKj0hwMEXIR52YA4ESnqzUCKZR5q8NSzfnMHenij3wiPfGJltmD9YUexYIGweqewjoAvhMB8IIBmQGjIDjDXGKiIXLkp+xhFgA3QSULp9L5c1J74eSbk7WVRPZDSIk38CbWT6U8AuIzv/CiJ6U9PUOp47SBdMW+K9P2u+9MwyxmxlwFWI2wnuhwAO6jljs6Ylpw/VMVWuAqQFOROf+dqcwl2C3fM0wh0zlTfwPw5neT2bXiIgraCoJL5WcM5Fy3V9Ar+JXqnGsCy7OtMDFVzMXhOAqyOB3pEBDEClyDwsx3HQJdjETp0FKgSwDca2SY7TLoJQJcfI6cYP7VOZhiWHVl2Avwm3N7c13fOI+RohIwcz4jzp5b+rXJ/FKf5zWUnUM1GKyl6bofdO+FCHAzR5qfmgDY36WCWvaI92BemldM7vI0FzGMjPV1GPbXDM2lq5nrrsBJeQV5t9fTTPuhobb1nwoA3oWn7DQmkG2A3sGo/SubeT4MWPN9MW5DJdyD6zawvBEAuFB9nuc96v8WAlhSptswaELBPUogtaUd3NPGRiX1cS3tRG4bIOA2QEaNbcb3HE4ncs5tLNivfuyjiPreyuEBEXtuimc/2I8YiF5Po0lEzBtErLoQXpkaQ5SBSS+Af4Ct7ADwlW3Lwjmwurlvfa81toDPQtDoS5ZKO3NBR9Tt1lGXnRZzILKu+cm0tUEfmBlO55xxYto1PZx2CSYtem9B7UUqMtmgL8s7V3H05IhwfvDMes2rnvMc9OGoKsDc14kHXbEda3dOdW9JNzRq6QNfuypdzR43KG6F2vMUzhkHUVQmwPAwiuJ12r8C1BbrQegNhvqkQlveZT7vjHOv1xHbFmVY7jQnjLRInHZE52YswYM3fm5mghyuLIzTYPz0UgZHheHubsAshrSgRdVuW9L9qkwEGhGT5H4pjBDtgQOqpG06L8xBw+sAUGsISTHN1Of83O/SIlitALgJfluBb+5xZb5u873ZA426t0Rg4xiZuZT3WwqAS5C5ABizA7jM4fVzAaZvU5/yHLGQNK/oSDhWTJitkeeWrRc+em0l+C2vL/+qEV6JElA55agO28C+FmrgYa6sDNJlC5SVN6KkFP9a6cntUqVW++K8jYL+KdCULmpfbirEG6EOgLKSIwDHOJGkKVS6K12qWt8CQ24sXXUZOcA4iU8+5dfSyIwpHRsDAJd1gCMVBwAchezDEbuyo2FezY+oJpLnMMeVoNY21elkitTRXjPsHw5BztMqeOX9ZpGv7EhZf62yBY7Sd2MOpU+pwu5LUKoImfNgCQxVeF/LSzDZi8PR56wTtw17fnBwIKjG4zB7pF8f7VX2q5Jqb+16PZkD0JWlQ4eTd6UXfbo9baf/6lhBoK0oMyQQn+G+atQqz4Et64nT/2Ab6UidnqbM4dZT0mMe85gok7bq/kfbt5FecfDgwbR9h2AdRgTRvvde+I40MrSPeYbzIoaaS7HxHCjJ8uY3XpCe9ORzozSdbCQFfo+uon70p3MXBMBrmDCXaYuVc4CXn1RuzwhwGF6h8OIcjUcVsNcdub2Z9jpthAOjJMaonYVLWohGKJyF58T8EQZPR70vePKxyBgy7mXi7cW7iEfzt97w4nTZzG5EYA6RK4w3RUBJ7oh1OxVRCYouJ3RiV1gmhIZkB/Ie1NyWv8vvIyJdRKHnaMTYP2I+vsq2KwCwFx6iVv4UlmUTAIcAliDalTTz6gLglkq/0qf0kgt+BcHmuOXtNEptK8Gm+QEZ+EpXLgGwUViySHMOsIsP20lbDiq0OcACZc5kJDcoz/zrKYCvVOf4nQMa1ZU2bZkjo7/xfRFB7lDgigVQwBviV0w+Ef3VpC5ymg2HGqgW/FYEwrwb+W0Gx20yQXI4AXILRi/nmgW9imAFIODLXKmI6Cvnn0Ck4CYW4WsRKLkG4ddrxyvpyrEK6s8z6WaA6WgHnuveU9I84ldttVPYdweGex9diUnVPhKLpxOsYguWdXGylOosIFYMK9f9nRMAAyDmQxnaEBOiVPyr8rd1ffu55o0crp9H1AX92Qhw5GyY7zzcSP0Y6ffsHkyveDQ1fg/cTFsS4R26OW2kHIr2wQh9cI4P7eSVzQxNpL7O3jRLBLuXKOEQtYFDh6VwrpRsiKgSFYB4ffFfywK8ln2DwR81LOkLsyymfKyxUBkNnqPcmCCYolaoS1LrmdpXW6b3pT/85Z9Nd58eSt03XJt2kos7Qj1Tj7FU7KMEwKHNxjgoPd2es5V21gUtStqjzsN5+vMYA2SSkgqXT7alT337pnQJwZND1f7Us+NulAM6nPrw4Dt2D956XdrYt5Hzy7qBlumkYTejPzrH1rVtOVeDLm9qymz0P+YbKc+WYAtHnqwExsVtAitraemV9mUukYWhLS5riAmlhlfOSHAuUeg9cW9QlzsHsmJvlBAExAh4Oyj1NONYZX4yetAFtc9SSEbOFH/RwPb7UK0tyvYYCS5fnkOBv7t2BLiwJ5alObe0exklXUSb1jFZqrSWdknx3ty+9dktmasKx3FeL1uBb+vfR+s3revtErvoCMC79PcCGEenLwHcwrpdnrVUXg+HEf3BdcI+pCPE17FUYGfMYcWI70fk0IhSqeyaxXUA0lHFYXUvx103jhlVznXSWD/eayujZvbnyKFc6UX723+noIBWemRHQL+kma698v2ph3nlhJ2PJN9fmQ7LIHUvUKCdF6IOMDYI618lvGHLv8z5Fej6EoyEcBDjsAIIlokxPjayhEGy+Fi2f1aRRt3e6DH/5qWkEx2U0Rcq1+tr4Oo6UHRg2/vYDhzXHJkxvtunVPH2wbVrTK7ylUNAzL1S4nFSKnrVCb14HGeuOW7dMHCyCvTKL68nBKRQ7OdAwRLw+kpgfFSKNs67duzBKQIObR1FTi9rR1d3qaCeWQYhZEdgw3bqUkdIi5x1Q2VmAerqI8DY7hjekyPQrDsHKD24MT32UU9MnWCZLv4eDge1gRe0QmBojIztRQH6N9LDHv5LNE92dM3h5F4HwKvsgO52pwPgUN71SnJeb7d5jxpYjA7peGN4SGcFKg5S1qe60t9iRSY9DccKXpFYjJiE1UXtgbo6g1E5gbJh+yYWmI0uVIfS/f/iSWl0B5P73L40NYDhqlOLyff/Z+894CM9y3PvWxqNNOpl+3q9rmBjgym2AZMAAeKAaTkYcIBA6L0ltEDISU4+DiXnkHKAUBLC4QvNOQkfBwPBhgMmmHIIgSSAe9vetKtVl0bSjL7/dT/vMxrNzmhGM4ul9c6r3/xGM/OWpz/3dZfrdsIjzUQB7CJ/mrg9FiZQsaYsASOO1RJXLl9LHNFFzXeymRa5QHtEeyFmIoBYF548Lph3SXIuWAa3MI8PVgR84t4si29MgyT0KNm7i+I7hIsAmP9D/G1wYfY4XO7UQZlFZhWttx1yh1ZaI84X8JVQ7OmNqJPH+eoevLs9VO7OAriJ23P8rHtJASbYKAAsK3Ngfw4A2HE+mrMknNnBrQCwE9dIWcFLCge1iZQHHpKYjGWPYU4W5lxCEuQeajxUODTPAycoyD2Ml3sgvroXA869s2m7Y5rvsAIfxQU0m9lM6qPtFG4bYb7EAbfxmQUvJ9CrdVvEQvKZjAyobulFQI7EWMqLKkuwt2Agv8pL4Jb118nD2qyXGKgeyqplUbGU7QjKKbSXbSyYGYB51+S8PbCr3/7rE59MoTlhFuZP3F1a8opJxJ0Ly3FHdw/e4bSZ7j2JtYHT+nBvmcLVaB4zvJONSlhJFEBqIrcuNgFwAyvfybg0eH/4DFCeTPqQ1cgVVnrX+pAlbi5DqMXC7IQNzh+3c+n7Vz/6AXYhcUa9cqUENUuBFkiuwjoYZ0EUy0PqL7lTh9y78mDRb7LSZmClXWCsiTBtCoVednDIbkUB9L/+Y5f9O7LvTN8GG8WKYxDYEFyEcgbrJorGNJbqNgSOGdavLGM5hvEJAAv8ivhKz5hj/M0LACvdDetTG/M5lYBgt/0wVzQW1+bQ3sEaj0DdgaCQpU17Ng4AVAAaCMwZQIdi17RGRzIUkbpISyhLsJpdAnUHKY0kpIf1P1jopiZGsc4jTClGC8FPArh+l9VPFj0JRRLo86zPDpKWpUH6reCeuSwNUkkbJUL7kvKgEgCs9v3JbHntXRUUagWWaNfGafHUKsQbua19oY/f8b3vlbKmFtXZ71sENJPnlM8hW1qnygC5svt9cXuXGZ9lNfkhDGtpFwrhBnMoKEWAI0+CNHwRilOUJUiCu8KRVgLw8shQTk8J9nqXJ4KsTVnGk/J9FrhB6uhGteYC+00GENyqcnpaR1mLgpzRKstr4iUUu6j0XSEYHWi953NjAOdR2wI1wM//7bPksF+0h132IhtFvl+Qqyj5w1vlBs16o77Ps0kFw0CRwsM94jQnk/ekTh4rXaTEk/VQcpVSNqWVjqJ4zJVYJDWP3LoNyE8nREeaf4HhVwaB0hCScvOljsa9zy4pnm+1rKOl87OWayrNJ03JeH35dUZDSUqG+J7FFTgDQHSDAYKdiAPrPVyFqthajUH2rjnWUveoUYYPhQa495E8KxObUeE9hN34Xkjav85uYonZ1+Q9NweYTfNZih0nmUz2zPLjH2xB8fsHBpnbE/xPeCRKmSzxxyqX5xrHIKexGsJoKKsMHOwBnhtd+4CEZPfWDKvbqt7xlMkt4O3HPpWdoc5w1qTTSjmGazOhdBm8AKW0lYg6N0foVF/KPvE3f2avfPULsMYf9/l9GlqA6x1u6++6CCBDapcAeqPrnW+vGuAMZHfN02SRnFg0/90aksiNujZcH9z19P8CbjpZ/OhtM4t2+1H71T9+uR3qH7W97Ues9QyEP/J04neKawGsrWxqeSaMhrAILubY7CQIxQmgwS3BU5udp2/3CSh+Y8WB6tkhFtcZmj23TwDDIV1ROAIhVpFV2EGuLKGBaMM3AnevE8IPLs5+H/4X0Y6DXrklKq+uYnMVg6HP3FUAVKmO5O7ssbkipOId+4fn53WrrbtBRxDM70i73SLEcvAaQK7Ar4NdgVvuJbArQO2kVw6M5Q4twBxig0V6pbYQANczO7AmCfyKBUogN/Rn0pmy+samUX9Kcwx49baRplmvkr5Okw4rEvmJ9Kqll8/kHJpumcXFOYn3RY9xN69dWL3unM7Y3rm0TZPrt21gJ7UfREbexCa6EZBAGgYA8DxECXlZcrSyyHTuA0kxvYmVF3dlz/9L7dLK6bpAHIjnP6UXFHvMpp1X+1PgDdMCwLi5KqMWQARaEktNjOPyjEXw4FE7A9/mD/7Oy832HfJFsxXlTGdPByybBy2zcZA4UATrKD8K8tMcBaFCzcYXpWO8MJ4iZlp/U/u0KJGES2dAZlwsKBbP2anCAO/AsqMYeLY0y0rgRVPUSVzPOa3T1jc+ZR941AXWf+ww1yNUM0lmCGVoZxBJOO7I4JaL0N2pCYZCTOTpvpqIfw03rRnFiHPvLtafjVhmZmA9H8VrYAQN8sjgFvvIN75jR7HgKAxgDrK/eVfyhPErNnZfJxOrTUw/Fy3OgTwvrMM+bZPxF34PShiHOh4THMBOKZa4bzu/WAAstuDVIxiuvuQaA9GaJ0Hp85//HFr630rcPXG3XpYntvj+AdQVcjgWA4dSILHCZ3kPNXJEt9QpwIj/z4IfGV7l+ugxqhWsqUveJxGgxo0utn3xArW0D/pZEfRUccEsnFuhfSoD4NAuEmSlII/ssvPE+olJWIeArABqOIrHTi0tGupYGPt19l8tT1r5nFDuSgBX68cCMZwZlKwOEIhBziFPtMv7jd8kzM/PHreuThRjqRHrwzDw/Zs+76EAj3jk1TaCnnYeRfDCYrACy9OlhYXIozaQH3Ja76Q1K1f/apVzQ0Jj41cALMZ9eigIMaQp1ki5q87geSPgstKxuGbKuzDmIllqGEwaU8vXrWiBDNZuEakhbyIQyYNFZExByRbBa7UGT34vUlAU6r9m4zeUyb0gBXDdJpy881nAtg2ySM8Eg/IyTb+2Ya2dIbylXdZRyZknAOTK86F0npS1npZTAhbWqXJCl7h8IgBO6pHIdIV6FT6HNSOWQ6EUwhlZZMf8LCR7/ZtQ4BL/K8VyQhAr12znHUAKuP6bX7NnXf0M6j/hDPRSRDRynIIu0I1U9/52bdQ2a8YoVjYQYzmrtJijNYHkQKBcf9sQAgen7bLf/U2b2Dht+1IHbDqDnz9gxBnn2Ai6cImTdnIMn/xu3C+mlBNMRBfBRJy4HoaovxgHlmNzcCsxrtgOUnlfdIttAnYjepOgWEh+q98SgMzvTmSl8wpCgYRqbSqKiQ5EWe7pQ92cpkPAFsSZ5h+lOnIgKgDMb+jmEpKqkPvX43EFYN19WXG98XcWU6w6crAILs4xF3CwHHvaJBoygOsl0itZjANYxhVM4NlFOJFdIVwDJlUW3xw9DZNIr/hfL1U3MZAnCmqAJd8lHlqSz+XNETmyHFRzvgCwW4ylDMEsLdbnLJv0qM3YIe5/G67P92LxvUsWYLpxV7ab79Gyd263lu4z2PSHeA3g8j3IDQeKADA1ie6MIrVSLBvWJBFjwSYSXgDiVrTfbQBdlUNWYAHfPBrpHO2TgaBt43zGzoAHZmJUKaHoJ6xPZ2O9bd13wDbPLNifvfClBGAexJ2nD2NJ1glROiDBmpXmVBp6tJ5ryaJ7f1sR7sv6aF6mk/mtfNILmqQuvyBYozmWt0orCjaFW4wrfdv8hG3EvPqg/Iy9+OztdrF8picP2I5NAzaOe6TcvbQGzYg0R2INl7D3BXImxt0s1leyYqEJ7vExOD6C69QcY4jY3pHMoB3t3mj//f/8M/4u3TbTDRhmxHp2I9+dmcvMIwkSyisdTb6LsuwWhP/7svXuD88KljZZSLKKZwRYXXvttfbSl740uLsCHrV/VD5C7HWp0LualnEAsQrAXApUPH90El/pzMFYNa6//nq76qqrgvufPKTKHiUAcDWFPonnBgBcAUTRLlJAyP14XC6S7GtDGzeSF/qYW/K//OUv228+89lFpYlAvgooKwcgTmKdVnOrav2v/rvuK//bfuMJTyKOHcU+wnVnL7keWAvkHJFjX+sm7cPUyJ3W1zPnMsL+/TfZ0ZFhe/BDr3b99IIDYJig3QqstEfaDzkR4DufQt7xNaS+o1r5ywLrovEeWaI1dtXX1113nT3/+c8n1/CIW9YW8BBb1+PXhaPkKAOAiy3nMwrbIGxmDvDzjRtvtGc+85mIWa6OTG5wKo7f4t6JMnDss0Xm6HWe91ZKuUF4fkaGRxxB9g0O4iKMfC5Cm3rXP22LDSpAljxYisdZyZirVD6er3E7g8GkF8+tL3zhC96nUsqpvk4gJ+tzEt+vkIa//uu/the/+MWOUzzev0EjSBMA17duraOr4uQP7kuyuCoeN1g6AGUAmixxSjM5Js6ZmOn6MRVC9PCr77jGxoZmbG/XiE2n0CxBYLSANU4DrpvYy1nuNZMnzsFj/BTzJjeHSHalLTcJrnc/VAHgBOmR3Dto9hKNt8w3mmj+UWqgQKQR9EXhvgLMS7G/QrrB6qvntcmdmK/0EriU9VdytufX9e8Vh6ZYX1l0ifXltp7iKEl1JBDsAFmALSGzCgA3WIAF2twCLHdpvuvUb35+sBQ7mZXOSe5JyjTfJNsBjQFcA37dIi2X4KCPdNZnCf9y53bwG2KAXT8Qqh1CouVBl6z/wrn+kk6DU4ISg/tqhisOm/IvwBo536PYXrPh+UnbB7i4ne6Uy/Ndo0baIyP2t9fG0rg6d52BOXsrBt4AgNMiv0oBjFu6eQbkBlhoDdASLO5ynufBWMrycnVBOIJJhwLItVX5lhTnhCVYYBjwIPIrMQICj62fcg6yiHZMZq0PgLsDJN99fML+x9OeGazLYzCIoqlcYLFGnckGhtaWNpObmuLDUpxT2YqxjqZZsygntEDgTZaiirGJp4CzJ2s5Yr1QnnK5EqfkfovbpADwopRkU0fsjPykPYzTXnr5+dY5sxsWcSxUTPD5iUUbhIFyHouV1q2ce5UEJlfNib7BjI3A6tzFHJDgOomCZmIAkqeeQfvk139qEzx7tHPIDmRb7DhCakrkIppobqkO8fW+YbugFdavYMVrzApz+g4NEQ/KLVpWxhB39sUvftGuvvpqbxIJKSvmofRdoBEAXBoDWywAR6vQyu8xxlXufMrvqeMTn/iEvepVr0qYdiv0bmIRaVQAa3Ts+NpZzmLjN04Y1ZM4Po9fxNVRwGgejwvlCn3Zy16xZOEuFlRXLNiSxTvs8lEGabQ2q72+tv7/+Mc/am9845s9Zja6ZEtvkiY+V/FEyj7Qk0GTTHjGBmJ5fvrTL/Fbu537wKcZSQgAvyj3lAsY10ylPJJIlHaBZgFvqiIr+GqL73JS6KclK2Zt4zaeP0dctvbUqLz5/Oc/b8/DA0MGDIU1SNFR9lgX47fEAhzHUYlXhAw0cgsWAJrH5bcduv8Pf/jD9ppXv46qFYUanHLjN5EHYwcV9qJEdubzp/720/aSl7wkkBIiQ3X09LuUGTkeglGp3vETZM1G5u8y2W2Fdaj8+A4Eex5yg8L02r//e/LSvwDXZ1y6+V5jW27/vv+zhg0M9dtnPvMZe8ZTngKDugi55C7eCAu3bD5d5yatverZ27xgHbRAZF8uCHKKIRAABkmlAC7Cpe3QiOdwP5zAbphX3jnc7JVd+lf/4Jl2d/+wzQygqQf8eTyJSFQgsBmfHLH2zbDzehC+gKr22TBUIiFTYeK4FSgC8BCTUpgYko+jG7RukiA/j/vlmuACFNyinTTKlzT9H0C0uGmCe3OI59VnWYAV4yBwLPIbgWPF32qpF0AtBr/+m8flJq7Nfq7AsNIjEXONJdmZobmfs0XrRTkCcMY9nBsorZJcp51VOgHiaQCwfm/zlEoAVXd9Vl5QXCNFQAPoDdmqlM82uD5rnXJWaLkSy7VOAEH6BcEIypd3pucgjEd3eAnuqvAibjDzBDxPAxCOceF+cqnuxvXzTsDvLvQU9wCA95AC6Whqk8317LBc9w5k/E1g2CEAK5rrFK9WSKdwUl6QezOgxHP7yvWZtgUuOOBdlHuzYiJxEQu5kkR8FV4ptN9pgHCavzblw6Oc3bDOno9mveMYrq1HJ2wnFu33PuNZwZ364GHfnzJdpe6eLwAAIABJREFUuLCQ8qaNDcwXciwQaokOXHk8RrF5nKItkMTpewwooDTyGSh9ENZakUnlGftSlmV7yB3Yg7A5OWybyFe4feaYvfxxD7NL+nHlv+02O3MIpcwUbKwsNz24M89CnCZnMMW6TUyS0qEX1+eZORsYHLADw2OwG2+zcdjDb2Y8feIb/25K9jAhF8eODaQ5arMOcgtO4ybmqSoUFuKhIVLABYuByhTASxP81j/46GPaXyk0XEuPwPJPN9xgT73y1+lrrTe47RVcoMs/pVEAGbYMR4F1vUu46mJNnSO2Te7PWdzwvva1r7nVJbAJF9+/uA4BqDRa/vrbPlxZXnm41B7BPV3piohfF5+I0u6xx8gy+M1vftOe8pSrVihCtXZtBPw1WvPi+lcuZ479+Prrv27PeMYzHTy1wbKruNsZhVgQj6ysTC1kzmjNHbSNQwu41uJJde+XYIbO2cMe/hwbYwlZgD9gYXGj5wIOIRCMFXfdwsIur6ki7pTV1qrR8at5JyIxxWbPsMfe+J2b7Am/9mueC1nzL+8yW2yf9Th+i/f/aM5bUqh4Gii8ygJz+FyoK1bPr3zlK4zdpyYeGpXMgOt8/MobadmA0V60BH71k7xRrrzyyoIrewrZTIzMHoPr6bDqW/fCetn4/F15/ak+G8IYJZ8wCrkbv/Mde8LjH08cckhvFJU6A/APSME6Mz5mX73hG8zlp0NIhpEOpWW+wL1Q/VnlzmgC4PrabV1cpcHn2zAbmr8AaWH6CADDzAoATiGAylo5L+tbJ793kPKiZRzXnWnLseD/xh+8wBZ3pu0Xw7fZ4qZFO5IDtHSTr3Wwx44fPAJO6mGWpLHGJLFu/lAlnxay1YSVzTP+nwBcn1kSNoXqijYqgXMHwHKRDporMTlLfHZXF36XESnlAJTP7v4cCaYCiJUnpQCwlo4AjgNIDlZc5zBOyK8Uu4t7nn5LwG8BBPtnuUiT143FVC7MIYevLK4B/Lb57wjyCA0pkKzyCLfJFVrP4RkC3ALXrfyWZhFqo43d+OVxvoB7wK1cOJUKiB0UIODVpY5BYykmxzzfqyZu5JVFKm6kPNeZZmkjv6fwp3KhATSPA0wPEQN5L3nY7p6EAIt9eA+vXeg1Ds0RA9Sx3RZ6z7LFrjNpLKy/reTSBfimiPtVzkQ5fecAp5hlEwAsu3VIqK7XoqzAIrfxvI+JBRig7BZgBIF2QLASS4ldv4fi70RZ0gug3THbalsn8vaeJ15lLajF+8QayyI2TsobUW639YosiHhBkfAAetmeaTMWcykAKu1f62KWNQtRuQUiCZbOYMxIt+Orj8Av8wKtTgfWE9RrNsUknZcbRI5cz+15650+Zmfhxv+KR2637eT/w1ZrHVK2MTz6GOsi2fT4JObjQF8vLvbDNqeQAlzp52GI3DOetyMQXH3oX35mc1v67PAYFrzuzaxrsGgew+uA9D8LEJa0KS+4h4VIAxXY1LWq5FxwrQQgmn1eWwsApKYJkgRQRCHlk5/8pFtPZfmVwNJO7OVKhxNINXAULKB1xvBJ0FKMmeJkxUqsuNjPfvaz7sYtAdNjKItcfpeKGgTPtV67yjZfkSVMAF+M3hOwe2sz2bxlmx05dMCtn5/61Kfs5S+Hn6FSHHI110q1wBqv3dX6X67On/3c39lvXfN8V3DMS4kG98TocdxHAVeLrE8ZtObZmXsg1JTbJXwad19H/vpZu/gh17gD1zws0Pl8P6sa+VEV3tWC55KF3LwhiGrlONuVhne18ldzgfZ0SOOjuHUrdc6M/b//72d8/okZ39OjyQV6PY/fYgVkhTjTObhptL6M4paexktDLPd/j7XwhS98YYgBPaXHb/EEWg5+NW7+9m//Fi+Nl3n87+Yt2+3IYeRz9kGR0om3IOTnlhDF5F7t+0mYvyuuPzWs6yGdF14pnT0F92YpPWZI59SFp0rIQBAIGKUEkYfDc695to/rnNbnTMzDXsPDypzSBMD1tdu6uCpaCT0+FF/aBUdcKpoQVQDAbQSVZoj1bFX8HG6zbAGQIeFSAI34TAe5I7tQceL284Q/fYHdm7/bhruO2FTLUcsMiJAG92SoqBX3kuNeOQe/QnaK31RuXk08AV3NpCQOpsDYpHIEN2wvkbRdArhuKY7WXwAq33k2HoosIKt3fVbklSyuundgWE5SHPGVILfAp8fnsmF5jG9yjizAbjHWPfTiJJ2rnL76LHbneK5ceANjc0KQ5QBX1lzF/AqgqXyI7+7qnFwvC7NANde6C7bnKV1icw6e4MG663UXwgvhzImnWhDqF+UWrfhnB79qIwHg4A7sJGNKVaXKe+G4TXe7jWMFPgIY3QWD5t2j03bPVADAe3F9PjSTxr4/aDOdZ1q+ZyfX4AIt4itSwLTg9pzC6itH8QVAhdycQ4wvYFboGlZotz5T5xZZf8U+KPDL94typVcsMM+VC3Q7QLgdhQh8mLaROm2bOGLnU8SPXP0CfLBZnBlOm+SaevywbYQyP9WbsQPHj5JGEbcdASAEzi6sQy2QHohKX4B7rYWodTGZT8lCRAuYFDnBFUmKOFfnyE2QsZMisN0zKKRRwBC/tYAbdAfB7YNtsLcO320Xo9F/3ZUXWfYAMXisTYOa+FIWiY2cVWCWdFj9/f12/OiwZYaG8H4g9RcW3utv3md7Gce3MWZHWN/aifmdI+YcHw02Tqy/o5Bk6LEo3KA1cquN59PW7RnreTGaS4GlJbMxDHZK9tzJKnSP4ipxLZ0eG7WBTZvdfViW0yH6SnHAxZkFyj0zAOD6rfAnA391EKOu9E8SxvQSAVJkvT6hzCXC9lp7EZRlkS5yRQy5mwlx8pg5gBtzRezBMZepAH9NRwUBe62nTrX+j3mH9S55RgoB1V0pndoI85mfV+5weChahq2znXRIrcP2iIc9CEt5q916+0Gbnu2HBAsAvIiQJG8prSVYjFMtbHSMW2g0Ge8r52pdqX2rlb9a3wSAgDUbcBCV2KpbN8zYspCFVGhFx3obv6UVLCmf+ktKKnlpuBcD81NWT9VLLt4Kx6rpWJfjV/JxBQCclNdZ1xcgblNaSeW9F6+Cz2UUxgDFnAhkK7oeV2+ZRufviuN3WV8mwnxJkTR+Myi8BeZF4hZzhatv5bniLPTiBuE3z1fPmJbSbtYVPH2Q9y6FY1Sv7YlnNAFwPa22Tq6R7CAh011x8M1ZEGOpgkcdBcv6yuIwL+ukeMQROEGLUhgJ/xw7fsg6+4kd4TXZOQEgO2S//oFn2z3td9pI11EbXTwaTJ3KBetAmsVfrrsA4Bx5XJFsAxj2NBtFZt6oxNLE5nxlyRV9ksffyXILoFTcoN4F8DyuV5YYueHKQiyhNAGz/pswoMBr8ooWYAFXuSYnmYECKJVrM8+SVVggVr85QE7utwR8l4is/Bx+jymTnEGa63U/WX7dWTKxIjuTtNpc57gFWumAhGcFaENuUMXtCtx69fRKXJ+DwVtt4ojX/4dDMnz0tSHk4hUDsjbZVsVKq2vlZ8xrivxKR1kAd8PIfPcUFmDy6+6G9fmumUXbT8zjCMxY2cxW3KSx/mIFtgwvmKBhwqI92RwV70v8klu+tGkAgNsAxW2kiFFe4CxxNa4tcNiAeziKD2fK9RjONK6lgXGvC0KsPoSGTfMddhbughcTJ/6+Jz5J+W4oJJo6ytbHNT0sXsew2i2KIAeLdbqXNDkMvjwLtyzkIgDzfJIaPo1KAetkPp7uxZD7fgDAAViKh6CztdsmSeHRQjqtDsbAZJag9XkJj7PEj8/Zg3KTxAJfYjvaRkiTdMQGWqawKoblazaH4oWcgMdQ9mw6Y7vtmZi2sZ4N9rnv/8J2MQP3cFL30DY7Nqn7B5d+KWzk1zi4kVAAtMgtpDsKXiZKZUQ8MWuEiOYWPOc1AD1JOXe691299V/APbFvwwYHWVmEmG6UFRJYJLhKQIs5WcvfXwqUxkSwhi7XeBWJIgKlQJGnpkHAkneOwFFwzysF58sF1rVeu5YL0LGVl9rUldhiTEeAjK6ys1lNsLBvicuhtiMKsMvf177+K5de489lC/o3MgrHvm7hu1lSpg1u7CFcYi8u/BO2eaPZLbf+0MbxKLnkoU/A+gvwgldjEQZoSRQRALfCZq8j7983aAGurQNOPEshXEne10K2DnfbR4EPW3Cs+/IL19v4La1WLF8Yw5FHQH0oxusY+xrHtQBxRQvwsluv1/FbTviJMryMJEEmlkwvxVx0DZ6eng2GF0+RWv/R6PxdxuLti0pxeYrrFnBK6RFIroKSLuYu9nR7CNnaPwSMNQaKU/npHj3EuI8MH3Um8IZimJsxwPUPnrW+cgkAh3QdAsC5mKdDEqQGY5J3VqBGQE7DcI6Fvge2h8mRo6QBBjJ2AcU24NLTPWYXv+IyWzhjzvYuHrDWDWwQxHi6yzI5mQQGg6s15wvBaHx7TEw4NFHjK5CT6xoBZz1dLs4Cu8qJF2J89RlY5cBXwkacTBHUChg7u7OfF2xMDoblcuyMyyG2zwEsD5RLswNZChUIs8L30Q3aQXIBDCtBS7i37umA1oGwUimxpYkB2kFw8nsEwVwjoK3nKA7Z5zyAzinbAbkx7ZFbgmX5Bce6kBbdwRNqd5/QPCsC4AB8ZQGW0kCNOq/Uzkb4Li6fcEmxIOznfnfNkud3atF2QRi0F4pb5QA+MAsjLszP1k3ao+6zKQTAN7PNWjo3sxmStgHLbUq5fwGwcmVvSSzAaVl2SeuQAwDPKYGxWKHd7VkAGKWHJ+BVAyAc0nBpkHofxFubsDrvJOfwThhCPvT0p5mN4F6nsis/JHnolP6mXcoBGnSWWPOu/l6bxh1VpFdp4n4Vb93KvbVB5xiUjS7Caz0PT+fnO6NyEgu5yKAPYzrwEGhMd8jrgHheDw3Q+EOD1Ueu2jGUI2TzQomyYNsXDtlLHnm+bV3Ybz3EtuN8YtOMtemWLptoIU4v3W1zeD8Mo4i79v/ebKxMdqwbZU8HYAviPs2zVsZbCvZIWbR6SOs2NQZjqIa0cwnI+svayHB28CtNeiL4NwFwY6NX66OEspjb1MMoRLYkUil3MV0Z4C6lEqqvHA0BYNZ5gaFZLNUiW4lxddGSpv2rcvmDQLfWa1flPMIJlwT7lPpHFkJZBuV91IEgrZSEEjSXAP5KWshKQvZ6qP/K4yaOR89LLe8uhOlp+lspVHTkWBQ6uwnxIke53JpTeLZpTCs2uB038XkUvUrut8geKsZccZa0sDe3YgXWobjgkCuivqPR8TuPsinOs8hmLiWOEwvBgeDgoeyxXsbvSu0WAKAMJTkU5109ITbUFTeSF+8X43dlABvHr+qqNVUCtpQespCGNbdGD44KzdzY+qV9vvTGcR1J6lUMiAuW6iUgrP26Gy8i1UcAX0C4Ffk6WH71XehzHYp/1hGUPSEP+UKDHDJNC3B969a6uEqbX8xn6QKeALCswJ4sOBmABcYqxQr4kh2DU91yq1Q7mS4YVY/vx59VwaZYaM4xu/SVT7CRzqM21jGMVXHWJqZGSbAd2JSDUBC043ixEpCOS9FMjokZPKIFghnPHk/juXoRNtsEekL0XXDxVXyuBrUDYAmwwaXYwbBbhmXh5XppiBJLsb6L/wsAB2AbwG4EvywJhfy94X6K0U3y9oqwiuoHl+cAZNOAO93TWaBlOU5igF141vN5qdk8vzDfea5flcNDa5LUUKp0JOPz7yVpa3eVeZMb6LNbhPWZa5SOxTUF6isWdzWnQqPVRlhnWzwZrkykfA+uzXa22SH+vQtt9R3TLbY3244FOG/3Ti46A/Q0xD+59k220L7Zch07cG/fRgW3AHT7eZ6IrnCBpw88XkZpPcS8DPjN832mk1iSSRZW4i1S7TBE838HrLoYziAsmuHrfsvNTGH5hoWPnHTnYzXeMDJjn7/md3gwC9Nhks2wiAXv+7iwhfeCdds/UbfE3dTdvJOFMSoB1sWEahZiVS3gypokSXkexVte3iE+dnWbsBGm8Bhw1tQk/67GhJhTcTDwOdQ1vWg7oOd78+MeYDtm7rUh0iJB8mxHGZJzg9ttdvBM+9nRMfveL27zWHclSBprB/j2bSM3oMi2WB+SYRf24iJNs4daBJdsDxPRy6djEQCWYNyAC+6qGux+eHKjbdeY/XdJ+bpS00Y3UCce1AhJQHp0qZRLcAS6AsHxHAlnBWuhLFBcL6FLAKMH97vx8eNkD6zf+ncyhkNlABzuLpZYWclU9mgJ9TzHCSAMVm65BUuYDilHJHDqHHnoOECuFGOZrPGNuLA32gZaZVRe9YvqIu8DAYNZBJAeWOAlWKteEq6jW2Xsa69bsg+n0FS7bEKIhoce+aogyQDLsVI9urSSrC1SqiWKHSfAWqF9qtVvJbVDvDZar2Ofeb/yfH3vSmQ8rKIlOH4frg0us7Ef4xjw65FBnBTtBA+HaiU+ub8r/4Sz+dKOencXX4SvoIyaJdaT8uN9FlLjzHm6NbG1q95xXi8o1Vc/aYFI9dUhIZRD4+BUGL+qv+oSFRXRwq3xGtIcBTIzd99XzCtzMpILulsw7tFRAalzBSDVHiJBi/N+pR5rfP0ttuoyPwpzIeAP9avKpzCmsbHj/lnu7JNjY9atGF+WZM1LKWxSGEzC9yi9WWNl3dY0k5JH6fRizl/NA8mzPn9lRWvgaALgBhpv7S9NYmwTNpfIBB216g4uoorHwY9GZFz0fRUMTj3EP/Vt2Wwz+B629spl9QjgK2uPeceTbXJgxIZb90OsBAiSRTg7BadRGsA8CTEBgigTcI7Now0UqomcZf9QdgGB3wyDdhYLjTQ6AQDLIszCJcArcEoR2ihfZHVWepxo5XXLawJ8RUjV7sBU14StSBbGYgAc3aQVmysX6OAiLfdl5egNMb4OqqlzILESqzRl8hjfYLH0WF9ZL2UVTmKH/Z3zoxu1AH2HBH+BOWknHfwG668bbgV2HQDzffzfAbA+B2EiLvgRAC8zkqi/BLrJ54QHKMoH3Jv5vBcys7sw0t8NCNg9k7J7JwDCU612hBik2fYNlue12L6Vd2J/AcKW3uAAWPZw5e/V4iENdivA16njWUBySl2Dda5705k2NUoaCOjnezpJK3No2FLQ7fdBgJaGebH1+JidjavJFohivvyfyBspEH3vAXYZBERc7JXupti7W+NPz3IDsq+CGmthQw7gV1bxwIDYTEOz9qtIvSXwNGuERuhYIKb3RAAstCmAGhihI1AVW3RWmxvjspccvu1H96Bz22e//6SHWvvBW4kzn0epM2hTPdvsf37/ZjuGx8IRYp2yxBHPExM1pdh00h3lCC7OoINpVzy95NBkvAVXbJVqCfyGT9HbIOafjUqbE12z6m2T0+26xgFwtIBExcXq3gMAjArfE9+DfE/PS7GoGHAGiWcgUBo7vE8cFDNe3JWSQ4KzAykXtLtdAJVQKYE8WiLySqdDrnP9Nie+hxWev6SQWV29arsu8S7ykhcpfooGYXDxDoyx0XIWgW5UBMg12tl2cTcUZ0VGHA2J4BpiuMtZqYotiJXbv7Z6NHA960uIhcx5PyldShCWsSDxWSB4cpQUkKQDEqhQO+QFEBLArCjeuE1pXyoF82Ed0fZVPE7DPubfF9aZ+vq32vgN8ptYf7FSA3Q1npUOSO06BflVD8Aii6Usxjgr57PLYbKkaY+nXYqVOPpf3xWUP9GNrzB+6qtHff0sA0WYgypXBHpSyDggVoQ1RF4CQx4HXGT5dBCUAEP1q/gG3MuBMBmRm3m2CU8DFUJdTjzWx/h1yzb10ricp57dfRgkCN0RG6zq7mMaAVF1C1bRWW+vqAzR9zrHZSsGpWNCyY8ivk1i/ldan0Ie4Prn37L139fi+AotrrKqf+R10YJFStZe1VXu7KpXHo/CqLTI4v3VCfjV+JWyI4amhLUIzhjap29gg/frPCGdfYz96dlARlfv0QTA9bbcurguCnKKsZV1NQh8srD6Ap24HOjfYizma6prTtCMAvA0gTo6IU04NkbIaLf1b+qGJXE3FmGdN2lP+5Nn2HD3YRvGLXp4+gAMdB0wtXbYxMQY7lRdpHqdIj0JAexoT7V4dWBRDoQTgdgqMDsrb28oo+tSA85zAC5wrIXQAbA0mwK/uobfnaQqglI/X8RUAqRKg8T5+BxHF2lZcZU3V0A2xgiLMEHndAJwlbfXQbXuqzRGfC+tr8cMy6rLu7aWGPMbXcYFgv3eAsY0sdycZXkPrs0CwAC+IEfxmZMFdt3iKzDMl9744VxpXnVEC7DfRF9FjKxThU8JWM51kfOXh+5n8b8bS5msvfcQ73vvVIvtm2yxg1nAAGB3vh2yqw6Cl/h/sZ1OA/xCg8vmjMmejdMBsCywEgL1v1xJxMAsNmj6Pcdi4oRYvHJTOdsxuJMFi5xz0wvWP5W1c1MZuwCw/BdXPT2YxQ8dpJAsujBqtsGiqVyvxa4wkdjLcb8rXeJkkYYw/C9FQfAICGO2eZx6LaA50JYDjNK/83ACLOA+WIjpjLGFvi5hOQPACgQrQkOzcF5u97wWUKD0p3N2ztxee87l55IiSfk4EVA3nmN/980f2V7G6xzjekbM5AIc3GcaVtCWDvykuZ/me0wF56NIyhdNtUQPtdSq0QMhaKnjkGwqYBobdw0BYCkDkzCSulhM3RK3sgAnQVDAwfkVOFWhKjmEq1bWRZFfiTlXaetSjC8Jk5MIn72AiGCBENmMQEeItYzWNM9RqThnAal2seknVtL7+r14aU2U4OV7E46QxEqqfUd1C5alsA/NKnabOuv/JVfEEG9ZEUBEpXsy5+rtv0av074T06VEN/wY6xtdv2Mcun6PsbJhD0YAd3Z4LRiKJY1W3qQVnchjOcmQq+h1nod+6CaB1LPeelQbv7J8Kg2Q3qWwmSGUSCtoFymc9D49NeEu7VICyGLoaZGkxPHxLIbcYC124M841u+RaEgWUnchva/HbXxeMn6j1VP1U9kE3DwOlLKKY0UhCi0oPl3hpHnJeyTXKwbC0c2/F6WHxK4YV1oWAK+T8SsTqIN16thFuQX0HBhS/mjBDQYT1i0HugBmQLLqGoj7Ei8NSVMIoVKYSOGl9W5G40br0woA1xU7DfR/SGMajwT8FvlVuwIOdv0w71S+oOxQLmfl/u3uHvD6KjxD61FPb1AGaM328BTWpnbqqvE/hXW4oyv0bWgflCdx/ta5jTUBcJ0Ntx4uC259YSGWYOm5LgXOPIWOtMMhTYmE0uUWuiVriSaWjgUsjD09AzZ5VOkSWm3HOVtt356fWctZxLgs8N0Wsye984k22zVKpMxxRh8+irg8ppTLlUG4kIORDwl3Po8GDlyV07Nl7ROQTUCwR7kK4KpsCcBVOhy36noaHtdjJQBXbtIScIsIsKJrNJWLFmDEGwfCArTuysy9BWZDDHAgsJK7dbD4BgtySHskQKzycb0ANb+JJKtgSXbQnoD0BAALPqZEcKX8vS5la23hpMQKHLAcF0YXaAFexT7y3uqWB1mMgzay4AKtcxIFpcCiE0rin53LsEAQ9zjC7876PLlg90B6dfdUm+3C9fkgaYfG8n0QX52B1XeTpTICwZuoyCb25yFeuJeI+VkWX9cOytk8gN9WWdD0knsX1jUJhYoLVuqsNgDJBlImpY5N2QW9G2w7wPvTz3wuBFf4tMtCwKJqc7yzkLmLmcivaNHo+SpQFNPheDMEvMGRVDIC4GgJbgLg9bCU1FWGJQAMwzxMqjnY4V235nMjibHzhYgYURRj7Wz27VIKITzOoWyZ0xhsh0SGnMCb5g/bzs4Fe+ZjL7NvfuNHhs0GD4gBGyeV1xRqqWksbQusZeIQkBDQyibv6x9zMWqxo9XX91/X7yVjTmMv8TpQ2eJLlW664NfV9YWLTgoAbtiFtLIFQwKirAnREhzc6ML5Ye/L26WXPdxuu/UOwngmPb1GJL8644wzbNOmLX79HErCPXt2sfxNEzLEmHV3TQ2qgnavsYas8+rC08sCYFl/A4CSMH3++ed7ue+55y4vuyuHxXoNC+u2bdsIZer19EDHcSVVupUeT60TrEsnHMUAos6yN3yZPD1YF4KFG5JP0lmpf88660wbHj7m9Z6emLK+wX62LllJ5dat+Occ1mEEbIQDASz3ynI/rwBsQ9XcncvXrsL/OrUAgBPX94LLdH21Cf1XefxKaa1yqw/UXxrH0bInBc6FFz7Qbr7l5+5KKpdmWX2DW3RgvF6UkgaAHO8jpU50oRVYaillia6vGvVflbi/hVj0ANBjXKvqExU3F198sd38i1sdKMmiGMMZZPHevGWjkyIJOCmP9+233+5KLXm61aTAqb/0jV0pgwxyqayhUVnzoAsvtt27dzsLvQigNCellFL79PQolWWLTcHh40oMKZSd1V3tJtdoxccqRl1zO3gMFK93J46zgj2ivnq4AjIC4OK91qWAZFzLPhRSsU2hrPExDPml6vGYxzzGvnfTv/izpcAJbPzH7PwHnOf1bkf+HQP07t69JyF0Q9p3eVqWZFK78Vtbpn4Gdj23CYDr6/p1cVWMa5Owp3yzzpjsQDi4Rkk4WXKLDiC4yBznbj1zShOCj7DgUTvgyKnGZ6Yt1dWJOwI5NXF5zi8CgPtZhNMAHxSPv/MXz7afHfo369pMnMLoURagQTs2foiNBlbfHKkE2rAGMSkz3XJdCBZbB7cCpbKgqhRyRy4AWp0ji27Qyjo5ls4VIJULJecrJrfwnQNWWXCDC3OI4RUADmGzbe7WrMU9AOBiVmkn0xKAdtdrnpXcN6Q2WiLFUtxwJMBKyQWb0rYKyErh68zOArPaEQMAluuVGtitwGKCjiRYSZB+jBmKAydoMDWZA1722EQq0NrFZtwFLTyVH6F/dqPx3QNV8r24O987IwDcYnvI/zuKf/SswG7X2QDgLSgihjDiYvnF+puHOWsR8qA8IMM1DQkBljaGL4fMAAAgAElEQVQE1UQAuIVXK5rsNC9fZNk8Otk822G/3EA+3wcudNq1z385wZi446Q7AcZYPHAlS0FiJJfWNsaNtNGLaOc0jjT2BIJlDdb4iyBY9XLMUwAlYWwWMnY1rb/rYi2ppxCyXqRzbEp0ZjYtgg7WEmlm+S5Fuiz5oijWNydiGRL8asykRabHQJ/DOyHnpGx4jDCpelqnYBHGoZ/Jqc18jtRr0zCe58ljPS9vCylwGDhtaMRasBgvsKki3kFyn2idC+OozIZcAMAR/IbEYzrcMWNtMUw9Tb9urmmMxCcqL+qvTnh+ZQARBbEIgDW2JIQJAHr6GFJz/ef//G77zGc+Z7feerNbzeQKfM6559qv/dqv2XnnPsAF1Fm8XW659RcIbD+wY0cIEcI6kcH7aUFS6BoeS+2/JHAuFSe4zs7izTO0ebP9+q//ugPaG7/zLZsYR62E8Cjw+Bu/8Rt2wQUXOIgQu+yBAwfsn//5n23vnv1BaVvVhXTtGmABbxDFFCqlnly5+/sG7WUvf4l958bv2q233ezfC0gJGLmHGYrewaF+27hhswOJ/fvwZvKdOKT/C+SUqrGvDAUPJVf0RI8F9szoEi3vlkbS0FQbv/MAoR5IJJWnWsC3D+ufALEAvQDDRz/2ER+/+/fuhyQKeY3vt6O42bgxgELVWzG1I8dGbc/eXYSkZZ00K1iC5fG+tuNXcpRbohO3V/2v9iy2Al944YX2m7/5m/YXf/E/3NU5urJLbnnkIy+zhz3sYV5XgSi1k3IE33333d5fwfpfRoGTALS1XfsDQaOHobOPCci+//1/ah/60Id8XHosO/W96KEP9voFRV5krpeiwDjvsCusBHyVx9z7lPOCoiNYSiuvj43vfWUBsE+oZFP1sJNg+ZW3xSDKqJGjh2xo0yZ7//v+1N721nfRp6QkQ1Cfn5+1yy6/1K666ik+p9V3AsA/+MEP7Aff+yGKOrLWsH5PwU3TQZyl922IW6j7aALguptu7S8MxFehHJEQK7rmhq8DyZLeFesSjhiHGRZ68KnHlMyiLV0glqRvw5Bv7uNskG2kFpFrby43jb89cb+Lw5YfBAQT5/u6v3ul7Rm/2xYz0JT3zNvI2CHLwFjckiYlSXrOZuennFBYkzu4QAcg6tYXWVLlkisgKq2fCLGc1S/JCyzw6/l5+eznhzy+bhGO75zfJg22fpfrslxmfBtL0iDpWUjjAq/63d2kZcnlXiGWOJQlulvL+lvIH5ycG1ioY+yywC0vEdLh8lwIcJWlm1VG7SRlmACg9hSxHLtWM5HHly/BS5PWAXACfhXz29KD2x2CyTDXHiDG8Z6Jeds3l8IKjOV3upVXix3K4grVBoAA+C52novSejPgd5CNHrfnNjZIAeDWTvo3MD/7S0jfOwSyEKW2UnoqKQEgskrjdrOpu8f6sOZuwNK8DZbpz7z0dbA7Y+1VniJigJEkUIj0u1tNl9xP0biLJXMCtiwBXC13TkCeAOA4O0pjM6PL1/IYqrWfS80SrL4FfM3hT6nR5uURormMyb8D4qt2FCiCmdNp2OlTyvdM7kw2wDQLVmueMa78mfy+MDfJpgjomBhhHQLwIsTKS2FBwJp7tZI+SRNEwk1eSphc1q22c2KnZ0KLwdwXiAQIaQwujb3ofrA0+zwlknvIJCcmFp/V1755Rdh3GmuHJQE0ArjVvRdCfWRFLuPK5/kztfRpxZc3lBYk3mUp0/eXXvpwe/GLf8c++tGPuuVI1pbe3j777d/+bQcRN9xwgytrd+7c6a8f/vBH9q//+q9eaeXonMNdP+6rtQDxJcvI6upZ6bolF9oy/ZDUVwDwQQ96kD3taU+zgwcP2j/8w9+70CkA9ZjHXOGWmJtvvtnuuusur/Nll13uAOKrX/1qIkBrfpWCiFD+RmMIG22PtNyCsSzJ5VeA6AEPeIC9/vWvt09+8pP24x//2BtF1kJZjKL18IlPfKI99rGPte9+93t2/de/UXDDd0nJFbVLi0gxcWPsZ9d5J6BqKYSnvv6sNn4lS8hddC4bXLE15maJexwgFlKeC6997avtzW9+kx3GYh8J2l7zmtf6WPX5mbi133LLLfajH/3I9u8/GOQStYsIBLGyreX4zVMGyZ8OgFn7Y77qHGt9GjloM4qbX/mVX7GnPPmp9rrXvY66h5zWqtell15q11zzXPvKV75it912m4NEAeVN5CN///vf7y7hhTzB63L8CpzLGqo26Pb6vPpVr7U/+ZM/sVt/9jPrHhj0rtFaJCXAPG2iFGYay5s2bXAr8V995ONYSPfa2MiYt1eK/dDja5N1Lq57ZV30Na0Lyt8Gxm9h6YlrxNJaEXgX8AyFK6gdRYz6uLu7w57xjGfQV8+ivm+w0RHCTvp7HCe8973/1X7283+3733vu3bs2LA997nPJaf8RvvYxz5hw0eO4fqvuGi8zRg3Hvu/zAV79XtREwCvvs3WzRVu3cXq4hpLUtc4sZDHsoRR7fF4AEnPzanNkIHo6Xa0GHCRhMV2NpCsiKwQLHvRjGaZPHNoXVoyPYBLNJ2QJHXicjIxNWJdA+02ncM5sZtNPwMKRoB48YefSkqeW23bziEbnzoEAFNKCYRMWYE1uXmUBra7G8sZV88XKOViWWqdX1H5dp0FOmwrwW1Z5wd3ZQeifB8twzonrfOLALFidyOpVpr7ufXYNb4SeJaYoR0A6xnaHHRPfU6swE5wpWeK+Erg2mGiYisEcNEGK251gavcZKtd0E3AvqHod30UqFwCwKKJD4uBQHg83zefZBQ5GyObUK4DFQVgYU6M3BRu/8y87SHmdxdy/l5SEt0DFt01nbID8+02iYtyDm1DrgPSq/Q5gItNaHkHUDwMUAC5PiseO8OL2rr0J+FQINjpv/xdlmD171BXxvonYUy8ZY89snuTfeo/PS8AZfmWHqevlTOyu9eG+jfayO791p2GIIUxNkXs3JaNW+z45HEHQDGWL5KGRMEhpoXyNki06BqL0fK2REy0bqZVsyCraAFnsSQlWj6Nq6QsvFA8d811WDu5uzR7p9sXbQb36MU2pQ0hZAIA3IJ1N7cIAGYd6EHzNElKJCRYd6mfGicnOWvQFkj5jh07FsiHGIuyts04IYhinASGUcB0ZmzW3QOlzAop0VxhloAysT1rRRHcdaHV3WJ0vvICJyeVxv2tou7NU08WAK5uwa0IAL0TKl8vzwFZzCQIax+S0CihbPv2HXb22TvtqU97srv/fvjDH8Y1+B4bGx62TdvPtFe+8pX2M4TQ73//++6KKPdhCW0/+clP7cYbbwxupM7Kqhi7sLqtGQAuAmzLx2QeUNhv5513jj3iEY9wS5lA0LXXfgFQKLfJlD39GU9lrm1xq9nw/v225cwz7fnP+20HJFIKxNQjoX5FR6JwCDt2/f3XaLt14b49fuwofXaGXXLJJfaQhzwEAH+ZfeQjH7F///d/R7HP/pUQCqkfpQiQJfyKK66wL3/5Ovv/vnhdsncFBvtFQqLi4cpcKb3Z75ZzXETPuqDwbaT/g6RWuf3ksj1DFgaNY1nrPc0blt4rrvgVe8ITHm9n7Nhqb33rW+2IvBKS4z3/z3t97MpyFonPZDmdUF50edoVxQEvJ/e67/tRAFgW6pCzOOSEFcgTuNm5c4c99KEP9f7sh+X5bW97mwM7uToPDg7aK17xCvv5L/7DFTUChZLD1K+PePhl9ud//uduWdY4X+qfdTZ+2YtaeW0gLeD55z3A15fBwQ32l3/5Ibvl5tt871Nf9Tk4lBI4cBZovl7xmEdbBgPEV667AeXHEVdoaXwUu8zHdW9FC3ChSeqbxwX8rPssmwtJq3Nbgd42eXahiGvH1fKxj3uMe53Imvu2t7zb03WJY6GT/fwjf/WX9q53/b7de/edbiW+6KKLUFC+GGvxB+yeu++lfooFV7+GeGcndG3gaALgBhpv7S9dWrBbAMAOMWXRSArmQh+gruAGrWD6aKETAJb1F/dnxcq0dEEwoKS1ipdl0Z2HvTmFcJghT7DIPoSfZoj9THUgVOLSqDw5i0OztrgZwZcx+Jr3PB23xlGbtcMIw2hku3DXgEBrEeFYrshigvZcwEk6Ad1b7ssd/K5URYVY4QTwBvfjEB8s8ByBsLtYCiALUPNSaiKP3knifsXiHEiywjmBYTqcW+zmrOnuwnLyHIFf/S7w3C7gLAtzYlpSnJFcmj3PL8/3FD64nHhDu5ANCE4AsrM2ygWahVcs0bIfa/cMG2joGS3JcVmWh3Q7ZFeLsJFlAQvjPOA4ddmFZfZejO17MKztzabtrnFcn3GDHgE4zGWG6C9SFeECbe3nUKiNuCajsGjro71xfQb85nD1WsTa2yIA7EoHkZC14fKM+xPxmWncUDsB8R2wJj4g1WXXvxiL70EsvRP05wh09epnxT/1oBJQ/O8sLu2ZPmulPIvECQ/hQnZw+BBMqcEC6MmrEt2AN4tGo9rXreIJ+NX30gPoPLWGvzfzAK/9OlJ/CaTMkuCYR+ElANwBAO6YTwOA3bcDhnJY5fktJwux5oErjhib5M/U0bpI2i1ct+YQ7NrYzOS61Y4QNDoyDLFej7vCzcziIgXXwDxzLtWWgV0etk82fGex1bLn91niP9DnQIy1NL6CJ0IUXGVNCXMxrpv1t8DpfWXjFuAik30dTVkNQEjIktCodwmIAsByFXzkIx+Ni/PjbNv2zbZhwyCWh/faz3/+c1e0KGWHQJKsZvpOArdi837rt34Ly8T37Fvf+hauqH0ACvbNBgWwOqq87JJlAmjhl6U2lUX0V3/1V7EuPcJBw5e+9CUswP/gbqRSRAo0iplVLs8CEQLMj3/8471+n/ybTxWshWFF95m27PkNOgA0Wn0mNSCCNeCKR/+KPeLSh7nALIKgv/mbv3EAKBCksC69ZCF81rOe5RbHjRs326233A6AuL4AgAV+AydAQiKq3dsNC7UA4PqqUm38RjZfuXzKZV+ymcbtk550pffb1m2b7A1veJ0D4MCGvegWRClpdu3a5QBYwP84FkKRn7WRwSMyRjs7dFn34PrqUs9V8vwLxFfzPi8V96lyKq738ssvx/p7hZ1LOILm4n/7bx9048nEyIhtOWOnve/9/xWw+JcuvwpASWEqBYHqq/t5kF0SY7wux684LRhzj3rU5XbllVcCbLf5HH3HO97pdVE9BPgVqhBinjFGMbal+HjgAx8I8P8nu/OOe1EeiFhKaY/kRhyJpmTmqabQiBJpPT0XrlnigEjWhRIQ7Iz7rpEW0WAL7s1X2hOe+Dg3xm3dusNe9pLXupJCa+y2bVvtQx/+c+r/Njt85BCEhGP2pCf8uv2nZ19t//kP/8jj/OdhjdYYlmJA4RqNrr9NAFx/36+TK0s1XGU2qBINcRBaInNvuD5YSJY2zqjZLNV8+rlMWn2fS2GRweJrnWhZlX6Ne/zhx55v0637iE9FI9k5YXMpBaovIixMI1jgFonPtSe/xoIpy2tuYdy6OwMD9MzUPDFZJKZnEZzCKtmDNRT1kVthg+tzsAi7JTgCXx7r7Mz6nf/1ip8FjDv4EAG0p1jSOfF6xcICBh1oc++0SL0c/PKueF9B2yTLhd41j309Tdyd1Vx4d/oq4q7MegkXx5RIfFY5Hfcma5GD3wQEyhQtwbwN1/FFBJJRGvUIbbOXib4bzLkPTLGbuN9dpD3aPZmyw7Nd1joAQ3MWcqu+rfAMwUyW2U6s9XZn45VVdxI35las93m5r1O3HkiGZsZg+eQ9w0behWtpLy6oXeQUPrul0/7+ea8guSoKDSzOYnUGiTjRV4Tp0cVervWBPCh4EETBp5REqDimJo6d4jEU9Yxx8qxtDM46mcKneDGC4iOoddp8nMT85GzIdHgAnliJpYhK1p7IorrchXCpIQqxRcmaFMZbsbWltNGi0Bq+Xxpn4ZowzuL6Vgy6Sixbp3hfnJ7FryzoaT2WZcnTwCXpjxQDLEAhxct5551tL33xi9xieOuttwIqet11UuBAwqYEM7nW/saVT3ZB/Lvf/a5bUXW0oKhxFt01BhEn9vnS+Jb7rIDf1q1bPKb56NGjWD6/7FbFVvFwKO8xAqiA4plYfy+44EEmwqF/+7d/s69dd52lcTlcmlGaSCXyRXkEfh8NQ7kEK4wCfgEAwEbcQmUde9nLXoYL9F/bL37xC6/fjIiTAL1PxPVZyo1Dhw/Y4x77a/ZvP/s5LtDfCspbZ95VTCFK+qSKGjuBL77cGlHBslhXzSuPX7dyyTMORYtiOwWABXQ0Ts895yysv79rr3rFyzw2VgBY4P5973sfhG37XMmh70Sq9K1v3WjHjo7Q/yOBXZn7TQsQF1yg6yp4wxepfdX2EahKDlSfaY5KwbmdcRvd99/0pjd5DLvG8/btW+2//Jf/YtcxRh/84AcX0h7JxVvjW+BxVozZsoAU7x3rbPzK21DGm6GhITxSznYlmzwv1GeqQzds3/NiractBILlCv2CF7zAFXHf/s53GBMyvxTveKux5DbafVpck3mwDPhq05fhB69Gyqz5JOt1DqNZBwYTjdGLH3yR/c6LXowL9JtCui7qqHDJt7/193y8f+l/f5F1t8ee++zn2i233Wpf/McveZzzFH0qLwYpetrwBGv0aALgRlvwNL9eQkSWeN8FrL+pDeSXI5BdYPg9f/ciO57dRT5ZAtb7FgBmcnMkxrhHQgXWGwa54vnaCeIVEUAeN8ehIdx3mQhir1MC9IxYDQUiHQCHWN42BOnoIq34X1ltHeAmv8vKHMm1lCpJ6Yv8OrFF01fRWuwuziJ9EhmU4ocxU8pluhWrJ05zgLwA8iOZVTTbSiMXFuwgT7c52BWznb6X+3OymDuADtZPlxESQUHLhefHVSUoeB7m7DzW1mm0WsdYzPZD2rEHt/PdsC/vA4/eAwfVrnG4qHLkumsdJE/zWVh/twFw+1EwbLXWzjNoT5A0wLYN61ia3JWK8xU7c39HH8zNc7a9d6NN7Ttq2zuJEx6bsa2kNfrH330XFt9juDljgZsNeeVibFBYTkOBCxtTBVV/E8Ce5gtAs/rNFljHLRBzrnte0SJBWyBAQva2rZvsja9/LSRYn3GL2cgI+xgCuLOM4jKqmNgnP/nJuFVe6gD5a1/7msfRerwlMXnySFjboxScLVfyLBDepLy4sq485znPcXD/uc99DisbRJdysUwAyDnnnONW70svvRzwtMf+9pOfcgKa6axi+6OArQ1hPQFgKdDhplAIkQvarSbm7le/5lX29a9/HRD/E7cmSokhS/hjH/srdscdd9g9995lL3nJS+w/fn6rfeMb33GFvA4nYOIIaVhCupaYbmet+jgykrunTZKWKuR2TruL8Dve/hb70/e/1wFTFqB/3gPPd/f9X/ziFo9VHxgYsKc85akuT0nJMz4eYkinp9j3ITqdY3ys5eE+fkXz0n126EeP3JJXHwoJWYKfe81z3NVbfaT+ueiiC+3d7363u7l/8Ytf9O/U94or/clPfmL/6+//wb9LLYtxXm/jF8UT/ShuC401KaDe9a53uTfK3r17vf6eopS1RtwEm3AJljuw2usf//Ef7dDwEWTotdRAJWtN5F7wgZS4JCfrhBjmxf686GRk8+QY7/SY9ksueTCeC2+yV73y9YQwjJMCSjwgY/asq5/FOnU1yosplDrj3t/f+Mb/sa9g7dYYTmc6A/N1IngWy6z1jOMmAK6n1ZrXeAsIILbjajs1OWrdsLvN2owzvlq3BjvgSugVT8d3ffQa23RGi41O3Y7L4hFi96ZJOcE1SlNLvKq08xmQ7AxpKKSwywLIztw+ZGOjx8lTHACqQHCbXKlBpIE0C2uTgC9P8njfBOgKuIWcvlpa0fRzQ3f0SUiyPK7YLb4hX3BGLs+Kjea5zlItfVr0UXa0yiuiVrFVaWJ7OqNgHVaksACwgvHd+utu5mob7ilXKp2jNUoW9uR2i5D8tBDHsCgyB1hIp7hgBEv3AayvAsB7IbzYjYX2ILLHPlIeHZ6lVL3bcSXdADv0gLX2bLUsLM+p7q02OdZpW85/iB0Zw+2ce+LkjKUXF/aRGRtK99kG3KF7ILU6u7XPPnfNS5RbxmwMiz0G3w40bNkDh3DzWu6GGGK0mwC4Oc2bLdBsgVO7BWKeUAnVOkLsWNDmydKw88wz7C1v+T37+Mc/7uBIv0nglPAsIqEXvOC3/bMIsuQmLPAb883qHKWZW9tjZQAsIKE2EOi55pprcBuccgDsuTgRLhcRvkOsZM6tUBdeeJGTYt17zy77whe+wIZYEmO3zgCwNmGVXwBhEQvuWVjRXvnKVzgA/v5NN/k+3U0MpWIOd+zY7qBQoPjqq6+G+OtW++lPf2GHDh0hmwWKD8+NHGK7lR5Ilkbddy0P7cWKj1W5Ym5cd+/le6V7ev/73mOvfd2rnZlceWQ1NtXfMXWOzAGPfvSj6ftgWdy395D/LiIhndtoHtVG2yYCYN0nzMslUKU6thBWI8v905/+dAfArQh7ag+5ur/lLW+xD3zgfXbvvXIDDqmfnvzkq+yFL3yhvemNbw5pkZCrlh3ravwGAlXVOUdZz8OtWQBYFnwBYNVHVnyNVx2Khda4/ad/+if7l38J6YPWOwAmWVziwYCnRk4u+MSxQ2ApBcZb3/p2Z4E+DgmW5u62bVvs3e96J4Rmt9gPf/A9r/+zn/1sd2f/8Ec+6llHRJApQ5M8b9TnIc1V/UcTANffdqf9le4GDVhTnHBOGnbA5pxQoTNWAbJgh7bUUd75jnjWD37+Gsi1jmLvPUSsQ4vNzgGSMePOYUHOYQ3esLEf4Eg8Ka4SAqOLMGwqRiRYeGM8sBg80c4KrAIw25KYX48x1nliNkYm8LRKAsNIALIA63Ngf9Z5QcMoAq4MMYjt3M9Bn5CqFiStmfHl6xPfu6aNGzsIVuEQpNy9DkgtC7Dy34oMS0RZfqbeFTiskxwRc0u9+JUNu0XxOmgn8+QuHGGCHyA2bR+L4B7ia/dhvd3jADhlh/AwPz7H+Vh7Z8mJOp/eaAsQXnUN7QBEb4AIYbsdHcuSBxhNA829JTNomamcDc53WPcc7m/ZFvvq696Ge7PqQMccOA6RFaAbSwDUkqS7CrFgpUfg7JLrYADClWL9mhbg034ZaDZAswXWbQuUAuBSa9PZgIg3vemN9ulPf9rdfn0fYM8R+JUgLZlcFiXFk46SbiSDW7Qz1mKZSRMvvNYxlCe65y63APs+x36jGEm5V05NTdrnP/95r6fa5uILHujrvGKdFferGGjFI5537vn2x3/8x9Ymxv/iY10BCG2vIk8KdYlu3K/Hoq845x//+F9cQJYA/aIXvcgefcUjvSYTWJp27jzbmWQPHT5q3/zmt+zb3/42oUKj1t4TQGSMG3YX8TU+NN5UDicK5d0tm7yfe+7ZxEa+y975rne4ZV8vuevLdX8UQO9syUg88mJ4wxve6ERnP/uPW/x69bPHAruL29odSyRioQwxB7AkJR1D/X3E6z+SmOcnucvzLPH8aocdO3Y4WHwrLrMCSu4ujJLn4osf4mRZz8F11jMHeJq8omNdjV/RM+LhSJycLL0icHvpS19qf/VXf+WKtgn6U+uNftPcfN7znkcow1ZXYO2HsE7ftxLqtrZH4gbt7Rpf6shE4QihZcjP3YLRSxbdkJ7pElI7vfUtb7dXvPy1Hsureazx/Kfvf19CgnWPxz4rHOP3fu/37DWvfb27QM9iJPLQBAxj0aunkfo3AXAjrXeaXytQ1A2JVgeWxyME7Q8MbiSUFKr2yTEbOnOLjQzvtvRGSCgmjliLsiuxly4AhP/qM28g1tdglN6Fu/Sd1tnLwk3O4ZHjkCqR49PJHvDqFZDN4GKtqSR3ZoFKuTI7W7RidcQiLfdmt95ynr7XOUUAWAG37m2MJOBxws42HTYSOKdgfSY1i7MTqzP1rrxPvCd5fB34CgD7PpHEV7gFmPO4t9iPF5nseWe3xVKrnKXE2ooN2lGj4orcD5p6ibGbwrRi9aXRbA5EPg7YPwTRz15Ix3ZjPL8XluldeCUp3dHhLNb1XJ9l5frcRsojWJ97Bs+1Y+QC7tuwg41cLNpseDDjbegasMWjk7Ztut3OJyfwp1/yBspLg0OmRUJVd5G2MeKEFKNJG82Q37lvIxZlciHqKAa6y2JyEgAch3opEG4C4NN8EWhWv9kC67wFyrmxhu/ydg5M0K9+9avc2qk0QBIqBTie/eznuEulrC0xHk8gUtYHgaMIjAoks2vWBlHAL1Vihs+RBXhgsM8twAIKAQBL8E7b059yFXHQ5zk4kuuz4hAf97jHWSdp8T72sY+5d9Yy/LDO4p1FUBmBoUCTSIT+4A/+wF3aZUkK7syyLm3z/wWSzz5npz3y8kfbvn377Cbyi4oYTX0ayaF0nixzsgKvNQCOsZ/x3V2hxT4OuDv//HPt3X/wTgDC7zrgdQvoU650l2GNZ7n0KyOFUslceull3p97dh9IrIqKuWQQNJhHtdFh76ShLn/ESNYkVCEBwALzAkHPJ93RH/3RHxUUExs2DpH+6c0+P++8804bhr1d1lIpeeTu/t//7M/dhb+QBikp6NorrIpbLFiAA7v3vM9DWbU/+MEP+lxUf0bFjsD9G9/4RrcMKwxDpGfuuSGDzJoepbHwSXli9hNRDBDS6EqqRWKAO0SAmbMHXXSBvfENb+b1Fie3EgDevHmj/cWffRCysw+4MlLKHDHXSykgd2knS2PBVciC4n81NwM5WP1HEwDX33an/ZUisFmAgU/gUhN0FM1qZwcuzbg5TKNpHtyywcamjltXX4dNTmEJVgJhBn9mA+ywM6QxIUT1f/7jb5P+Zx/aWBKcd2HdbYPyn5yhmYzA6AwLOBo/WXoFYkGpIseRdTgyQSsm2FMmCfTK6upxwsHF2fmwAamyAiuWJHwPAHSrcnCRBm/7HiCX5cBkBWtKaBoAACAASURBVFgUS5UAr7s+JxbfgqQjjZcmbDhdLs6OhwWSxcQN8ZQTRSU+z7JmtwB08zxkrg03abRarWLcptDj3OdQds4OojTYj6fVbjxddinuF2vtHqy3x3LdTPYeLOg7qPBW7j1o/b1n29xMuw32bbMu8v2mJvLWB6vuJligB2Zb7PMveZPZOIUCHJPTyhM9p9HiLxDz083iMzUxTsxUu2sWZxZmLat6qUF9E1LKh5WHdRMAn/bTvtkAzRY4ZVrAmcKTGMMlRtio8MvbmbjFvuMdb/e0KXeSSzSNEC3B8u1vfweusYfc+ivQKHdYCWB3k4pDlrbodnsyiFgaa8yVAXC0GG7dttndCUWWdO2115IeaMq6qNPDH3IJzKxX2YEDBzx1zvbt2x1A/OjH/+qEXxGgxDKuLwChPTqQJulQ/8hC9o7ff5t99rOf9b6TBVgK9TxKjb4B0jyy3w4ODqD0eI27vH/pf1/nArVApTbyVvreXcP5X6Akus431keNXe37Mq9YHtVT1k2l8Xrfe99DftzX+hidAASfQ7quN//uG11po/jY7q5et6DedtvtEEZ9FfdumPq5dpxY9zYxga9DAByEkSWFjnI2v4xc3S9/+cv9J7VDX3+vk2Mp7+93IIMSa7KUNyJ6u/766+3/fPvGBEAub/v1Nn4XGJsphFkpoxTjK1brP/zDP7RbIXDLIFOrrvpNdVV+aymv5I0SYoPxRnESvrU8qgPgOWEExprI2/J4HCif8cMf/lAUN2+117z69T7/8oBkKTDe+fa34RGa9T4UWZZc35We7tpr/xcEWLPuuaB83lEcb1RB1QTAazl2TvFni7yqW+l72EwdVJJqQtqcQMef87yd2kymCYIXHXLvQC+YEjcGiLJSEFzNTR6ylg3BW6ITnPfpz74SoIcmr4d8dakRm88PMwmkbYflEeZpxf96yiS5NMu5h/jdFkir3AKcxPAWYoIdMEeCrECWpW1SscIxxhVYDGlXiOF1lxvUpS0JnXOr0hqpYA5wBW6FdpW0J7gM6aMD5JCf3g/fS4pfyUe5hC9g0SYzjOWU9B3z9jiLwAHicO7l/odwez46mbdDgOA95PrdJ9dngqfHyOvbMriTwm8GYPdZyzQJ0Fs22c7unTa+e8wuHDrHBqbT9nfPh8m5D0bo4VEKgSu0gDiLhbtqoyFvI25iQbFePFusmdPHRmwA8ha3duCekityEyq2lpwMF5NTfIg3i99sgWYLnMItUA4AxzVOlggx6YoQSS6zivMV8NmwYYO96lWv8pjYgYEhtwhLOJNbomJLf/zjHzvgcNdU9rz1fMiypjrJZVSxvdPwbAjYjgAYZOEcgE1YzLIiwFKu430HD9hNxM7ecMMNrtRWrKiOJTF7rS1Oy1tbeWQlBAsUytVS9RRpmWIkb77l505kJuWF9jqlVNOevXnrZmK7X+ikZt/69ncK7sXR4naiomTtejgSX2kcyzItMBTH9ObNm+2dv/92dxmVYqOnp9tjmR/68Ie7y7AAoXKsykL69a/fAMHbCPwq0Xuh1V2lZ+fWNsa5UstGRXtXd8ZzWD/qUY9ycKiYYCfJUqw24FDu+vpN/S4r8D9/7yYfv2NHh62F1HmSSdfz+BUZq/pY1k7NN61F8sZQXHMkv1JdlcpMsdAi/JLiRtdoTK+9Aq4CAE46VnWYEpkV72Ixz0O6JvI1WXZlrX/n77/bMYPA7gxzdRNzUzH855x1lgPdm2++2fM8Hzs+6vXt7EQp4Dmjg/W3UQVVEwCv3dp26j8ZC2aOgPZuDV7IIjqUM1gxwViBJydDTIYC13tJPTBHPK+Abw4g1spGlceEmiaJ73yeBXhxjMWKPHCkA8LFHy2s2Q3fej3sleMM9sNYhUWONe2WYZIa8I4LkAixWpRgm1dKmtoAeCPjc1rpjOTyzM6t2F9/8buH4+o8tb5PIqULkvY4mHKVu1fnpADFAsAir9N3kdxK1l8h3mj9NTHtx54sUsY5n4NChWUUFiYFgWcV65HpsGlA+DDtswvQezf1PbhAHPDMog3jHr5/KmXDs6Qzau23+Y5NEFtt5uIe60tvs81YgfuyfbZxccC+9O4/NRulzDPUJI9L9ZFR62rrsCypjKTNTrHIeF3QrikOLMvmn+ohVpsk8ykA8QBu07Pk981THgHg5bFxp/7QbNag2QLNFmi2wBLhVVB8Fiv4BIBFeCQXRAEoxdkdx7Uw7a7OCrMJ6TZybAIS4AQ+REijz2JWFvBaewvMyn0spuusSHSouwDPQg53X8UvJ/WZxyKaIYRJYEIC5Tzuwt0JYAxAK3gHrVcALD8ulVPCsQ7VN5KUzUomgYU2MukKQIoV+ThAUP2nPpcCQ4qMGCtecG1PyNIatTA1OgM1DiPRj+qhuumYp24Z+mkeC6IAvoC+lB1hDB+yTG9fMoYDUJgDCPcMDpESCtDkxEEBQLZKSFrDo1jJvkzxIDlN8zWxUPtcExkYcqPqs0Bf9lBX9Zu+1+G5YWemrR1llc6R8UVxo+t5/CqLyhRKi1bmo8rv7PLMV7WF6qU6+DhN6q9znPCLvusGNGcBj2t7rAyAg+dC1rGAmOdVL7FAzwJuO5RmTngBq+7M2Ij1DG3wtXUGwNypGEl5c1LfCVzZu/r6E9CPAofvpNhQO5QLb1lNezQB8Gpaq3nushZQfs88llkdrQlgFGiMuWL9hyQ/qJ+Lv/AiOXbj/w4dAW+Ko2Wa8JtyfAGISZfEDR2lkh3ILcQ33fROwKQswmOA5sMsDAgi+REsydNsCizwszM20N+NSzJAmxjkTbjI5OfJ/ydLM5vFICB9aoKJCFZ07aLWfSbnHC7ChA9jxcYKjUcQMfsIByxKIzDMecwwAfxOegWllrvSKS6DOkiVLL4vGJfnAJ0pCUSwKo8fGmZhSluKjXd2FnduwLyIpnK8ZnB7Psy5hydnsLxmbPfYnN1yPG/j7f22a2zWDsD4nE1vsuHji9aTOcP6U9tsS8t265rstq/+0Yex5g7i3qw2U25GKqLFHYFGrAAt1AMP6yTfaahjms/tWID1/wLtKRfsrDQBfKHv3PVb1uJ1FtfVnGbNFmi2QLMFfvktkAhvxSSAJSQ5S2VYX5bP1bfNiUSHvj0XcmOXr9+JDpbrrR0qlad8fVffbqfCFWXGcWmxl+VpdYktOWN9t1Mh5KoMUWeoQCkAW17x9T9+G23/tZ6Pldq/3Pg6cZwGl3Tx5oS+DOoYZXtZ3o+RzCy6sEfumWohe9VmbxMAV2uh5u8VW0CD0MmR5ULrcbQhb68AowMs1xsrZlbgF6upv4COiRVVoNLBnMykcTFzE620WkpKj9WydQrX6UUbHZ9CsxeWO4ga7evfeClB88TqtI6TLumw9WLdzGONbsMqnBG71TyETyBAYCjasknrxBTc0QmahvxpbmaC+ONemzqq+GTAqVIrAUjnxic9BDjTjkVAwBgL8dyMUCXg1wmuVE1Zf0MqDdU3RdLj9g40sGPHAdJyx2qhnCRy5zUzP2Od/Wicib+dboXOvrXbDkwsAER77ba9hwnTxVLeNmhHsOLuOjpu+0ch/+o7k9RSG+xfPvFVwC6VJXS6vedMm7vjqHXB+pzGNZo0yigBcAKHgGy+DcTu6ZZYGpJFQ12SoqwpCtyhNEzSmgKAF+imLGXUezxSuk9Foa85+Jst0GyBZgvcn1sg7E+F47QDwEHgrKQEXf8AogmAlwbvCkD4fguAT/XxezoB4NhXRcttEn4XgWxUyAVZdmldEsWOjiYAvj/vxadY3TQYc61yySnS9gC2FFErVxUHZnrXwE0GuqJowxHeWws0wmGrFVAuHABhufXkp3GP2Njj1uH5BcgbhJeZEPLsUpq3HTtxHd5rdvttH4H0QXHC5A7KjVgf6ZcWskesh+8W5ol/mRnmedPWJdfruUncoOCUJjeZWCKHh4/ZGTs2khcxa8ePTRD/NWCTuKb0ZORKJKRfRKbiuc1UyzbcqzpsYnLWtp61DfcimBjxicaRzMYnJ+xMaN2PkI+3rYsURlhvjxHDOzzdZwdGWmxilsTfpDcaGZm19735b80GkibBDdpggvag4RTKgWnFJgPK08TrkL+3vavPiSyA31idO8WJHRQQHqzsK4SlnNgraUcnuFKf4EbjFt9wkri9xJ/gLJ9FQl81VufS3xvVwJ1iQ75Z3GYLNFvgftUClQTQSsCq9PtGBdi1bMxocTmxDCcC33DOiev/Wlug1rL91sOz1f5xDNYyFpfLX0vXrk1dapUnysoZFa3CxS77y+u1/sZvLX22Ut+c2vOv1JK7rJ/VvxXSVjUtwGszX5tPLWoBAcBci/KQxTgSuUNrQgcQHK2/YecsWXiTESxQFszHwUKsw7U9yfnCcWIsnh05CntyOyROkAYsTMM2DficmwLEtpIbbtyGBnsg2xrDGut8WyGbkay5fP7Jj98JGM7b5NghCDD6eD9K7AEgd7AXgDxrkxOjsAp2ESs1QWzJDL9N2YZB4pZnRZwR0h0p95hbffU/5VQqpnxLxlIdG0m2rviUOZvkOgHnOeKJO4hhSMPslUr12p794zabH7DHPunjNsV9lAqqVaG94HTyIpHvbMCy48QwTSrGJWObBjbhxg1zZRKXdnR0hFRRXaQ6OGYZ4qnl+azfRADSQm4pVy4kK4eM57L8egYmgdzI0cJ3bZzfgWVbbS7L/YJb27F2F7lANwFwc4o3W6DZAqdPC5zOADiGA53YBk0AfKrMgGIAVAsQvh8B4NhFZYDwqTN+mwBY3ViwAFfquBLlWxMAnyrr0/24nALAUFm5C3MYkCG2NODdAIRLwXCwTMo6rHNjbK0AXIgNTuAwbyE2IEfMbAckD/pf6Qzw+sUKnMVSO2tdIgFw8gtcfLHo9vR12uQ4QBkADCGi9fdgaZ1YhKSLMwCGYosmCxBEA2HCwRNleE3753l+/8H3PsD/ea4lr/HhvbhCp50dugWwGUmiZElVseXeLQA8v9htj3/Se0jrxDP7zY4NC7AHDSQ8Vw5WxXA9y/07sPLO8kOWcoDhrYU45cUZKgToNeKTh5TbF1foeYgq+rE85yAoEW08UcfO4KzIY/Ar9ySVlNjweKc0SbsJnPOMJO2wnj+HH/RCJw9TU+oLAHB6DhCc8Cbo2pwYNMuM0VIgXAkYNy3A9+MJ3qxaswXu9y0QV79aLb6lDdKoAHtfN/BywFS6flda5+PeXFraZvjMfd1/pc8rB4B1Tum4LAW+8T5rO35XK1csH29lFDcVOL2a43etx2l8/vJ1trRfYv9WXpeC/B2PRuXPZgzwehkXp2Q5FPurAR14laPypuCv7wM1gl3ZGSMgDsRMfpA31w8Hv4FQK0wK3S/luc5w9nU2aeXy6+7BUgvoFZv0IoxVPf2D0KWLJVqewGIIBDxiLR2fGMECHNihN5M0/eD+A86WKDa9RZKI9fUN2MEDe22IgOJJ0jQpJZ6A8Bx4WiAbvIkVF8AKUPXDLcDOmxWKK+zO+xzfE+LrR4rUQsBqm5lahFCrn3ITO0wwwzj378dCffT4QWvpSdvAJuKCjx4GKXdhSe4GvBM3nOogBnnK+gc228TIuHX5b7SI0hdh7RaDZSuAfIL0Roug6g7A/7yYKiEhEyiXZVo6h/bQ3Fh/SRhO3efbHa0X6pBKyLLaMA/nqVCehzQBcNI+zbdmCzRb4DRrgdMZAAd+iOKjCYBPseEvHhUXSEqtv6cDAE4Es6Iua47f9T5+GwPAJwLmxurbBMCNtd9pfXWIK9VCKytk0Dkuemys3JiLB3ogx9LhhmG9x5YTgE6YosUSrSMCYAHrBSyWSmDULt9mjgXyJIkaPY+PczsxvFlPrYT1dNOQjY+P4dJMzG2G/L6iweddMa6z5Gzs7R9yd+YspthF5fgldllpIabJn9eRaQMYw0INYVZH+4KNQck+0AcTNC7JcqcuHA6Ag2U6FFQpBtphqiZtBs+ZUY49YnVV1snjY5B1YfqlHLLieg4zPs8BXudwl27vIa8vbZcfH+VZ/TY6jcuz0m5w2y6B+sOHLQMt/CzgWUBYbthKgZDi3rOYq3Pyb4bdugW3cPVByvMWJ8UqoyFTqiN3iU5+EwAuFX6KB3PTAnxaT+1m5Zst0GyB5TtVhfZYWwta7Z1U3sK9xNGx8p3WrwWtWvuf2jGSVfs3AmCdmMhRy68pVfCUtke19qtagoZOqN0CvLzcS5a/xGuwSjan9Tt+G2q+U/DiKDsHuX+1FuAmAD4Fu7x6kYPFs7FD19+3i1kAwIGF2PGgSqCcsvpfgEvGRzcHh7rJvSGk3ympawEABzDt90pMrSny1Qq4tpKrqKMjQ8404mHxNc7iDi3G5YCsAZKATFl3W3nNkhOvm3x/U/J3bm0jl26H5/ubn56zLnLhTZOGyBmgPJ8YccwA6EUjnVBO6Zdgkc4QVzw5amnMwnmlEcIC7WRRomsP2YbdJVrW71aAtMjA5mbnYKse8Hx8aVik0+TanQOMY28m1RLpl7rI2UfuthYsvVkAbGdXr02T36xXMbqkbspTDpVisaPdQWoG/+zZYyPEPVMG7t2GiXthgpjnXvIDi8iK8rg1G9/ulPLEiQVat5IiIrFOK9ZXcb9qohzgWuzP87om0Tk4Y7esx2XiLtYfAI7ju/S9sVlTWzqISm5mjT67eX2zBZotsL5boNq+fN/uufW3VRMA19926/nK6IUnAavUClyu3OsLAAdZ78RyniiTNAqA9YwoZy/J24260K7nkbE+y1YOABf3R8QKxaVfcnte4sxNzmsQ82ABPrtE/I0DrdLCf7IX/NW6atR6frXuD/dpdAJUIw2qVooCUVTN6Rcq9EvBklrpiSe738KCUupAW9weGljlYoQqxQ2V19KtNB5Vp8r1CmWJG0S8T+lqm1hOo/bUUzAtWVOXt2a8dqkPIi17pVY/oX1KWLCDBR0AL1At4JoA2Hi/yOa8NE7DecWHc1kVzeJigoBS6CYrcDwaHfvVx3YtZ9Q4n+P4Ln1P3OqXnrQagVVjo9iFrHQ86V5FAoYvGPGcuH5Ue17lNoj9tLw/K61LpQJA+HxS1p8Vu6n++tXS+40r7WocPxWZUqvVb6V1s9peWUsLNLYuVxMUy42t5W1eWv9q7VFcp3ICd6U2qSScV3veattntferdv7Kfdj4GlppHi+vd+2WslrGXPOcpRaoNL6qjYvG1/+wfsfn1/a8E3su2b/q7NKVvMDqvGXNlxXksxWvqDb/q7Vb6Xql84uBcM3FrXBi6fOrrXOVzo+3b7S+1dqj0n7ZaDuUlr/SuC6Sp3zsI28X2J6L5K1lypziMpfIZCswgYcSrdye6wMAL6O7rnEDjRUvuIBU6/jSDl5nANhXw3J1qFFAWRMAXH2AVZ9Wq+23cncsnSDF5yT3L9e2RWmaqpez/BmNA5BK9a+2ENZb4vV2XRUAs1KO4hIwGmpWbTyVjJVlADhZjAtzsXixdWry8AhXkjQuAEWFx/IeuS8BcC1jrFp7NjqeainDSs9oAuDlrbN8/1yuVFwJsMa7lPR3nH9lBQ3dby3bv9y4qDZeT64A2ATAjc7/tb6e8VAm3Uqt+0ijJGBBfoiAbBXrXCloqLMZ1xIA+za7LFSummxXz3yv1jCN7j8JoFttDHZR6F+5/b9yqautb9V+P7nr34nlLN1jyuCX4j2lBc9LyVWEE0bi24KLYrFxYxneKwLRLo+t1Id1A+BqA6fChlnrZX5esoGeAIBXAgVJhU4AwLWWp9EBv6oK1nDySuCthssLp0TNVqVr1ivQqjZhV7EprNhcp0r919v4XM0YrOfcWgXoSveOQvhqx1EUOuJ1RWuR78wJ+C1YgMsD4OqC0sptcqICZWUAXCtr6+p6YiUBrFq7rvV4rXX8lAN/aqVq9VtdS97XZxc8TErTzCUFWb0FeLX76Ond/o32dymAqhSr2LQAN9rSK+0fxb+tdj1Y7fnFz6pn7fxlA5hfVjufanJpre1Q2v/V9plK55c+r95+rjYe6xlzK7VFnfWPCoBaAHAxwHWDRS0AuLZ6rmABrncA1HqdzisFwFHorAZ6VgKN9/UAWE19f1nn1qJBPFUA4GrbqLaBvnTXqCiopjBYbTnqPb/WBbHe+6/361Za6KvN5aI1ZNVAphQAF1l/dduyANh/KHGDrqWMlftg7QFwbP9K9ahWv9XOv5M5Hss9O5Z3tRvzySzXfXevUw8Axzkb26ja+Lrv2nItntQEwGvR6iuBjdWOx9WeXw3oVGuPk2Uwqfac++r39SqX1lr/4vIX981qFYPVxkWt46zaeSd7v66z/g6AJXOFkEPPJFMMbou9+5YBYD1PqUOT51a0/tZWzzIAuNaO13m1ANaV7hetN/Fexe+Vriu+ppbzV1OftTq33KCtrQNrjyFerwtNtQlba5/U0l4R9NSiMKj1uc3zGmuBlfptpbERf6ul32spIfcpLKZxQS5ebGPg9ckGwMvLXxzrHUodfq9EclktBr16zSu1X62AuNH2b/R6NQ73qGABPbH+yfOWuRBWb6Vf3hmN1f+EcVHSDksKltLnVFN81Frj0vusNGfLCYgna/2vtbzr67xKLtSV07ksL3/jLtjrqz1OvdI0On4bm/+nXnuttxI30v7F+Gcl8Ftc51IFbSPPXw9tWU4Oq0Wm03WSucoA4EK1Eqznclk5mSzZ+xsgwmoQAKukjQXhF6zAJeRAlbs2Nu5KG3gp0FnPgKcRYFostBe12LK4yUoWkXj+Wk/ARjeQWupRy4RcD4vJ6ViGWsZfuTFyMgFwnEfFfIDSSN7fAXA986KSxrfesVtL/69w70IoTLV1TvcoAr/xlgVLf73lb/S6xur/ywXApftoubo2AXAjI6AJgBtpvZNxbaPrWaPyS73z/2TufyejHU/Ve9Tb/rG+EQSX4pJK7XFfAuD7AveUjsNq7Vlcf8ldZJHxo0jeqgqAKykeVj8Gi/IAlxS8GrtWAWSdDABcXPBqC0qlBi76Pmr3S9+XtU94TqMkRo1rYCnHigRWpfUt7aeQO3f5USQWnWAZKW3fagN29YNqdVdU6+/V3e1EUpaScVFyu2BBq78Mjfd/pfavv0yrbbG1Pb+GdWdFcrjVjudyAk8pAI4bR+KW46455S3A1Uk8Vm7dE0lIltenML4qpLho3AKsqhX1Qc1s9MX1WsM1pFg77At6JSBcYR2oGQCXm4+1Cj2/vBm2xDKflK9hC/AK+2hN1aih/Zdp7Gtd56qdV2WfPGGNPzkAohH5wdn7K1kvkn5s5P41dddpf1K1/aNUwRMbLJEfG2y/JUmt0vgtLV/RPC9LArm6AjW6f63uaWUkVc+CUctRaf7Xen0tz6jnnArjpxQ/1eyhtNp1rrTMZdbvZadUG++raYNyQLSMkrn4lsvaQXJXxC+lALhobz3BAlz63FrGQPl2LQLAKmWVwlesSLVOW6lRSwtfKqDW0mGVyp2YzSuWO/zQyCbTOACq1nYrbOyFgVFukU6W1hUBcC0DZzUTop5zq9V/tfcsrtNK43nJpaKRTaCx/l+p/U92u6y2He+r81cCwCXzt6pnQ7m5UkGA8OrF8SE3HF8Jlr5zgbkkLkWnnCB0nJiWqvaWK5eDeXUAOJS6gbFScaMurcVKALD2Gp/UM0td1r0xygGwcutAsUtVLe1Xqf5ru4aeXABc2k5x/q00DyuNk9J9vGi+LbuklrbXBdXOq7Dul10z4v1OTt/VKz9I+VUptCGO43rvfVLn2f35ZsuyAJSO0ZVk06XxWJJHdFWtFfp/NcqbkwuANa/WboyV2/8qNd+pAIBXkDdPCgCutl7V8/xq96w2nCMYLQKsBTmpzLVVAXDx/QSQ432TWVbMFu23j7JbLeU88ZyWnoGLFyfHR/2XTHfGstmsXXzxg2zbtm3W19drMzMzNjU1ZbfccosdPXrUOjoylsvl/NXW1u4CR0tLi2U5r6293VKplC0sLFg7/+fzec5ps+npaX9vbQ2DODs1ae1d3f5Z1+oZXGSZnh6/VvdOp9PW0rpoi/kWP8e/n5uzdCZjXV1dNnb8uKU4J92eslnu/6Qrr7Tjx4/ZzTffzPnm3z3kYQ+xix70YLvxxhttbGzMn5fNztmjH/1om52ds9vvuMPm5+dD+ScnLcW9M7xUXj1/juepHnOzs9ZK+XWe6qQ66neVO9PR4ffVfRYXF72c/f39tnXrVn/ddNNN/ruu6+DcWD99l2pN+3U91Ht8fDz0Ac+Pz1E76J76bmZ2yv9XeXTtDOXdcdaZdsVjHsnv7TbJ5/b2jD9n7969dted93idFxZy1tnZadMTU9ZBu+UThYvO83JTx6GNgzZy7Ji1Ui+1rfrb21/twnjQeX19fd4el1xyiX9311132UUXXeT985Of/CS0E7/nsrPWv2Gj10ufY11Ud93Hz6FeKpPO2blzp5133nneTmp3na9nq656xUP/6x5TY6PWOzjk9Y19pGv02yz9pPLrOZPjjA/KpHPm57PW3d1tD3zgA2z79u3+nep/86232p7d+7w8cayqTN7eGpMc3h70jcad6jjFczXA1GeTExP+LH0/y//9Gzd6uVTW3t5eG6NNNaZ1bz1D40bHHOO/s6/fv1N7dDLv/H/uMbT1DBsdHaWfmF+Us7rgV23ir+/fWQF8HHTRBmq3hz70IXb22Wd5m+UXF/g15W2k9efw4SM+T7SW8HOy9sS5uDRmW2lmjVEJFpoT+l/9733KehXGYhvjJYy39o5We+Yzn0k5WF9YT9QXrS1tjJN25k/epqfm7IYbvmmDg4N2xRWPsm9965uAzpzNZKf9fiq3yqt3jWvNcX32fUCLUfLu44y6tnOODp2v3+cXsl5P1SuX485c30p6CN1Lc1Hfd2TSPuYuf8TDrbMrY8cYWwcOHbI77riz8FzVS/Nz8+bNduDAAX/t37+/sAar/JdddpmPTT37Dta/3bt3+5gdGBiwUa3vtJPKu5ybKgAAIABJREFUftVVV9m3v/1t2n6hsA6qn3wtYZ5qXkxzXYb3iy660Nc6tbH66Z577vGxrvvquynGcxdrovpB32vOzFKvHr7T/eOaqvc4/zRH9Ryde+GFF/qc/PH//b/WSzl1H7XlGWdsswsuuID1ts/7VvXZt29/GDvaO2lbnad20e8bNw7Z+eefb1u2bPZ73H676r+30H6a2x3J+hv7sKO9s7AWhfUslD/M5bBBX3LJg31saN1XGfTSOVPM5y76LK5xWifU3vpdh/o2lUr7eFF76p7qH/Xb7bffHtqOc+La+eAHP9jr9tOf/tQe8YhH2FlnnUXfqizafxa8nOl0h9d5+Mgx++EPf2gMp+QoL2S3sQepXpoz6ls966lPfYodOnTQvvPP9H92gfHW4ftGlv74zauvpp4D9oUvfKGw5vv6xtjoo2+mppADGK8L8+F5qpfaXnXUGPa5hRig51x++eX01wG7g3VY/arz4joc5Av2XOZFHDdBrshQpizzNOyD+fyC31ttp/Zt72izBzzgPO+PW265GZnlmI8p3TeT6WK/C+twlr1C99AY0VzWPpih/nG/U59deuml9qUvfcnPUT3GGcftjA8fv4yVjchIj33sY1kbbvC2n9H+lYwNlV3P1RH3Ot3b9yOepXGmOkp+mBof8772Pbyzy+sd5RLtr75WVETK63t9X/ely6fCGpyd8b5Np1O+Fl7xmEfZF7/4Dz5ONT80ZrSmaIz5OExnbGqauck1+l3nqc/C+A5ybpRPJDuNDR+xDHu+xsCi5FvO15iUAn1B6yrjayHHGOR+U1MT/pvGhMbV9CTrYKr9/2/vPsAtq6p0Ya+CyokqMoJkFUSSkkGyERAwEBQVMIuYAAMZjJhzzjlHVBpEARExElWQDJJEYgGVq/7vHXPPorzdcu9/b3ffbq/7ec5zztl7r7VmGOEb3xhzzvp/VnAcWYRf6f68eXOGqdMml+xsuOGGhaW8tJPtv+qqq8pXaFPHdvpbMsbP5P0Faf/UtBF+0rfmXxvO7ZhnfNrrfzrqcz/64l7e99NxlL/pKH3yci/37Th4aRw9PuPtnh1H6eOmm246XHPNNSM/Mq7ZgTxH+2Dmrh+Fu4KLN479XWWVVQqjGocLLrhguOOOO5Zct/zyy5ef6Dp2xRVXxL7dUm12L3518803r7HXJ/b3kksuqb53f+TZ7rP11lsPP/7xj+t9tmjhgubD+QF9Xrbul/jkr7cNW2633bDuuusWDr/ppptrLu67e9YwLuPCnpIZ1y09ju7X7GZiglznNTX+mkz0WAAuMp58xax77qv7uo/P9WellVYobD5lStqRe/A511xz7Sjeanhq3NhR3BLswS9utNFGhQt8ZvzuTHzlpZ9dB/qcd380e/bc0oMGdVo8sXBRi6d22WWnGs+JEyfUeF566aUjLNNinoXzY/uCY3bffbfC/vPm0Z3FNb+FgRbGdqZP48ePHR73uN2rTeLP+fErxgh+4283etQjKu6DO/SBjzRX5pTvhJ+1V5v43d/99sLCYFMiK2Vjh+EhiydOnRZhSCAaYQJAN910kxoMnWG8Dcqf//zn4fxf/Cog9NYlQXAHogTcgApY77t3djkU/8/P/RKFFKjUsTmz7y1FLrAbw37f3RnkdGRGBMvgmaxSnnmzyzk1BU/gOyeB5rTpw7Spyw233XzjsEwET6d89/7cU1uf/exnlcB+/OMfi2GaVZP3whe+sAT7+9///vCzc34+Am5T6v0rrrhq+OUvfznckv50B0+w5t0f4JzfU2esUAaJI9cfEw0kAAQA69j0Y+w4QG7OsMWWjyngccEFv632rpXAdIcddowTXi7t+WQG34S27JLPBaxtkluAqx/GmSEAuO69669ZWt0CrjYeDZj7f1ZAVTn6/Ky22irDSScfP/zqV+eXEpkHSsmAX/C7i4azzjor9w8ZIIDPOHciwfdmpn933X1HAwCLG5lB2BhWwgcsMK7Tpi2Xebmzrl955RWHpz99v+G2225NEPDTUjJ9ALQqYEgbzSu5MU7Ljs3fARyTY6ABmWnTE4Q+bIPhZ+eeXeMHEPl/1dVWHn58xk9iMMcP99x+x7DCqqsk6JgzzI0cTJoYEHj37cOU5dp8kCv3n31PwHWAWA+SC5Qw4IQ689TlY/bsFhjtsceTi9TpJAXlNA5nR/kQBvfO4mQyv5n/ZUbyat4XBNCNi0EDnCjk5ElTSx7IRSl7AiByanyM2wYbPDJzOSFz8psYMYE00ANwxWHlt/E0rouDaO6PUZs0dUopYgfVs9MOgTvdaoHVf3kI8X/UwLEZ9DJEsR0M9wEH7D+s9pBVhuuvv75kUxAkoEMK0OFL45imxhbQozLQmZcpU6ZF/meXvLkXW+Y1YQI9aw6m6VELNObMnhcHtLgcC3IEgNhjjyeVwyCLjOiZP/5pkWXuTXY/+9nP17V77bXH8P1TvzvcdN3Vw5QZM4f7Y5vookCY/eDY9KWIwfwuYx25Ii/0Y+KE6NX8yHbasGzsh1fZUdelv+SoANQiwOfeCqDIwfIrzIhN2W5YZ601yxmyFxzCL3/925B+fyiDv10crmDR/dgMY/HVr3619GKFFVao4JjONnvQHMMPf/jDcqBz751VNtbLeL/pTW8aXvKSlxQB0EFdsxWLlzhFf3OeT01Q1IlP9zzjjDOKiFxCEo6Axdprr11OijP8y1/+ElIudjoBYJEQo2BEuzs55/76tccee9Tvb37zm0WA+BzQ46vWW2/d6k930mee+ZPhjwmojGMPLAW2SAOAYdttkZ+t//r1zW9+q8axO3F23P2BScHy97/3gwqWAFTjudxyMwscFHBcMG9YfY3Vhmc842mjoLuB1h/96EfVR21ii/fee+8lwSwZ+vWvfz2cn2C+Abv4sBHhatyNJcBw+umnD7PiDxEMxmTFkGtPe9rTqg1f/OIXQ+Y9PAEkvzO22jllytThsssuq35o/9VXXVvz8EB1y78dAC+I/hRpw9cFVBnTY489Zrj9jtuGE088sfyN8XJPzznqyNdWcHnEEUcO110bUDXyXZ3IXhg7NzF61cHyoviBcQmgjRc7qa/GaKWVVoquHzBceOGF8SVnlpzxj8a/y9jiAuHNFjbyOqA6fqn7zHvvuqPAZA8++GXB74tf/KKS4zN+/C/DGaefmeAmOh7AM3v2nAJEfEoFuux9xpadZhu0z/jxh+uv//Dh+OOPHV7+8lcOf7nlprpufPx2t/P+X2WVlYYnPXnP4Xvf/04RDnANv1cBdYKWsVMyrtHzgZ7HL46N/vN72gkPzYvNyoQOU6J3xp6+bPaYLUoeLwugQ/Dzq17/DID/j9zM3714TDLA5If/IMMw26ZJnGy//bbDu971rpKP2QHS9LCR8i0JQm8qMJl9fzBPiNrYG4EPf0+eyMc9f701xn1C5jcYpoJYRL2gULDSyLllnYMbXNFImsiO5ED0o0ipUeKkYYEkgpBBCNHoADnl52BL+FWAt9lmm5VuVaA4Cu6Qkeeee25ha+13T9hHoNgCsMhl5PO+BFJj4j/JG72YMnla4UO4F85ZGLmeHPzG3y7B95Fj47DCSssPu+/2+OFrX//KEr+nrQvzeVUy5H7Tp82I7b4zOhb9jn5MnTJ9mHVvAjyxAzkv/DZ3eOhDHzq84AUvKPL15z//eY2XtupP2Xj6NcLMc0NAb/SoRw4777zzEpKSvYUdXOs3W7X99tvHLjxsSfJJ8Hv22WcPtwX7r5TA2fX8SQ/uPU/SjI/y3NtDBi6/yqqVPDn44IOHk046qeSpJUnYtYbV4L9OfG+99VbDTjvtVL6Cb5uZpA27fc0117WE1x13Zx5DfgYLbpJ5c+9LLvl9zRPsW/YGrqD7o3ubZ3IxN8T9qsGy/MFNN90ynP4vPx7mZCzI08YbbzRstdWWZdO9xEbIgLPOOnu4PDZlcvBnYeDgEXhlueWmVYwksGd3+Cf9FzPdGgJlxRDbxg7Z2hM2ruffbr31tpC85HpcyTybygZuttkmRQzeE2KvEc8rDr/5zW+Gc845Jy1q5Ivvmqsjj3pVsNVn40tuyPwLSBvRxBaTS7HUPvvsXUEyv37ffZIOY4s4njFj+rD/AU/LmF5d873uuusVxkGEIB48+8Ybb6520wnEx4UXXFwYopJ/iQ3GTJz6iPgZjHljaA899OAM8tzhwot+l4tvKGVxU8DlZz/7+XD2WS2juTCZRWxHsVjFArVMm98TJsiw0a0G4AEFARaF7Y7O++5N8WWP08olGVj3aawu4WqscRu0Fig0oBiFmZVsUBhTr7333mvYcccdhze84eThnlnJoOUBxx13zLDGGmtUhvLzn/9iAMW9w0PXXGt41ateFeB3WhkGWaBllmFIGAYZ2oVsQv0/OxM4PsBi4ULZ5zw7YEN7Fqd0CeM+duyyEdzVhyc+8QmlvN/4xtcDWu+LwZua9uwTILlSJvdzw51/iSHMCzBYFGDreXPijGX4ujAUqyUADuCGfwEjfZDJxkw2BjJgvgwgpnJcZUBOedubh1e+8uU1jsZs+vQZNQ4E4J3vfGcREl4L0v4p9fxFI0UXHPSMjiARs4mxxnYjPShzMv3p1/gEBsZDRcDBBx8Swb9l+Fz6tWJADGXAMArs7r//3gYgSpZcI2srsL8vCjlleMITHpfgYpPhbW97a2UKBNwAhcDn+muvHyYkcAREFkdeJoQBI5PzA6imxyndc2eMZcZlbAHUUSZgBJYryje+UXrtEWD2zAOjScEFwOQAMGeUGNrHpWrAmH3rW98ark4mbXL6t0ys/70JBsaPn5Af2RkAcWKAYDK/Md1NHuPwMh7k0+85CJqJk0p+9trrKRV4feELXyw5MY4CK/LhegHZwujXMhlv30OvqD4gx83Btiy/wEmmoGWBvf5eKe9/7wh5YfSoWPUAcATLgQceUOD7e9/7Xvq8qIyZbAyDeuWVVw9f+8rXC3SbJ2MicGRb2AzG976A4rGZrxZ8Zc7igNmpCoAzB9NnLF8B8Lz7M2ch/krG4qjpEvlfd721A6BfPBx7zPE193eHsUVK3XHbbTxRHOGKJefmlGNkH5qtIsvsm+qY9n+3I+TH/Mswk5/5yRxkYkMIJZDPM0tmo6fLACQBynR06tTGyNMhn++84w7DrrvuPPzq178McfeLAjwyaH/KmMhACYgEijKH2Gt2T8B30UUXDaf/4NRhw002LWCBrBKAcYy77LJLOeNTTjmlnklX/O/9Qw45dNh3332XsPpdLpv9bkEWm8VfzJixXLUBSbHffvsVWSoI7JUknDa2ds8996x5/NSnPlWMrc8nRe4FRYIUWRE+oVcYaY+Afrfddiud/dznPldB86S0EbjQ/wsvvGD43QW/GVZZebX63h133FkOtRNKvQpF8PaEJzwh97mjiM/py00dnvD4JxVJyJnfddfdFUyyg2zHq1/96hrTF7zgRWUv9Z/tHR8CjGzV3ITg0P+ZM2dUf/X/wAMPLOB16qmnlk02huuss04FeQJbY+BePZhnujrBIAB+9rOfXeNH/nsGfOkA2Lh/4hOfKJ0BLNioHXfaYVh1lYdkfD4f23V/zSEi8pbcZ2xs+YO+BGYBG/TPvbfY4tHDMcccPdxx518TALxjuCQB6jLpr+c9/vGPj4ztVcHrYS89PETobSUz2ilYpR/jYwe9GhEFtE4qPwPwlI+TeY2drHscdlgBUXPALhp/v+kTANeAX5N/71WGIwHkgtxreoAt+fGeeWjyuEzA16bDC1/0/AJzf/7z9eX3fU/7Z0fHJqbybE58z0SBggxB+RRkCYzBpjT/t8YaDx3e+ta3DM961kGZf+BSMK7aI5dEz+n33FQ7AbZ33HF7JQX4S/7d9fTd932PPeh+5P7YHX6Af3H92Dj7ykwls8dnkw+E1Fk/O7fIh55N/Ncl0d0f/Pe2/w8unP/xny6Y1/wtjLoocrrczOmxLY8t+3LccceWnvNBdLtVp42qBhKQdtuywgpIsbuDlcjTuNinBMIh6KcGt9x/P7K7kbRND1qgC/f0aqCWTUSutP7CDVVVodIysj4hPqZlIlPdJkDNtXASn2cX3XXWWasqdnznV7/6Vekl+77xxhuXTAk8Lr744tJTOlk6k75U5rv0tFWQTAtuJef3xz/pJzmdH/wyKfLc7BQ8NrdI+9nBuWFxYoNWSvXPKsPRRx8TW/n8wjtsEjnv9+P36AX9mBayR2C0OPoGT/fqxoohMnba+6IXvSh6+4UKeFRaTM74G8eeba7seAJ0Nuvxj989vvDh5dNUJfKLgjnE2mmnnVY+UMWnLCgyQKApoOMHYUFE5zOe8YwaN/eQ5WXnBEkf+8hHiiCIcAzrxBcIlJHMr33tayuo7BViD2S2WwZ2XvDgKxJjeB/BzEaqMFO58/Ofn1e2sMcyy8UPCapVm7zlLW9NlvLKFpwmQ6pisxN/ZHN84rN5iVempeJJPLbXXnsF0144fPtb363YzfjsvPOOlcDUv5tvubEIALIswPz2t79TWKmq4yRuEmCuv/66wRW7VNArHuqVL/7WXpl1RKV+6XMjMsdWwHnRRRcnIaWSk91LjKSSYeqk2M0317XnnvuzkuNddt2p/Pg73vGO4S9/vpkBHVZKYG2eDnr2M9Pvtwx/+P1lkbfgush3r+hBDAmADz74ucOZPzljOO/n5ycekuiYVDqAfD/o2QekkvcP5X+RNXCGPu+4404l51//+tcb0ZS4lL7OUkEYf4YErcTLpGkbLG6lO8Ow0sorBPg8d7j6miuKgbk9mT6Sv36ESskVx37VVdcMa625TgF+AwJoAfJKjf70p8tL8Bl2jkTJ6eqrr1FgkQO48cY/5/qrK8Cw3G66FHal3pcrRbj99tsq1e3DygLEHz1s/UdUsMIQ3XzzLZWtUwZCqFqGrLFnjwoTdMQRrx7e8MaT8p3rysG+/vWvjRJdXgMCFN122+3DVltuk7T745IZ+XoY87CsUWJAx/e1AesDgAjqPMNk98/9jaHxme8QJAq0zz77FCiiQIwPB0ZZfGYCtB+o0naGqDK6+b73HrXxI8tYEfoqvUj/lc0CN4985EZ1zaqrPmS4Nmy7shCGUrtaycsjhree8qbKQBDMKi8OA7lBCIvjjz9+eN3rXjfcGaaJ0mqvPt52219rHu6++54EhpvVc7z0SwahlY62rDFWzPxiavwPVAiub7755uEHP/hBjQuD1zIuy5Tw6bPfhK6X8gGQQOCznvWsyi4BPI2VOqvu/7CHrR9Q+quQB7PCyK1aJYprrbV2BZQYH3J13XXXF7AANLbffrso+Pll3IwF58Rw3HrrzS3wUaI5YlH9z6AKUoHOymhUacQwbLXttqWYlFVmkbFjQM2X6zCFyoj02/8yg72cjmEwF3TCvMjWbR4jxph6nywIRgQgLVO2Yo1NLyVvunRVsgLjal422uhRZaRlqRnyW2+5rWTbte31jxsAM96M3sqxP4ztrX+5Ocb6m8Ks6r+xV3lA/77+9W8OD1ltjYzjchnj31ZwyvCvsupKcW6rZrwvrL8Z8muvvTpjvlF9TkYY2dtTYVBZpAB/wZzsfFViDAik+Smn2qgyX/s944B6H1BlbBlXQZPlIT/96U+GGQFK5M/cCz7osvmmB2QdgOeEyRB5U/ZMrjhf8iGgo2933nlXylQXVXULWZwd9tf7CLAGhtKGlHXu+5S98/wpNS7kXMnxE5/4xJQRzxg+8uGPlQP1Pxm/ODZklTj63XffvWwL28d+P/3pTx/e/va3l/4aSzbKey869JBhlQB+cqhPglSBqUoZ8t4BUyuLG7ekKkXAgXCkxzKW86LneybbqR8COPJdxENK/nfcbfdqIzLqk5/8ZAU+7C37YX77q/QrP9oPwLE35pLD1Q8vY8t58i+C4nvuun14yBprlaNfZ51G/D0A7hrgY8sOTT+V7rLBgibBOr38zGc+U0RhDzaAyW233a7s2/77719zUcFXxkwFCEAliFahctJJJ8RXnlnZ1nmxO3sl4HWd0llzL8hjQzjoO2PzHpv+GAegFACbG0CpjNKLbXjmM59ZdgBwWnoZDhsMmGnDN77xjbLTgKr3H/f43aqSRr/nFEMeMBm9qIxJkZp//6WCBfjX98lTxmfuHjG87PCXRpb/WP7405/+dM0hwPaKV7yixkL7X/XKI0qG56eaYYPYNbK93PSZRRZce+11xbZrf6++8PlaqV4gjwhq80w+kZLGBvBRIUCuK1gNQewefC09BUyBY34SYWEcZKbadxEpk4pw3uGx22Wu1yldlIn48Ic/WvPAvqy++kOHjR+1aS0beMQjNqxKissvv6xAMb9E3/kC/SJ7Rx555PCa17ym5pO979jAvT3XfCnXROawL7PjWzaOfPNpXp6rD31pDt8iGGcrzJsxv37k1+cG4O8SAgeo5Rv/kPJ88gG0N0PQ7P8DmeB/BsAPKtj/ix8uO6aVNEvO+IE5t956i7Klb3rzGwrLkAXzAIv6riAGocZXk/dLL72kcIoAcUaqgh75yA0LpyB07k2gSMbgrgoEE2BumM/hG/oJL8JeKnQuvviiut/cELebRI7IpO/cfdesJSTdMmlvZYOjh8jRKVMnVLYajha0sEtedJbOSV4J5mTgyDnZJMeeB1eRNQQMm13LYCLHqjyvjNzC5/TUd/WXDlb7Ynvcj3679/Oe97yyvWw+fHXqd74zTM93/a1dnqs9nuW6vgxGxZb2sO8wOoxKzlXMfOlLXy7/wY7L4KrY9D9yr0qmYy9UFD73uc8ORr6+Mrbabk5crw/sinbBbez+DbGr66YfiGK6ibTlA33+kQS7+kKvkVD0+thjjy175W82gF+Eu0844YQivyfH98ZkjPxjq4yaGnKAXr/xjW8cvva1rw3nxM8JoPcJLnSfj370Y8Mt8QdTkqhif3bdbafyzfzca1/z+mDpyypZxM71JFgRIwkG/Ua2br/DttVm8vjd7546fPMb364qAAmlHXbYvvDPdzIHtyWeWCXjC3eTIX5O0F4Z1hCJKtE233zTjNdTQjh8frg8dnX12GCJIfZVxhomeNnLXlZ/w/PdDxoHMj922YmxjatFfh4+XHLpRRWDIE5POeWtw2W5n+oX/WNLX/7yl1c80qqXthy23Ooxka2Z8aFvGP50+ZUNay3Rx+CGtG/VVVfO8w8bfnzm6VUBiEgRxEt8sMkHPXv/4cqr/lRzbfxVKPDp++yzb7XVHLREwmipQ75T+jFafjpm7MSHLaZIflbIWlDB1HIzphZIuOoqtfI3FRBvzhhLtFwx6QYfUPP+lET9UtdXXX3F8Jtf/2646eY/1+cif8BOqh3gJPBA6Nnn/LSAq4HZdNPNRoIztRTmqquurM91xnq7nXbapf4m3MvPXDHZum+Xw6FErXSirZcx+e985zuqDENJ8KMfvVnKk544nPr9HxQL/5WvfC2A9OLhwAOeVSzUaaedXn1TUsiAUMAeRAo2ATSMmbISRoQh9DwGkAHw+e+izDvssvMShkSwwzkaO8pCqDlUhoPiup//lb+5HyHWzlY20Uq8ACNBr2ceesjzy9hyzOef/6sab4JZ5WUByps9etOw9a8rwMJpMxad+dNnpRr6BbgIqjjf3/7mguG666+pjMljd9x+iSPWBjXyDOjNef5qMZ4yQUAHENIDEQAeGMUwMSQEjnJw6r7PyVMOisCYCAKQGoICwSGh9b/5ZIAA7sc/YffhhONPKlC66SabD7vtvstw1533VEk++ZGNOOun5wx/vf0vRb4ce9zRw3e/8/3qK+MNiAiQv/rVr7QsOdZUNi0vCv/Wt761iAht7qXPlAIxM7lA+JySPW0Hbs2XMTaeAJr5NO6yM65nqP02h/cmO2DMGHbXYvrICRBrvsiJNgLsnEjPpHFC55133nBD1sCRFWDcuCq79ZuxqTLL0Vq6BwLg/zEQ/u+dAZig8iBMLnlZIWW+SkDvve+elOB8d5iVbK51ohuE6Nlm623juCMHZ50z7Lbr4yJHq8aZfLzGh+ztutvOmb+HJfP++SKVnvSkJ0T2flfOxNwJeq/401XFgvpbKf2syKAlGONTsVJliQFAW2zxmOF1r39NBT5t/4HoJYIwRpd8HH30a4fjjj8mkrWg9OsX5/6y5hRw7+WiFZBHzjl8Ms5x02c/jHMvF/59yLlf//o3pbvLL79i2UNreuiHpQi+NzlllwIUznPsOPL462JblYkj3hZmUwjOm+7RJQELR25MOH/6K+NKR8gfHejrHF3/6M23KEdP1rSPY9IXei4TDsC1zMe4LEW4exgzqlrxffc86aQThw99+ANFBHhPoCkL+oUvfKEAvLHh8NhC47FtSCfBonHBwiJGO4Peq3voLVCkz0qvjDv9Euz2Kgn9knkWDAGtHDU9Ulr30Y9+tOatlbdOrv5uvPGjEgAfWrZAaZ+x1RYBx8te+PxhXDI0bIb7slOc7XOf+9waA8FYK1ceU/MEICAA+UwEwPve/54iwryMsSDWPAh8VRshCMyp61dfffWssW3VKD/9ydnVzm6TAFBtBLYFuV61pCPjSm4AMy9gpQGRtl5xp50fW/5WAAxE8Ifkp/Y6+J/UzgqAW6VWMqjhIWRTjjn29QGMX6xM2NFHH517WAI0ocbujDPOjG4cOBx5xGuyfOimKjkWmLeseCujRhaZL7b//vicjeLn2EZLDRpheUcFrOYVULOmbr31HlbzoZ/koDLYAamI+FtuubXeJ58ywuxtrSMbrbdcmKzI+NjYNdd8aJXE/eUvtxTxuM++e2eMz6rxN8bbbbfD8JS9nlrldOwH33jzzbGzkR+f+x+Zi0Ti94844ojKIpk3su55+qk8kE4D9696+Ssqs8F3brXVVkU2t4zDsnWNvvEDggj+g272PVF8fvvtd9Z3yMquu+46POmJTy7/SZ9ghV//TkLggQD4fyRCF//PTuv4XwwE/1/92rgAeFgAfpw4SUVUdbJMAAAgAElEQVTjgtjALYa9nrJHQPxbCqPROxnCmTNXqADrqiuviV1pgc76664TG/7LYKAv19Kn/fY7oEA9XKqsWuaXPH75y1+tJU+P2WKrWsriczp8X2wL2UbmfeSjHyr5U43ElsENtb402FCA8Nvf/m64/a/JNEcHLHXjr1KXErk6qNpClwR+sGavuHAPP0h8eI2OkSsyCGeoMISzLY3py/AEmPSO/Ra8IgT5M/a073Gjyuhb0RNB8itf+cryPbAr2f/Qhz5Uz4T54FB6zA67v0Cl43c4a88EX73iESakJ/Tq05/6bOHkFbKfDJ26/PIrSsfcg34YlylZYmCubkuped93QUDNpnfSkU4J7j/84Q/XmMBs7JUxQqg+NMQp4k1/vef+gmJ+593vfnf9zw8hQfhFbWbTu+1ZFDvVl10tUHqeZCAZefs7TqkkFKzItvKz/Mkxxxw7Ih2mteVDT9s7bb8shMuTh49/7JMZmz/W3MI1xnsxciY4GjZWWYvk23qbLYvkW2ed9bLE46zCwvAL+UNg+q75QZ5rN7sk+fedb3+vKtDYaUuxEIg7pXoI3paF7eucyQh58J6xk0gzVmy3GEJ8wj6J4ebMXljt2G23XYavf+OrNe+W0SCFawlnYj6EqTkxHvoE57iv8bR/yFvf+rbh8suuqOB24YJW3Ssp4ruSGi996UuG0884rTLA/CUCaG7Kpc31fvvvO1xx5R/jj3+0pKrBfZ+679MLj33xi18aVWq0eNGrVy0XsT9x6ob53Ta1YgCsK9pyq0eXcin1ky3AUgkKCfLMmSsV8Fpv3YcV6/LHy35fxh6zD7RgoQi4/w0+Z0UYCY5BoFzve9/76ruAwp9vuCnX/LwAxroxJpz5O9/59voe5yuTBjzIPBBma1ff9773lzC3DgkIIixR5KNPOKbWp9q8YM+s1dMuQMtatvN+/os4mp9EWV9dGx+dE4Dju89PVkAmQzDCSHB8ABuFEMwCc54FsFBQAAewpHCAHMf5jKxb1F7O0lhRGoEQMOn5jJr+YRV9n2IxLM985gEBcBdXgAXIPOYxW9b3AJxNNtksE//S4etf+2bYrytrs5YqiY6SKTezluIRGzysAPk3v/X1cqwdeBMuc6A9DBfmBSBg+DhjCivTRqDNobZTcn2TeSDcWDTjwAj5vwfsjBFAIbCrjYMSAANr5nuHHXYoQKq/tWFP+q9NAmTKgPEn/O95z3uqH9YtAMYMLKad0REAYUQBdYEB5yAYIQNf/cpXEtxsHND5hpofjCMledIT96j7YuYYR7LsuYz1mil5974x1497BT15TR1tujIp2bVWijmpgC8F7mtmjAkHqK+Y/Oc85zk1T+Yd4CXDjOUFYW6BImNNNzybMyI3ZMZ9lGeSGf2guNprzr7z3e9XcIylUzb5uwAewbHxsRmSeW6vHvj+YwXASvOxm+R+lZQX77f/0wMcEXAXJjCeX3NjfKQ+lJH+8Y9XlIwgwz7+8U+UMSfHe+755DjORw7vevc7itB6+tOfWvJB5s3ZYx+7U5zHqsNb3nzKKOuYEsQYUSWanm0pxMJFc6N3Gw+vfNXLy2YwxMuMGVcyMz2BjzV/yuKOP+HoWjtzcKpl/njJZQESv6iAkX6TfTovkKJDH/zgB4t80maAF5Ai1/SlytPOPa9KifSDjdSmtuYpG/whHdMujq2y0ROsF01p3bSJBZA4qp/l2cgxIA3j/7a3va2AFTsjUMOeHxX2tW8aRJLIp+e75qYbs5whgSUyYGZ0jfyT68MPP7wqJ+65Z1Z93xh3p982H5mT561RuvXmt7yxbKXv0WFsLxBE39r6+z1KF4wDXTY+gpCq4lnUAtXu6Kv8f6S/2kL/BYx0hR3xmVfLHs8dZi6/XAEYOkXPrN0+OzZtat9wZpS5tZEG/yG4uz/2ZUYCZlVDdPqFCTrHB6C1DOxBBR5uvunWCmz4KM+emnJ5cmCJiiC2MkIJ/o4//rjsw3BC+Udt03+AgY0zj+waFvrc2MwIWs25Z+o/20u+jJFrBWACYPeyLIO97+PR1xIbY2DEmKlewvyb5zUfuvbwrrDuy0Se2zVtb4kFD+yC9W/GOCnSrQC4smBjkRXxKce8pta/HnnUEQVaEBdbBrjzhZ/85KcrI3DssccXwDj88MOqtPOnPz278MGKK65c44yh/9KXvlTfUeZGtn/xi5/XdwBecukHMU0nXGMOL7jgogKN66y9XlXM8Fd8ARLC/GD/6Q+d5ffb+k1k5pQivqzR/9Fpp1aAStb4OrI4LUsK2JGnPnW/4Wtf/UZtqKcCSvk4W81f0imBujnTFpUgglPPhw34bDrDPiOVfOeEY49bAnSVzfP/gn8yQz/ZBfNFJ92XnrBJPVu16667V/UEn+O7++y9b+GlToLGk/0zAP4PjM5bBYSS5LZ3g0B4x522LwKVDgjsEBdIkd///o8lp+ZM2Sm53WG7bUr/EGUIebaPn+Lr6S98ADOdfPLJJbf8ClmAoeAcZOzOuaes3nve867CB895zkEl360a4e4KIGTZzjn73OjDFW1fGmuRZRxnTMo9X1w4nc3oG0opnV52VMGof91+wB3f/e53q31kesOQxvzW0jiP3NIbOFQgBLezVzCkQFYCTJsQRF7uKcnCX7BhbOOiZLvf8Oa31HMExq08d+eScWur+XW2Dlnwk7PPqs3w2Ag6yI5/5tOfKx2QwDCulnb09bV9iURbKpkKoqyttzzlIfFbMKg2uxZm54PdF/5jZ/kNOFRw/v73J47Ini/Lx8eYG5+xEQJkmNycW4Y2JVhWUMt2C+j1W3/aBpWWMcqq2ttnYqqR7hzWSx/f+KaTC3fTc/ONoEQUnHjiSaMNusbHFu2dapg7KtF4yCHPK5LkN9lnaUz6XEtGRxt+CVThE6XljawbH9vzkFqOcukllw8/OfOcwtLNHrbMLnyCSGBD+YFLL/1D7eGkvcrzx6WSSeLyCUk+rbf+OjU+FQOmDzC5oJn/EwOQbXLZ99XRd3HCpb+7MDI2vfbFQEbckMph+4iYF+Xunr/+w9YtWYGfu3zC2uTIHDz/+YdmHj5YpJLkz6KFbYmr8mzEP0zz/Oc/bzjtX35YMjqE8JcvXBQdWH3N1eOf9x+uve7KyPT3l2B+Mvj0p+1X/vcb3/jmCDP0jSvbkiNzUoT72HHrpcay7fg2d14yblmwv+Zaq6fj66dU4xEl0MpHlTVRWg0E8jFYHJxyPJMv6AJ0BAbYcUwOICV7SJkFUISTEMpYMCy77LJblShdl/WfkzOABgZ45SiVf8jEuBenqeYf07DVVttkQLLWICVZbUdSzq+Ve+31lCcXM/Lhj3ywBg2QESgJ9qzFYUAOPvjQ2sDp5+eeX0bvJS9+QWWoe/mvSaGkQBoDB4ARfoNpwLAL+oHd/kYUxP8MBOXk6CinQEjAIysBXDJK2spQCjKB1B70nPmT08vhMVCbb/7ocuRvfvObh803e0xKEF8cMHV0ZQMXZY3GcllvVGtkC9SND/Bbs0rwrAtsGy7NLuWimPrNwK655holwJQZmQCImhvO2H3Nl+8BbgwZsAaoAjvYRM7ZHHrJ7gCEwAWHDQwwTOZIBgoQNQYMq7EivH4YQeMCdDOuMgl9jR6Hsl2cCLaJsjGKDGTPKHWD5XsMD6U66qijUt7++pILu2Fvv+POZYABM89uJTZt85CHrLZ6fQawyMpar1AZhoxhBRNZNyoDafytxWD4GXAMqXlEiBhLxlSATHmUN96Yspu1sujeRgSMnPElg75DuWVjtJ3sM+rmHhkE3JFt950dAP/Rj32i+sSYAWrXZezH5XqGvzIFKVX5Rw6AbYIV/qkFAMtPHw466JnFjF5/w7VV7mOu6I6SffNw5RXXVtkulvRz2ZgKEAD4rX15ZMqT3//+98aA71DA9v3vf1/JuOUau+6yewXBRx99bJxaW4OlmuWe7AtQAWM2YBuTM+lkm+nGoVnbWWuwstdWr354SJj5t7zlTcPhL39J7Tws0PnQBz5S4JleH3LIIWXk6RnbZ80tcE2fgAO2D6ihb3Rlg5Rn/zCVKOef/8vS68r4h1CaqAQq+lJlvCnvXCmBN71euHBu9XG77bcqGyXYPvdn5xVIQsqxwQJuMkwWOTL6JsPL/nLybBliiq6TL8QNph9h5ZnaQTaRj9rPXnh/QsbbNb0ChW1cNZvwcfIf//hHR2XbY6rf+qrMGVNsXNyvsoF5HqKnZwFqh+Pxk2ssqrw1zxEgsEmt/Hx8tbv5m2XKljaw2oLmBSlBXnm1VYv8QBh6feYzn8tGFxdUtoZeuoc2b5+sCxvyjne8bbSz8rgiaA866KDhqNc0IGdctt6qbX6z8cablhxg7WvtauxGMf21/i4B+yiz/eojXlUyp6/e1xdlzzIO+sCmIMwEUa4RPJMT77Ep8+a2bCH/IcAzPu5VZcHpJ6LByzjwM+bVxmbmZZ5178mqPvWp+2Tc1x7e/a73FrnTHHzbsGxZJzU8yCvcdzbyazZx4sSxJV+veMVhwyteeXj6f1S1UTXGQQc9p9a1qiAiG0cd9doCZSeceFw+/16R2CWzCaiN41577V1VAIDPMcccU7J6+umnDX9N8LhMwI1Ac7/9npEA88zys3Sav7RLJzlZa611inyEOei9EuzaKKr2Emkl6Z3Jl6Hm0574xN1rDf+nP/2pmmNBjHuYC5nWrbbaethzj32KnLj55lsrMEFC86E3hHTYMT6Mr1TSSR75aQEN/Z0fDDQpJAi/DiDbJA6wPjp+yN/8jiBHP/lzgT8sAfy9973vLfzAfwmOOsHq80MOfX4FCAgE/edfESAq1/Q3E/jPAPg/MAC2C3rtWZiNmRYtshP4hKp82H33XUN0Hls2wr4UbIId5rfdZvvgyWdGpo+rOd42mx1Zc05uyCPZ53PYUy9ypLqLHJGB4447roIHCZe5sbUI2FY5tmcwyieqnPOEE44v29UqHRZU8LTuupITp0U/LqpyThUS2rzKKiski7hvYRuY1Yu96hvrtSUC1uNOqwBUe1Sn/CXYbvnozJaPeXSRznBeS3DNLJllywSIbAm7j/RxD5/DdHRHQOc5cJ3+7Z9+ygjrJzxJf/jDKk3NTztFYdsqD2bXTk4i4ytJavCfrvEeu0v/vvOd75UfRXz7rFVx2TOoBS+t4uT+mi/xC7vL3/kteDUW7ASb6Tr7Jnhpg4CfrpnTtkfN7CUVR+ab3iHPjSm7aAz63MKn/II26dPk+GpYXtvZ6DN/8uMa45NPPnFUQdWqITfaaOPaV+JNb3xz+Tc+cddkTb/85c8XifmSFx9WyzIRgAuz5AM+Echrr+sFyXfntB6xliUfD1l91eGFL3hxKmqvSF/PrGoDlYxVrRMSR/y2zbZbFSawvOfUU384/CrLBielQkoyhX8QMyjBtg744x//+JINCskJGYDTjQd8yn+Ta/EO+6dNYrf77wvWSCZ4djYenpQ4zDgg7M1LJVOjD+zcD394as2J5SzG13iqAHrJS140fCwY2NJa/R4fPOBzpKrEbG2KlgqtH/8YTjo/5A9i1z5MYyo7vM++e8WW31A4C15C/JLTAw98Vt3nUyFsvTp54lp/9z1Mxkya/PDF0ueEREC40srLV2Bga2mZGZNJsAykVLvg4MnZ+VBHMUkEQYcJG3YE+BcEEViBYl/H4IECKNcZWAGTnZLf9a73VKAF5Mo693IUE3DYy14y/P7Slj0FGgFWhsGAEUw767Zt48PEZC2f4yhemMH6+Cc+WkBCzTvnRVkJqZ2RBd2f+9wXsk7uwuHhG24wvPiFLyjGpB1J0Y7uYDQYBIqEQTFRgIc2eh6GCqCpGvkEM/oigGqld0ozplRWE2P8gQ98YElqHvPE2HGYrhEs/emKy4rZsXmLe6vVF6z5nmyEjLX22CSjAE0msAHAGMZkIN7whpOG4048voCF3fay3/ZwV9ZYjYthvzdrSdbPmrijk7V6xykpM7gyDE0CqxkrLD8c+apXlwKbZ+PLmOuDQI6xA2JlczHgPfNsLhkAATBQArQwSISPUQGuOXv3Y1QYqb5+0NjqL2WQwfWZn2222aqIE+CBsmHsbMoDULiPvjLAjKI1iQyH4BdwbUH0uAKOp5zy9gIYAgVz4LmMJ3l0b04H6OzjZ2fHNUMgPPwR69VacFn1lydQdvzQ3Cg35m+hNbj5OSfs5y1hWA8IKXB1+v7DgFM7w66cABkJ0LMyRcLE4CJNBLOdeaU/3jdu+mysvZT0fuNb3xl22PGxuc9e1f4Kgirz244SaSVQXv+YGeBFKYGdEN3lzFZOoIf9njXr7tppuZUcji09srmYnW1lyZEFrYTp8ykZvreM8mMT9FoT/7GPfawIFTt5YjB7pYjA5ilP2Ses/oklF3c7mifZvGWXSSl0sjVTEkhwLjYUeWtK3wDRvslJinJKB9bOZyeccFwc4JG1K7NSKBlljuEhkf1X5v+PBGzfmP9XCDh+QeT1u9GNa+NIXyqjzL5k7pW0kh+B7umn/7jWv0/Mpm/mWga4H39E76fE5tx5+63Z+GK5MLXrxo5tWZuF2eACcDYmGFiMLZuBXGRP6TKwzola99vWWK9cAIRtFWSxYXaetNvsmOjL3NiDiXnm+iGiTj7hpOGgrK+yGYedriemtPYF2V13ejZkcTLLRz74obJXb3rzGyPrHyiGWHv5CWMH2Pw2gc0r4vTZQyQYnWQD2RVE0O/CIP8lO0lus30Ii/zMiR3+WTZZvPj3F9emg2NS4rtySuB2TfZ2Qpjrz6a8fUFY4mVjL8cnMJiRTWbsUK80zJpO/eIY2U+7rmpfL3vjxAFFG3R4j4xx5PSX3rEhAjuldrJ49E8/+Brt5rwr61jr79pOltNSqYCsFFTzM178haBZsE4uyAi7A8yZA4Gayh4BrizF+HE5EmO01p/dkG26IZs3AWC9jNHzfbZ35JfNBua8NyWb7did1hrgFZZfqYCtkvJGEjTbmSWHD/pqBFRj24GOzbMk59WvfnmBeps7mk82/aSTTq6AVsUP+ysAZu9OOPGY8mfm1xpg/hMJgrilf/yqTWO+8IXPFdFS9i2EIwCKCCCDMkvIFoTjtddkM8TcF1AyzrKprYS5ASO7t7tH3zhobp1UICu/Wp0EIavBRsiE8DXAOZxyxhk/LpLIxmevfe3ra2kEvGCOX/GKw2s++R/tQOoInP02f3wK/0W+9U3/yYznqq4ApM2hfva9QRoYayXTdMFL9g95SlfoOXD3vGwcdOZZP80RX7+u0zD2i0+9Lrr5g++dmvCm7Tq85PWvzjSOf/rn8UgPLuD/k0/5n3GZ23aMS04OSHZtq62yLOvxuw9ve/tbS59hHviDDGy5xdaVmDjssMPrzjCYKoge4G4dO2xNPPzg6KAVo+8wi+CHXAuAkf0ytlXNF98iWHz5y19Wy/eQHy8MJpWpo//03AkVsO/3Q4pcfNElFQDDXeRxXJbFPCuksReM4759mQgfQAfIpiQGIp78qsAkm+zmrjvvMjxl7z3rua6rJQy5L+KKDYKftF9g2Xem9refns1+ePDxCakUOTC61PvNH54U3HVtqoDucrpLBtdeB/DUxxJsTY/uHB79kmWm4/TPjySXRIblTcik2s9gtByt7d7fvkf/7d8h4OP32XJ+UzAtWKOHHY91XNv9IiwGPyBpjQ18IS7gK2sDutibOhlkFHh7nnv5HNHBRhgr45TtO4oIb5siDmULZWeRBwgC86H9Nn8lQyedeHLNBRtyV3zXddddVYTg3nvuPZwWG3VLKrIuT8XnX2/96/DUZzx9WG/tdYZ5YeF/csbpw2+zpGucterJeK+4/IzhWc98dpKHN9W+KGKncQl8xWItOz2r1kiLVbbZervEMg3Lkxt4RvwgYH/sjtuVvCMFtQup16tz+tIo3+MTvdho8RRMK5kwccKU4Y7s/zQt66HpEB+yQhIYNiDkUwXwKkXZZ7GQXavZxFbxt0rZzA9+8MPJZP++MrvmRdv4I+O7fPr50sNeUliHv5ydhKeTAuBh1QPPfs4zh6tzIsfXsunsmNj8qcls2/H/aYlF781+VF/NWnKbtUkgLshkjU9CCX6xCRt8MWbC1LUX1/bVtePYmHLA1vIq+1Qa5cVQP+uAA8tRceQY+Vaq+8Wcx5uysAiHhnMmwD3WByCjcDIemBQBLGZB2RCHISDd/fGPq7+to+wsCxDjOQDLC17wvKTm37sko8jhaMtPwqLa8ddOuQQYwLon60NXyWcE8KKLsglMBherQQAZGAHdLbeEfY4iCtik3AnRUTnOgRPGtvnMoJs0AZhAUNCmzZTUvXzOkRIIC+tXSQbiCU9uO/Bh5vt6OUrGyWsDEECwCA0lohyAqKzgFz+XLcAzPvpAEQmBbLSgTwBMQEy68e7HQJgTf7vXcWHgX5wa+VnJkM2L0Ex21mGE0O7J46MMa2Zzm6Ne+5rh3e9813BZNmNYMYDSzsOve81ri4m+4MLf1r0YD/1kABg6IA6TjQjwuf4hQ8y99wkk8IgBBPAE9MAd4GcuZ9lpOcaXEjCmPjPn+iUg1Z8xqfk3Jns+eY/KUgEdygMxh1dd+aewiTPLIFNIcsn4AGSAqr/vym6CAtp1139YXc/gKD3T1lYi14JJY2guzbu+9TIhGwDstdeeyeR/bbg6RudVRx4xXJYjZc79xXmlIBOzRni1lVcZ/px1YvNSgvfcQw8ZrszmJKf+6IfD2Fg7c4YEsLswcAhwy5wzeAIxiu5vmSdMWJWaRj/6+jA7kjJ2OyQzSTeA6doRt3YDdx5ryz7+I7/GJf2L0exrqh2DxFH98EenjoiCRSWXgjkyCtySGU7t05/+bOk/26VMVlZUKY9AUEaYnLUKkSnDY3fYqebhhBNOHJWPjqoE7ModUN3P0iYTwIos3pywqsa/bzpH32yspyyUbWxg5pThqmuvKUf10sNfNnz2U58eLv3jH4aHZnf4Fx/20uE7OWYH8XT4Sw9LYHfpcMFvfjvMyuZFAklBzZ133FO7W/fMat8gr5UbN+aSvKzx0NXLnjr6DBNqJ2i2hpFfYbQ+Ur8tRwBm+m6W+k422bZOwCm9FYQq8yVeE7O5nN3rJ2cDD783ynrZN73hzcMBKS+an2MnBOzjEVYAV/QKMQToYJzf8Y63D5//wmdLx8ku28iGqwqxGdezos+IMX3gI2RA+QIAxYkCF1/8+9oxXoCdmajjoeYks6thnrtybOjjU3I3Ng7+S1/5ch1Jop0bPPwRtWnjeeedWzqvRND8WtP1nve8t3SnSKQik1o1irVEn/jkx4ZLQ2zOjPM0HhttsFEIuTeVnQJsjFfPPrNHv/3N70oOkbpAjvlx33Z00PzhnW9/R4jWT5Xd9D2VTdqBSPQeW2W++hIafhExjEDkG0NpluyTNUBDqTwG3zz2wIv9RR4jfvoO24AXO4bMfGL8D2Ar4FQxYs26nZtbpvTBIqQw4VVuTsZTcZIz1rdN9kvFzMEHP6eqh9hOAfdzn3tI/b3GGmtW8PeGk9+Ucr87St/enl39K2sff2y82WiZbySguWGXlVAClkVm5zgUsorsPDeghh8CplUoqM5CcpsHsqLCiKwCbS0wHlVKyAZbAuUomKTwgDIlz9dcc1WNp7Hxm99RVSAINTf2FFG2D0sghwXhrznyqJpXYFE79B/p3TfB4us7CcwXqUDzGf/+mtceWXaGz2EXvvylry4Bz3TQnBob/XGdoAKWYHNWf+hDQjI9Z/h1/v9Z/KlSy+dl349LYifODBier/ykl0BzAv8qAP5H9gz/OX1LIXHZh7bZXzYjTNBQ+5IkAEbEC/7opKozwJsPeN6hL6ggjf192MPXC/Y4OkHy88vGvvdd7x7OyPrHG1IxeUvO/l1peRvLHpKs58kluyomVCTAfP2IHLqgkkwwSFbo17nnnV84mP+iB8ph+UW71fcjNFuV0KJhjz2fVNhJNQ9dKfmPDVh/tCzHdfQPxmCL6WVVPSUZst0221byousqnSLX+sams5uWw9DdvpSPTMNpCCIyukGWHr02OsTf3Z1EzoT4E/1++7veOZySMujbsks6Js7u7xvGbit5npklKq/PcWv0EiHE5tLBLR6zVSWvJJf0BaGnP3yLlzno1VH8o2U4Ani2mV6xuexHtwHmDn6AzY13z2D2Em8+WMWYDK2KUXiX7aCvd4f4kjH1vyUw8CtcL4HTzxkeFwIRFnGgMzsN6zsOS1zzwQ++v/rAdqg+g/dPPvmNJSfPTIYS4T8/5c1imQ1iby7PRq7iqe/aY+CKq7MX04zyuwsyNgtS7XO3Ey4yZ9b9r5r4xhxc/vu2FNMzVATBPfrGL3qxf2SrE8N1/FbIRXbYmO+8046VhDIP3c4ZM9eJXZDmxtK49sy7vRgE8y9+8UtD6reKKL797iTT1kqMoPKG/xKE6ytbesQRRxWZqJLHGHn2Ro9sJCOC1SZnPdve9+3QD/OlSgeZjDxsG8C15Y3Iqd1Twv27nARxXiqQ5oaonxa5gmf2e/ozUl5+3/CVxGgQNC/4b/4eN3XNHD2GBWuL8imrlLxomwJ4MQJbPvoxlRG1O6SIXpCIFb8xa3gJCCUmINadEiTBEaXEsgAGHcRSHh32/wHPPHD42XnNAXo2YOtZMrcUEVMuOKW8BgcI9r4Ae+kjAio4jALY+RfgoMDaLiPbDFsDq8rxMO8Mhetd9/xDDq2z2AASg+z5WDN9xQJx5BQH8DbRynStgRAMA2TzU+tOYQkApfVdE2iMKEZlIzLhABYFMCZKQAT4SrN/OioB45CBRwwNpgaYr3V4YRt7Fqv9bmtCzZkM9jHZEIrTZgAoQbHkQEL6BgAxYASPgRNYh+3Ihi9T6t6Mylnp94033TDaVfXhZQD0W4aVA2f4ulHVb23sZWkUy7xQFO+bf0SC+fe+oJjBpVxAL+AHQHAA/WiRbVOW9qQnPLHAFRBHqRlaRItAG/ATdI22wagAACAASURBVCvPMZaE3lwCE7OyC92YyK0NVLCq3qsjOUZBYydHBN2yzMrPlB51BurAA/evdYSCLYQHAExeyLXx5Hg4PACWE3F/jotyG38ky35Py2L7kA/6aA61lcGw6ZZ5N2ccKsNpXoFeSg0IC17OOPOs2hhD+7CCPXNg7uZErx44Buk/BxD8Zz+FYQdAzAkdokv0UAAFkNwfAL1W1qiQPWMusHBmLz1Urg8wMMicO33+0Ic+UnKIcFCG3rPoyh/NgXJMctEJt7HZTZJe99256eXRR7+u5LAfG6Gcx3cQQI5WY2M8ixy+KUel0BeyAjjTBdlANoiOkRXOo+8lwJ5xNLJNNnQ772e/qIBVm8hNc+7tjPAlm7nlf/qlnzb24ujJqWuAjdtD7myUz/oxSIItz8eKY8TZPIw9UgvYUHJaS1MES+yjcrroTKswWbZsE1n0/f4cctGXLZDRGsM475eGiLJhhXkxXuSfbWUj+pnl7Ai7aIwQRtqnD85OnZtjSCznIANefW6wyV6uVVmkGol9tRyHfTW/mOufnHlGjfdqWeqgzN3xWMrAG6nRzvo2lvyNoM6Orc4hxx6r0rnx+qyd++a3U4qcM2QjUwI232en6bugxpyYMzahB2ELIg/OaH5RsjXaSl71F2FqHPr/xtALYQiY8WHAFTt7fUoqgZFe5SH7JHi2mRub84c/XFoygBiVQWAff/vbC8pfKkmXCVdFQDfYlFbS105HqGoC9iPf+/svFS6W1Cxqy4lSMWRcgf39939GBW+CRbb7nlRa8CF8I7lXfocMfnGqHGZnl2/96cQLPXMt0Ek3BMDmgf3jN7WRju66+25FSv7mN78quTGvvwnhwMbSNT5Qf+mPzK/P6WHX3ZKX6IZ14ObSNe5HtmVvyBtc4n1kdS8x1x7jg4Q+4Bn7Da96xSvrnogbxCrcIYg3DnyGDLI5db/aeC7fRQr430Z49gwg33TGRnsIJraf3zFe9M+cAHs/+tG/FKapiowcH/O8+Jyzsumn94BORIMqOwkI8uJYmr95/U0QXFr5n22y/6Gel+RQVf40v6skOSXQ2YeGTqn2gQdbCfNrag5t0imZcthhL8sc5vSRnBpw5FGvHl74/BeV/5LlUuH4xz9cPtp74rGpPNlnOOZ1r689ZwTO8BZ7cF/0hiyx2zvs8NjCq5eEEESu3JPPbOxzY46N6ZWUcJVNkuA7x0RaJ+nc4Ic/Yv3CzuQFbuI/6Yrr2H3vuZY/oAsCe5vrOdt88xyPt3eqq+imgLsfmwNvkX06wRdK2sBA2ivRxU4c/oqXD3fn5A6+TFkwW6kN/NHKwX2IZFhOTMB2sn1knE+E//QT7oK3BJSevcP2O5avo1+wUjt29IGz52W/2/4HTm+Yn+DuqUWEwuue5b4+N49+a7/ntmN7Lio85z1ZYnEFHIbsgFurIif2su8jUxvXZrNZtotfYUvgYniaPWD/VCSRHT8202xH/y1buo4gRmqw9895zsHVx29/+7tlK2bmOEYVHssUObt6bZ6GHFNmD/fCLfrQS3fNdSdfYdZ+ZN6VCZq/V8cbZZlpzsUlS5aQ8R821+L3yMEdd9xVGFVlTS3NS+KokmiJISwhghNcA6+L3Yw9rGzsYC1zBms1InaPsgHvff8Hyi73Sk0BOEysKhX+tRmx8Wibr21fxAE/Ytxk9vm1V7/6yIoH2Pi+5KfNbatw0GeYEFEBt/TNfOGbzVK+v0r8HixBvvXHPPA95qnvG/JgBmvMspMfutgDBYGzc67uYxO0EG4340hMnhtee/WVNSgETDaOImFWr836XeCVonGUDHffTMrAU8a2iUhj/w0+4Op9TmuNOHUGv68ZJVgCYMALEyGA6+tBBbAMB2fRARkB6WveOBXKaQIBMo7He44neFEyOpgu5R+EvSvVbukvYEk4u9P0N4cO9ACuwAVH7jltre7mJQyE4vYIs+dRLEolyCTABAfzwdh4Vg9wPUuGs5dJE7heXuC92vkxBmvjjTcpY6nUptY+ZYxr99YAdi/3tMD8pDecWN/ru0D3s2Mpj7EksIwTUFhMOkWNYGG7zY/Sad/Tjn5AOJDCSFD4Pk7msK9dRRYwmMaGwQNM9V+gZ571nwEG2AgnQ6P9gl9BsT4SZCVxO4S5955x0i5ZLvNM9vwwmGSAEQXeARMADDFBZuyiaH0MUqHtWuss4gYaqkw+/0/PPfoaM/PWA2NrqH+QM1LNmTEAWGQS9Mmr7VjanArZJvecAAKFHgDnT8ncmx+kDD0iC+SDQjLKxpxRkKEk++SePvk5K+u+rgpTvMmmmxdLB0D13U37usB/KLTxb3RmYaoWjAuDR7cEDDfd9Odi+2xu08s/jR92nqwhQcgMPWVrXM9IM7aOBAIG2DDVINZQtc0t2o6/ZIdR9VO7FIZZv99538nG27GQfJkHDCcGszYSqqxTOyILKFZtQL4FwuSOvNOfvtacPDHYvqssVXkowE+nyJEf3ydbZyULKhPrfjajEEQ5gsJLiWsvO3vqU/cdnXt7YQUR/UgK8sTusFEAPaei2oEtYXPI5XVxLltEl7UPOPc5OfP5/Iz797/3gyXrUG2esln0uI9Bl8e2rrSVn/opGxQX/siMVwWSGQO6z0awD8DGvTlz19bCMlt2kF47eg08AjzAhh0dFyxsu5xa78M2uXcLCNsRWBwdnXLkEHvL+XtfkL7rrjsXM04OnH9u/enFF1+S/R3Oy9y2c2StoV4m2U2ypXzcESWO2bJvhKyx3UbbESXt3FpHOaUBw9YZS7Li2d7v9kAQxW4Ch2zNFo/evOyaMe3LfHxW543Hfm0UcEh2zTkQaN75n7bTd9b32tEyfZqU+QKo2czdH7frkiNJ+lzbA8Nc2ySv7SzalMk6PsDW/Ct/1w+vXjGkQubvv1ISFrDmnNvCAEr1spGUDFTtsxEdEQzqHzk+LSWWj0jGXNB3+OEBv8kYbxGbKVgQtLKhAmkyyOb3tX3sKt/Af/Ej7KpxcOawgMEmgvSXT7I7Oxtr3undOef8bHSc1rjSe21CbvtMuR95IAsIZz5a0E1W+cGpsryROTaFDWcrzCey1VzRl2eGhKYXxk0/4Qd62+1A9+nGkM3mi9h/9l15HhmRBdd/FQWCAbpg3GEi9p8+uNYSntMSAJt/Mq5U8LlJOJx3vo3szq/xB/YagX9l6ZCA+m9f/wx4/z19ogDYpj1VzhoiqIj7nF6CiFKRJUAyryed+IaSuUcnESQgVEZvN/NNctSWqqCDn3NI2VO6Q36vv/6GWr4Dv2y2+SbDN7/29RBX55Qe0G+6TI/ZcfP9mEdvWYEAcgsG2SrHsJFjS+L4kr/85baymVdffW3T1ZCGAiwElvN2tbfjJnaJLXYdXel7v+gH3A4D9zXCq+TZrvVd+M+92XD6S/bpHAISXus+gFwjpyQkLgzGocuCQrjcfWFvPpdfoNf0wbXwf68i5fvYUcGu8apy8Nhr3+Fnv/zlrxSJOjmBPhLCPa5KvDEuJwcUAZa5WC7E17OedWDavkK1T/v7XhZw3qXRn1VzP7if/fc5LAYrKxe39NH8ijPopDjEkYbsFJ8iAJQ71BeZR9+FAdmLvjyFLNY8pO2O6axlU6lIMc/svnaRm3XXWb8CUAGu/9veJUncRfZUqL761UdU1eCll/yhZJD9biXfWcaiislywvjbVtU0v8YJMXN94i8EnefbeAr23GLLR5d9IWPmCaawd4Ox15/CxcnEKpuenmoq9lugzNfwb2RAjKYv5kI/jL85I6tsmWfW3ggpV17lIasVtvmXfzmt5ub5Lzi0yAyEKH9AXhA7/L7NDBt+WKbkhi3mt/rymE7C91J8lQzbxE7Dc67TDmNPRv2cn3lzbV8yyY7TOclFvsY+VQ/2GrPMpDWqxlIJmgGnxHZCXTslfSukvKpvqnRBWPubb76x1iJISctEAviE06RQNErD0RsEgA4QpZQ6IxACUL1nYDgRA7N9Ah4d4ZCwABzLtfkNhKyWSRZIGkz37GWsthvvu/j2Rf49e0JhPUNZgO9rDzBIEAhHnW8cYGIQC8TlvgI9Aut7wCumgfCYPJNNQPo5gJx63y7dfX4Zx8oBUw59FqxTJpNLqPp5jgJAbDCDIJgzUfrd2T2Gg0C5tpWRbViffepTnxmV8bWSBSCvrxkDevY/cL8q6zO2/eVZhMURFCtGYIEDz+x98j39N06bPGpjQ11jwsAyyp5jPLVXJgQoYzwYCH1isMwTofTqGXztASIIIFkyVuTipuuuDQidWLIgU+dz75uLjTN2jDKgTmAbUN26FNwYajOw6HnaBZgAMRjCO/96xzAhpSmuEYx7b+mMlbb1sWAQtE1/yrFELsjk1SF2ZJUay7dMOQP9BtIYDmDWd13PMRknCldVExnnXWLAKS15o6wbhggwrvTIfCJS6AfgpF/67n76/9OzchZqDPzaa69bcy24037sLIPXSzj/PR3+f7V7JdypnQ0ZW/pD3zkozhQwoWuACRANWBtnDoa+kUvzAnwWCxlyiEwhY1qG+OtLKkOQJIw0w06/jLOgwquxti1QIMP77PuUckbkgVzIEDRgsFKxmQIxtoEcYm3JBDvB4QswEVpsCccLRHTiCbnTj5sg1zYAcqyFPpD3OgYpMvfLXzUg0YMS5dns7GabJUDgCEfrj8ige/dNddpapl0KVPWzH8mg+7B/xravX9X/Oss9G2gBMpVNjszfZwOT2GWgQPVOBybGpjPd/u5ZOCXs22yzdQF/r66rxthz+14APmPv2Az609ZKAgvtXEJj7NUDYAGxNtFtgZEAGJAjC/MzNlPyPruxdbLANXfJjP0+yxdkEGsfiRzF0zf8qzW/9pCYMS1gbu/awMxRSGzKhRdcMgK/LQPes8YcvblWPk429ccLUESkmPdbYxNVTm2XjRvJo+8BGTLc2k4mzQObwtdpJ3+KxDW/1q87x7nWoEfOaydyoCNBOjlx1vRqq65ezp3tdWTW3c6nHy2PML7WlfNr7ErbZCQbiCBMA+hbpv7BNV5pufVW2msvCnPkCBiZC3PHL5JL977m6nZOufX4/FqV9kaGNsuyAbbdmLkGMV7nJI8Y+b6MhYwYE/0h/3X2Z35fdPEFpY+ya2ykcWIDzjvvF+Vr6OcKK6xUAat7kQOft6qJ8XW+sHsjmi6Kr5gS29vWwd1XfpvP8Te9BDZl5z3DXO4cWw2Yej6bAQuwEa7jN32X3WAXBBb0TbDKVnmPvp19dk7DyA7B49OWffd9Wr1PFoA142DOVw3ZAuz737h5vuqNnXfdJXPbzjjVRn2EJ5R+ehbg+revfwbA/54+bJnRDugti9XubCd0Nufb3/nm8IiHb1jzAa8iU8kPHPG1r32j9HWNLBOwgdWHPvDhkkd2epuUFZM/AQWy31E9UyMv3/rWN0bf2aRkbbnYI1UwZBzG5HP4MuTJxrH166/38JIzQROsff31f27L9GLbFiTY4R8nJus4O5sjTcn5w+xAP7OafWHfyBC5p2uwEz8Fp/fKSHs/wHTkWPDD/8CwsKD+6Af7ZQzoNr1l4/gyuvjFVFbAOoIxvlr7JLDuiI7bt0K/+Gm2Vd/gKfZZxaY10sbSmOqn8aID9MfJCJ6jsgc2ci285ug8L/plHw5HODm6rVcl9T7wQ/qgjWwWTMYn60P3UZ4JDzpCsRJDxnWEDWC0T2U5U0+usaNwIR3Wv44Xe7Kl44SGN1tFlWNGNwxhqK1s4q9+9eulfEmrels2mV3LT/bbb/9KKl137Q1LMr/aojqKfda+HhyqvOLj4dFbQp7DGOT3vrtuHyalBNhRjuyhY+eceNOPZlUY2fFwHYUUjD8v5Oc6665dskMOzL/x4aN7RSkfwC6aW33pNrD2wwjBDbvAC5/4xMeGu2LrVlip+UjPt9cB+8eO0p9eei2Tz9fAUGITNrEvA/Mc467P/Tf/wg9poz6QQ7HaVfGLf7U+mf8KJtNm88qOkqXaOfpBXmOmLr/BYhuzVDYEYEk2pKqlE+AqSwP0qozM7pIBKSvGER2YAPiGKKMM630JHlzbB6unw3tJXReQfqbZ3X+9bVg2TlMjrRO1ityk+X4t+hc8F+htZQ9KzRo7bmewgKJ8Z2IUziAQ5p416ADF+xSS0vt7ftbbLZ8z/0ysZ7qm+hkDIcjQv74us1iUZJ3GhAzQ3n48jnvPo7CjEkX39dxektCBm756z2RMty4gr55B6QpDQTlv91Diygi03azbNu8yMI7kUMJXJRDZpdM9OjDsh2Mbi9ptLeXqt8uCWRMtQB4Jjc0Glo1SdGDvM3MzO2DLLsP+l/ESgFTQ6NoInutsVmCMGkhu6y/Mcc8u9OxyNzq9NLKXHvtfnzoA8tt4+m0cxy4BZ+mvksaAQM/wLC/P7mXffQz9ZmDNlWumZY1JjXV6oNRv1YB/G1UZz24s6vNsx0/e+sZCPuub43iOchXP0j+EAUDZ1yL0MewZIM4DoO0lNjXf1k+Tq1w7MyCUfFVwlf5qa60VJD8paRo7qZ2D2dnXMigpeWfkyKx51P6uM72U8d/T4f+Xu1fWgffMonGrUuQws8a4ZA+xE5BifmozODYjtD1dNLY9cyeImJjxLQaWM8t3+xFJpVdZn9jlhx64rh1f0NbYNsa1rTMSTNwWsm9yAqX72cbRMUR0czkERgx6LloSLJEBr2kARFjSccUYt/0JHFUxIfLRwQS964F1MaGLAa8wwennmMhil92yP9lZUdv6Xgzdti45Iis2pMstXffqOlnObRS4sXvdfpK/Xl7tWutvjV0GJBtCTKj79dJrIIU+9MD3geC0lWhX0BwWu2ep2epxo3vc5550eeRXetmaPnQCD6hYJmCPTesZX9c039GOO/I3mUB6ACXOvu12rsZqVCLq7wVxsFkTkZ0520YaxsDRRcsGJJbjDXDg0+bE6dOzNl5tR8xaOjKaq7KH+Z8N9zefOGOllYe7sqYP0HSvdlRVu+6BrHVrbxEJOQ4DszMlbe/6XqBTp8Pguw9boeTOWZzGrTLQGUNi4W8B6awcQ8WfkKm2r0Pznc5JZ9sX5gQDelBra+PzJuZ5nQRs7WrZ67/3UsLHh/QxNzd2XwdaXK9/fU2h9Wft/8lt05eypdllNuPDhlfm1djxV2lb95NzyPZoSY57elYjWWMLk0Xmb1t5cyvr96NP9Lf7FseV2KytZCc/srva4OimTtjqozFFIkyM/nT/2u1L99dL25saw5Ese5+NJ2d5s/S29792LF/Kt2iHvRocNSPT55SJ+2Cn0a7N2t8xjbkkY+xKPxal4YEhdiyyYlNELLT3RsQnoF96/q+OsfofA+D/3ufA/1/3R/E/bEsLNkY7bqf6BDly8003FhQWyJl/5Z4wEhm5K+eqjk8VCf1zHNkiu9va2DAYRXaNzWJH58ROTMj3bNo3K4Hqk+vkjHuKALcRn4SSqkABKAK/TvzIlI6pqpN2/rr7lf1MtVL/f1Fws5NTVFDxD72iqTAJuz2ys93euq6vrSy9GVW1eN+xcDA1PShdUEUSXZiU97rdds+Owz3Ddf2zngwg757nfhMyDt0OFZGv/RUcNv3vdpJ/R/5128cWToju1GknRcpNWuLTWmDUKpHKT92Xyq3s0yKT2vHz0stetMs83BPScFoCRrZBOxztIOaYH2zoZVzuofN9vX3ubyOl2bNjczJOlfnOMqEqMx5tCFVlvHlV37MpVel6+gK7811IWm0TdPLlfMe4EO692g1hyx+RnwVp1wrJPBepl7lepnB/8H3ZRMRrwyi9SsqmxcbGGuH7skHaArgk/esZegGzuVmcftpnxqvvHyTusVRUibVlRWyQMfdHxwyLVM/k3h2Tm6OZljEFn9YF7G/GoWGt4Odc7/lw0di0nU8gIxJL0+pYpPll5ydOa/60ZC/9953py2XtsE3SRhis/DC8Jj4ZYayWMW94SmWP1xKCdyRLPb7qcmTePavHLH/PzowZO3ndxQsC/BheE9VZBjcsgamSqjCtcVI6jE1RBoCtUaY4J0LUBn5MBWQW7ZuoGalxp+gLMoGTU8rXhMmObjIt2HFAy/FAWJn7YoA4PSCAQ5pfSu97Pnc/11N0O5667v77ZgdfhOG27XV24/Tc0dwkQMqOznEgruvbfVe7ct9lE9i7j/e1h0IJgjrTYlv02k4cTokgyXT7X7tayVXboczE9+cVjq3F2ZxxdueMYXLfOTFwk1KaB1i7j34t1K98f1J2oHXfHmwROsrT13DZ9dlrYvrRJ7EY/4DlLiAlFPNy7yhaK2togVwBLQ48hsT7syN845MprQBCUJbnAC8Em1LbDt1mI363NRZzqv2L7MQWsDPvvntqPHv/+/g1xtROzGNqfgh+nzdr2wQuNZ+Zr0S9NV7az2AZX1kf423XceNvfABCzzeO5ssatgaGgbl2P5+7rq/Jq2x+5LCdQZYxzg9Aqe+U+u4YFmBWQLpYuWGMH6XqwcICcphzIrXLODSDYxMZrFvLkGiP53N0y47kRXvNq36QX5sf3H13wEwCuPHZPKHmO+NI/nu/rYHoz9NupUw1v2mXOepGtQcdnVT4vw4U/oMaYGorkKrALAZLCWpedEFmuGflABDlrow352suF9kkxiYZwHCuYxRb4OvomKU2zUlmuN5Tbp157gFPt3VLCI/oUxnQ+3Omdua1sjRpl11rG4GUqooRGaSN5u2BILzZrbbNPlD0gJyyL/RjXuRs7MgOLI4dUZo/6552RFoH4ead3JV+CoyQeHF4DbAgIuMA8rdrKugbZSbb7uYcXbOb+t/WtjU7RZ/t+jk38j22jo5oDDRCbFra0R1PC7iTPUvgOAkZMXI4S8vh32SCKyAiw3S02fU+DsaLvWQ3yH0L5D0X6ZQzLJVGl90WQLTNmnpw7LueU+NCV0PWtee24LBnl6eE9CiCKcFT2ejYKbpoOc+4fNbtt3uXf8o617bja+t/l4UHSJFmXzsL3fv9N+RJgZuUzI/AkfvenZ0wx06y5jiyGzvSdivNEo34qYUyNan0MB9K+tizWSP7Dgh0kAqId4BUm77k+4BYI9wa2VM2HylqoxYgJLIxv0qpM7Zly1twqg+NmH5wxUUg6Edl7EdjzN6PC3CyJlJg52XsG+gd2c20oYLUnD8pE2Xeux8kZ91P8s9Tc7Ri96ed7Oi/lyZWe1DdCKJWDaBdKjWW9nlLdvLPGIQmb36YnOU55Gu2HVCDE7TLPPC/2mfeHZ9o93B4oPQ58zM9Z2a24zmy+z97HT9IPs0Xf9T9/fzoL3/ovuajVy10UqtnmIxXA21tB1t9VFmhUwBiEbyjDNj80bj39X7mWgZ/TGwWH/6v13D/MwD+93RF5L8HcwIZcwOs29J3XPS6AsT4minBcd03z8vGgHTWnM2eF38eOZy54koj0j62QDAFg/BhDSRFRx0/ObPKSWemdF7W94472vIdWePaFDDLB22IWHbJ8hC4IP4NcW5pQCNHW+JlYQJgz58f/MfezBnhlkkJqDvuZVM7zpoXMmlc9HJ+5H7Z2OuufxVsl61tyQD6wn77fX/w68TgVPK/INfTL3rB3t8f+zW2iEX3WlwbtdrDgN67TzteKBsWxt7Ba3OiZ2Oib8sv78zd26sfhkYfur0ypp30p+NsLqKvE55sWyeEjFslQ3J0q3nyff3uv+lzqyJq/Wv202avU6o9/AJCgkNpuLot7ekB1ILYATi5BV1tPWphy9iAiVObLHTSofsTxH0nkLXVEqoe7HtuJwR6FWcR9dk/g90VyMIv3WYYx/7MB7BgS3D1PUIkAyePgsoWGDbMb7y6v+vVbeaXvUbAkaVus9rxX3y0uc3mqxkndrHj4HacaNsotHaazrh13H8vOY//QjYWhktfeiWqRCICoHBF2jY98258i8TO3iMVr8B6IQEE/GS++/7ub7od7f7R/52E7DIxL3OyZG4qKdjigkV8YuRJsu3BXmMmTt+gzgFeEACBSQCuvHpW18M5ZrvimkwspnS54FiZ4tw6iBroaQNUCiqgjmJQhJaxlL0FfhowI0TLZqD97yByTAR2y2RgWuan3G3ZTNLknNE6K2sgJmCo877zegmP78noKCGhIDbtqs1u0k5lkJgV5Qx++x+ArPNU8xzgwfXuA2BLIFSgImDLbxMlcNcPgWxjoY0Hp5jsXgTTkUsEoxysg4ciwASBANiy3v/O85ycIxkoj+cDZt5XEtDbweASEJPqBfT0oMzZWpTc8zuz0wxEK4Vomd444pxfSnhkJDoz1jOIHUB2lruznJV5tBkWpc5GTCuuulLKCJLVCtBfJuNmwb12W3NpEwDja/xlpJryNsM8MWtP5mTX1vETMuaZjzq8OvPQ/68AJtcZF5/PDjFRa5gzD+4jsBgn4KV4ARZzAZXa5KsB6S4vxn1qApdZMZzkZnoIjztzfMq4zA/Y3MsqKtgdsfcyJb2EuGfQsUJF6mTMi/ULY9XKCZtckBdyaJ7Ii/aaB4aN0SA32u9zTrDksABmk2sGl1wAxNqP4SU35N+8mS9fHRuHNSWOpa+H6+xWOVSgLvNrjv5fKIG2Jz0bQVYZ3h5w+N0zssa7yzxZ7sEax98CzcYK9qqMIj4mTM6Oxgm6CoBOXLIpRsl+dLgDkw7+59OHOPReuVBZvDiwCjLnCJqS7Uqg3QPOnqUqg4+tjN50O9AC6MgpdjP2qR002eyD7KQgjF541a6MsY2NUW7Zr8oo5/e0bGpRLGbsh36Th15V0R21gBioZu/IKb2ih+RYcOI3PfM89tK5x/ST/JL3Wp+r8kHQwXGGSELEdEKtg5LuyPs496ynXpQzGj2XPVgcO424U7as355Hv9hn7WTH74+dlMXnFrpTX9pR9ay3flbww+bUeLWyvK4jCNbyUXU0iMxFW1/EobexjC/IvLYgJuFS2uS8wr6Gqx0L0YKUVhXQNlRUBeP/XjEiS+fIIc5VOaHPkInLVPYvui3rYrZPFQAAB/9JREFUk/kCEJcQuymzXibjICDUPoBwMaJAsJ/f05Nlmps1Uf0sSgEWeTVOPXDSTjLXAXAbo35UWkjBpRK82k4Xej9agP7gu8iPj13T3iJ4Ijdd/tu9ZHlbdYR2ICKCYkfVPKqz4hviA8ht95Pdz7tOvwFQdq8D3kbgNntI37v8IC3JQ1uLGbwRea2gvLLiD2TZexbI9ycmUDWv9Iw8k3O/+Z3u9xfHj02KHzPH/E7/Xs7ECHBO1duIiLerNr9exGvsOPstEL4nSwSWreNFphQuKMI+hC1/1QLsFuDATpWlR0KPZKeR+Q08d0Kl268lmfXIhDGvoCbXjh1VtgDwtefH6Dz7Jbqx9CZY6U/zPf98/e+OAAK2A2xTSd7Y227fzZvs4LLBA50w7bbG+ltH0hROU3nA/kR+ZiQY7jvdLiEwq9JOELxCnUle690ruzt3yaaPAjr2qqr2Qjz1TJnnIlAXs0+RO/JkZ2B2dEGybFNG8s2vVJY4bYIz2cyyG7En8xyvFzzdM4+F43K9Chz9FsC2zR5VwgRXjgi7qk6KvI8bybvqD/2g19MSELsvv0Nflbyy//Pzf6BR2hq7G/s2NRUlngc/tsyf/SdmDPeGaOtZ9x44dvIRjuxEmKUVxlPChr72eWjxRsvA+v6ce+3dEn8jITSKA7r/81z2Aa5zfjx/Dd92vNUqwBI4jTKvvl8JioqHRuXKyJHa56CtQ2bPuz4vjV/0XzVY99VVrj1zxdGmdgg2VQJt88+5mTNkfw94W6In/cp49gDbPDb806pd4B74pNnktolk+YjYLy/z0TPtvUIsNfO1z0kLHPueFpGzlGuzoVVJmXlO4FbHOS1OZdCMLPm66657yg4iPCbGbxZRKKEV+63aYXxKoL0HayFs4Wnt7RsW0o27bLgZHF12kgwH47eMb/DeaF1z6Uv6oDJr6SqBXm2g/z1JUHoGI6vEjfB2gqAlKdoxWb2CtOO1v2cfEtKvtRjTAaG4qDEXLTPYQVYpeAanl6gSAqUAji+qQ5AT7XdA1H/3VHcBqdzPYHXWoQt5lSTFWz0Q0LWsQJVCjzq8ZNfNUdDShcKAczTuT3A7g9CzScquAMPOIvcgqQnqAwPUT4logLcJdC9x7QGj9it1amUILRXvVcqhhCb3bCUGreywym1HgGlp5to1HcjaFKaCrxihDuaUmSi3qf4XESC4bKVUXekJm1exfzFE1oIwYMYWA23ce5lxD5y7gy0nrDxsVJZbRj5rc7VVeYo5VfrW11N7ZgdV3VD1ILsFEq1ErQeYXcj6GPWsSjduvquN/Xw1/2MytbPP8xJAMcrQ9nstXXICKJAnn80PCOtz8QDz1cYMcwuUlBGIzPb+dKUqYxHA1Nl3/VCKzOFRxP5sv3v5fL/HEvkelWT2XQeXZrHK+WGCRyXzGC/l/d3oaleVHclyjAIRii3L2cs3+rj/7zr4/+rXLVrQzmo2Js0utKyvVwts2lKIXmbUM/d9vAFPZIdXL8WqwEVANgqM+nKHkoMYcuWYvVSqBwvdiLZsUbN9LeO2sK1tiqojV9yjA5fSyQCO7owErpZV6I9reynx0iU92qhUbmac+p1KVsMmd2PdSCkVEskYxeY0NrMtDQDKev+KAECc5XMBZQ9g+3KRvu6229tOgNHXlvVs41uOJiBauZbg3stnS5f1dqbV+PTPuz0qW5r+L115ou1+lFULIr0ElEpWH5jjdtxclQBneULTmUaw9ue0KpMHylsF8y0Ybew1GycgXTbOXP+RHGWr5rad8GfOSKYhjlcp4KQ48FYV0Fh1suQIH9cvWvgA6dL1v92v6Wb3gd3murfs67hRBh6AWPK9vI8N78F1J1eKYMt1Sgi1gw00F2U/I6dLSM8iQkeBjzPdR2S0Z/esAfvffQj7z34CPt0GAxjsu7nlIx98F2hFOq0UTbC6NNnS/YRn90qbsmcJKOeGGBo3aVqNtyOrzFOB9rwqYxZ5ojMyBJMz73Zy70Sj8ev+qI2LALaVmHbfqwRz8tTmB5cOItvypVb2b8mJALjpViud7mRJXzrBjrqH52kLwNQ/Uz5YhHPKV/W7++6u29UW8jkiUns1RgfKfW5alrhVnXQi23gIZHqZdvdvHRCb755p83dVZoyWUXhuyWoIkla22ZZXLHn9qwDYJ/8Mgv92kP5//FcEbLNtRaCp0ojswmU1D5GrWpKX71XAkaGuypUqiQ8Aj/zMDjECP1XZu0RBMsjTZi7/NwHQtAQPTYbaMgfn1/ZqP/8j531ud96S6Wh8+bqRH6uywby6PjiKrohOm9cmEKugeFQ+2knLLped3COXtZwhdqFn7diPwsMjjN5Jv04y8ilwtuvgIgFH3SO6UVnTtLBj7lYS2zKqSzKMI3/SMVQbw5S+pr/lT5GxMOkIO2tL6WAC6x58lm7kPvQJQVV7PJR9Hq0TVVk18sstMRRyriqTVDSmkiqZXpnx/lm3M+VvQg70/5sutkpXdq7hgOYv55mb3A9Z2f1Dw+0Nd/Sx7RtiwQva0OdFgN78cFuKBQPzcWOzzKVXmlaGuSoN4+dC4LNx+tXJyWZbE2gKgkcnU4xbtsVArm3z3fYOkTzsSTFyCacYx06292QB/18xkmq20ZKPB7BPw//9u92+L61djknssVdbWpgkIR8XUlLVi6VZhWFHfqaTCc0WBmuUrW/VTf3+XUbcd+k4Y+kYr8eZuUmRT7BGx1ZtCWnLgnfd/nsW4f8DBnJTMHqc94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data:image/png;base64,iVBORw0KGgoAAAANSUhEUgAAA8AAAAJYCAYAAACtlI8BAAAgAElEQVR4Xuy9BZxd5bX+v46f8UkmSpQkeHAnuFPctRSX2xZa3ItDb6E4FIq7u1twd/dAiE5kJuPH/9/nffeeDNzb/21Cf/d+Ps0+904nM3PO3vtdr7Ce9az1rFiyekzFoldkgcgCkQUiC0QWiCwQWSCyQGSByAKRBSILRBb4N7dALALA/+YzHA0vskBkgcgCkQUiC0QWiCwQWSCyQGSByAKRBZwFIgAcLYTIApEFIgtEFogsEFkgskBkgcgCkQUiC0QWWCQsEAHgRWKao0FGFogsEFkgskBkgcgCkQUiC0QWiCwQWSCyQASAozUQWSCyQGSByAKRBSILRBaILBBZILJAZIHIAouEBSIAvEhMczTIyAKRBSILRBaILBBZILJAZIHIApEFIgtEFogAcLQGIgtEFogsEFkgskBkgcgCkQUiC0QWiCwQWWCRsEAEgBeJaY4GGVkgskBkgcgCkQUiC0QWiCwQWSCyQGSByAIRAI7WQGSByAKRBSILRBaILBBZILJAZIHIApEFIgssEhaIAPAiMc3RICMLRBaILBBZILJAZIHIApEFIgtEFogsEFkgAsDRGogsEFkgskBkgcgCkQUiC0QWiCwQWSCyQGSBRcICEQBeJKY5GmRkgcgCkQUiC0QWiCwQWSCyQGSByAKRBSILRAA4WgORBSILRBaILBBZILJAZIHIApEFIgtEFogssEhYIALAi8Q0R4OMLBBZILJAZIHIApEFIgtEFogsEFkgskBkgQgAR2sgskBkgcgCkQUiC0QWiCwQWSCyQGSByAKRBRYJC0QAeJGY5miQkQX+31ggVjGrxOZfO/y3fq+Xvset3PuGst5biQefifPvhH7BG4t81/uSwXvDz+g9fJn7YJ/36W1xrq+/hc/AZ2IFdx33SLp2Jd17vUpMfy/rKsHv9fkY79VvdL/5z+nHwXv1GffiubhXeL+Y+1vR/73XCOHf/TP55/Yv/35dK/zd/Hv1vun/7B/Mh3su2Y0vzJEI7arf8tzlGH93z+//HqskLc53zacfV5/5+skYvc3n2yOce29fbw//99C2/s3h773d/BzpZvp933n/V9gxeMbe+U1yt2BRx0punvu+/Nr2z9H70nO5tZAPxsq6C+f/J7/X+p5va/9mjaEyfx+5PdF3H+i6pWD8fj2H6zLcZz95wIX6oa8dteeC+4f7Jbim1sd/+6qk/K/dc/7sWu4PoQ1l22CuNa+V+bYP95y/UNKts/kvrQN/Frj39Z4XWgsLM+A+c9f34+E8/uw8+K/7Npj/Pns83B+9l5MNZRc3/93+u7Pr/DOg1569Z2L46XBv+PfKTvPPr/n3/ofz8U+Y5Kf29seYf8mmfp78mJg7N6+8WJt+n/o1PP/s/5k9+57r4f5xn/Pn6Hxb/fzc+Ok5PH8f9LXL/Of86Vr7JwYdvSWyQGSByAKBBSIAHC2FyAKRBRbKAiG4dSBIvhEOaghwBY7iOG2J4MsDGAGmmJV4XykWOIfljANdlmjjrzhZlargWQKHWQ6kA7ECBfw9Lkcy7xwvOWJxPi+HSiDN4jm+uA7f42VdP4uf3OA+W+F3ZcBxOZHj3lyrXM9XxhLFmHvGuD7rAC3feEYH+uIl3tvjwRDPFStl3P3kfyeM6/EsxSR/lyNf1nOm+Hua59KzBiAtcATjMd1fDrD+xssB9RC4zweB//NE/Nxx/6UA0IPfsqUYd8WNK1Ws8MVYmbISNsgny5ZL8L64HPmcJUoxyxSxLZNdTFQYlxxkPx6raD78+PW7iuYrzndnQ81Jhnvpbz7g4UBNAKrjDoCGwEdAh/nQvPF5F0TR32V/bB13QELzJIC68DZw8+0c/IJfTyXWH3Nd5jl13Uqig/v39EUHzDFBEzcWQAJrxTn0Duhgg2Srn94i60u2cD/0WCw+z1+jpN9jH61R1p3bF+E4HdjkmnwuVqpx44sZ13Rrky8+Vyk38J6Es4k+5232P6+af/QOv488CI1VwiCDwDvjx+qVeB4bz7+Bf+b55nBzJLCqcekV73D7szdAEKz/imzo1keWmUz458buWm8uOMQ13Cz2gqUs75Gd/b01FwrCaJ2684Z9rPvEysxZGJDoC0bdtcJ18XNwHwK4YO76jN3Nq55E61bnTbhng0Ca1qN7HrfOBfq1DpwR+XeRPaS/B+C1rDOjMVgX0/08lqv9eeY+UzKdCy5+pjmVvYPAmwe2Wlc+4BHn2tpn5QRnmN7nzsm4JcpBACGc4J/b4OcT32ev6Dzye0e7k6u6M1s/sr9KdS4cZm7td7PU292VtK79GadnLXM+aO60BoMAiGyms5qxay5jMdaDO7N1tvMet/79Xqm4Ncy1ZQq9X+Ba692tgXAtZoPzRONUkMgHmLRe3Bn7XwIVPx9w9HNkgcgCkQX+ewtEADhaGZEFIgsslAW80+QdkxJOT0n+WsCMOVDJn1L67v7twbGc2EJc/5bDl8SBk9MjYCsHS55gAIBDJs0BXH3h8Mgxcg42zpMjhFOAMe84Caw6sJWc664XB6x60FrrAQrOZ0lgKpEH1Gq4AAyunSwAgt39O53zJUdUjpVzMgF3JYFt53EJ4PLeEkDRvSsEwLngWRiHgFlfACwQ7q7ngaOcQH99gR4cuZ8wQv8siPvXAmDnyMq9jvP8DgAXLAkAzmAXx/DipOYAwD1JxuJu3YMNzLIFADCTUOR3JTmyATDwdpKDL4cYcJSQ8xvOFyAnAIWVeMj4e3dWU+KBpXeuZdSKm1MFDkIGimAF8xrDrvHA4f7lANizqwIuAvTxstZFDc9Z5QE4gRkFTUIIqDE74FESMOEZg4wGN17ZINHi9lKsCPAB7Pkf9HsFeLiXAJFAPr/TKvNsmu7ThR09mHTrHaDk/iZgzlpzARQFcsp1bg2VeCa//34hAHZAImD+gyCDB3UpN2bdJwwMuaE4kKTAk/+cAHJFc6Z9ppcDO0EwxAE4v97dOnDXB8C66wOCNdpKEFxwv9dW9Z9VoMMDPA8UZSMFzgjNuP1b0SIU4HTniz4RMIv+Ify9fgKA+zCqvQym1pve74MQDlC5++oBNI4QiGH3MJOE8YVnj1/rIZjWZ3geBwD9tRwILPXnd+z19BR/zbLOo2BdaEYrPuimPePCIS6jgvWosblHS7tAgJ6xrGAE8+GAq85JF0QIxx+MuxcA/4Nzok+2hruOs7cPavh5DYKK2gP6rfZuotOvX91PAJZxJXifA8DM63wAGwa2grHLfolW1noY/AgBsM4S9hTg2gcUdIgo4KPx6FzUmvdrxUo+gBmeoX4d6b8TOl8WJHDopzV6RRaILBBZILRABICjtRBZILLAQlnAOV+K2PMSq+od1CBlzzl3fOEoeaZWzA3ML46qQJPz0wCBiYqYsCC9zkHLIGXZMSnye+ToydkJGWCcsb5so2OexMThOImtAMg6R8oxcAKrgOEghU9ASsBLgC10vOIwajE86pg+J8dTTC5OcKWCQyYQ4EC7B2C6jhgpOaf+mhU3lsB9dA7k/DRpD5TCNFjPdojF0aD0HGIcBfoAdP8Ta/OT2fnXAWCf6uywpuUTYjsZm57JMbwConKQc1bgb4W4gIFABp/BN80WfSp0AWZYwM0DfL6H4Ffz1gtE5OQLaYjFCwYTprAGvxeIkR2c/TWfbr71bPqM/6xeel63nkJQ0MtiLfgS9tf2ADhk4mIlMXQAlHLWAZFKot0HV9xYlFIPeCVo4+Y6ZA5dIEM/swZhjN1zO6YvZK9kCjG4Wiz8XtcKGGfHfAlIAjAc2xqAQ13DbRExoAJWAQIXY+7+Gdhvfjrqgo9fd3BMZjBP7h59GMKKy5jo7AWlHiAyduYohn3cOHlmz+DraUMQ6gFb7yvIEHDvdXs3AEiO8QtTa4O9FgRS4txH1xMg84ysZ1YdKy22lAwS3UEA0r8CINp3L/0XAPzT93kmW/MfBHAUdKnUBeeN2NFw3Wkf6/wKmGHHZnrW1wUAnSGCtPWQQXYBPOzB+eTGmJzt59ytLwXztGZ8sMOtdceoaoR+bcQDAB5zATWhYs5FBeNYXzo7lEmjz7h16M6Z4Lxx//bZET99hSBfz+uDlv480rkUBFI0ry6g6MGlu63CNO7s8iA2LqDKM7sAo0AsANfZzwFyzWGfQJ6za7cfvytH0dnKunF29Oe4GGT/e39euHG7NSFjcK8iAQQFJdy1CFL23k/BBwIT4bz/bLTRj5EFIgtEFvifLBAB4P/JQtHfIwtEFvhvLdDLAMtlwSHVV1gT5kBiwPw6yIajJgBcxHGruFw7OUqkQFa6/T+dI9in7tGxhgEjE6bUOqZWjliQZodTGDrwvWm4oeMJA+fYMcfsBg6rnkOgRqwV1/Hp2ji8+jWOV8w50zjlOHcV56gqLRjHzTnwAnhiJjQu5wq6LwGWEKx5I/mUQjl5vnZUqdTekf5pDbC3iWPA/88AcNxSjpkvWiEJQ57UOP0Qkg4AyzCeoSrGwnTPpCUxZ6bsgYd+rzTp+YyZBwvOeXUMWcgU6j1hOq13ksPa8BDc9a2tVZghDKZ40OyggQeE+h4A4l+a/uxrmH3qqgPhLsWadSVQ4gBwp0uz9s62xuNTv0Pw05uC6Rx/rc8gtd2NPUzfD582BCferrJNPGBOywLOQTqxB9YKsviAhEbr14gPSPTWY2qy+jKQfgH+068w9d0BD3cfzwRr/fp6U+bLBYsIDDmgp+cX+FcQwKe8+vexLxwICkBLbzqs3wcecAV7KN7ln88xocE1wn0UXMuDQwXOBLZ9QCxkBsO/hSnaPpNCUZygtCCsXQ6t0Ifx9HtzfgDJB4B8AET7W+eTD1ww/wR1HOB1g+QZHAiT/ecz3D4Q9rM0aQfkdBsBOY3TBzhiynDhhrGSgiIhANYMzz/3vOX9unNgT0BYWRECjVp3miPsF6ZhBzdw5+RPAXAAintBcADke20RAODewIUAKXOoOQWwu3PYMd2cXS64qDuFDLlf1wllAGjOE6T2h6Ur2iPuvX6v+73gAxwOxPaWRiiTh3XAmlBAVDbwduJX7pxV8EBzyu91jmtPunlWKUE7Ntd1fTBKKfHhORFOefQ9skBkgcgC/4wFIgD8z1gpek9kgcgC/8UCnokLatdwZEoCtwHxEDKvvqZLXwKdqqmVsyVHju+ArwR502ITwpQ+AVwxb3q5WkHnAIsV8WDSM0beKXQ1ms4hxVkNwLNzyOVg4mB7h7HTAxtq2nxKqa8hkxMvxrqYFJgJnPMKjLRjeeW3ydEXM6x39xWB8anQ85lpd7UAnnlHv7e2jbRWE4MYsF7OuXWMNl8CiPycKHtQPf/1c4Y3/Ms/+n0fxmUB16ic2CQp3RpfT7bNSilsSYo4+b98Ka1Vjq4HsUpvdyNVmjB2TLlf4IoCgMWQOobIAQnNqweKPnVd1w9ARl87ujkUkFKqtWdT5wcxFPz4WcAgCBKEULIXAPcBNAs4fOfoOwdaS0Bpxm7u+wZhVFMOEND4eFNZ2Qm9DG4AmJ0okJak1mUgCtTLyrE3eoM3fkWXXbQn/NI69Sn8IXA2BywE9gUE9N0zZw6cOGBEKmoQ5AmZw76gbkFs4LMb/DN7gKsrhcxtCHiVmswe7X1mP9b5gNjXc2qdO9Diajx9Xb57BSDSvd/V6CtDQ+tLQNODv/n1rx6IhUJ2DuRo37qa72DvO0ZRJRXMncP/IVgKAHAYRAvWlH+I0N7zn0fPEGZA6B0KgjgAHNR+l9m77toBS+vHpdR1r0HQayvVIStg4C6CrZQ54v4oAKx97deT5tMJ7rlU36DO2AWXQqbZn24VE7MuO4SZLj4ImCg0BkyoDyx628IEu1RiBVP6ng//xFnh9mkWDQTG5VKV5/pMi1I/tx5K1LI7oO1Sv0NGPwzEBIGDPgGasCbZB0RUahIECpz9dI77TIMwqKb9pkBoxaW+87eg5t3d0+kGeICs+4cZF460VlBA3x09rTM8AsB+MUSvyAKRBRbUAhEAXlCLRe+PLBBZILBAyND6ejCfUhr4f3JSQsCqqL5z1FSHK4AYOtfUACOm5ISHAIS+5tIzYb5WVM6TdxbjrjZMjrdnhjwjAyAgJc4BTlezGNTkOUdUIiz6uxgKbg+T4ACXA8RKke7v6paLadWhAd4qnsVSSqWc9QRMo3P6XfppoNDrriunXQDYg7v5KtSeofMptV78ydWrBTXLAlp+LP7ZlWrpHDsngtMXxP7vAmCJXcnuuXQbthBgD1gbAK6AR7JY5ezlwWnAtDGOEBirdjhkAecr/YqRUh1wIIblZkB28RyXr+/z86jreDDjRa884+jXigcufdkt/wieIfXr7JekQPoZDms+5ViHqbxytIN03YD59/dSZoAXe1JqsGOkVZPswJavF/UBoL7MbDhuBQfCQIpnUmWDsOY8VAcOAcJPQGDIACr4E6aAut/Nz7hYmCNpfgp4CHoVGArBlYTdBNDDlN3w2f36DufQ7QUBPSf+JWAbBj76qGB7i7j3xR0A1j4Wo07dq9tPvt7Y16QK5AeiX26vqCabWn6Xds4ziQV0mSMeqpd1ngSM8fxAgOzbZx/9nAXusw5VouHnViMSGOdLqehJpaQLAMoGsK/UorqAWBCYUJaAX9M+WOOuIZGuUPisd/261eKYYu2nmMuMEMsroB/UdgdBCHeGSSTOLR/tQ7/nXACATAGlJ2utOX0Fd9YQUGS//lSFPVxvP1sRvfYI7TIfWItRLadnuEyOCjXqLjCCloKbi2D+w4weF4DUmRiUvgjYuj2kM83ZzgcTfUaDQLY/x31Ku+7pAzyO0Xcz6IHsfAAtoS+dnfq8DwKFYofefqr/nw/EXdnNz7O9F2YzRJ+JLBBZYJGzQASAF7kpjwYcWeBfZQFfE+jQiNQ8XY2fQJLYPTF7UvQVS+wdxZCt8MJFcnyI7ouBcOlvXqm5kpzjnJ4yKs0+vdkzP6oNc4A6FEDStXGi4g5geqag7FJOES9yrIKYSanyzvGgFEbYpWQjUuRqGPPDeV/Wiql5OFxdAfsX1Czz6QR1yXHVhiot2jnbOHoBWyHyU2PR78Ma3tAJdu2CAofaOXgBW+Tr2Pg5YHZcTbT4thAwhVPy3ziq//1sLTzzG15Pzn8SplvP4FOgwwCGAgFKv8SKsMBxpR1rbvhgyaVsehZc9nBOr+ZLznIIWN0NvCMe1oiHjI1ngfx6ENuuemIpyFZYAz6FXsI6PoAgcPPTuuq+lvhl6b/+SmEbF29LL74lQOuZULe+AodfwRQH1sqNPtMhFLUC0IRiVX1rdZ3TL8AmRt2lswaMXsAoxpViLxgju4qBDRgw7/Try7OKpRAcOOZZH/EpxKFqbihitLA72pdS/yzoEgAcr4qtTAr+7gCdwI0PYnjZMomahWJhUvsNgzkeNIbsncbpa1UFYEPgJ4ZUG6maa4StnSSoFih/q/bYsepBfajsrOwDxwD6faqXVyF2huljgr4AOERH2osBExwEK+aLiKn2VyJUAuU+tbeSlGq3xuzTvf15xq+kgi5dA84tvbckUT0BR5dKH+6fn62rQIfA1fNiT5duLiabM00BMHdOBNkSWmNuH4gNZg1I+CrcV06kSlkZCs4FNbkFk/29bUOxsDAbIWTf/fz6gIsPKs4Ho9rfepZyapazvc5dd4ZpnbEv44XBfvyxLkuwht3zhl9av9oTUvaG+faq4SEA5r8HmpFesS7tZamF+1pf2V5nTAJRPcegi3V2NgwDIQL2Pujp3q/Uca0B9okE8Lw+AXvS7Z++GTQLuxOiz0UWiCywqFkgAsCL2oxH440s8C+0QFib6Nq6OHbEK6E6hVunZBqKUPmb9oogyTdSrWVxME6+rwcsJ2BjYR6cSnOxyTFErtWJU8z1rJMDTA468jPgN4GD2OviOsQAMEPYqlypd9cppUjtdQAYAIFDmYijEo1Dl8iNCO45yymcxh2j55VX4/yPxJacS61ryj/F6S1xzSLMrQCQ2h85gOcYUpdD6sfX19HUczpRF67nRGNweBPczwE73otDWqiIiZZTGIzifxEAOzapL5CQsq4DKB24ya0uUTPlmHz/eMLBBeasaLJDGKAImG8HgGWrIBU1SHuXo+7YQif25R1vlw5KymWCeVUGuhICSji2uqZs4RxhJ/Sjv7kZ6WV+/YSE9/lHbPmCLPD/ykwLmGve9JyOuQMIa1rKjL1cWswFAcoABJfOHIq0OabKC6R5xkvtsvKWhEmMJWegAszfhCscbRn49RqGjKzfeQLZvceBAF0aUFYAKAtclLVH3Dx49WfPsIt5DkDdggy5z3vDumvPpAdrUPcg1Vrq6E71XKDTtXHSM2kdKMhEmxz2VInvDvxJKdilJweqvmGGRBAI86DH21XXjrEPdcveGXT7QabRWFVXrvZaapnmVmFgZzIPggwNYjXu5RnAAAD+xAYhCPbrx7/6gkR/Abf+VUvqDO8Z2N7aVs4XB3gVDHL1vuzuYL3GqZEvV6otH6uiDl4sqOrGNSWqc/eZC86mbl24UBffpWIOi6t1lZjDHmh313NW93EF7q8VV2Olcj9sK3ArkO9ran2NOmnLCgDEVFqhMwn7K/Dn7hlmGQSLyV00fPma2V6BLBdA9IJ2Xsyq3dk8ZKDdHhXzXRji75eYyhfPLEAemNMdt9q7FZSaYcj983IN2UCZHLqBK/VQ4EBaD9JXQBRMQJ6fk9Zm6dgc/q33+/82aO+7bgGyg9Kb3TpXhpAAsDIBVDIgZWwF3QS2FXgNVcd/sgCiHyILRBaILPD/a4EIAEcLJLJAZIGFtkAZMaTa6jrLdZH2VspZfU0Sp30GznG3DRxsttQyZhtvtoL1a6y1dFrpzhn77NNv7eMPvrLPvzCbDjYokI7cb8Aoa541wxJVgOAEzmUPKYcpWsHghJYRysrE09bT3mJNA+qsre1H5yRtvnmDrb7qQFtmmaE4SmWbMa3V3n3zR3v5pTabNxcgZf1w43pci59EstGKBQGHbqtKA7a60pZNqsaQe6abLY5/tQTPuurqI2zkiIE2aGB/xlVlc2c325uvfWYff9huX3yFWnIBRzdFnVzae4HFroJlM9Xcv2TFYtGSCcZImyf924y6yDhAkmetwY8b0D9uSy6TtBWXH2ljRo2z51/8yh58bLr1APYFeDzKBCiIHZfLLEAlEa6fvH458zv/ctTyYuuenh7mBnAhUFeaha1ytu22Q2zM2IyNG13n5u7br5vtww9n2VPPttscOv1UEqMtgR3KRbE0qp8MAfD8lGLVBVfKrZZOpS2dqLeOufNs0OBBNmfu5zZmKbNttlvGVhzfYJO/m25ffZGxhx79yrp7+lks1WSFnrylqgBZBW9ngQgBsX9pH1CXyq2ASdEyVQiBlVpYa62WSgF2MHstMZMxo8xWXHG4LT5muNVUjbCLLnyeNQvzxKTSQhrQHopdiSn37Lauqf7TcvIL5a9t3wNXtg23AHwkf7TqbJXlOlkzKUBDomhdxWmWSSPE1rMYM17FXiBAk2i0bz+rsvPOe9QHSMr9gTL0JpYhghpJB1D0c5AKvTAb2FU1M44yit6lEqA9CcvJ2u3Oz+T7LKvjsaoZXh3Ye9U14rbs8ktig5H2yEPv2icfddvsWQSSMmRSuOwNBYSkwh601XFsetJS8Trrbu/hc7XYeR4givGl223tCU224ioDbOmlM6yPgrXMydsbr/1gL79QtDkIJpepRU1kBlpXQS2UJMoURKJKKkkoEZjR3oARTlZjM7WPAqyDJjWXxYKCY0l33vB29hEZKWLt3WcIq2WozS7nraezm3/3t3wux/zTAIzzIVkBeJaAoDUF6+z51tJV7TZ2nNnKKwy2NddYwoYOrrVZM6fapK+n25tvzrY339PirGcOh1sb4ywnOV9qsqxjnieZ5v4O1VqGsybX3Wm12Wrr7PreGgcVbWnOmzVXz9oyS4+2huqR1tzcYV98/q299NJM+5KzMZ0ezJrEDtla6y4SgOA6qZiChWROcK6U0SxIJvsxfgIFPLMQdCyIsDjbCH+7s8TboMg8V8Si84cENlVIQmJrhQJBHn6WkkKmmvOgs9UyWewlUfN8HWdaC+fzDNtgo3pbbe0RNmRILWDX7LPPp9s7b8+219/osvY5ccuyP8qxrOUKUquG3dX4e/h9XY315Ga5RJ2UwSiXCpbKzObuM2w858A66wy1MeNG2KChg62lo83efe9Le+vdGfbN18Z/V2osGR/CGBV8CiJIQcp7QmuXLgI+ehC9IgtEFogssGAWiADwgtkrendkgcgCfSwgp7Ik4AcDUpWmJq08HUcoZxttWmW77LG6jRyVteHDBuDkqqVFCkewzvIAgKlTvrfnXvjYHnr8O3vnPbHEDZbHyUlUyamBkaF/ZlmoMDbXslkc7HwSR3WeVVd1WkO/gu246+K2wfqL26orj8D5LAJC1Yc3ad98M9PefHW63Xn71/YBoDWe6Wd5WJ2CGBrXdgUwLCYFZ6yKmtfazEyrqy/ZwUesZsssP8AWX2Ko1YJ8ajN11tEGK1KAYYD5e/W1r+zRRz6wZ56fa92A4FKC523HkUtX8+xyqL1zGZOwVhHnD0BQ19hpI0fnbdVVRtj4JZe15ZYZYsOGd1kGsan67AB78KGv7djTXuV6w/1YAxZOz/i/AYDDGtBMCseScSZjrYCenP1m3xVsw40XtxVXGOpsU2Y8BhP5/gdT7P1P2+wvF75gc1rrCUjUAFK8emvIevmaP4FWsX0ERcodgKyUpQFCcRzXXK7ZqurabK0NYnbOOXvamJE5mzurx15+0ezEEx6z6bMARNkRrAUp8mq+EABSyqkTUxMT61OGw1pLz9AunAPsUjtJrcwXuiyZabdkttX69euxMUtU2cqr9LfVVh5pS40daqlk3mrrE1aVGWdH/Md99sqrs6wzR6CH+S5jOzFwYqYcQ8dzOmVvgjoJ67ZUdpJdfvX+tvYmPdY0kBY2RYCW00fKWk1tlaaSofMAACAASURBVOXLs1zwI20AyXKJn39grwy0D99psL33vNhmtzZyn0FYE9G3ID3X1bFLDEsZC4hEhWrKC3owif0tdHcxP7CBiZQVEWQrEbhqaCra+BWTtuzSdbbKimNs6SXrbPAwGOF0gnlcwv5y/mN2x82Trauriake5FN2AzE6/wxBqrNqx3Ps7Nr+1j6vBWDYYdV1c237ncfZ5r9a0VZaaYgNbGJOWSMlgO5338yzt9+YZVde9o41z6izWS2ku6YGACq5PsDSbVoAbgz0pWRlBYdc0ACUS0MyS6ZI2U8B7FwAioAUgDYR99kVAoACifqKsQ5ZkoBAuH4ox1I5ByADCPYAMCuLUQer/TvL0jVTbbU147bTzqvYhLXH28hh/a2Q7+TcqFhLy3R7/6Mpds/939sLL7RY85Q6AkKDLJbxNbm5Hp4zBVtL+7BSXqm+MdYRqseF2dZ/QKetx/m47XbL2hqrjbKmBgBlrsoyBNKm/PidvfbaN/bQA5Pt9dfarSfP8yT6u0Ce64hFJoCyX5LUXJfKBPd6sAGBwlQqaF0kvQLWpcZZ5lyOM9CyogAA4UyWgAVjVpAgn4d1ZZzpNBkd0jBL1bLO0GTOlK2Ya2eM2Jzv8WIH81Rve+w1ytZcd7AtseRgl5re3VPg2dKA1R9t4vOT7KlHJlnzzCrAfa3VNgxif7SzJiQQV809lTLfgsyCJL4G8mxzra5pGgGFrO2121K21upjrbFxCHPM3iCI2tqe57rf2933vGOvv9hhba39eX6tNdZopYu1qhIZf146kbjoFVkgskBkgYWwQASAF8Jo0UciC0QWkAVwP4jyu9RkXLR8/nsbOKhi2+/Uz3bdaxlbcqkGq62rtq8/m2HNk0mqnVW2+uoaW2JsE2xrtU2aOtWenDjJrr72c/vmU64WhwnFYcznuW68ke/UodE/M4vjZjiIcesAULTatjs02VHHb2TjxjbYjCkd9uXHX+OY5vl5qC219BBr64jZzdd+YJdd8ZHNbVXKbhNMm1L3UD2GiSzi9IvlrE7PtqVg+E46dQNbbb2RVt8/abPndNoP37fYrCk5a2/tgl1ezMavMA5mpWBvv/+d3XDTK/bgw/OsC2ajUmqCmYZNxrErA9JSMGgCwLlcC+PutqEjO+3wI1ezTTYeZ42MuybViZNLKiHUSqo02G66+Qs7+tRPYbkWwxn19pSzPh8Ah//Wr0OQ9/PvC58GrNTBktK/UzBguR6rgmjb/4AGO+jALWF/R9uU76fYhx99ba2trbbGWiva6LGL2bQ5U+3Oe1+3P587FQcchzTfEAjYeIfUAVOpvroNAvOFI93VDvAhUBAjtdpiU2zxJc3+cOLKtvOuS2KH7wCOA+zVF2tsr73vtbnzmPvMSJxnghY5pY0CgJ34kFcHdgBYK05pkc4BDgSZFmJDKhUzA0CqWBdZAjMAPJ228SYj7DcHbITT32jZNKANVjxWIdU+BbtZHmu7bn8HDj9pvAmYrHSD9VSkWq7pIS1TgBSRqgS5vBJN0p5IpmbaK29cZsMW/9Heffc5mzKJlPA8znyhn3W2k9lQzdop5a0a8JMrTrLNt+3POhyI419le+xxJwww+6E81KecSyHYsZlKpW/xLWN+CQMshhYRNLGG8TT7twxIoSZ+TRi5ffZdzjbccIzVA+iqsy2ofX/qQGQ2voadftKTdu2V07H4WMYvJV4lLoRtf9RWTG1/NNeAW/ZyLWs/19VimZo5ttuv+9le+65J5sZy9uPk6fbpe5Mt19FlSy7dZCuvuiwAsNkefeBj++uFn9jcuf0IDg22IuC8pJpcsd9OIYpjwa0x9nae7wDemOpXCTi4oIDIZ5dWr5ph1o96WCv4BWAWI1rkLBBgTrOEemD8EwQ4YgDMUp4AXWkE80Zdr/1g41cyO/jwxW2LrVayhuxi9skH39n0H1ts6NBaG7d0igyFrL394Ry77JKX7JWnuV9xKGuCwAg3z5MbrPslyFxxbc45I2qquW5lqm22FcGNA8fZJpusaK3NBfvmsx9s9oxWW3z0IDJEAKIwuk89/r1dcOH79sOPPGOBAIjajakVGcE3AcCUVJphPyslgoakryhYlM9zI1jSRBLgnfCZGDqTCkXeJ5E/Vy/Nnme9JZLszUwGoE6gADCZJDOhICSssg7eW03QoZSbYosNMfvdfyxt++6/Bqy4wVDPtO8mzeAcriIjYBnrN6TKPv90BuvhNXvi0Rk2Y3qWAOUY68wTPGQfpJL1PFeOoA6BRAB3JkbQLDXdll0lZ4f/bnnberPRTFnJvvq0YNOmt1ltYwy7j7Gaxip7+JG37Ja/f2ZvvUlgqKeJcddbd7nNkmlOAx2YBDwTnAPzldsX4hCIPhJZILLAImuBCAAvslMfDTyywC+zgBOBUV0ZUfuqNKAuPc2WW75kRxy1IQzPCFjC7+21lz+xZx5psR9JZ2sntVFppcsua7b3fivZymuPs1kdBYDqc/bAbR02p7kOZ0xAIA3DAStSBqhmUCcuwLrEB+DMzsXp6rFTTt/a1lm/3mbOnGlXX/KCvfNG2TpJy11mabMDD1vK1lxrFZtJeua5Zz9k9947D+dxMI6TmEMcftJLC52wXtVirZvtyMNH2okn7oLrPNumzJhp1133FNdjSGBvYebRAOQJ6w23vfddz+qbGuzFVybZ8Sc8ZZ9/JgZ5NKy0GHDVziWcsxmH9cgX2q26tseGDO+wPxy9DkxqfxiiafbDN2/YqNFF23zjla02OcpuvOkz+8NJXwGAh/gUaFf/K7ZTdY9iFv/fAmAvNjUPZxbbtOVsg7XMLr5kc9J9623ypKJdcMGD9tGH2AECaenlAK3HbWujlqqQ4pi1/fa8l5Ros44upRA3evAetDyRmq7aYwlgprGJWPQYa6RQnkpafMG222WYHXvSVvbFF/fZhFXJDogvZm+/OdB23/1e60GsrK2bRSL2SHnpygpQarGrJVetoO/X6trNOBD0ywBwJQ+sBITmK9N4/B7bauuxduCBWwFWZttXn020mVNm2rbbjLWlx5P2Xh5tu213r73yMjjEhgFISOuVuJurdSQFWrWz1Em6OlWYWf0cR4X8scf/QjCk1f7z/HPsTZjuLsjbwf0GmOI7hWInabgAA9KuIfLslvvW43lq7ZorvrPLL//S5pGqny+TCmvY2NVCqiaXutQ4KaR894JkYeumBdvPAg5p6k3z7K94uhOQ2wKo67F11x0N67mMjV+un3378Qcwe5/YimuwD9YdD4u3nJ164uN2183t1tExgsAB8ytgJcVz10cWtk7xGqU6kxKtus8y+zid7LQVV03YGX9ez5ZfucFmTptn11z6rL3/uhnxKFuKoMjhv1+P80Msa4Md9fv7yQrIExAZSZ0ttcYpwLkTnlPaLoEst77ggQGArgRY6fZiSYN2XAnYwjiAseCCaUqF5r0EqQT6lLWSL0hpHPGnJHW4aeawSAYEaypZHECacac19p9te+032A7/4yqkcefspadm2G03fGZzm82yLL3Nt0uwjte2piGD7K7bP7A7rp1lH7yvNPos+4k6ZtWzAoSFKTMp9kiOtG2EpsYu2W1/OHZt22Lb4bDi8+yuWz61px+faiwDG0zJyJ77DGANrm893VWci8/YLbc22/RmbJgYwNgoCcgDrJVNj73LJQVlFBCRmrxngGPMqA+gqd4XWE95Q5zU8DhzFHN1+j79RWCY3zI3CAECVBOAyqKuJ9DMx1MAzFSs2XbdjcyMk7ezwf2z9uqrH9u113zu0rNrieGssU6D7XfQ2pxpw+25p7+1yy6aaO+8ybMS3FO5vxQV4kbGD8HJDEG2pPQACP6NGNVlu/yGQNthE1i9HfbwfS/ZY/eUrJmYygBssPEW/WzP/ddhf6Xt7ls/s+uv/ZKUcw1nsPWInSfbp+TS2clccP3KF279L9huid4dWSCywL+bBSIA/O82o9F4Igv8L1nAAWClvJI6mSYtU2zXOhMa7eRT97Slxlfb008/addd/b599rEHlLECaX4wTdW1Zdtmh4wdesTmNmzJpD3//Fd20ZlfUb8rNdUBXBPgk6ziemqLNJfofxuMhGoq58L8LmsHHboOTu0c+/u1j9gNfy/atB+oVcThpNTMNt/K7LhTdrVR4wbZk09/ZYce9Iy1tg3EUQcqwawkU4DsbrRTq3HUct/af56zkR18yOY2vaUVYH2BvfhCCeaXIXVnvZONZ7o8TNAfT1rJNqSWeW57xS6/dKLddG2zdXcOc860a1cKa+JqDAUISD+UK1pV22mDh7baMFiSnpa8zZ6Zs+12MDv7rG0syRhvveMjO/qUfxIAO1TRV/AoZIIXngF2wIXnrgNbFVum2qUXbGy77F4FIKvY+ee9Yjfc0Ab7i21ra62ru8P22KfOzrtgC+dAv/ZMzA4+6AFrI0hQpEZVAjUOjAUv55Riv2J32QYPauQ6XwIM2myFlc3OOPM3Vt/YY3ffcZedf+aGgMV+ONeNtuMuN4ChGpgvJjNFyij1ksUe9SJW6xeN3yuJO3EkxH90fal1L3QKtNS9nYAs18h287/zrKmpyhYf3giAbyY9uMO6IR4vu3yCrbNJo+Xy1bbX7vfYWwRIWrtoY5WgBjoIWriWWE6YDYNJPdwBVbXWmmerrbG41TV02rtvN5M2rxJOnp8gQgFQlAVtpEjvJTPVNtjU7JqbdyODIWd77/KQffQRNeek+OapA5bwmAfAsF5O/bzVgX/XxzhUJVrAfe9E0Pi/QpFUV8oWSGx16e4DB9fb6JHsVcBKz5wO64KhPfLEajvw0G2srbPaTj3pDrv/npzNa0X4SOBUQlSuFRlnQXGgr2NPANDFngOu0skO1ki3nXHOBNt652obMjRrl53/CODPqHsNNJWY3y3Zu3++eHMyPrL2PkDqkAMesFmzRhEAaLI8YnYCt4JUUhNOKPjBfVJZWMxcJ+tBLD1MLkJ6RRhPpcgmqG9PJQhEGOuoAB9PinOcLBCfLkzdM5OvPaBa2RJ1wFneH8tRr05ZxCprtdmpZ25uK62Zto/e/dIu+8+v7dXnGVredbC1MeNhRo8ZYzvuPN6+/7bNrrnke7vrtu+to70apnsQwR7qgbmLtAAy3K+SJ4k9O8t22qPKjjl+axtFacj11z0NuGu2j6gjHlSnGvyirUGg4aTTtrJlVxxmH348zY4+5nF7n0BTDrsmklyXTI240rwlGEZQqbo6DsglhZwzR+nNsqZqoF1EjZ9rRNvyKvA7Md8J2PQUa07Ple+iBjw7lPln/WeYe55ZoDkNYE6Q+rzYkBa75MrVbIvNl7RJX3bZn89+0J56QkGvuHUB7oeNJGNk/0Y78g872Jx5nXbNVS/ajdc0s9clFMjaQmuhVKBExNXGt2NXgiQw7htsUmXH/WkVmN6BNvG5z+2Ki760t58VZOd5q0sE2ThvT1zaNt5yFdLiO+zcsx6255/EBjnqsymVqRDQyEtBWuNVSnygi7eAyz96e2SByAKLuAUiALyIL4Bo+JEFFtYCAsCxODVeiJHEETsq9Ey2ZcfX26/32Zxav6I98OBj9tbrPZbvllM11omYJEjdLFL3OBYn5/iTlrctdhgGMCzbn47+2B5/aCbgYSCOI+qqSl9Mq9ZrDnVqAGMcuMGwhzfctjNMb5p06k777e8ftnc+gFmmTnJoPYI5bd9Y/6aKXXvzDjYe0Z48PS333Pkue/tdtcugZhUHOEEtsgBIVQr11p5Jtv3WQ+2QQ3ewV9/8xP5y6dOwm0aa9kBrmw2TA4ipxvGurZ9t2+xidvKZu1DXl7RXX5lrh/7maeuYR+oyoi+pjNIeO3B6YeYSpGqTdlkknRJemvvNIO0P0SMctwRgaM9fm1148QGkfbbYfQ9+ab8/5jNEhwZjGy+A9Q8Z4F4ArH/0BcILD4BdyyHkdGOVmbbciJzdcv2hpHZ+D+hosz32fN2+/MZgY0kFrqrH8Z4MODR76JH1bOzofpYtrWibbX6Wfcx7chUhaDGUpHtKmVUpsK5eUWmUwI8a1SB+ZzVguGOPXR1WaXMc5ZvtY+oHb75hE0BKA3WP9bbtzjdaibzULtJyHbGpvs20jUkozdMBYDHAao+kgIMce4lYiclauBpg2TpDoKUrh+o1tY9Kcy8DBkpCqdQF9+cWEi+79fbdbYW1uxAiitt+ez9kr7+JXdqpea8fgV0AueptGrTscu1jgtZXqk92dZr5DuqeYQIRZepoS5BS3I+08E7WKqwyzGM+N90JTv3lr9vYplv1s6++nGZ7bP+ctXekrAeAWRDIdIBftcYCrWQvIOamgIgDnwsJgLWSXP26GGXSc+EryY5QQId6ZwINhfYuq0PFt6a21Y49fbDtdeAEAGatnXnmnXbbzXnr5PlKcQCJQHjY8zVkgAHoStVOgtQSKJ/3G1ixG2/d28YtO9fa57bbMQe9Yu+9azDcDANdgBQAqbGf2fW3LmmrrDYa5L+k7bbT5fbeO42IxA2xPExtSQEF1ZRi6yTq1Ao45QodAELY8wxBBwIJRYS2mEIXUEizV7vatB4BpWnE1diFOWpXBYJV+6ra4TIsoqsZ7qIEABaUQ8wa6qfbzvs02cl/2oY5/96eevQ9O++UeezZtHV3N1mWdTyvNN32OSBrxx+3mvWv62e3XT/FrrrsfZhtFOgR3+su0lpN2l1cu4LgViXfY6PGdNkRx422PXZb3TpaCnbmWQ/afY9yLc6vARkCfEUE6Gg3dP4Fa9jGvxpqaQJPJ5/0ICUXndQcU1OeWgw2FSExAHWsAKvMOJPUFSuLQIwuWnOcxWrX5XsI61zunCeGmzRwUqKdIJgU8AGQYoxLaDLEKeEosYdKSmFHt0CaWUnWb1WszdadkOIs3ZIgTYd98nbSDvj1wwjYpSzbsKRNb0UkraHZ1l2FANGlu1jjYnl7+ZXv7ZRjPkLfodrau/KAa4KZ+RqXBVLMz0VobJ7V1nTb3vsPs+NPW9tmzZtu1173qd3891Zrm1plNQlSyKkVNkoP9jssbQcdvrn1pxzg8ssetVuvm2UzZ1BmkFjccihpK+BYUr296ym8sPt/Yf/LF30uskBkgX8HC0QA+N9hFqMxRBb4P7CAHO+Sct0AC5kqGpigpBsjwk+WIQ5nDc5iHDaLNi6kwRWLqIwidmPxqTABPaQYmp12+lLUOY6DJayxE37/NrV/03DmqNGFTSyo/6lEb2j3UV2Fq5NvQ/V5IAzkhta/X8zeeWGOHXvCc/Y1bYMLPdXUr1KP2oFIFg7cKWesaLsciLL0wAF23lkf2NV/+xrBlmoAcBXsh5RZYd1whmMwXyOHkKRXn7VvJzdbuq7BmlsB4QVc5SqUpamPq6NWLm7TXQroPQ/ti6hWt739FrWM2z3PsFGQzeOYUr9ZwuEvINASl3NKUEDMB4mWsHu0dcrB8BUAEjUzbcc9ADoX7Yp/2mr3PfCZHXXMVBRS/48AsFJKM7Bn3a22325D7NTjSXEeNQ9g/iqp21NtdifzAIgQmqhWe9R8q/3p5MF2BExgjNTcU0+/2a68rRN2qtG1s3Ig0KWgqqZS6ZbYkVT29vZvbPDwPHXEsL+nH0iq+1w76/gHrIa3P/zwttT0Je2N1/vZzntebx2kNHYBulTRaaSvxmK0YcHhde1qxP6SUqyew64eMgTAv4ABEkDJ53H+AVFiglOs2yrGXOqgPQtz5AHwnrbaRqQqo2S81+534+ijVAxoSWRIy5fQkOuRpFY4MpLj/Xy9Mv+uA9l2wKCK7U0AukoEcqoaqqy7A/lzAEcCxlItXZZAafiuu45HqGia3XrjU3bFBc3srcWsGxY2j/3Vh1qpzlKZTqo/s5eEdgDYtQ1bmJcTm5OCM5kW1KerPZfrtarAAKA4LRa1q2INDdPt6DMG2N4HrAG7OcDOPOMe+9sV3dYGO55M93fP5gS6pIjtRNCkuaQ+t6S9uhY+zbbl1rV2winb2lLLpuyJB96xc4/+zKZMBShleH7qZOtjjTCl31Ezn7Qjj9oCwFRnF/7nU6TcthAgQsiODBOx7THaA6kHb7JIIAsAnMyy1kivLZTnwtCTds1jUJ6qpUcasVljfa21zBQYbUDNegCgXaJbBOSYi1xBat8EVxIAYNj+DHXeadLAhwwr2BHHjLe9fr0ezzjZrrnySbvhqhKAur+1EMCoaeK5Sz/YWutwhp20jK2z6tL2MnXhl174sr3/bgxxMBS+eY4icycBa9kg3zXXNtqsgUySUU5c7YNXuu3PFzxnEz9RazFY6S4CTTC0sWKbHXL4CDvgd0vZ8MWbKJN43y659Cv7fpJqZwWAp7szJk4duXrqygZpbFgBOOcKqJhTx63AocC32kpVk1YPaSyilOdAVIxAXBHxqjJBJrHBOqPiAOWCFKIpiUgmVC8825rqCnbwwcvZcSeuZC2zZ9ndN86ys89837qZzjgpIz0oPSczXbYshP+5Z21ua21Zscmo8J990hf2wvPt1o1IXJl7GWJwOnOL+Tms7Zk2domK/f6Pq9tue421Nz743C6+6lt77GECRCWydMiuyQLopcS+xdaUXBy7tS2z3DB77tkP7JIL3nJMucVGExCB1We/5kjdT8rA0SuyQGSByAILYYEIAC+E0aKPRBaILOCy5XA4lf+LE0WdXwy2S6mJKVg1GmrAwAIkYBuK6pmBc5wEyJbLkxGImgerZHbWuUvbDtsuDktTZcf/7i175vFZqIsqpRInHOBUJEXR9YuENU5y/aOOWtV22rPalhy3uF143ht29d+/sh9wwhNVA0hdVNpeN6xdzlZdtWSXwyzWNSTtyUd77I9HTbRW/Ps8TnVCz4ZwTor+vWm1GCp1AOByNmjI4jZ1xhSrHqg2TjwnqZAxAEAahqlfv1ZbCabjrvv3cWDhpRcm20G/eQ0RI7E9Q3kAHLzKXMYpFgXm1wELUv+krkyvS/xrGKY47YSoJ925AAO8K2xTNymQr9pJp7R4AAwod7nUSh2WWI8UdB23h4KtYzl+9gr7BRMkcOybYwH7MiHBv4P8QPUgdcDEtacJJKoAlEVqKxvruuyYQ8fYYfuvj8Ocs7POu9OuvbGCk0/NHU5mrBaRnbktsDEl2w7H9MJzfm39a1N2951v2GFHwWAXGmGRqFEEALs6zaAXtFjbjJRbS5NtyKiinXX2xrbKKsva3bc9bldd9J2tvLwA8I4EPDrttVfqbb8D77U5MIJd1AHzHyYcZ5jnbhx1Wme555aoEqJdJfoVh7WvGp7r/KJgicYftmPSYN2YBcyUghm0UwrZ80BUrCzVXP4t9fECabAUnLJGpA6dA6C3W5b1d8ONu9jaG6EUTUr2dr+6lxYtYr0XY07E4MKeOlPDpAb3crcOmPAiAkDJanqfsqZdyjPCST09zZapI0WWllNl2LvBgIg1JyQJ1JzJe7ps3z3PtreoFc4XWFsAcHV/8f1w1Z9aQSZSf2FAtVYKSmNfaAAMG6i+u4y/QHmBaPYE+65CTXuZtNo0FGOt0nfjk6ndpd7z4LUQf0vYaX+iBvh2nqkwgPWhNevB+fxX8EzMRQl2vaGhxX5/5JK2+27L2zAEpK658hm77C/T+OwYm1OWUnvWynPgTfvNtu12zNkxx61vSy01DhXg9+yIIz4geEWas0oMEBpLqL2UBMa05lgF5fQ8vs9h7c2xocPjtsUW423TzVZDyb0GxnCuPfzQy/b6q5NpsxQjvXYYKsVklfCs1WQ15HKw3hgvg7q1GErVKddmOxGAK9tJp0+wdddfwj7++Ef702nPUZ6hLTaQ9F8CcwQ4apqStAOabscfPcp233Ftm/J13C74z6ftvodnc4/+nD2w/IBqDhKrr4OJRaRg9z2HoY8wkgyKwXb/nTPsgsvesE+nalJhpNlrRVTnm9AOWHHFgp134QRE5xpoMdRufzrjJftIIoFJ2gHlSH0niyXe00gWQC1nF12p1cKpOIf5mGKD0SzYZJOxtv4GK9qoEUNoVTXPnnrmDXvmmW9p36RTQrXsBKwoR1ErpBjPl84mrZMyFiMYkyBdvYJK88hBBKv+tIltuyMK3tQ5/PbAx1FmLtvcTupvOUMV5SwC6keQ6fO7w1eyw/4wxGbOmWM3X91hF1/0Oex1NVkSaCKQvq80+0oFrQFSyyesHbOjj9+Cdkr19srrX9n5F35jr0zs4L8Jo61jdht2E2M+21amVOLII9exjTZewiZ9N8fOOf1Je+4Z1VhTO08v4QxnUlcPAFj9yqJXZIHIApEFFsICEQBeCKNFH4ksEFlAFvDtTqR+m5TKqISAYANxyZzTXoRNKMZhZVCBreTrXRprTQLF3dw3NmFDmNrTV6a+tp+9+06zXXzuNHvxuTbHFlfoq1lB8TMPW5bgGlWpuZbqmYcy7Ab2qx0TtNBoQjDnCXviqQ5DRwamWfWYw10aYDL+jS0/vmR33LqVjRhab5+8n7Hd97nZpvC+vIAUNabxPMzJvBjsLoqrMEt41IyBlEDVBIrBBHW43qsA+urMNGpY2+2AA6WGuh2gZ6DdctN7dtxx76NYOsJa+LgAiFreuO69YgIB+64+WsDF1dnSXoTAQCb7ne2CqMwlF+0DqOu0O+94z44+8QfrUgo0zKdVpPKrdFL16FRnUz0XjAyAryqdwmEn7U+iTVWknQIG8qRVxhFuKscpxA0AcMXlHgcp0gAQMYYVAL16FZf5rHogd5B3KtEu9SvtIk1bytS3XLWqbbD2QBvQtDgqyFfZI89Q69cN24bwTgVF2zL9aRsaUcUGtD724IFWTcr7Z7SZ2mq7p21eJwELwCp8l2sLpNo81X6W6eVbDbuXSf9g2+yctFNOO8TaWmptt93/bDOo/Zwwwez+u7fm+nl7/60BpEbfgchNghYq9D5NU3MLEy/Rom4mOUkOsdKJk1U46gDUAkrfsQzrBOVbsc1Ohdj1yFVfUIFhsbKARNpnGYx8fXU/UuXnwfIprt9P3gAAIABJREFU1ZyUWXrwlnD6pV9eFIvqgGSc1NowOAAbFp8JIMrbLTdsbRutp2hP2nbd/X57/iXuEKNVEyn2CfUnDhjf3lRMZS84Npz1SGp1D/WfoAaeCZElUpnLWN2Sk11gJ0vadYKa66tuXt/WmDDevvgwZ4f85jpS/HmuXH8CQAomieFjDsK5lfhToIItpvmngY9//mRy+xXGVwC4nGTvYTuJVglg6yuuvY2aczLTQrCq1vbfby3iDNV2+ukP29+vI1BB72K15dHqD0XKiEQ5AagiZQAuNZv032xiiv3t0tVtk/WG2vDBY+2IP15udz1ZsFntam+jIAIfoNh64MBWGzuqYPfcc6DVN+Tt0y87bMfdHrDmuQqsqM0UdflkBWS4ZzFHkITIUjeiYzV1sMPFZjv88JXt97QzS6emEjxRsK3apk7N2CUXP02whkwMgFOCVOieHGrPpKH3dDNezREq0GUAdJL09Sp+XmnljF32t01t6AgyE96YQqbKa/YJAFRib4WeLGtSQbRWGzGs1Q47YrQdsv/G1jWtx666+gX76/VTEdxrYp4Bf+wBnYtUjLs2Swfsv5Qdd+RKlFRk7YLr3rGrSf+djfBTmbNGNcrJKtqFVdpsFOJ5V1y2pq29+mib9E3G/uMPN9vriO7lKAWA0+aMpad6N+Nnr8SpAe7M8ewE1BLpmbbvvo120AGr25hh1PpyrhV5b8u8fnb19e/ZZVe+B8AdiHYBacmUhFQIBGYlOkhwMV8LWK+izpryFPhho8qBkoiDbaU1euzrSTMpE3na3nqb29OiS/X+Mc7mVKLD6vp3IRI3wC7/y7r0e263e+7qtBNPfRXGnv8qUNvvtAGcmJ/qt2fZjlvXowGwmw0a1m2PPUFq+dl0APi2gbEN4QxhFcV/xL6dBna3445Z2nbbdSWbPrXd/nzWG/bII3MYKz2FBYCztKGjf3HcBfiiFOh/ftdH74wsEFkgtEAEgKO1EFkgssDCWQDWLSHgCwBxrWqU/ggALgMUCgmcStiEUlo1aLAGsxA1kiAL9Y6LDZaTNMp+te04q26st2uufsmuv2qOTf0RpgywUqDVR5m+sSWHLNutHgBcU2qHOdqE2jjuVV1nex/0FCJXMM8AnB7YkGJiBCBBIjjf2JhROXvk3m1s9JAamzN9sG21/aX2LanS3bC+BqCLlXAAlcqomkwY2orSnCWopMJB/j9P3WqRlOVsVTdM0ZdOtfrGG7e0kSOaaOmUtgMOusE+/1J1oLT2qSHNj5ccXSfWhAqsWEelpVIyGtRoqvco4DP7Pa1/AMB/3c8yKCPfcec7dtTJ3wKAAQEwMg7U4Dg7FWjeL4GqLOxOVw8tb3Bm3fO5WmEAgdruSL2HgIJYTykj69WbDRwwour5mUjyN9qwlACkGWoNcbVdPbZaiZQAgrW1k+2Ru9a2VVaooSZ2adtp18vtZZzdQrGJz9RTv837AQiZ2rk2aLjZSxMPsUYUbefOqLbV17zN2kj5LCD+VaR1ShGwrFdMzAzscT3q4IMHd9n1t+xpiy8+2M494wm7574vlWWOeqzBzu3K21rs9ZdqEdV60Dq7E9ZOQKOCwnKKlGMp04qlSyNe1tVBbS4p8UnyOgVuktRbl1DFVQCmLBViqSI7BppncIxvkpTKBhxz1Y7CzMP41cBM5Xq4BvZMAtbJ/MSkQFjZUurCSrXmVWT9xpP0iCbl/VYA8GYTBPKyiBjdbc+/ormlLhVHPBTgETMrR1yA2DPBBEIA1eVKJ4+iWYG9RMgqSb10jNZJseQk5nO2ZcgyGDkWsPHo3tQUZ+yO6yfZX/88kd6nkGzURFYI1jgWW2NUqrJYVTIEKgBXXy+u1jVOyWuBXx4A6/pU/yZ97bLSufXl07nFuJManJlNvWp/O/A3a8E8Z+yMMx62q64vsS5HME6AmFKzpXittGcFbJjbHPvYPTdZEVVZWmddR13rmoNglMfZbw692B5A/bmd8gHLaf9IzIhMBNokDaWU/PFHD7eBi3VQjpCytTa83ppncy2CYgJ8aTGe1AEXCwp6mXXGZqHKTHYCbccef+w4WqF9A6D9hnVcYP1WW0fncHv//YTtusv9rCWdKawjUoCT1C6Dn1z2QFzBk1Qz9aQdKoywCevU25XXbmr9+pftqScn28mnvWnf0Y7IEOgrB5kj8VybNfWfawf+bpj98fdbWpyWaVdd85yd/fdma88RGCE9OUbAiVAge4EWULVFO+K3K9hRh6xAwINg0BUv2DXXfm9lwH2JfcaR49j+FIzskP5z7Lq/rWzrrrW4dbQOs/0Pu8yeJf03R82u0RPaALXVZKgosyRHACXvWgMR1Ek22133bGTrTYhZfXwaTDGLu8A4y0vZZ98MJwX7fGvvJCOHFlwJqyW7gXOwAIuMQFlXNbW3GaKEgPUMe2NpcO6D9xxtQ0dNts8noYi970T7/Cs1Tx4EC49AmnqdEzQpYPttALW3Xro526/HHiDj5oijniUcmIDhVwq0lPEVFEMoMYGq9A4NlEHsTqukDrv//rfsrNO+of1RE+cHiuIppYx8zzqaZ+jm2XF/HMuZsIa1zs3ZuQQh7rp3BgA4DQCG/U4SjGDzygYRAF7grR99ILJAZAEd6cnqMb+ggiqyYWSByAKLrgWUcioA7JlPJwbkUnZh/3AqKzCTcVKkXa0ejFApP8vq6bW6y66DUJRdykaPHmCfflK0c8590iY+q/qzUZ49AuSVcdAcZYwYS216ltXC/t128+a27sZ5nKVq+gw/bs8+R70fKXYFhJJypOVVYDPjsAxNjTl7+dkdbcRgqa+OtQkbnWdfwrT0OLViqcJmLNtD6h8ApRugU8QLLlOnVgEkUvSKInCdfFFEbz624fj4N960ri29DCnT2cF26SUf26VXfgiAo8a5k3cBxGKwZkm1EsHzl2CTAEAJsCKsKkJRXG4MUCYgsBMA+NILAcC0BrnjzrfoA/wNbZB4TtUMC9RI6MjVt/JPmGOnUAuIiGHLDLV9Ur5RWxGXDkoPZrF3AkLc3QE4r8QMgAnTYhH1SdYg+EXNnl6q71QvVLVO0fUFkGuqp9orz21hS4zWAy9hm255mX2CuFUPAKUMQMnAuFoFJ74KdohH/OTDY60u8T3PMMhGL3mFtfX0g8EBOmRgE2lTolraBKJECZtpjSh+H3LIMnxtal8j7nTAPvdZC9m2MXo7L7NckbrvnQGp3fbGy3UwZHdaJwS8GJ6egmp+JdKjXr8AIJx2tZuSg57Oqu+ymHVJ4frd55hvfvD2kM09kJUSsD7nxJ74TLaKGuMu0vV5fxZWvcTzesZS9gMYKbWYVxHWXQC4FlBw2/W72GbrCgCnAcC32HOvitBFnVn1sqqBZ+37wIdUqQOmlkVQxumXEFqMGkvoLT5EWj2gDN6Sa1PLyd/IvLZfHzDGTr9wB5uFEvlhB9xqb75M3W8OsAfYKBEYcbW1bvJIA05Qsy3hq7JUoQGevwQA83mpVfvxeiZZ4wkVvBVYEbOepjb3rLOXsAP3W93VHp9xFjXANxYAwLS7YT85xlgtj1xLKg/QFRBxBwNgP5ueYY/du5Ktt+pgsmzppbzPlfYUgK6TPtqmoJR0t2Caq+ltS9UCSuy/tcEjZ7F3+tsyK/7NAWAneqZe2zD+aQJsJYJYsmuemt1sVavVZwv2ykunkG78JgGdKa6tVBvtphLJZWm3VU1a8B1O4C4WJ6iiXrTKMuEcKMC8am/FAcAxUqkzPPNmmzbY36/fHlCZI9thhh17/Iuw0NIkGII9YF2leo8IWQaxpgN/m6Qt1M5WRer8pVc+badfjshXj4JsDQBCnTSkrMcQ8qvN2SknrWa/3RcxQM61Y85/zq6/kTrzLgApAbBShr3MdZPsyXpqZW+9aRnbcL3RJKegk7DvxfbUawrgYS+1wyIQUEUALcXZ2g0IlB10NiRSP9ojD+9gq65CvXrxc8B9B38baPnikjZl5vL0dz6fYJV6E9PDmoyEco5CFQIY5XjM2lPKSlDwSPadZeMJdD3/9MkA94/s828Budu+YjPmEpiKqwabbBYCXQLAPdhgs83M7rtuOxcEfPJZhOIOeQxQjTq16pQB6zpvkgRD09lm23NX2tOdtQdnSbvdfvOrdvopswgk8oysdU5iS2TplUewrYFlecJRSyF0uAZnV9zO/NNEerBPpv6XdHjVgTOHKq3xADh6RRaILBBZYMEtEAHgBbdZ9InIApEFAgu4+kNXV6o2MPJ55WXKkQJwATIK3Wr/gSOIg1VEGXXTzRN29LHbAH4y1tJasIsveNMeQPxq5swGGLmhsGpK5RMwkZiUqmDnIXDVrEpFake3srU3oF8pDNAuez5pr1AnGUM8pcTPBZzBEvWEKWpEqxHFefetbUm3BOTllrHV1znPvkFzqCdGTaWYQ8BIhlpLpWcWeMZkbca6SMN1aJUUSRRxcCCn2cD+PXbSicNpXTQeVet6m/jSVJSrX0XsBYabml6j3Ykh9BWTSrG6jsiRd+FEqarm+QL64vwB13C46fWKY7sTKdCXXrCPpQplu+sOAPAp31BDSw0kjJYXEBLQ8nVtMQCe2pdU10gESemJbQBCMUowRTiIYuryMKBhret8ECyv0IPgOOxtBQa4i3TPBP1IpaxcdjXZpPuSXlzCBmlSVN98eQsbPQJbxJe1jTa52L78QQx3HbaivlrziyBUNQwdmJvWJGcxxR9w7SE2YtwVCOMMwtkF3KWpH5XULEq0MQIXmdQcW3V1syuvOAC2KUmf0Hvp6znXCeS0I0C08qpmzz6xhwPAr79YRQr0ncy/AHCQ8opybRGwH6NlVIyaz0ZUccsEOCqA4CJzDeGs/NFetlfpzC4IEIB/nzYM6KWtTpE08BxAOEYgRsJP6jEsBWfVEAoeiwF2/WX5WwgI40kCLwDgW6/f3TZdV2xr1nbe/XZ7/jVaBiGUlRdbz5zFBcYQZhJ4lPJzWS2BBMZZAzECLFoU6gmrFjpWRDWcjIMEpQFx+s3Wg/9uvmUfW3FCPammzbbTtveSJi5AWEc9PG18KqxH3cdNGfuK9a15rcCCOWCsFOiFZYB72V7AumOptebUZ1f/0hqS/dTG51sA8HgPgAE5Z5x1h/3tJpom5ZqwpdSpxQCL/ZUgmBJoBYC9IFgCUaO4TbbHH1gCBngxAN/ypJFfbs+g3j6vZyBxAZVHqPYUQMle78eQ3njtaGsc8qXrfTt+5Rttxmx2P0BbEaUE6yalbAPOB4k3lcmAyOdmwNSbXXfNnrbzzgJ8X/Ic7G/SfGc219hNN7xjl9NXua0dwI/itPus1LUJPJFOwhi5P2tVtacKB/xqqxq77oZdOYM67fknOu2IPzxuc9pZLwTbiHQxh6gkSxuOOTzkPwxwth0iTln76yVP28kXt5KRAgAmtTuJ8F+S/VBhzcZps3XOmWvYwfsMc7Tz0Wc8h7hau5VpK5XLo3ROOUIBsbwM6zEbn2F33r6kbbzh4gR+lrDd97rcniTokquASpPYCxukURZPA1zjqNl3Ecwrwr72649a9wnL2sH7L2MD0C3obp1KmcMgm9s2wB5+vN3OOv8pm8bZlc/B4KYI2LhYFUGfbNo6XE9w7Vv0EUo/2rKcBa+9dAK3+9Q++7qFM+EV2Nd6p89QApCmlbKt1lQEHzbYwOzeG7dmukuUB9TQP/k+6TMTcGgiMAQLrDp7seDpObbPXmbnn7u7VSGgdeMNL9rpJwOiWUc5RNB66M0sO8VLc6we+554zIp26G9XYp/HqUd+Bs2HKYBf/ttAGYpKDEqAbJ8CHb0iC0QWiCyw4BaIAPCC2yz6RGSByAJYQHWuZerynAKsqDgcfznCYoLArg4MkgxM25cOxGPabMJ69I08ZEXbePOVHPt4x+2v2pWXTiIFTgzcSBxXAcAc9XIwMwgSxdIwXbAYGRxNVU7eetO2tv7GtFXCCdr714/bCy/wdqVc89c8bKEc1mwSJehsDwB4fRs6mJTc9lUQGLrAvkUAJg8AlpJsEgc61YOjD1ZTK5Sqxlra/ZBmjCPYr77R5k75wBYjBfC3hzTZwYeuZbUNGfvkiwp9QR+wp55nTJlBtFBS/2PQIEDKtaZxwEEQ1IN/gRXH/gJSSgICKP5mYDcEgC+5cHcPgG//0I458StScmmnBFMiBtKBEAk56QtWWTWwMRjDee2T6F1cpjZSDLnHfXJgyZAORJgckeZYNweQ9J0fO6hRpguJWuY6djWZqEHpuD9OuoA5DiSTFE/+QDBhY0NbDKC+tG22xZX2+XcAYFSgY5WBOKS8DwXv6qo5sG0V++qL87n3m3x+kI1c6moEwEbghAsw6UYwUmpb1T3dBg/rsTPPHW+/2nI1++KDbttn17toy4LJYLuM2trlERZ74uHdAXMd9s5rjbbH7rfR17WfTZslpq7OqqrEKKPgSxABnSyGhppyoRkxLinshkGAYCuKHJcBQn9Y4+eRuhWH4XaYG5CjulXeQv51iv6nUsNNSE2YWZOwluqleXRn+yKCQEZf69pMDgC8CwAY8Fypt513u8+efxUhLsZQgPlXDa2RgRBjHQpAKw1YtbSuZZNjVQWIWQ9c2wUdAHJpQI5qxuOxmbbCcqiL33csqfTUhN/9gp10wmcu+FOB9S7o+QSABbI1oawhoy+2XqpHdfXiAdhe2APJAWunJO0Br3oMOwXvoLZYISgFMs46UwzwmoK2dubZd8EAY1sAUQUhLA+AYbpVrQwgLgNOlP5fUU1+SqzwV/bwfSNg0UdYvHN523PPq+3pt1LWkhtKQIXgBH2+4zC4WVqeDSAg8OrLAsCfEpxqRHzuTpsxS8JNBD8ITiRQ3U6w1wtq5wMwyve02oD+ANrSPNjfNvvj0YhXrbe4LTZsIMxxuz34yFt2000f2YzpzBeZCkkiOAVSk5MAYO2jktL2mbNEmlR17p8CxP1qixrYWdYltbET0Rk44shHAcCcTDFq7+mRq5r6aoIzcVLYD/+t2emnbkFGR51dcMlEO+3iOQBaGEopLguwK9jEdQXszj59HQAwLDgBkBPOpJf4bfNI/yd7heyPZA2hQ7XLIlBUjdL5HbcvYRusP5oShDG21z7YSwCY86vCZi4TJUoR+MoweXlE2DJkXhTJLEgAMgcMnmmHHbyqbU8P3XHjhtiPU5pt4stf2tkXvGCTJrF8MnVWV9XEZyk1IG3bqUFXp6yLNlNS3U+wWVLlabYUOP2VF45GGf9z++rbebbRpq+69OO8y+RB0JB5TsbnWZwWWRutj0Dgddtjl5g982Kd7bP/LewfRBAJ6sWVIcDGrPDeFGzxPqjgn3/uzlaDPW656RU77RQAsBT6UYzO5dCSkII1ALhRAPi4Ne2gw5YiSFIBAD9J3fkszn6eoczhTPu5iurVQ1G7hd0A0eciC0QWWGQtEAHgRXbqo4FHFvhlFlC6bRkAIAfaiQ8FzK8c6DTCNknAYJXq62AvV4YJPOx3a9kGmy4Py1e2J5543y696D37llTbArViefUTlSONEIpUVqEFUOYFPpP6nE60WiO1qldeupVtuY2qIVN24IFP2NNPSxm2BocIpxtgV6IdUxXtiAYO7LaJE9ezQU3AjLmrALj/apNmxq1DKZcCLUnEdHJ6ejnuiEvhRMaV+4gITq59BjXKZgf9utEOOXBDG7xYlTWjUPvHk+6xR58su1TfRGIY0LEGhw2gJ4VmMWlKARcD7AAwQkDYQ5hF4ErjiXPtTNVclwJ98V/3xIHFaXQA+DOuMxIGWABYjJ5YmEDYSSJYqseE+a3v1wVwWA8AtrrVN0ocDGCC3csgOqXdOrjrFJDVgkc1wf7e2Zr+ONhV9u2kDjv3/OvtzbdgoxISlGrAIYV1KrUBrJvtsUfWRTxMDO5onvFv9s6HgEVXm6y0bPWFlRp3s9FZyt58/VTEtL6k12edLTX+Ouyv9iyqGwWUSOyL9Gf1Dd5xpxF2waXr42S32PmnPGZPPKj6WKYWXAhxbiug9PrYI79ifov28sQy9dHPwrRLfIuARh6AhwBUqUuqtzBODK1fYxFwMxBAsp01DRS4hIGiFjEuBWKx5y5VOFQjVs1swWpoOdQFCOnsIsF1XtJuvflFlKffozUR9qZFi5hA184LsTW3blmbMcBrgXTQGP1ra7Jlu5l02M3WAwBjs112edwmvkJtO3WcRZf5wH2l+O36IIcAOGSA/ZyU3L6AbWa+VH8e0z2obU4lZ9uxqAIfecwOLMuU7XfAhfYSWQ3dtAWTIHWmegAgXQEWv7biEmgTAFaad8AAl5WmHKR9L8xuFoBQzMCpTCtQU2Hcel4nJuZ1yNOAo3POGONEsAgVUA/sAXAXtff+OSQ0xufYWwmYcNUPl7GnsyngP52ebHfdMty2gNGMdYyzQ6ihf/RFAFhxuAPeZdJ5MwR3kuVmW4zLPfW4UqAnWQdM6uqr3wUDTG9wsjy0d2Nkagj4Fgg2xamJT/K9m/Zndahrl4ozbbQqugj2aDjgKepxjewSLToCD5QwKH1ZyDfNvMdJ7e+k5lbzE0cIKy6QRsr2RutX2XXX7U5bt5I993izHX3cUzZd7dYQ5lMKtDCteoRXVTXb739Pqu4xW1ipvcYuueJVO/eqmQRdUHByYgIAOsaXIBsigbDT8ceuipryCNjPhJ1+7qsorc+gjIJAR4WoFrXy7vxiFTbVih0db2uvOZJklMVt3/2usOdRoe4i06IEeFb0J0E9cDVrppBHCTmlunbAptoYIbTXvx+idyxNTOLOAfVabsMOBdLmk6Qwd9MbOU5P9LSyIaRaT7p4N+nnSlePEXipIeC4xDDO6MeOtvr+39l3P7TZ9js+Z1MITBUSZKuw3pME7JJxsjCyLbYFKdC3XLMLzDL7+dmsHfy7WwHKBBhgmg1grleCQIhS4XfbJUbd707Wr7bb7r3nHTvp1GaCe1nCLug4uL7GtFeipdUAnv34Y9ahVGY5gHcXStiPw5i3uPM3z75VVEunZHKhJdAXZrdEn4ksEFng38kCEQD+d5rNaCyRBf43LRDUnCrNtOJEiPBgVAeLfy4mJU1rlepUty0Ly3Xof8D8brEGzmPannvhC7v22pft7TdhxgC/JZiVHlGa6jkrIoq035hLSVVrDoAqjmkt7Nd5Z21ACmo96b8ZO+qPz6EK2oKTDNMAMIkjbqX60wzO5pJL0GP3/h1ghhL2w1dDSLm8wqYCftokuAOoUu/PCkJIWRzgOI5UnvTg2io52D/QEqhov9kXQaYDNrWBg5qsFaGrI46+zF6iZnFum2ovh1muBeeR1OJUFqEXQImAnwBQDHYiVAR2LLCErGAv5VjGEfPKCgDvYnbRhQdClift7jvesWNPfhfGCOeP3pZOBVo1g6RIqjes2FQxf/kCjEhTF715t8QhXJf7zgIgwVhLZIoWJk6AydVi++9hYaxqHFtaSdytGYVzOYy+nufYxBfEqKpHM7ZwaapzAcAddu3fl7cN1hsHyB2B4uuV9sTTRVKRRwEq1IcHMTDEoFLUMkoQ7KEH/4A68iz76pse23DT+wCXcr5VC82zSHgqg/ozf7/qmv1t5TWn2/fffmK/2RlxG4bUSl2mBJERjbbV6At8+y3rufrFl1+da6ef+bkyPK21tc4++Vh1zgOsTmqvPdgYleAUKZTbbj/QLr3iPyxb2wzw+RFVcQCGcKYobl6qhnZBAPUMZj32wBhKUCudHUPt72K0tLnbbrzuA9bKYNbRUOvC6y4CwFVbq/R9sLtLY87jiBuBF/UqvvmGrWzT9cVMNdkuOz9DKjzBDYIHvqqaF8BbadAKFLgUaKVgk7YtYTIx7AVEhmIwyimVC1PbW8p3WRaV4v60/bn33h2xaaP9MKVCqv2Nzj7dPbBhUKjJDIrqpMerTldhISc0xV5QpoHWSkXpxtp7Yb33Au99Ge6nADgpAKwgTgCAFVBIp9phL8cggrWOY9zOPOs+u+q6nHXlSGl2AZ6gfZeUj5XJwBosU7dfJl1bOgBZFIqvuGio7bD5MsCr4Xbc8bfbXQ8XqZUlk0JsLn2YU9R1Z2Ewlx1jKLjvTy/eeQRtCvarXz1iM2cvhmlhu91+ULo0gE2ZJqzfOGxkCeG0+uom/p5jvifzXnYkj0GMi0AP51HVECt1ohzM4ip1k8ZP1keSLIAKLGhRPXCp149JjRshsFSl3dZYOWFXX70zJRQ1BGam2cmnPGVfURJQiBFMYo+rzVuJmvpBA6faUUfW2+EHbWwtzTG7/Ko37JLrp6MCPUoFCDC1CnoA2rFDipZahxy0pB392yWsP72JL73kQ7vq2i+o+4YtJ126oJ7LZMVUA2KHD26zq6/c0FalX3DztH522G+vtNc/QHQMATVXq817k4BQ1UJDnwOA6bXdxfoDHCep0y+h0J6Eja2tq+L8krI+f0J5ukgLKImWKeuhipr6Ks7RbgJgOWp5i0pnVg03gLUeZfmRA6S58Acbt3S36++77wH32IefE8qTerSCB2LjSVmvr2237enxfOUl29u8NrIYHinaMSc96lKli/RdV19pBfFiFI+nUj+gAl1F3e+2NnRgHoGxT1GG/5rrM37EyXReJmC/q+JtNgyMe8IxE0j/XtmmzWxlzT0Nm9/sBLB62BMJsoMkYJdUFk5Q77/Ayz/6QGSByAKLtAUiALxIT380+MgCv8QCYsBwgJ3oVY+vIcPZEQuaoe9jGid6xfFE8o/bzNZcewxOZoYasW/tgr8+Zu9QA5glFbcAc5JI16HmiuMNC1uB+ZXQU11tHSl6CB6BQBJG/Zi1Owbl1/sPsQYcyDNOfcEeenimS5fN4cwlUwKgOVquzLJVVivZDTfviBhWlb0x0ezAg2+1OT0pVGcRpkk0AQABIV3Nro62gDLwwCYAeOs0akxLdtDBtbDLG9qgQYNoH5KyE0670558cZ41k7obgwEqdtYBBGusFhDXTa/UIoiphCPqGUDc+l61AAAgAElEQVQBFQ9Ee3vzOjVinFQcO6VA70AKtAfAcVqzvAUA/pAaYFizkAGWEJErpuY7zrvqHcUAq/72oMM2tYMOWRcwzPUAaGotAs3Se08FIEgKdbXYDpcBklKZATZnLq2F6E26196n2Icwu1VVAxEIEpON0BIp42rHc955Y23b7VaAZV0MgHKT3XknaevdqjmEoeqibzMMVgZF4I02MrvhhkNhtdpJrZxs+x/wirW0IBBGLaJTWgZYpGGGBqH0/fZ7F5JeOdF6OmdZ15wlCBOMJGABKIDtK9BiyJI/2rBBKCHjJ89r72fTETuqJMehZPuJnX/OS6AXegtLJAlQWgdrZrGp9HhtsosAwNXVpKumEbNyDLAAsFf0FUDzKbxaj+prm3K9W9U/dB61kGeecbc9eP8nPP8YFKcJhEioGPAjAKz03gzAU6nQdIjh+QjgiAG+YVsAsGqRG2zXnQDAiFRVUKUuOOTpRchiqP7quwM+YqGpNXcAGNRfII2bBQJwAp5jnxj53AObSjZyZLM99fTvHEP4wP3f2//H3nkASFJVXfhO58kzm/MuSdIiWXJaRKKAIAKS/AUVCQKKqCCC/iIoiKiAogT5BVRQFBETWSSK5JzD5jA7O7nj/N+51TXTM2yanc3brUvPTFdXvffqVdU795x77mmnP+gFnLIGmFOJrk5AL1LwAFir3Bj/irm27gTuR1OJpGW9hgOGmqP01BmOqc6w5/EHucXKR08ggb7oOxvYZ2GAI9CfF3znD/bz69NIoCk95jmYxbJMOEorEKDSXfnEDPogFyrOB6XG/veb4+3oQ7ew0ZQw+95Fv7Prb8rYnGa2TQzD3ZugDOeyrqbddt7OqIf8aWskEPXwI7PtxJMeQMo81hlyBYZUn7kCxjKN5FoOcVGCLgkM87JICrykUYocXAJDCepUK/gRoQZzoYlRTU0Icl5zXEv4BUSQQedkesfky0nyjkIjQR5yFAfizTcx+/mVHycloI5SX/Pt/PP/ak+9IBOqWoQpKUtUYbjHNTlxPDm3Z45F1rurTQWsX/XzRyhnNROQup7nEheQSitzvKICdpV6xZ8+aiTGTlvZuBFDCMK8ZNdc+6y9jrt0gXtSuiPBOHdbNXW5P7RhmtJNe9qWW6xvLzwVsbPOvtGexXU+A1BWsEZmbhFyyeU6j0aae181wYgqS9XhkNz+GjWmmbwYVWW5l8aRVneTt5zhOtG1bF0E7ipG4CI9lCCYfAHIoYbhxxUwUBbgql/NfXtkbRu5+5+x3faqgfltYm7+wR4i9z0NCEf37KXLdF8ehxLjEx8fZZdcPIXrd67deNsCu+Cix11lolJVcdIDCnIDdEn8W3bQPpTR+ub+Xu7q3w+/ahde9KK9/DoBOXcDpwkVs8mLz9mG3Hq+8bVd7WP7bmFvvDXHvnvRffaPe5q4uw31utDxpAIiinAEfgflV3kEyiNQHoGBjkAZAA90xMrbl0egPALBYsXBLmASSWcE6XIaCV9trRidacheMzYFsPSFE5Eg77ktebyN9tvbHiEf77/2n+c7rQ2JdFViLGZUwwBacGlaqMEC5VgMx6gdW5OqtAXNTQ4khwzl7+npsG+NdsGFu1JWp95uufFlu/zy/9q7MrfCRKa2ipzO7BxAarOd9IVGZIvbwFrW2nVXvsN2z9h8COpMAdfa7lEsIDlWFpOmFOAVRi1HTc/18cf6zLETyemDYaVm58x5Nfa/F99qf7271UiVY8GndRYLSOpQVgGEVfOytpYFsdhC5eTBjGQBo2TawvQi3aZ/qu0Zxb1WTLZYtERquh2OCcylPzzWMu3zMP96AYfZ9yG8Zc6VggmWaZCYPtavMJNimnI4yYo5TMZZ1Kda2DdGX5Aeqmzk3lQCumzvAFDnRM0sAsLQy0jGUuB8AHsV8kwk4zBARk6lAg3WNRezrzl25DHV9pWz97Pho+Kw8/+0i77bRJ4wNTfF6CkXuRtWCVb7y2dX2plf/rjncF/9s3tx8EaiHNMCHukiksqIGGObaettWLB/P36hxaue4LgzKfezAQADWgfQ0pFrc+OhRGIuLNbrtLsLd1ryJhO41c6uo57q4/ar699iMY8LNfmREeSvkpwmYOgSVTMA8LCp4E3IQxj4IO1Xa3cvaaP3kuvT2Vj+KQeYJmIGxji7NFP1aytps3yxc8g35wEGolbP4r6zgxI6SF2TtYCt7tnkKuICvack4NV2+CfusL/dnUaSPoqcaqAitXRiMGkJGHC5S8cly4Ud7uoE/KBoyFPCqgFNffMcBRpwH+dfPjfTHXEv+M5u9sUvbGbtLW12ysm32b33IoMluNJGTmRObCogogBdHsifYX9Z/rsygD947q7gvhyhlxkACKwzB1TmSiWGAINYIlm6swMgKKUw1yKgLBKbahf970Q76cQd+LTbzj3vNrv215KykyuA9L0CWWyGgE4cg6kowCyDFjZV3QVjSs42bGskNs1OOmF9++LntrOtJiftppv/YeedN9uammVONpr7BpJdZL/Kqf385w1WdV9rIE/12l88at+56G2OQ4kcGaMB+BQUUmAjJztqyZY5RqGTerRVDQRLFrj7PKcDpjCQQWtupD0/HTt32GKoYPoWcVO2Cs5/RqWF+H8OljZCICiCrF4A+PQvTrCjPrWHvfbiDPvJT+6xP/5ZiuYE50VGUHKNbrFttzL76umb2YH7bG9PPTXbLvnB3+3uf5GpTk5/intPHgZYLsU55lCqrsWmTInZ2WdsYVtuvr49+W9MqS7+J/dC7Zf5QxmgjrZZNnxkq330oxz/zI3Z/2QcyN+GLX7KXn0bxj82husX0JogKEb6hQygkpQ/ygME8c+ySCXXYIp5zLlTOEbXBEbPsilwCXQQGcNsMD/EYh0AWaI8idoCMnFc15RLzv6qqRee7Zhq40kjOfnUze2zX/wQ980sAPchu/rnqDAoKxaJDrfW1vcoKZaxiaREfPmMHQmuDbfpc2fbN773H7v9jgIl5kZYy2zymbk35JBsM7O5d8227beiTNKpH7F99m6wN96Zat++5D92N27+FZJmt2XxOEC5gTnd3uQVn3HGzrbjjpvZffe/aD+84lF74r+SdOMWTbAwwr1GUgvtOVS8lB/L5REoj0B5BAYyAmUAPJDRKm9bHoHyCPSMgABwisWvL/xZ7McrVRrlXX4u2L77AX4/v5vtvP14X9jc/4937frrnvBFTB4pYg6n53RrJ9JmcvNAM/ORL8eqMD3qolwNiK0GmbJSi8XQdQCgamvn26YsTC/63i624/brI6vtImfyNnseZqa2bpTNno0LKrmxEZjKy37yITvgwFHuYHzy8X9xYNGKoVBWOcB5TIUAFfGkFnxzYVPbAcAddurJQ+3MMw4FzDfZgraYfffSv7OQa4WxpLs4paaqRRWy2GLhqZzMPLmOmQ5k3phmZViwJagPRDYigAJpskAZC/Yki8VMewWLSoFCnIu7p1ICBobrms+xoJ+F0c2T9o2vT7fmBSMJGoglQfaKtE8vKcK1iM50iuODh4NBjLHYr0Ae6EZjbCAH6y6+ozxKlxm6/FxbB2BQUFCGQfLhzfF3yc+xzuHv/INZ1jbDqqLWPPcp2/ojZjf/5ngbivzyLcqeHP2pB23adOB8ewzAWQPj3Q7Iz9qv/m9723PvDRwMfPr4/7MHIGq7kHAXBASRl1dQwzkOi1U3pN1OP2uybblNJeZZBAk6kKoSFJC0NpYgWMKKffiwjE3eCDkwxlrp7Dh78OG59vwrEeqDvmVPPglozQxjwQ3bJAlwVmZgyqXGPRm2NgJbl4fZIjah1TMDBqBRfrfyyFXTWcSsPtJggEK6GScZZ+XZJkgSVZkeJYoCUpT7CqsYUV5pm1hPEFGKPFxyUpOpBUjVT7C9d1Od2yQs+Y32MDVsBfpbISETlFVK48qrOVFViUKASEMG0FdFreK0TNmImbS1tTGJmQ81Q5Chqr8zrHZYp/39H/9jE8elbd7Mgh2wz29t7jwKIzF+edW8jaOOgKWUTF2MtFQVgctyEd57vndgW7XsAFiqBgUH3AmLvelig+kmL37oEII8GEzlMaFL4F7+vxeOtRM/u4uP6/mw6L8EAHd0orrASTnBPO2C5cu147idaCAIEINdn0tJGwAWzt2dHe/YRhOb7eabTrVNNpltr78x1b502qP2JLWmK/LjnX2OEBDoZo5dd90GduD+W1hVZKIdc/SP7Z/3gdOyo7heAIAqI8VckOeApMtetic2nxGgNBTyW8hl8sMBV/tsaXV1teT+tmAs9i+79dbXrL2VgAdllSpJjM1yvlD1O+hXOkAFQacMgTMDACdgrYezn+OOSmLCdAyBnTSM9F12xY+bGaso54j7TQPAnWMeeGDEvvetQ2zSmGG4Nv8HF+hn7LV3Kjknkxx8ysG8ihSFruxMmNgFNhpjqe9cuJHtO2UrWzCrws47/1b78z8V3JCz8wiumzbmzhz7/uXr2X4HDuEcjLGLv0n929/Os+kEhiri5NrDKsdk3AW45haKVL7ZahtVF7kAOz0V2bPZCUeNR26+n02aMAn1R4vddse9dh01x9u5fWVQQ1iunpSPcdyXVSOcYILKL7GzHIx5CllMIcP8TDXRhoRdff0RNq/5fTwV5tg5X33Z2ubjq9BWaaPXH2ozpr1rOxIEuIFUh/U2nG///s+LdjaS5pdfo10Lqqj5DHNP2aUkgZVW0loMd+txo+YSXNjKTj11C+TfM+0nv/iPXXk184xTWYlaJU1ATpfz5/8nYqd88WAbPXqk/frme+ynP3sTl3R2AVueVboJMmiVV4rIZX0ZXdDLj/LyCJRHYN0egTIAXrfPf7n35RFY5hFw11uV+pAHFrlpqqUpqd8OO2B4dcpk22WXDTGnqbff3/Qv+/V1b9tzT2NKA6CMVAJCq1QKptnGwyCMHTvCHnpmNgxINUtwcjOV19VFTqZKFAEkOrLzWfQ1W0111r7/g+1YeG4MMMrYhRfehlGL2bR3UzBAMCiZ121HWOcrfnawjRiVtWnvR+wT+9xl85DWZpGv5mA9o7B4ks5Vp5B95t4AsLQhcRxrJ5++PUBuPrJA8kS//Vv701+RdQMYO5EmCmIUOtqtnjX0Djs32NTpC+yV16ussXFT5L/z2S9AOAHbR+mVbiSUYn2ySCXjyGBVCVQy5Wh3uw0Z1mSfhCk571uHWmsbzrh3PmfnnjOfBR2LW0BDRHV9xWkAJru95i3AVhbO/pMyLQXOJDNnMclCOAcozsGauwmZAKByUQUWVSPYqU8ZaKmUTcCEuSmXthXqUW6imOL2NCAsarPnv2W/ufVg23EngB9g/Ctn3GH33t0e5NsBULqRe++Akdnvbj0ZA9b59u60Lvv44XdgLAWz3AboSSAnBqDkOwF6BBcSyfetcVi3daCuRDHqZLNUmOBKNZ3zYLb1h6kf+vuPWeucN+3J/2Zhl9+zmUyhTuZIoWIDQBQLXGqx+gJX9ZXVEaS5ES+xlYW9V+65OEmBf6WLB+/Km3Z5KH/3GsDKJ5fTsc6j6vNqN/ob31WAoAuTnUSS8aUkVKG1DfUBjroAt+bOaZzXtP3m5hNsVwIEEcb1k0f+0p55Tn0Zjayc/aRgSQlwdLaw0EeGL7myTNWqayPMdbHKaAQ6GY/UeCTkykFttsq692x3AkTX33ACbtl5+8edr1O65nEAUB2BGvbJe4R9pQkECfxKpuzuzN63EpMvP6+Dk4Aq0BJLEHQiVzmBXLxAwCXXJbY7y7jMpx/6vMu++fWhdsoXPobEOWnfvPAmu/ZmcsRRQwB/uW7I069s4LypPm4KVpKyOq2UFKL8VKYrY6PWa4QBfwVJ7WE25aNpDw6c+7X77G9/mWetTdwAOG66e4ZNRv580y2HUSs8Yy2zhthhB/+fTaMsbBrH4bzMlADBERjbAkGBHDJmE/gBsFaQx17PnDv37L3s2KMnkBc/2+XsKvfT2jrSrvzpv+y661+zNtQmFQSq8lyTGYIxcYJsESaDTOeylFPKI9VOpWAgswtsyq5ml1/6GRs9qgoG8in7/sWP2bOwtSkmsJjx2iHddhoM6Wkn72DNTfPsyh//2/7vJvrTRn9sDLEyAkYJ5pvk7wRrxBgXOIFnnjUcc70pNgy58o9/9CecjQmyUQe3k3QL5favt3HWvn7BJnbEwTuS9/uaXXjOI/bEYzKGG+XMa15pDmKVAZSVVZTiQl6dx0Ud2p1xTdtpXxxtp520h40fClstaTmlpFrp9y9vfsbO/95fuPci3UemXkD+HUO1kJUbvvK8AaldnKs4yocYNZkt9w6glhz92w+z0eMjNn1azk4/7U/2FPWIq5jLTQuabNzELjsYkHzhBUdwibbYn+96wc74xhvkI5P/ztyojmG65c7OcWti3zEY6qrIbDv04OHk++9iNfgA3PGXd+2qq5+2lwhkUluMgFGW3GoY8C9tbMces581z2+3iy+9xW69vQNXeplkjWBMCbhxn4lqIOTW7r4H5Vd5BMojUB6BgY1AGQAPbLzKW5dHoDwCxREQAI4CEuVdlcvNZWE50+u+fvFLyAIPgQXBUOa2Wx6y399i9jQupqyHXbYrSTFYACkzjO75U2zCeptRpuNuu+ee9yzTUm8NMAF5yiaJvWsHLaVqVOuyCYDQZEd8Yij5aHvYh7ethUF62c479wl79y1Et++ajYBh+eHVO9lOu2NCwwL58svutBuvwuSli/JHlErqRAopwJPHlKhAe2urmu3Uz42n1u9eVjn0XdxSF9gXT3sGk66g1FA760CVGQIbGetV+9h+NXbO+Z+3/z430/7npN9ae1MjBjsC1bgfg+g6kbtWAHgqU0mYI4AptEaEerUjhsEYY+urfaoM0qVXHMeisBkA/F87/VRoVl4QOu6OjLcOjFQtDrTDWajClHYJZSkTU3mgynkMal9WdKvOcNbSlO9xslf5x5wLARQxoO5MLcDk3lAsxGV2hGxZknIFAAS0tU01bHy6ayqyymbbZ/8YcvHjbAhlod59K2rHHH+FvUeJKtXbrea8/eLqTyHPXA/mr9PO+db1dvOtbYC9GtgojMlgQpVT2Z2WG3PGquvS1j5/FgyqWJ20NTTyeW4OdUnJ9wU0V4NntgIA//F3u8OUp1kAx+2zn/s3dUqluK7jGCNpM0GFKPVZPbccky3AljhP5YIG5X8ErCUT0CLeFZzFPGC9BxpxlXURU+SjQL/z5Lj6ODBuPsEIMHQhK41TuzgGYxvHsRoFs6E8lxWUcXrthl/uYYd8dBKy5qwd+9lbyF1UgEOHrbAF7d2w3TCC7Y3EbAT+5ILMWh7mNEcudJSa1ApixMlB7gQxxwEskXizXf1/uCLvvylzawP7/Gd+bo/CpC9YgNsxc0kATWV+4rBxOfKFBd3FbnsvehjgwLyqr+B7oLcmmFTlbKfiKA1IpoeZr6+sZO42wQwi8QfPQ4DCmpqdc6bKgh3suaffITXgut9xHXN9VHNK5pLOXQHTWanSUvxNoDLKOcsQ9YhViwGeZ7WA2q23LtgVP/2YbbzRMFjgGOV6rrFXAZWobpUBYD/86QG295ThGFFV2MUX3IFL+nybD77J5jFeksmY19sOAh5Zsfqw9gZrbEjKVbbs3rvOsfXHUwO48CpzNnDK7mgeZy+9XGsHH3Ijcv56NBowhzDWpL/6vSDFOcxiJFVB2kIGg60EhmzpzqnsB3nzWR+xwz+5HWqFtN1w4wN23S/fRO3CMDHFd9+jys4+5yjbZMOk/eMflHO76jl7BHCYx9lax1UJJbkw676loE/W6xJnbOddzM7+yoG2yw7D7M3XZwLOn7U/3IbCRWPA6TvtK6Pt6BN2taq6pP36hgfsqsun2syp5NNS+qeb0koy69K0zdCmpNoMaO9m3iZJQakm//nOP33CdtyC+d36Jvcmdkqf85n1bE7Hh23LHU8nwALQ7VYOs2rAqSwa7vtu7MV1wA0owjVXKeDOmFZT4uiEzw+xc847HPDZRKm0V+zb571oU6ealyLb6EMw2t/Zk8DYevbyU/Tl6gft13eotNJI5gVAm2ASGTGuiGjluqvGkyHfOcs2mFSwr31tMzvo4B0IctXapZf9Bmf2OV4Or4HY6Cc/OcS+fs6RAO243X3383bFFffbkwSdKmKMK2ZZuhcYng5KN8AOzcs3lV/lESiPQHkEBjoCZQA80BErb18egfIIFEdArsgsz2FMqqvabfSYNjvmhHF24snbwI7i0kteZQclLqZPxTG2HXYXs5Z0rh1gg9SuCqaQBfdQTK6Gj9zezvrGX+22371qHXOoU4kxDqtwl861AXAKILAIUr1C9ywYphY75xwkdGfuiDFUlz3z4hvUA34C4BW33Xb/iK23ST3fa7QXn8tStuUmayJHuLWlkb+RawijqLIkMfJps/l3bIdt43brDZ+10eOayPl816bNn2rzWE83t7LIzg8nf204aYaAEByIa2TS00Bbx0+wZ1/qtk8ddYs1zR3FfsQuIidG/puBhSEJ0hf/MZxqR47MExBI2AYwKTU4LUsGvemmMTv447shGZ1vTzzxFovmNvYxCuaoAFMds+eeabdXX0beiyQyj9lLJBlIXiOS7oqtcqArlIzBkNeYVaKjWEG9w5g6QNI/mUHB/sIWi0n3f4EuOngVgZTI4M6u2VZDmaVqFuoXf3sXJKSbw7xWUPpllv3pn3c747XvbtvbNptTwmpBxJ55qpXcwN/a+9NZkMcnuEQ5QhkXuXB7aaXW+ZZCJpruypHbOMbS5LhaHNRbeN9qkJd+dJ8axqSeOs0dduJxW+DgG7fXXs+R+/ugzZgx1N4AHD39ZLMNHbE+Blaz3OjJBILcWkhgXmWmOFGSLONqq0BM+HJPJoUKnO4O5OB6icUXQtbcE6McE4gGSXQh/5WkNI0reLQw13bceqht95HRFh+KM/gIBR+mwXJtYpMn1Lth2u2U73r9HTUDN9rOobCC8+yxfzdbBvVCBecxhxlRRRQQibIgiRFTjgBId0SIBdk9IDsenUV95Fb750OfgF3tQgq7PmDoKrBnHfJa1AkR8r5lLKf2A9KjGI85Uy8AqHPs7uJy8w1qRg8q/1F1hGFVFTXIG1Qrx0rCqE2cmMJIbhhy+JzVNMjFeSY1fOtIZ9gIqW6CPNcX7NGXW62lCwf15ozNnhmz+x/M4YRMACA3RoIHAjgEkNJIk0GLcmWuyHXgyt5k51+wre2+13AbPrreZs2ZYw/+4ylrhfLf4iMb2UabrOeleaa9kbXTT/qTvUVgK0POdI5ayBXkfVaQuqCSXxUyFmOfea4xg7mt4LyNGwEA/ts5tt64VwB9L3J+Ve4Ic7vMBgRXqu3Ag29GIYJcXWWrlFpA7rIYYPAuoBbgW08Ag/krVBiJzON6b7EdYP0vueQT9qHNhtis2U321LOv2GOPvmxbbLG5TZ48ziaNG2uzZ3TaT6+8k1rObTa/iXsLNbEjBNtiXHdKiejGrKsbx+9uAHs6C1ON19PRR37ITjp+sm2z1Vh78vlX7aWXKDX0xnu2KRbYe+w9mWsoSbmy6XbFD++3JwDVne3juAYC5YoCKrquM8oBlpkX5biylJESaK1MzrI///Hjtv2WqGfaXyQoJZe/Oubihja3bXvbeqfzYYMJrshxWUEwlYMi/cT9sVCfgFMDMIwyooIgYTwx3caul7EfX3mofXg7WF2MCF96fqo9/viLBLaG2NbbbEGe8kSu94Rd++OH7ZJLn7eOCIGryAiL4gcR418KoJ3DnTuDa2A35cwy5A0kqBjwiYNT3McPwe27kmAPhliPvWCvvfWmbbzZaNvyw+sT0Gi0N19dYFdc9qDd9dcO3NErYcg5lmpbcQ9PcN16frV0HeFF3nt3K/9UHoHyCJRHYIkjUAbASxyi8gblESiPwMJGQAuPmLOdc8kpy9pGG8ASnbatHfXpyYCql3zxHyXvrgJjITlAZ6HN8pTOSOD2HAXMpDEbGlI/yqbNrLQzvvYn++tdM6zQTs5ohEh/J665CfLpknXk4WLKA5WAqNSyuDVvuqnBFk62/Q/a1CZt0ABwmIbhFTm5mEgloVuefa7JvvqVO+w5HI+jcWSYbdTMrJrAohHAxGKrthZgkZgFsFnfrr70CGTPz1sOc6kMJksVqQTlQWrIGcToBvDbEB+KnA+GiIV2FKlrFyVA/vNUpx1yyO+sC+OmGEZFaRbTqsUp9kSLPclcaxsS9pEdhtuVPz+GvLxpbDePIAH5obDEMRbEBRgRAfX5zdTUTFI3lDzAGTMq7Hpy4q77xYPW0dLA2A5hEU0JIKTOkjY70HS3YYFschYBclEAkztx95HCSvYcmCUVAB4BaxqcwQAgBuBQQDENS13TAFDrnouTbruNB0hc/sNDbac9JlCqKGsLsl0AYOTfSExrOZcvPZm2Iz55k81urUeaPpbFcgPnVaVZlEOZIfeyCodpTHVgL+OwS9m2OhgwFu8FGKW6eTZmTLNde/15NmEsY9nxOqAI1hX5bTu1b3MYlOVyk+z3tz5Nzukt7JeACcEVL7Mj2aOcj+lXngCDajbrlQAYiMn2/jswLLXAwiQHgzYt9oPySEHZn6DOckAXd8FOJ2lfARZ4WEPevnzaR3Ea393SqWnkV79vDQ1tsJ7zrbtZ7YRxI0e7m9zuaGQcgAf38vYxdtihX7W3X86Sg76xtcwvwKjCiqv8Ev2qoK0RAHCOmrBRGTZlp9vRx2xuP/75gX59/PNvc+xzJ96KQoArIjHBHW6JKjAnODdcV7EUYMbdfgkK6TwDUvXqhsXTeXTHa+cOl+ElyTzjl0GuW4XRHIW+MO2aa8cdt5d97RuftIZhsPjp9wkakSsfm4dPUivtB/QC8DuQ0rZj8jaqZpLNnV2JKuPX9rfbX0E+viHzH1aZFIUcY90OqKxqBIS1k0Nr1JGGVb7ksl1s5yljMbeD7W5T8R22TcLCJ/L9r4wAACAASURBVIfa+6/E7PgjrzXSQ62lDYYPRl2pCxW4CUv9kABQqb6zALCAdQGmNUaJseEoDs77+j52/LETuNanE4zp4txyj+kaT/7u/XbNL94iyMSYAfgIQ/i1lMQtK4rkogM6OFEPQy89OLm0iSruD9mpfJ62nXY2+9YFB9pmH8bBHLMtBfE0D9qaoL1Jq/jxj/9mt/9pmr2Nm3OyEtdy5qxY8ohqfXGvkYS/A3lw7bBaTP0IMnA9jxtTsGOPXB8QCJDemtQNAmxSbSSRZ0ui/9pb8+3737+dOue4LncCUHPIfhX44uKN6D7E5StzNE8lKObudtOP2rqZSIcn2Knk2I4ZQZIz9xrlPbe1jbVf3Pg2udsPMLWG8j0k5QDoGIA0h1mhuykzR6PcowWAlTZAR5iP5C90z7NNcPK/9IcH2JbbDnWzuAQpAu3tlJ6qHW3vvT3T7v7rS3bTL56zl4k95BvWo60EVVqbUM1wb+Oei8DcOms7YYKRQet+xfU0vD5HrvdQO/fcT5IqIWO8jLUTHK1EapJAQv/GS++jAHjE/vyHTps6TWbPY5GvY4qnAtkoOJKSgjMeSgoZTA78Mlw15a+UR6A8AmvJCJQB8FpyIsvdKI/Ayh4Bz8FE1ifJawS57vpjq+2Eo3fEPXU7GJ4MQJfalYBSLejF4pHqh9wV8IfxUE6upV7LNEmu21S77Of/sAcfeR3KB8MpMSgwad1UDe2C4WQZCNJRSRWktCxam2e/b5Mmmh14wKa29z6b2nZbb0p+cL299OLr9sjjL5Bb+ai9+WacxdQk60SGrfWd3JjzgJJcusXZkhzmMdttM9Kuv+YMGzUOToXSPBHyaZsXkLfJQniMzK2ayYOE8ayvGwY4RhoJDnt/XpP95a9P2zfOvov85okAWhgqyVOVVsuCPwIDnCZfNkVe5ZZbDbXvXnyYbbB+nNIeUeoOkx8K25VSvnCB3FDJlAGJhYoUeXPU23yvw6679nH73W8epc3kQiNhbMuwsobxDCTO5KZi4iVJr0rnVACMs75YxcXX3YCDlwITAQCWA6/oEW0DUyKpsJS/Aoyqm8t7QXpKgEQM5+tucj5HViEJZUF+9AkTbM/9P2Lb7LInx2i36e88bXf+7u926/UAXWTT7zVVWt2wjWF0yMWFra+A1ekG4KXoZxegWfVXIzhjV9hwb28G6WM0Msc22KCCGqfn2SbIYGsIRGQykjjDaNG+eKLR3ns/bbfc/LBdc+U91kbdZRlkCd5VIIvWXBHjXZCuWyVxJOMmqCIXZ+9/EQDr3VOgeYnd1QK/QkZPco3VGLg8XMLiLOA/RgCExXlrN+czaycjP/3cyftYzVgCMLWUiKEGczXnpyYDqwUb2dY9U7weDD0gojDCnn62yc448xJ765UWq6kZATBoRTYttlYmUbIPJ9cU7X/ByzVlrR7TsdNOOcyOOfYjBASidsoZ/2v33Ud+aptkqKMBII3snbx6giRd2dme+x5B9mvZMV5eqZvSTBqvAoy4GGGVRvL6z8v0kos7IJFrooLc124CTKoDfOSnptCnQ8mjlzM0zCJzvxKZcAT2LZ9GUl6TtI5agiMYZi2YGkECnbRLrrjN7vnns5jXkaeq1FwBc2S5XQCrbHoBIBh3eGrw1iNbVsrElH1H2KeO2Me2orB0kjn35ryXqN1NusQN73I7GYMcdoENHT7G5tA2jYcYcOW1J5RMzrwm5uSgTWWlZM6m+TV+bIaa3VOQlk92Y6jps1vsxl/fY7/5zWvWskB1mlF1EMSSc3e+GAyrchdlrllJdqUkUMkprtMEOQndpAY01LXbhig4jjh2D9tx5w/buHHjrGXefHvntTeR5t5mLwL6pgvX1hAUSSrfX5bryKxxMK+kVFYOw7bOwjyrJGe4o5N7GIoFyzTZBmPTtsM2w+2gA3ay7bffnJJtw+zd92bbPXf/12790wMA6hwMuwzuaphnCnYAJpnjAvZysU5S0iiN1bVqKNfy3YJc5HPKu59uJ3xmYzvsoO1svfVG4VHQYb/9/aN23a+egUWtx3GccSA3ug7Dti7STMROy009D5quUE1tQHCa61fuyjECOBKgRAiOjUHNctzx29s++21pG2480WbO7LJXXgb8/uNJ+/vfnrWZ7+AvPXKizaKusCNz5kkNpoMp8o91/26teo/5AKus4BH311wrATHMEidvbHY8Aae9D9jbGikPNX3WbLv/3kfsrjsesmefylCKjuMnRnHNoXhQQ93SnVxiN/4L0hTKAHiZLv7yl8ojsM6PQBkAr/NTYFUPQCljo7Z8kM0Iy7y42U2wnO+RNoat97IgMrfxd1iePr+X/j1YKDsIUD6kg4Ugd7DvK5CRhnLSRY2S9tObh7coJqZ0P0uz3/5j0v/3sD8LH6+VdUbzADAtoGQo1N1GVB4gnMKUJg4oVp6cY1+wisr2qAyNhphUQXf8VAlbyGPPe8VHyxYgxWQtB1ZOUWaIxS6ljcCEVgDwoi5G7qiFFUAL1qmGcjXZNCY71B6uAwdIeSxPHLGcLWzmDsrVH2bBJ7aInE6kqJl2GFdYSZXyAX9iPIOsGcOVPCxNI+QazXdX31HkJbfg9EqWmdTMLP5VpgQ5p/AT6y+9q8xKxzzyfiPkFgPYYzAdefqeRfJZWQtAAHB14PxbVy85JUZCqp7EvqVI1PpdpmFaJ0u97LiMYxETcMOh5vkp2Odqq2+cAMNIH+skeRVLA8iG/e2mFqkDOEmA3RUZQCh+0wFfkedUYEK/an47Q6iDBFeNuHd3jAb4yBgqSme62jDuwlAnAnLJ0e4GaoIWyK1MslbHo4mFvatxLUW72zCpqoiPsCxsVzuDJhOkCsyjlG6YprRUlpObgkWXNFyAVSA4jRlPLfl/bS3vkRfZao11eWsBR0sOSllZmJ3gGswxEDqXUqLmqAuaiDUGxmKSa8JMiQEuONut2tMMJkCIM1sEwMH1r5dzvcULuqBcR7HDDoKVR61azcqR1oSBSYSFBZ2iRBhD+Zdm+jjdqgDmTczRFOdD54m4iFElB8YejpT2QX5iACVzKNUv1vzAJTs5nHfcrHFOjtN/gYm8OkQ7lR+eh+ECD7p7dz7bhkQYQAkAQAThAZBUajhGUeSPV48HdGsbymZVcX0hm3dQliM/WAAYt2IHwIWwPrDY7GUFwB4X4VpR0IIyQFy3cVcNUH8bEg8iLjDY5jqU4TKn0MFtu6pncXidM7zsMJqK0Q9K+aBokCt0gfanqNOqEkjdvGdULAwmv6YKx/i57dbANdJdQckhB1eMJ5iMS9XvFenmRubhSAJD5L/zvwwH9vs+LttigFWnWFdMgc8FjBNMni5uFPVc49ncbOYtCovw3iNvArbOyOgJV+lu2qjk7YiMnlBrCKRLVRKFCW2lbm6B8ms6XyBhZknKKrm/FXJTYToz1oQdfC3zlU1hQX3qeB3xZoCupSj1A7DPtHLjQN1SRa5qRxMuyHgZdBMYynGtpvNQ2tSyJssaeXXMWme/aiP5qsT7ul8JMzJt3ACugmumGRZdObxZruGcKxgoUYXjvoJrunorU40oBACU3AsVSEvj7hxJAo4BmlEChSqb7deByF0O0tKmB90wvttAWgLlqlQDmXtfhusrwbXfSbK3SmIlmeRyhVZZpBhj0U2ppEombh6H6Wg84zW7w0elprd8EozAXHWS4A+TIyPWmAhHgvrd0fYaS+VGcwxY8EoSh7nfduMUrmDeEOyqM20zrLG6xa974hgoBuQlwXyQVwQB1Tbc+DM8B+qGjSHfXIXYC1xbMOIw9ilNFr8DlhnglfW8Lx+nPAJr2wiUAfDadkbXqP7ItTUwsekOtJn+kPNFbPFdPztAZfEjlke5fQ4ni1JHr4vpS1zl9wULKrFfbF2ErwEb1PN3Z734XAwQC8mcOwX5AfuOnO8/AMqloLynnWqqci5ZmAfb9La9b/vVvkUDYJdiFvfV2wCNSQh6SwF2yRYBoVUcp2WUQA5yrjjTJjkq/QvK7wTlWliOMTjKU4Xt9WEN2ydAEJyL4LyLnQPUYPqT02JLTI9/plxWATsZ3gRzoyCmueQ4bgwkZpTFpX7W+dP86NknizLtTyBJ39c+g3HWAYLzL2a1AqMivYesqbfN51cQZAjltXJPZk1WdFQuglFkqBWwMy7R1Xn0ORv881mq2q1IdbWUD44ZzNRwm2D41c+gbfjw8hGyb+UpKj9Tf3aH0+L8cdZWuZ99pa8fmLp9pnL/uRE4JYdBmxAoB3NdTLkkwloAS2IMO6ZSQX494UIMExkpBC668iUOzldw3r2NPWY0QX6t5yaH+bkKOgmsaszlviMJozO3+lnnKOwjAEoSSrkiqa/hfcCBr+BCcG34/n12aAkcGkL1TuiF5QX2XKd+DvRSm4PxFSAO5hSOvbRRBmPBHA6aEAWA+Tlie2fXNTc5RwWUBZIj6/tBiCEIqvW8Su4N4S3Oj8MY+PXjc0d3r4B9DM+vU/WCb96+AAAGMm+1SbLuIAc4ONRgrv/ifPRzp3ZppzJDAvX68TU2zPDi9aAj6nrKER3SrIgoN5nzFVyrgfmaXsH9NgBLHnD0QEzg1O2wxc87x3GIyjxThEURJqTuoOagV369hX0rzrXi/T4M+ARjGtzvfayoA6z34HuBd7ruMeRS8HuQK97zqPHvcY/yNgZAyp8xxVJicuDuma+U7wrgdPAKTNZkWKbrQddqeA0E9xoFq8JrXSZuCmIFUVkpOYplrbz/RZdz7dSvF90Pg7keBra8r25s13N470vY9+BzBYTUf7nn6x4czOveeyJqG91f/PjF525x3vRce33u08G4B+czcCE3Ao5G/e7grGpctb/gXqV/HsTCPVyvqFQxcqNX/WbGJi+FiJ4VxX74PZY2RsmR7j1f2rPGQMfUtaDrK5j3pdeU35eLQ1Fmf0vnRPnn8giUR2AgI1AGwAMZrfK2y30EQga1F/D2BcABgAoBYQCWg1fR5ba4IOq7OgiBiJ7gpYvDvkDUH8wOIsNu9QUHvaxwCYDTsqII4oJ2CQAHi/FgxdDLvgV/WNziNIQ+xa+WAJO+APiDw96zwOzTv+V+epawQy06S/sXrtBK/tbzeb9x8MVgsMjpAUkDbn5x0atj9Mn9LM6Z4IQEe13o5yXfH/Cxi/v0BWAAEvue79Kx0biU/l4yFj0GTv1Z/v7tLg2IlDZ2MOBnSfNzaQalf7uX5jvFbdyQKgT4Jeesj6pCF2hpEKh4PA9glFznAzhs76arev4uU6OX85dKggGl9ysf25LruXSsQ3mN3/90/S7jHOg5RnhfLu3a0sz//tfcch6apdrdMvY9HOs+41xyvwqPvcj7WrjBYK//XgO5D9y/vDnh/vug7+B+5uc/COAs2yu8/kr33Sd6t5j7+rIdsfyt8giUR6A8AuEIlAFweS6swhFY2AMwaI64nd5XcQHchxVVLl/IuvXvwuIWRiEDFzy0xWyUgs0ekyA91vs/84sh+IBBJi5OE/Oee1h6/N4FiYP3JQBUP0axXwtnc4r767cgDSD3YBcgy+PUL2QBttBFU2k/isctsiiDW0CFJkBLApBhX0u30/wbhIlQCAD6LABL5t4HxmERY9Dn+4taAK6FADhk7XpY3v59DMGvzt1K7P9Km7/L4/pb3vtY+P3Gj9InyBMGJYNc8mV6fQD8+UH67qrPPb90HujntQUAL2T0Fjmm/cd6ZQHgsI39wGqf4NRAZ0H/AFTJ95e6/wM9Znn78giUR6A8AsEIlAFweSaswhFYdAS4L/YMmNkwxzdocABkQ8ObkBGVNG3ROb18peTBqqWWykX2SlO1xutlmPsOTLgw7G1ZIKHuJ3ksLspcelb6WugDPWCxi5eiGtdLZPdZbAbjFEgsJS8Npdn6ymAi8Mvj1PcDlD27LFmYLZQl9ttPP3ZvoO0JAWz/75UsopeGQVlWFr1n8bewMVhY/0tndfj5IoB72KXFAgBtNNgF8GC/v4zgx/tXGoAo3c/Czt+KAsCrcv4OdL6vjO0XN2/7zxWNXWmQYoDtW2igYR0DwH4bXMg1uNQAcLDX79IywD03pJKTvBzu34Pu/wDnXHnz8giUR6A8AuGqO1a1fn+eqzw45RFYiSMQMgnhjCx9oPdG+IPcOvHCvX8TIHYnYq0hPC+w+K6cOe3OqdmShXO/aLXyHaOYqvg+FwE0enOM+i00WLSICVZJjt48tWJumHdF/SoF06X9XMhiv0fSubChDy7R/rnMPbmmK/Fs9T1Uv3MXfvgB2Xn4wcIWa4MFUEtaPPbf//JmUBY3+B+cMx/cOrz9DlT6F/ZjsAvgwX5/kOdvYQvgPov/wex/SRfGqp6/S2rfqvp8UfP2A5KYZWd/+5z3ILTX57XEwFUQAA1eg53DgxnnwczPUra92IYlsunL+/4VAuD+Y7ike1fxnA2WAe5//Q+4/4M5d+XvlkegPALr8giUGeB1+eyv8r5rAVpkMD8AAIMHcGASJaYocP8slayWujgv1DSqT75wkRl2M60i6+tSZpx0i+u6Hta25KHeA4A/EKVX+4oMdHEHPWxuH0106YKl9+ceRhtjIRmwBL8HDPDCDHx8mVdsdy/DHeYQr6oFYAggShev/RbJi8oBXm5zT3OipP9LtXBebgdfysW32hcu2Pu998hAlwUALI/F/2DnzmAAQHgeFjU+y/M8LWxfq8P8XdF9XNb9D3ZeLOVxBzX/g3vwqn0Ndv4v6f7Vv3fLGwBrf6XBhNJrsuTYH3j+LQ8AXLx/Lfb+vaT+r9qzXz56eQTKI7DmjkAZAK+5524taLlKpai2X/gQDowy9fL3Yq5tKfAtUJqidNEjsNhfLt07ML2LI8+ZLQGYcuIMjts3zzAEvL1guB8wCXdeRKpyKw5Z5mCfQbuDNoY5ysXfS0xfghxe9VPux6HEOwC03p+FyOJCnqQPX9JjorQqpsNAAMSi2jfYBWz/7y+J8S22IwTKyyp/7unO0rZ/UQC4XwmbJQL45X2el7b9izruYAFAuN9FjM/y7m6f/a0O83eFdnAl7HyQ86f/9Tfg+T/I4w96hAY7/wfa/hUBgBc3CEtgggfFAOu4g+3/oE9geQflESiPwDo6AmUAvI6e+NWj2ypTUQShahAP00C6XHznx1InZpcaOzJe3EOzVxray6SG25cC1GAEHMcWZdIqdaNj9wW/i1rgBAA6KMcUukcvCQCrzEgIjvWuQrAqz9Hb5lJn217A3guMe4CzhmmVm2AtRkK6UEn3wpi+wc7EQQDg/qY+obPpgN6X1P7FLZBLAyPF/QwYACzp+Ev6fKAL0P77GywAWNL3B9u+xfV/dZi/Szo/q8vni7sPDvIcDUjB0X88BnnsQQ/vkubvkg4w0PavRgB40OBXYzPY/i9pfMufl0egPALlEVj4CJQBcHlmrMIR6JUQR4rmU2GNwhBY5vOqxUhNRMl/IxGLRuPW2dVudfX11tFBrdJc1hKJhGXSOYvH45bJ5Ky6utq6ujKWK6heJpUgo1GLxdgHcudcPm+xuJjnbsuyn2SSipzZdPBdjpVKVrH/NPuktmeUKpW5oH5lX6dmAWf2TV3DgtdxxJhKjtS8vAakJM3FfwW+r2On0zpGjGN1WWVVleUzfA/2NxprUBf4HrUWo1TLLFAbMlJhyVTUWjtaLRmLWjQRsy71lf4n41HrymYsBljP5MhhjpUC6FVxKhe2ACwFuqVt6g+AV2R7l3ZhGgYkFsVALu7vSwBXpR8vLLetRymwsEXg0rZ/RY7hytj3YkBon8MPdKG8tG1fXefv0rZ/RW3Xb1wWO3+XtQ1LE8hc1n2vrd9bUsBvRfV7UedqZd+nVlX/V9S4rtv71dqswDpN/7Rm8qVWuJYq/r5uj1C59ytyBMoAeEWObnnfix0Br/1LGZqwrJA2jpCj6+9FA6t4PGldgNoqQGNHZ5qbI18RMM1kLAKwTEVi/Jzl5kkusYPOKCAT0ApYFKjVu15ZQGM+n7MYYDJRSe1ets0DfPMAYgFrgezOdBc/JwMzLdjZgo6RSBX7ELC8+l4PKx1JW65iAX9UuwLDrQDIB6ywv/g9vLGrPcHxMO/KAuxpe7ozbzV1DdbV2c5DQP1MWVtbCxuk+XudtbU00+aEg3y9tC+BaYFqvfIcd1E5w6vX9FvZC6ilWZiF4HcwI7Wo4wwEQJQB8AfOwEJz7gdzngb73ZU9fwfb3sF+f2nnr9/kBnGwdW1cBzFUwQOl3w6W5j432GMu7hyvrOOHfVhV/V8eY1jeR/8R0DpO6xutZ7Q2yuUwJdUaS2sy/gkYl1/lEVhRI1AGwCtqZMv7XeIIOHCT5Bgn54jnz+o9YFL5q/+eFtsJcMxlAbmwoRWAxqC+LqwuP8cx0cp2wQLHU9aRzgRsMGxpFMCs6GIm02UG81oBeo3A/Ap8ZtsArXlo19rhZp1VFAOu5VAcVx/KlEtgM8fv3IxB2b2letS08J83sp3vzuO9M9gGVlY5wd1BA/1v8WiC3QRMdDd90DYGyxuDYY4nAMeRjHW0zrcEwFdtbwf86l2Av62l1VKplLPZ1alqa21tY1yilqdt+lxIPJ3v8LJIq+41wGN/QO64shdQpcdbiAR5IAO5VBLAJfVvgOM3kPatEduu6vEZ4Piv8vm7ok/qEs5HKRO8wg3uVnRfV4f9D1TSvLYBwHW9/6vDHFx1bQhUfVFfH4XgV78LDGcFjkVilF/lEVhBI1AGwCtoYMu7XfIIBDms8UDe7IAXdtRkCqT3oMyQE7hIgnVD9ExYAGkEGXSuE9AJ6LWMooUxpMwpJMHCurzDAFcgDeYrDpTjqSrLdiIhluy4FrCrV5rf4/Ucn38tgOsx4+zAgw62IUOG2rz5Cxx0Tpq0vs1vaiEtV+7MAq56BwELLKtZ3V32uxt+yDEyzj7rWEH5IyUWFx/sAuDc0BPVVYDxToB6zN/jMNHZfCtdnW2Rqu4g0tneZnSE/ydhhgHXSLKTSLLTre1WWdtgnR3IpxPVbCt4jQQ622lRFNDd7pC9ql4DBBBqphbOHyg7tbLbr/OzqgBwqRR8Zfd7dT3eooDXMsyvAXVxGfa/WszfAXVyABsvKSBR3FVPjv8yjN8AWrP2b7quA8B1vf9r/wxfXA9FbISviiIYFijWy0mDIiGybo9SufcragTKAHhFjWx5v0scgW43gUoBQwC1Ar7IoSOmG6J+FqgDcAIsMx0AwIahAECB3iqrRjLcDjCN19ZZIkZOMNLoQjvbpwC3WYFQ2NEcLG6ykf0nbNePHWzrbzDZmhe0WTZXYfFkpYPmbqTUUlzHK2GPAZcZ8nUlnx4ydLi/d6VhaiPsR8AXlN4NIK3gn79zY44UaC8scZSfA5mzILrYXpA3+cZkGQNgY0i3m23unGn27HNPWNeCuWwG0I2LZZ5jVofc2fgnXXUX/atMwhozCh1tloIVlh1YV1cXucBx8oDJTXZgz7EB23kk0465ByVBXOJpWgEbhABwBex6qXa5PAHoUgKGPu3q3//+rPRSdWIt2mhVz4eBDuWa1t7F9W9J83dxEuXlAX4HCoAGeq5W9+0HGvhZ1Qzw8j5fa1r/V/f5tGa1L8wBDmXPYoEli66ANJD6LVsCkNesnpVbuyaMQBkArwlnaW1to+TC3QBgSYdhfSsAvnC9RUAXLDKzgNBEVT3gFGOoZD2fJi0HkE0MG2eZuc0BmxiJW+Wo8bbLLntbw5DRDoBb2wpWUzOCvN4IplNDrBOmuK29C9xZa4lUAhkxBGsU6J3Ms09AK7tJVSUNTOstIB3YSV39XkxVBvgGuLzbNxIo7raUIdEpEomKVspoSxLn7m7+0Z9srt2qq+JIeboB8PMwrSo49o1F+T3bRH7zNHvo4b8D4AWC2VEW5jfFoiAPGFYwINth8Zoksm1AMyZZiIVoO7nM5Mwop1gGXqvHK2RUF/e+sJYuj0X0QEZgVS4gF9ZXlziUdGBlj8dAxm5FbLsqz0dpf9aU+bu8z8GyAuDl1Y7lDaiWV7tW1n7WNAC4vM/Xmtb/lTUv1o3jKN1LAf4Caxp5uvQ3xQrZ4HVjNMq9XNkjUAbAK3vEy8crGYGwDJIkvQGKDOoAF0EBJYJisTp+r7TOdn3Az/ERINCUHXns5wGbccBxlbUgEe7KYiBVzecVMMJpmFwSjFOVMMLcVNvaOzGr6rbqmhqrSETcRVkRx5qaSktLduwv/g7YjkaVL4zzMmZY7r+gRGVhbMmOi8R0N8yrm1sBgHtkOnweuBkKMIfSHX4HNceQcBe6M+wT8FqQgRXf5e+Sflcmkm56FYnmrbKy20YMr7ap016xe+++HRQOW2yt1jC6zprff8UidSlLAp6zmfbARRpkHlVO8Sp9FY8fSiIX976wdvY4IS/vTiwNkOwPPpelDYs6zmKOH+ZO9uQQL+wcLk37l6W9q9t3/ILpbdTC3IaL1+eKafnqOn9XTG8/uNelBSCLY4IH09alPf5gjrE6f5f+LzSvOmxz/3FfVQGjFXWe1pT+r85zaM1tmxhfgWCtx8IcYAX3vUoH7G8ZAK+553ZNaHkZAK8JZ2mFtnFxD9RFMVPF77BwDbJhVcYn3DZ4D4DsB19ea1cvtnds6YtfPQSL7smAWusG5XXjxtxdybtkzSk77qSvABTleFzLjZEc4HwcCXPSSxdFcYpOImNuBehWkmsraXME6XE7ecKeV5KCLaWsUB52Ngv1q/zbbsBoprPLquUyLWkxN2GxwHKdXrCgFYZWzoQwxRkhWzJu82osrK/MsSR5LuYBZwHDnvIribRk0WFdYDlCc1OPSs7MjTyDrKeuXnnAcprmZp/PWFVlDYA4gvw6jew6CUPcRhvbbNjQKsD4bHB3C6AdZryi1W799c84PjnDJmparK8MumCiMxh+iZr2oIECCLyXAAqvc+zVBVRyqvd8FKtO+R/ceZvvuMt1yXkLtleQovcV7CIMVGjfqyuAWBoAWQKAlwbAh7mfJlzVawAAIABJREFUpe+LlJ8vAQD3uV7WXQAczkmVFSt9hfWue4Jh/UBCME/7zumF33GW9NfVdf4uqd3L+/P+DHj//ZcB8PIe8WB//ebfBw6yDgDgxQ7s0tzHl+eZKT3ekoLLy3pNLGpdtTz7sWbsa+LE8XitTPLSle+88469/vrr7nUSBQQL/JZzgNeM87imtrIMgNfUM7dc2q2c1aLGV/sTKEVkW7ro7AVNAVPjC1VydX3xCS0aTeC0jAuz3I6znciVMW0SHguAIEreHEAPljaNQ5UzpOxf+bc5JMRRtMD8FdSJk1MLIHDCJtb0XhP7r7dI7Rjbb78jAKJDwJ2VtJJ/gN6CXKPJGa5A9twdiVIvVznEwEEAaY52yRG5G4a1AMj0ykhBtaAi0JasOShLpJRbvUdxfRaeKQjQFkGs5M3qgxtT5YPP1WX9TQ7MDoD1uyTPRVAJZxzcrMN6xn6c8CTJYVptCtrnjtQ4Wmuou9lRRYzfdbOnUf55RI7XAvY5WOwKW9A60+pqKwDpeQB61m678jKYbRqVRgLeMcOS1VFLzycnuqqS+sDUDMZASwBBXhKSFomFjlP6CcW55SihFNHPMqmWDrwQuFzrvCqnmdBAAKLVXhem86+EZRbY1icxseC01b9RBMqBFrz/Qrr094VN2pW9wFnUhbO4di+uX8tyIYb7W5bvrj3fkQme7gcBDGDeeQqExkZu8PpMf9UFLOG/5mgxyFOcmdpOAbTlUwZsac7/6jx/lzQvFhdk6T+/B9LPJYGEJbWr/HkwAuH8W7vGQx4Wei6K1XMvCwwe/XnMszWjZxGmkMr1lMllmjSfOGuFkA3UMzFBGcIO/h4tlhBU2o/+roCy9imn4GQlgXJeKg8Y5pLqd98PwecqwFUnwXDJa/V7gjZk1Ba+l+Zd4KuTZ2Ysxn4xx0zRBrUvm1Hwmee/Kk5wLB1Tz261t6O9lVSqeJAmxbZSjinQ7V4g3KeUxxrnOFEMO31feIqo3dpPjhKI6q8H3bl/6XNfS2i94XUeUa9xDB3PZ0axJFBYsrF/zdzwu9qf+hjmzYb71d/TIgP4LHx1cyx3WJb7MsepQh0nBjbT1QGJUO1rh3adD7bxNvNZln00DhsJQbCALC/aL7KB7wus6tzKdTRSPD9qs9obrrdK26x9ab8N9bW25VabW5Kf29s7bKONNrI77rjDPV20jfYZhYTo++p/v1ld1g9r13W7rvSmDIDXlTO90H4GoNbNpnqYQh5YxcWmuzT3y0/UIrUUAOc7udFX1SDv5QGQzuHhBNjlQZTln27ieuC1trZyc4/4zbOzndJG3NdVBijbybGrMaqqSHFzrrbddtvXhjRO4ubYaDPndFlj41jAnFjfSgfmWhA75yxwqwdNaKHPj+6DLCIZKbGXEnZcR79gYEOTqKA4EQC8OBaBsRW/FMGsy5rlPOhgV+BXjKikzmxHDrL/XcyTAHLJqtuBbrE8UmhaqEdNKcmnthQEcL1NfCiWOs6DkFrCArsRbvTd5Ph2a2dx2ihQTB+ibFNTyw+RLh4Sc3hopKx5/gwbO44STrkWa0ik7SennmQ2dKjZ3FkYf8lYjNFId1pdNSYSMM5x9ttCjnElD/ZOlXbKkVusnfu/hMu7BXWp09QDQAJIIvCrgVS7gjrIQa42D3zlOjsA6ZWxr9OXUrnzAx4Bn19eeoxrTFc4cyoAwAqgaXYpHBOA3/A+pM8VtPOyaVo86jorUTYMuBHrzBeWBID7D8TSLjTLAHidmULL0NEcD3sBJAEeBzQqcZNLE7iu5u9cyQAxgTOBxQBsBlLYsC6sDB8F4ATqBFS7WG8IWDnQYz/6LCfPDam0FFMmMC4fDtl0kHDkz3sdR2A2RhnEHMH6ylqUWKxV8gA/AWsdM09ZRHwmea4XPGCvkoM6RqSiWMaQ/ev7AsAyudSxXTLmCDgHmK4OwCBA2EsX0k61WSUQ1XetF7yUI89TtVkvl/h6EJznabHdYT+0eMhSLSIiJRrHddsR9RNwGMEcUwo1/a7vqS1xzDEzXfiHAEzjtdUOstX/JOuscBzikBVtBMqTpH5pXByICrzSVrVDL/VNfdTYCMwqgC6g3HNeOK7GJYmRaBsAWUeJs+ZQO3Qcjave1T61S8dP0w+VlVQQXn/v7FTaWZS1Xq1NmjgOvxbKUtLfrbfe2p555ll78803PZXMTbAYv76vpb0vLcNkLX9lnRuBMgBe5055aYe1+AykyAK2Xk8WRtLLEvEfgRunDSXn7dHBapsABFcUolZfM5wbIQ7KHh3lu9xAE+TZal+6gXOXt7rR46xlgXJWq3lY8A/gW1E9ElBZbwcdejI3UWTNgOK6+uFIf3F9Bp91dOb4fQTmV2oXD0Z/UIhxFfOMYQIguFv/xGAWAbFK+Go7mhW8F9khj0IWGV/vYkDi+n/AfD1sr4Cu/827Rxt9W9GoimILZReBb6l+uDicXgWp5F7tilpXdfMdB7xqlwAwYDeuh7XqDQsAsyigHrCevqpzrD7JV4vniePTdK7TahpYHNDn7kKH1w2OxQKHaQHqSF2Nn4tKcotrKMt0w7lnciAehG3UJ87woOGhWKmcGtouQFHgfOaQddeOGGNtze1u4qWwQh7WOR9N84+HLOc3lB5FGV+d5wqfB8WHpIapWHqpV/q+Tl9I5c4vwwg4+xFeo1wwrsooegAEAblAfh+U1e6tFS6wHMr9exUry9CAdfIrC5NfLosiIbzZlQHwOjmNlrLTqWTc1wYCTcOGDbOJEycSyG31VCOBToFZMYrTp093ZVgNTKS2e+211wKFlh6EvMTUpmBsVZ5QAFXPpwyBXIG1HCozX6P4M5eSg6Q46T1NEFgMcifH08O0FmCoag9BlZ2AoZRyTaBPAFDtybIQEVDMkpZU09DoseKQwRWQzbDPCIB60003toaGeu+XAv56zZ8/32bNmh0E/Fm3iEnVukHHEfATK5rGZ0T7cyab572OqX1W0D4x0No+ANkVeIJQDpHt9Xsa4FtN+0OlgMahHgZ13LgJ9uqrLzvDrH7rPcmYq591rA3aSQvTMfS9OIF1fV4FgO7g72Jsk9W1DoTdWNPZXrWxk33X2+gxI23enLk2d+5cP186dzNnzrSWpiaroiyjzqsAcIHxVxpa2P5wfLWfbgIgqbpaP7di2cPzE4wLY0Eq2KjRI2yvPff2gMC///0wsfyh9uKLL/sYiYdY+Cu875QZ4KW8FMubLWQEygB4XZ4WcmEGAAV1eImaAoKCEkQhHVwKgEOapWiFXATAuQ5kSrEqv7knyLXtxKDJgRlRSwHTKJHCrrltlhw2wdJNfDcKU9ldYyec9GWbPg1DqMQkjlnrNzopcrsxsRJrKwCLesi4/zt4FAkkQJmvCB4IhoOzbqZSLuvdzRIEkovg1xlXLZN52PTKnhWtDQCvM71CwXm+J7mz6gxLui0DK6LOToh6uSMtzAWCFfB1RFsSDBBeDkogOdgtJtDquA7Y+aeHZTcMr9hdg831vtCvqMAuztAVyJoJMrM95yJQI/u7S7fZjuc3uFvO0d1EzQUIFFHPW2vLfKseNtTmdvHg4kE5rJqxnzvdqrvbbWSqwq78/HGwwRyzdb7LzApEfitraqkpzAKCushtLR3WUNsIVu5y1i2H3DoTpQSBALAo4SLdHQX8Kkc46pppBTbECmvYQqYuYIbLr/IIDHQEHAD7PUfgVpO/JNDic02fB5LoUHUS1AsP5l4QnJKksgzCln7sFwaAl/7b5S3LI7D0I6DnCAAVgNgIqN13333sox/9qM2ePcuZ0gIP3E58OFpbW5C+/tnmzJlju+++u+2///72zW9+CxDXUTSWLADm6lzGnAaYCljqZ5f8it0FRAlgKkjWxfNMEewozKM+U3pWDEArxlPMcB5mVIxlyIC66ouHt1jLOGsWfUcvsaJ6dXOPcXaWrgiQah+jR4+0T3/6aBsxYoQ1AQZDibcA3IwZM+2xxx6z5597zqXWujdJ6i0WXGyog82iNFhrE2etOa7WFhWsWcTc6m9ZsbK0W2uSKpRcHa0dPf0Sgx6Lp2yjD21gnzriKLv8R5exHmi3hsY623STze3Rhx7AHLQWIoGgAYo87U/9KfC9SoxCxczmYGobhgyxlhYx3YFM25dQrFO6kIHvtddeDoKfg5F96403rIbx32+/A2zq1Kn2HH1TKpjaG5e8GqJD7S6IkS6ehzyMewLGV8y0mOo050FjnKDdfh74vpjtBvarv2+z9XaeC/zf/z7lTPD99z/oQZEPMsDh7CsD4KW/DstbLmoEygB4HZ4byq8ryGyqyAAb4DKovxsyAoA9Maw8LnpfQo88HFSzV8Aom7SaSlyKibIKB0WJ0mZUmkeRW2r2WhJn5g6+n0nZsWdcYPPnAjALddyMkUBF6qwjLbRH7ipvGDn7u9pDoJLcV0BaA9HeUAHpzGPAQIspDVTQQpl613+CtXBgrhWgMj249PgLFszBOrogCbOAsWRTWmgXwW4euY2YbwHfUBotCbQaoF0HAFiH6B0P9uSAPJRaB23lr+pHUWXsP0v1BODVvwhRVrlRCxhjNo1xNe3QQ5DtBC5dvl0EwDmXeSL/ohRSS/sCHoaMdy0SK3J1tABQv1vaWq2GqLiMtZLsK9fZapUMSwp6ux7W+epTT2ZAWRiIkUcSXcG5qqYNnbDEtTyg9MoCyDMy5/JcZKF3BUGUaiy5s/4Vx1NyMR9foIjG3/OH1+GLqNz1ZR8Bv44FgHVxadJLg6h/inaJHdYFq/tRMe2iqDoID+hzL18GwMt+AnpGsmQXS2JUygB68OO9Nu1hUZLUYB4liqX6hgC2pkzZy0HO7279jQM2gc3Jm04G8Gxpzc0t9vvf/9622GILO/LII+3UU05zpjfMY9W+xAJXkm7lz+CiZ4be23j+KRKeSImFhDUkkl5MpXVvD6nFMsjKVL6wsqqan1E65fLOKEvdJOZS5QQjgD+xyfq5trbec1FTSeTEyn9lQSK2VyaWI0cOt08ecbgzvXfffTd9TLpcVwzplltu6UBef581a1ZR/gzEA/RKDi2wrW19XzyvJQuvr68DiLa6YabaW4mhZ4726QGcloScvyeTqonL8533HLS01j16HzZsuE1//z2rqW+wCRPG2/e+d7GddNKJjOcC+hUlIEAZRcZFAQfJu/W9TgIOsRR9d+DfazZVQMqt8RQDfvzxx2NK9bY9/uhjNn/ePBs1Zgznb297//337emnnyaAjrrMB7l33DWuKfar47TTn6raGvqnqheK+hNmZ/zVP71XV9fA9A7xMdNLY7XTTjsBrp+nHxMY/1r7zW9+48x48Oo/z8oAeG26i6yqvpQB8Koa+dXguIEJDbkbjucCbXCpG2toZNULgEPDrKIEmvtfEvqyvQ3jBGrtJiobbEEbn2UjVjdhY2t5nzI+sXo7/PNnsYtamzePSHDdeGtuUkSQyGZNIzImYWXKGSED7uoiIoy0R9KXyhrAuVqlIHIRb2pB7GWHJId0YwgxpcFi2R+IJfdJ1fb1BbK+G67pikSS5MCe4wuCixYBcIGHk7PFTm/qO2KBBW7FSuleXwTRJeC3h/WVdpOHp7O++rkIXgswvjLkEujthsGtkNTZQXAx6qvtkvq7Is/0QyWFi2y3fnYmWIbYfI3ngc2djwwKIKznTnt7u5tWxXnYjx09xGY3dVDTOMVxIjyEUEC3UF6AXVYWMlYNgK4B/F59yokEI6g3jFwaZxEb1kAeT/MMz+vl8e75vq4IEMQXq+4ycT4pyc0MJalBXubCHkyrwcQuN2ENGQFdkCEAVg5ZYHglABzIngOzPYFgzVHJpXXHKmoPfFEUxaSuzAAP5nQvCsAsap8D3X4wbSt/d/UfgcUAYK7XHMBTz0kB4H3328fGjh1rP/nJT1w2LCBYBxDaZZddbKuttrIrr7zSPvzhD9snP/lJ+/rXz/UcU7GQG264oW/v+b4A0VeQ/GaQhuUBbPWNjTZx0nirram3eU1zbNrUGdbeQenA+iE2fsJYmzunyaW8Yijfe/8d327oMJRP3FoEuprnLUAi3Ya8uMbGjB3psmEBQ1WAkCvxguY2lyGnUE2JHZWsd9z4sbTxMAeDf/nLX1kREIRuaXHAvt9++9nGG29sTzzxhD366KM8ZltsFH0eM3osa6SU90nfk1xa/RkCM97Q0AArPts22GADP7YAtGTHesar/8qHHjVqlOdAazuxsFqr6PsCkGJKte0BBxxgRx99tF1zzTW+j/fee8+/pzWTjqmXAPf666/vMuMnn3zSTUsFzn3twwNf+9x0000Au1PszjvvhP190z8XsBcwffLJ/9q0d9+1oSNHE8yYoAWCM/UKBkzleAnOqfavV2h2JbZe7LhArcZIY6X+SUI9efJk22yzzbz9zc3N9tRTT7sZlubA1VdfzTmbtoh1RhkAr/73htW/hWUAvPqfoxXWwt4yREUg43LfYAGqV2hI41RgyAwXTbOcNSbSVwnV2MpDJFY1mocdOSq5YSDbcXbAJz4Hb1PDYrUG2c0QZDWALMBuJWYRutkl5DihyCxbdBI5FIvqZhcAUT0YBWg7iX4KDGvZ660JQahcGbXuDdKTHQDr5W1SVNPZy2IfgiBlUdKsNbWisfxBJY0kOyqaWxWIuArkRvgs4gOjL30Q5IVkp3tfyM0ZhjVwm+YPztwK4NIGAVdAb4E83woBYOTIehegNdhel4hLGk20FR8qJ8y1Hymy/bA6DcX+dUpCJfMQ+lVVpZyqQHbdSDA8BX7oakujHg0AbLuMN2i7ulhJ0eCu5vk2DNMLQrI2hDZW5oiiA2p/9FWCEvPexYSMSESOnGGBfUnA+ReTFFXAX0YZPexuLzMkEKJz78NEY8smRCvsEl3rd8zl46/A8TmcS6HCwsMtfn0HWRlBSkJw3wq+RyZE+bVUI7CwgQolM0EQMTwTi99d8Z5YZOl7o4tL1YjyRmvdCCweACep9CBGUM/xvT+6l4PDK6/8SZA/CugaNXyE7bzzzg7+fvWrX9kmm2xiBx54oF100cVuoClJ9KabburrAQHAOXPm2csvv2j33HMfv1fapz71KaTIwwCuDYDLFnv44UftX/96wD70oU3si1/8gm+3wQbr2fDhI+2VV17ynFiV3hk6dDi5s6/affc+aO8C6HbfYzfA92S2G0qqURyjyRabNm2G3XP3/bxP47kbuCR3osIaCxA88sgjHIjeccedDoBDV+vJMNgf+9jHbPqMaXbrrbfCFo+E2dzB25NKYVwFmFSpH7GoArMHHXSQg3+1ZfTo0f6cFzj2tt13n0u/BQaHDx+OKWijS64FrB9++GEHj1/5ylfsC1/4gu/3oosucoZdEmW9Lr/8cjv44IM9gHDVVVf58TSOn/vc51iHVdofafv7BAzUL70kSRbYlrxb7fjjH/9g8wCq+lnAXts99K+HvR277ba7jYEVHj1yBOdklgPgf/3rX5Ac8+zjH/+4g2WZWQk4C3zr2AL648aNc6D70EMPIXd+2tc0YoP1mUBxC59NAkAfeuih9sILL9gD/3owuGJKHUX9D2UAvNbdSlZBh8oAeBUM+mpzyFIJYiGov1tRIkEMFp9Bjl7AxuhGJFfWgKnxRSsUbsNwWN35yu8dbkeecDZMJdApNoL8vXq2QwYtdCdXQ5UggOl0WRPR2w5kvJFKXAyVw8PNt6YG90WisWFhdAeyLoHhO3IidrfYQLKjPwtDZ7VG7iONlAY6YH590VwkrV3SrKo/+oJoZV9XA1CV6iNZtCKgAsA6JEcJzZ0qZMQjFXQP4FNzgtV3t/KQxeiyileub8D0sr2zvRyO36OUMVKur0nqLAaYzySBdgAsEE++LmnPLv3Wot5Zb+2+uDZVP/QZKTXhYemDe4sZ2NliMglzyZdcKsnHQUdeWS3XSSTksMJDqD3cMme+DeEhUyC3JwKYrq3CiRHjkXHDKu0nZx7PzmCFs+QYSR6dJ9KuckhuxkFmODL3gBkOGuXlkvy3QCqvEkllALzaXNFrVEN0jUXdsl0u44HBXU/Ob3GB4yrofosfzb5gzumn3pzgNarzK72xKwoAqyPlKMRKP52rzQEXBoCL80Fl8nhQeTUIQKWA4Q47bG833XSTGzVpPTBp/CQHuM8//7zde++9LoMV+Pnyl7/sYO6znz0JY6R/O6gTGNxuu+383ze+8Q0HwAJ2Yo4FKvU9mWhde+21DvB+8IMfkEt6vwMz5ZUKTAtY/vOf/3TwuOuuu9sVP/qpg7YTT/os4HiBb6sc2U023ox85Y8BYn9v/3niyWKebFDKcYMNJwEsDwLgvc2+7kHO3eZtE0stoKp2KA3suuuug93eyQHujBkzcDh+xsG4ji2TrwcffJA27Qng/LTdfvvt9uyzzzoQVA60AO1ll13mkvDTTz/dbrjhBgfc++67r7OoV1xxhe/3rLPOcgAsFlaBBAHiU0891ddIYoY/9KEP2YUXXmjnnXeeM8IKImibV155Bcn57ay9tBAi2K3qFCw2JKvWts8++7S3rw1gq7E87LDDfOye+u8znse99dbbsM0z9tILzzmoVc6wAOtTTz1lhxxyiAPgv/3tb25wpiCFQLQYZY3fbrvt5uz7zTffzPqiwoMj7WxXxRgKZEstcPjhh/v8uP5XNxTXnf3JiDIAXm1uAWtwQ8oAeA0+eYNuOsCxYEhn5RKcl0U9+TE4NOvmW11Dbb5Cp3V1NFvjiEabT+QxTj5MtitutfVjrHUBN84sjG90FLhoiH38iKMtW5FEAlOP4DZpWTkHkxsjU6tuFrkFqE25KxeyApkqRSTaFMzlQE83X3519Ckbfq2Jg4WtuyJrqRuyuuSwRLhhS47kJISAJrmuDo5lYOUgVqZYissGat/irhwAe76v2F7P+wX7qtZfEcFJMh2AXx0xuMHmabQeJnJwVsPc0VmmV0WGthDDrCIZ5PQqlzdfzPeNIG3uFrilfQUAcEHAFwAsx2eBZW+/cn6LTLanMEvy7Cx275LS2+g5yQEjrRCAholT5HnSzjo7w00/2C6qEhH8jk+WqiUD8JGgCaMXAxYhbNC+EiDpVLbdaiMddsP5p/MFcqmoK2xd5AazYMmRv1Og9nIsXgtLD8COUptQucQMZF0t55iHvKoUlAHwoK/EdXIHbjDXJbkhDqhV5PKlKYeBgsJLmclEJYZHeRQn1A4CZ1HKphHciWDYImaoBQm/TOpJbSsDsMXMHt1nQhdeL/fCNR96B3RgGJTkni5DGvkHuNqGwKTutXKMLa3jqbInrfNwg8VEx+uwYqIjUBOwR2UAvE5ewN7pxQPg8FPNFbGIhx56sL311lv+/PO8WObRf/7zH9jA//o83X777R0AXnLJJQ7IxCAKWAmE6T4h0KfPBQol473gW9+Chf2jvYFRkwCojKkEJMV6nnnmmXbppZc6wyuG+YwzznD5tcCyANrpp59hP7/mOmTT020CrHAm0+Fzvw211FZbbgNQ28P++te/2yOwylKNKVdYbWqgfM9xxx3jDOfdMMQLWBs1DBnm7W8c0uAMqADpn/70J9q6r7Pajz76sMuSJWkWUG2aP9c/33Xn3ewjH/mI/fSnP3WwqP0LTEoWrjGQHFj5uH/+858dAOslACwwqs/UR42FpM36/bvf/a4dc8wxvp3ao2taAFjA9K677vJggz6XvHja9JnWxX1WqjvZfui+UFNT7aD6vvvucQAsd2iNs+TVMveSpPzYY4/1oIHynJub5loV5mDrrbeeu3frPAik63wJtGufAs8C3goI6N4hcKttf3j5Fdw5tFaL+VzQS2Os/u2zz0e9P5f84PtacJUZ4HX3BrNCe14GwCt0eFfznYs5pXSOy4YLAsDkuQCbdDPKF7q4MXZYdT05vguaLIopRD6DmUJ8pOVbxOiyEKrZ0A771Fk2c27aJq23oc1b0AI0CijLbJExlTmUOxyC9ASAu3OSWVMCIHDe8pzXIgkUAF8BQr2c1ZU/IMCuGJ10o6tiYXpt6yawlAcSc6QHsef8ame9AWgY6mB9JmmvyuNK2hyaXkkCrdxff4z3l0zr6DqGHwcAK7bX2xoAV7G47u6MxNlSKm3EjVz1+gC4Fbg1M5Qqb8zvxXu33r22LwBWYFfNlOS5yPaqP0WsH+Q5O+APZMkBaA8AcGDHFfSFtCZYZu+SRQD1crCOyV1RZRZC52Y30/AeBmwtgy6ZteSmko/W68EnWXgbeT2VbXbN+aeQQDzdYtX0k4d4Q3UDpRDmWX3DKK+lmCY6Xl1XSSmE2bhPh53rvwhazed9uXmrxQiI/a1Lcl/BeGY+gbYYaok8Zb5UGiMFkyPH1wgRpW4k/1XJGhZ0qu+JqgIpocqjJVl4CbiVAdiiT2dQUkX1SYMbq9fk5P4Qk4Muypx0u67nRnd+DcqndLhUUwtqLYrlrpvhb1GCDiqF4mocN2ZA0cO9INhvGQCvFhfUKmnE4iXQCtnKlEr5nwcetL8DsOuu+6VLZj3gQlBLebECmHJZ3nbb7WEYpzgLKTZUQFWssF4KfCm/VH+XjFfz+phPH+V/08+S0IotFgAWIPv2t7/t+3kboCpZrX6WLPjtt9921vKss75i1153o734wku2+eTN2E9gvlRNylANgZ7Jkz9sv/71zfbvhx72e084z0eNHm6f+czxDoDvvPNvPBeDusXtrQtsI8CuZMdiOMU0H3DAfg7YX3/91R63aPXjxZeet9/+9re238f2d5AvsKtrT8Bxn332cbb661//uvf1uOOOc7mx5M8CyeqjggICzmeffbYzwPq7QL+YYZmI6foVg6pjCbCqvz/60Y+cndbPN954IzLtWaxHkh5U1H00KFU11AMFd911pwcmZGKmvGwx3MprlqvzZz7zGT++JNpZcqILlDMKJeoCrzq+zuktt9zi35tCPrGYefVX7RHAV6Di2utu8CofoSO3O2ITGFGQYJdddvb+fevCC4qzOgQeK+nyAAAgAElEQVTB/Zng8r1nlVz2a8lBywB4LTmRy9YNgJIkyTyECiw05VIol0GVA8hQSzbBeqe1q8VS5L90NbFQGrWxtc9RuYGRdsqXLrL3pvO3IRMxYKKQfYLi8oAvUn1xVwT5cZ8SOeAli3iJnVWtI5lPCWxGPXFWYDl4rDiLGJC9xYBfwABn0Sjr5iqJtG7QFV5kTnJoKZf5HwhRLHEMma6AfFC+iE2k3NbPusEWFdyFovmVgK+XLwowZiCZLroclzoau+N0kakVK5V3mbNkz5IwA+hhdS3F8SV55nexwAYbHFH3AcCQVwaBGuQma51Y9OsRc+Vgn1eQfVPseyjLlkTcSzCpjUWXapUdKLpW62/qS54gg8oROUjXWAMoIipb5DJuJ9YdKBc59CCo4FJ239gdvjNt1E1U7UTqEVfG2q0mwvnONdu1l5wHEwwj19UMC0eqMKUjmpubbBglIFq62iwTUNOAaJmElQHwsl1/6/a3BICjRIAyuJtG8RLIam6ioihQL7J+xEhbQN6YymaoElKV1w2FqZSTKLO7C6lelPJe5deipIDBwjAHCySwq8WlXm4W6AE2QDA5JOkuvBcY406Mgypk5MeNSUCkk/rhUtHIPdZNcjg1Wrz6OeA54fVZVcPZ75vlRei6Ow8XD4AVnZULsEDNXlP2sPHjxztIC4MyOXw+9LPq9aqOrWTJhxzycZfpSgItcPf444+7IZUkvTJeEiP6ta99zUshCUiJ+RVbuMcee7gE+YILLnDgKDZUbKZyaiUF/upXv0p5pW86OJV51Je/fLb98LIr/HdJoKtIDRITPW36+1ZPUOiAAw5yBvjxx57QlePspK6FESOHwmJ+AlD7pn9eWxNId9UOMbcCtM8jDZasew9yi8UAi+2V94mCTHoJMOu4e+21t22++eYud3YlDP+23XZbB80C7DqeAL4A5TbbbOP/9Dcx22LDNT6nnHKKB6UEgCX7FsjV7wLToemVxvNnP/uZg1cxt5KbK44lv5AE6g4FxvSdMWNGOwD+y1/+7KxxGzm5Rxx1lOfwSsKtgNiJJ54I+H+LfdzjNYDVLwFdHU+MrxhwBSMkeVZAQXnOepc5l97FEMuc66qrfsZ9JnDG1rHlCq71os7dTjvtiFx+hzIAXndvLCul52UAvFKGefU9iMyfVAcuxSKoS3JZsYOAm2xnCyAuaUkid53Ioi1O/d42EF1ioh102CnckFPWMHSSzW3nAea132Kek8N9GgAdLIlEPgozhrjWqcpirm2smDvqBej9mL1AMADDKoMSuMB6TWDArxZvfrMU4CuypCJ8wzq/Aog6sMCgALAzpyFBxKItKG0UGOoEryI0FLDkt2AxF4B2lwsW6xkHbs6Bk7NSpCNJeHIl4CJzLlSGAJg9KK9XZlcaDs/5LfZN7G4R9IbgN2yDK5v1ot3OrBRLMJWWadKYiTlXxx3+M0DaNiwR4WMhOlnSb0fDvQA7APhhd+XIGdZ6hjFWPne2yobUUUMYZXMHpSgqqQc8og4wMv99+92lRF+zMHNx6vy1zuVBSRVi5QorMJBAGs0DL99OzcXy+nf1vcBX45bpGohxAVRV1VkbNwsFz7iwcDPH7VV1PmEis+3NxG26pEtxhUREjCOLxIyUHLq3rPPBl8UD4ABcwOKSuqCFs0Cs7hvZLphgbr6xGGVeAMkaa5WA8SCi7r0g3m4YJDG/WpTrXpmmLF2KBawAcA7Wq5qf5Ypbfq3LI7AYAKxhKQZIBHymTNnLpchXXvUTB1ICjN0KonJNq5RQGg+KnXbc2Q79xCF2/vnnk/+6OWD3M7C2lzmIFYsogHnggfuTN3ssLO9El9P+4Q9/cIAo4Kj8U7Gi68EAn3vuuZ4rrNxXAW/t8+KLL/Z8XJlTfelLZ9r/3Xiz7/uLp5xsDzxwHzLfR1xxtu0229uee06xxx79D39/AHa2KzCihO0cM3a0HUEZJDGyd955lzPAkhvL4Vpsp66X++6/10G72ipA/Mc//tFeeuklB+qTYZtbW9sdbIvdVp7vFVfIGIz7HPc/5UkffPChtP1rbp612267eL6uFgnKGZ4yZU8755yvA4wn0cdvMkbHOpjdeOON7Dvf+S6S6FMBvhmbM3smxEQQWLj44u/DfL8J2N4CkHwJP7/rgbGs1x3Gz4Ud5FB0DEHu/JWvfNkeeeQRJND3E+iKOKB98cUXXXatQJgCECJKBKTfffstxnYs+d37eYD8ySef8vaJMb/99t+7akT1n6ura535H4JUfPfddwUAj7Hrrr0eBjhIW3N5ucpHMl9qa6sZtwPcbOvKq6/qs1YLnEH1WtR9b12+Fst9H+gIlAHwQEdsrdpeyFOOv0T6QWZ5EGJQTxd5m1yBWRzls3JgAsnVTrDDjvoi0b4UpQcmWVMzNvzU/21jYRWvrEJKJ5v7FGUDKDwPs+AS5RJyoOf3oiK3BxBKVuyMJGAyBKBefyeQHquAvHCtL8y0Ai5d8MoVtkileo1eMagusy4SnZI9kwPsQNjDnQHlW9x9AHKL6LAX/AYsiO6vOr6DXoHfFN8F1MrdOZYCaAKCewCwzK74XYXrZWjl5YyUm+s0bN/7txb9QXkhtSUAq5AxrmN2QFtketVpwXM9cALjbYHcIP+3RyLtfZb0O2DEg0Ergt9gOBx4ewqNnw+x5YG03HfKMZNEF+bNarKRo8fwIOcjjpcj53JUA/UUW2faqKq0XXn2iWYNfJZuYhESI0eqOXhosuio4IFdBsBr1U1hpXVG10LCpYOdlAIfw/ystsOPPdn+8KtbmKIEasihT0RgIrubyQmezzTuKhplcZ2Rj65a1FKWrNt1qBcPQML0EYHfIIAoA72sG81suOFG9szTL/hiVbJnAWAlnagMinL0JEeUWc97b7xlSYFdaorWUF5GNVHTLLB1bw4VPitt0pQPtAaNgBRmBFeVSgOYkXGUJM2XX/5Drw9bADQqwKK5KeCnvHMZT+29916et9rY2ABIPQPm8WkHk5qzLoneeQf7xTXX2qOPPWzfOu+buEK/7KBW+cOa48rz1fyVK7JY1DAH+JxzzvHPBObEAAs8/ujHP3GAfNppp3ru76xZM5w1HTt2vEtw5QItJ2nlvupa0vNULOlhhx/q5l6PPPyYqyTEcIvVlKxbzO/jjz/mzKgk3zL/0jN75syZzm4qH/qxR59wQHww7KjY6athQ+fMmo6BZZ3tj2x6L8D3N879uo3AvfpwSi41z19gc+fNsc03m2yzcV2+DXOuibDhZ535ZTv9S6c5CB8/YZyd89Wv2b3k7+r6/Ps//uZlo+IA4E8dcaTtudce9tKLL9v1N1zHOemytk6lPYj9JeWEvogFVrDs1FNPcXAv1nokLt0C8GJ/JR1XfWKZkO26667Oes+aPsPznkeOGGUPAJhffeU1O+roI33/1wJ4hwJ4VTM5CRC/+mdXWWPDEO/f8GEjYKSv8TKYOv8C6UE6i5Fz3Gj/8z+fsVdfe9n+DIscLKKKNEoZAK9B1//q39QyAF79z9EKbCGyHnS6WXJ08qCfOPIcufLBGXDTbLRsGzeexCg7+MiTrb0LE4rkcABePXA1bp3cWMXCxJVLBoPciaFKVWWtm0rpZuaeBmEubog4xVyWgLTA8AnTlYhMrHpoWeheZQ4BMJ2BJQdQ4E3tKt4DQ0BcLL/rAFJAsVuF5mFKBXiV86uD5ZH4hY7PnlNbrJ8S1jvOlayeQyZZ+b0uVybHN8+O8qrVi6xZplaRKv4hc44BeAtJACsSaJU6isGIRmSEpTJHRUfnIH84OH3CmyEDLZDpknC1xesRq60CwAKpypeWJDv4otcs9rEp7sjLMwXSQzcRcvl23ykSOuQGB2a/4cdidorj7N/nTFYpnxkTipZW8nji1T6WrIX97/Omz7b6eNYak5zbiha79nvfoJzSLPZGNLya8haYYFUw8L3lslbgVC3veq0cAZVD6+jE2T050fY/+HM4w9eyGBtCHc8a+831Pybo8pbFU20Wi2DAFM9wr+ri3gNrQcqFnOEVfFm359/iAbC7KLBQFVgV+9sF8yuQoMX9/vsfYD/4/uXOXqX/n733ALS0rO69n9N7m8JQhq6CXgsaYyxYUDBKLGDD3oKoaDQxGs2XaHLlau69mqvmGjUS/TQG1GCJgI0YNKL57BFNjKL0YYDpp7e9z/l+v/W8zz57BmaGOQcZJsyrmz1n7/22533K+q/1X/+FqFj/8ADRnPVQFk/PbBQ2cwvN3TOilCNgTlKtEdmZpqRMO3P9we1gC+yuBdpxohQ6rpRdAeDXvnYZ634WWbNPGQn2N4JHKb5Shj/zmc/EOqdglBFSo6rXX39d1K6VGutv/+7v/i79BurOp532hKBQC16lJG/cuIF+fDTiS2ek88//SERtjz762FBktm7vLbdsDIB7OuDz61//Zvr5T3+SHvgbiF495pEBBLdv30qO688QehwmYn0vSvZ8O117zfUw4RTea4V2vTo96clPjLxc6woLCqVjC6SlDes0Mu/Ze3X8SHF++MMfHgDeGrj+xvxaacMPedCD43eqT5sDbA6tVGYjxZdeemms845V26WMRyPe5lBLjbZEkirYRrE93stf/vJ4F3yrhi2YLzTq8847L9pM+rPHNR5ghHgaR3YvDi4j0ILap5+Ryxhdeukl6aj1Rwa12Wj1ZmjQ/QODcUyj7eYGrxnJ92R0WJEsI/2qPCuS5T1qUz3ucY+L9y996UsRxfd+/J3PCsspHHBGgGepCtKJc+Be9zqWCPuz0xe/dEn6MfnceSue/BJVOBgBPjjrrLwFDgLglbfhAX0E6Wwtgky8bwN4acfHCJlikA4ccv80vqk1nfniP8aEWk3eJ7l4XQPkt7anbZQL6IE262IxN8MiBiC2NI+TXIBSWmRqCvAK+FKlNep3mqvK50ZcBWh8wu94NYE38WAWulIoqgKhRmLZL2BfAGBDqBEbzQAwavoKJAF6gkXq+ips1aq8stgSXmUutyIWrE5WRY28jsihFSdyzoiES8VRpdncXVWaAcFGeq3m1EKeYkslbtVaRYOTIDjErcwB5kBGf2Urx73mrRnsRoRXOrbvAmGvKa6/AvERnDWykid4ayfHMUpEPdBuoX9mCmjk+lYo2HIyRnqrE2cEHlHvfFG+hyhZ3LR5NwuUWNIT3JVGJ0ahoS7gyKBW89RcWn/EmjS5dTaN8MzrY5tT/8JE+tT//lNEQhYQir6W3EzqByM3vbhTGaoDejgcvPi7tAXouwy0uRnU5BePTqec/ntpYPhBGFSMbSaUgd6pdPHn/pIc9JsQW/k5TicixUwY81LmuoaJbkDRZYDkklz31G3PANgUE41a83ndnFelgz784Q8DWDwovf2/vwPjnTmfyeGoo9cDip8U0WDrdCpyJcXUf38DoJBB7xRzOSkz3Wg+AJwLA+ee2voH73vPLWCKlWuLIFcQa/+bId+8u1cqfQ0q/WzqQiHYz40Uu9AJhmqALMviTFHHvp+IoL+dAWiBmFM3v/fvYHCpX4LzvpUSgG06zlk3pe8LSru7Ecnj3dI+rQwE/54m16eLFAv/zrWIWd6xY1RHdxGeAwwOAXAnJ4yG8jnr4Sz/NjVDx36+fnQySPcSRArePGfolESqACNJJhffzXPP3QBa7z3SEDifm+A9R72zpzzuHQBtO7n5e4GwnxXxulyiKCu0+537jhGl7QFICmB7TFUDFLu1cz+C4G2A0E6OKegU0Kr+fP7554cKtpvHqWE3zXKenmjTuTjH8QBQhbiM+h5LpDzKH/3o3yIlYjXUccGtgNT9vVavW1bJvJFk06K4N//dWz0nz+W9e83eu/flu7ZJVoDOkXWrSgzi+HzEIx4Wc9Qll36BqLfnipmLV4koNFPrDuZfHZyDlt8CBwHw8tvubrJnmQAqT3zUBoqQYvXKl3l7uXKRQ8ek3sIkNEd+V/vA2lQbZTIaOS49/WnnMPkemUbHUYbuOpRoL1Qm1giCvEHvnZqbDPqb4NfMVCM5s7MCLeq6OZkB8Pr7WwBSljUyJJtFq4K+WyjNCkuIMhV1qujMqkZH8Nfb0HgTGPr7jIszEKzAYNQIRSF2KbqamZMLyiNTbimagBwT48nFTMzCVzmqGpHSSok5js9JQ6UZIZ4MZomYktOrynNLH98R/S0AuIBdadEi0Fy71wtsYM6gJYfxGaCWfaVmqzpdoWNVm7MeVcnprXJ5udrFAMCZ2uyhy3377xIJ97OIfBfHADdnG7sVENzBQh8gOUCvpaJ8VV2E/WbqLPSGe8kNniW/14V9HENkcHht2r4Djyxy1u20Zw+gepCE6p7atrS448b09+95OysthgH01JZF1GCLc6GUr/LaFNraJTrttWQauE8lO0eip4rPqwi/158dFktDrNxz7stRerlypCy1x91kQN7DLsN+2jzXVMZJYx6yOcoc1ey11/GE8WOKReeR0Pz+NE3ProeJsBpjcSgcQ52dGJpdN6dNN/8AZdcvponRa3n45q6SZoGRV8MQlaZbIsDNkWBHfdma+07pP/eMh5QNccVl8rYYUSNVdk844YSIOL3zHe9Ko6i8D0BjHF41lH6PGqIXY3h+65//Ka1Zf0R6yum/Q8rLcPrgX38oT8gMVNeLWYEEYocar0vPd/nGaIj9uQbEVeY5b4/v1e/vvOdY+nF5v/OOfFccqdF++9iOv/Zrk2nEQiVAMpJYmAXlvIWRVKLBBSBZNmcCh2xPD8AOarLAV6AlkBxHmKkVAOVvTd2aAvj1Q0H22P67C2Dmv8OhXUWY/W0BlkYwPY7XJONKoDYxzjFxYitSJUBzyuoIejYxSvKVCwDtIM1pdjbnAwcAD/puBoDFie6aXzRLIrc2cuwVF+2I6GkBseYtx1qI3dGD03kKFoZsuoiGIo8sJVyAOD1JLV5yaCOFiesVKPrutfpu6bIMSNFxganh7+ZwavUNoqTPcR75yIeHurbH//jHPxF2m8Dfa/Y6LYPUJWvPNpNdxuB74fNfQNmmTSFmZWkjAaz3NT0xifOxK8CvkV+fSS6FlkXCyvVlBxkpK5zH68o51AYZbDdHdhYUKyA4ykLSV1avGYEyfioln24kj/prcX0xD0S/9n3nv5fmnl97T/61nmCv891u5sO9X1ReB+O5lnnVedagSAt2W8s43/AsFlbxnh0wYW9KBVTk0PPG8pHttl3ZVruYd3u/nBX/onmeXvHBCHb1HnfX38PKr/vgEaIFrJOr51L00ENPrWSGjY4qdtSCZ5RvnURqgFMjfz1MxNJnRoaI8jGRzzPpL5rYujjC7xG6mh5IZ73mv6cd4wDbttVQDuH+Gg71FGI3o4gOiog6Okisx5sntCodt8pTrR5RAKLbbrFYlBxYj8VQs9au0ddQI9XWEkA1VEuzEec5vMsAhkF7FlTy26rGbwQjbRLFFYJqnNFyRKcjCApIVNXUK458Z8+bbTtVnFsBvBHdLSWMVHmmadsFwJRpSfy7hZzfRa5zwXqlFd3ZaHaZJKI5KkxQJ0Ie1yB1kGuyVm+zGFeIVjWMdRwBcY+VQjb/DsqhgJh7iAh5tHtp26qWcONv7zdHiMtHio2JkoMWnq+wsVB7FOsc286heF2B0CiLVd1PqHZzzFYWuQE8G3WMkdWUQdqx+eb0xb96B67dGzCwyQPHEz4zvi314sGdoZ7iAuW1UFaLaxGEex9GA6zd1A2oHqSu68TEeKhp10C7syVnuro1mlYGegMEzxc1cW4PvwQ1jDMl3v2ilNTBbT+0gGW1qgWpNUcRWxb07DufZJXgVjrsHM4yI72tCOUpbjWwehjaM5799l7G0uGptmMgPf1550GBw9E2tyqMqmmiETO17RinOF26+PfkpvTPn/sI4RqiHNPXpo7BKSLAozjeyGHDqNT4EufVmQiGh0bS5q2UbjPKgFMqpoCqjzScLw0tgeWDtv3Q4Lc5ZYzbxlbSIZbAfwYBZE9DLzz0sEPSo8iffPCDHwTtcjCEeP7X//w/6DZMpl6ivve5733SOWf/bjrvnefhdCAfkZqgj3nUyenU335iesub3hJ5hQqWhQ+PcdxBRC0b0rNQKTVgzTN27jBHWJCRo2TZpGremk2O/J0OseIwa57nynx32/f8+12dG/v6TIpD1MlPICEAiXxEo5NNkfPsVN71Nhpu1X097Z3++6X227kdu3BMm1I0sX0b61p36sNpMW/9XQDNYqyJlTz4nX5Fd8YBm10gt3+8pZ5++9/7DAVrOnuMQApInV8iGhu2RdlvT2Zwc//9dZnLy4NAHQDkKVTz2+m3vTivJycoXdnP/ZKeIJutje9f9epXMg22pc8iSrXhxpsQtST6DTD2PYA9bdJeab/YL1qwF48mAnv88cdGvrT2ou3n5vhw04aKNKqqvNodcFmx164uLcwp5ogxxLMGyQ3WQXEUecxSwH/y0ytD9TsANtfXjcNiWhYB12kJvH6e6UQ803w9B/q2u3lOu1HWZDcMhxZs9dkpBElxLNheNUCqToy8Vf0yokFL81Kk1LkGxKws8OW/GMntnLCjbUsa6rXuNQGt+hDmKToczIEdnAeZmzQ+uhW7tzNEatMi5bI4RTvfh3JONSQEz7ed3/ftadiXHKPS9nV82dcWeMayJ7x2mQ2yRLJauPZxduDku97bDLDnazkIgPftWd3Nfl0AMJcVANjJwEiwnjyRoVLIevkQtZoxzwIaD3XcLGExOoZxObAqTUMV7hw4DIXPznTWS/+ICe3wtHELNNiB9emmW8grGR4JwSPXSSc8S5K0M5mG2cuAmNO43KkP5p7ZLCrl3811duPvMmwzPo1BlksFWVKoAtXFA9Wc7+rAq8Bl6DhVIlfSnnOE1RxgacYZILcJ5jI+D/AsAHZC1TAWbAdlWKTFOVsx4hTeEegKgOvQmxMThPm/rTRvqxRo6NDxewWyYkbAC1uuifNKwQ5qcwXIIwItgBSsV2WgGrTn0i5h/C11rfALVBTo5ra8zUQjAHRaq1Sr/W32QhP1Kd6IuPU8ObbtlCycAXVJRY524O+YZGKf/Bw9Vic89rmpyQCyc1K1uOc1gJgdN/4q3XtkLn3wza8hkq34Ge02N8H3eOIntkY95EXKqWBRshjjrSfaL2CZn6JkBAb5SNdglLm6DQAW5NJ+Al2bRYA7Hw6R7ACw+bureV8ArED2wW1/tMBeALDPjnriRiAjUoLSfBvRlCkjOjVoe2uOhlWyjvIor0h93f+NiMfR0AuZw3im00YW29i3U0YDIJg0jdGt16FLcG36jyu/lMY3fyd19mUa4RTRm75BvFbQGGcwEOo4WgaHqFvNwJ8htSMo+uEQzArwlgprCZDupFBNJvuj+VZ8zgIA84iN8VpEYqpJWWVXDV0N/16MmV5qdwt+TzrpgUGB/ovz/jd7tUfpIz9TsObNb35T0CHdFMB56Utfzmd/HMa1a4hGlarzoSatMbZqBAGdSUSyxlIfecQll1CBnZpsnHxlTXer9zJ/HuvCrvSOPbVL029LSsxKQHB30FyJmGH4By2TLUfzMlW1CPPkSyrtXO7Ja9+/k092oN7OVs313pepSr58XmPbUfNHtNJxo2N82kKsB/C2t9b3PgtNNwIBlWMj+h5gqr6EgA/IVijrvMBhB5HxAiSkQOf6yvUQ6LJP2xf83n5glNu20WmVHT2w+Fing7pdRYZLxN72K5TzEpCIER22wt6ewJ6b1f7r+VR8Fmh7fK93G3nY+fqyOKhbLhOVI8flmc7pjTuAt721Xi49l5/RHKJlg+RcBw0fB6OvdmuVxrY0p+Y/MzANxl9lE2L58qtM9W8l6NDZviNddeW70tpDjkj9h7wszSwck6n6o9txOMgM5ZwE0epRGqaHdRMnMxZnWwRNCuTGqbSC9vfepOiPwyaQiSH4NSdeMOzm9/btnMqAVhF/R4CmYnG2tWOcr2A7CIBX0Hj7f9cqcicACtRkGC0nr+ZlUdEjqDTWq6XTO2BMUm1rJZe3pQ9PMINnng6EAuszXnAuHqXBNDaJgbT6KGr8bk3rjjgUCjQ5X9KCCwDWLoX/28o5wnS8HYdodM6KimvUp3lrClbmcSoIiw9FPZxHNq7nCruoUkZuBsBVdFX2TIs5v9hpAt7FOa5GW9nPjXYGuiOfiMkixKUqkKg/zf9Jd24h2rtINHeBV47+4jGF5my+r2wQxa/8exGRq9aeLHAVKs9xbZlipRc9ouGeIyLRhkQ4ZlCw+U2T4FUo1nqn1f1EA9A+EbO9nYU4R2KXppfYrwK2+d1SUbkPxN+RA6VXX6SYv7dWsBEgF/8cDNcPmI9j/eQ2jOMSQc22lE6VnMvtJlAdZAKaYULqxYhq50fbia714JHslyY+eXPqmB9Pn/uLt+fG33BdGhjsTR31SeisW9PQ2qE0MctkhsE8P12j1nA/dLC+tB0+vXTzDpUfASiCWK/DSyCtmAhvpkHr/azxuznBdbVaaDt38uzN/65JndqNDbhTxzv4x6+lBRoe2KBeZAprnody6Rydb+aYteFcElDMMTbaWjuhNg+k8W2i0ePS7zz/j9ON19fSYP+xRDKGo342BIHU2Y8I0/gMfXCSvoPDZABxvvr2tGPTL9KVP1Lh9CbOsQ2P+BZyhwHCEzuYm9pRJT0sbbqFurYA7hY6Ub0NSmMboBvKl9fXSpS6pT4Q0erMoFnJEv5radY7eNC9A+BMf86RAqO0UReYOcz6pJYuecub38rz6Ir5+hGP+C3EZ56V3vimN4Sh6XphXVZzB8999WuZzlCNB9TOTFub3cGfwngR8E6NbUvDa1dR6/NDcSwFf4LiGXydaPWmdm4y1ipD7bY3vOvC8usZ5IoHea1BBa2iKRpZ5os63wZNs2wlutIcDd7t9d/BR/hr/plrgc8x6MIVbVcwrDKyoEMF4wN723NEtjn32Dawnq1qzUUVfZ4c4gN5s8aywFCV7PXr1zfyhpvzkQW7xRM4nV8AACAASURBVAnivwXCAivbowBeQabAKuwEadsV2ChOIb8r4LfQy/PfK2s9j+EzCmdTdU4/8xzOLdqFUSOY61JF27rPjtNyjZZjOrC3PTeg/dQ5StXyQp+PHGvaIDu1yv63D4AbgScDHNp24AGBbQsRmc7269NjfmuSPOvR9OOr7p3GptaH3diFEb6qrxeHxCi2MeunNioAWJ9aJwELLMZYMUuQplr1l/UYijZFefY6XTZs2JCOOeaY6A+OTz8z71xw/opXvAJH+FYEG4ejz4xPiGmWvx0EwMtvu7vFngW0RNwuFmPAr5zeiASbQzsdEZAWUEV3rzUfoa3V++nQw7wPphef8ydpxySe0TreesKe7eTfzQtuQbxboU31jyBQgciT+CqMAaNyoECNyKBXhIGztDXyaysAbLS5eWsA4MqDZPTSe4icX4G2dpUAOMBaPmcWehJQGuHIQFPxrkwpZscAnJlabKQ1RK8qtBRmlwrLwswqahtgWNEqShvVfRFlitq+gNwAumjyGPWVzZl4l/LcgvEYWH4XxkeIVHEpMRHZPEorRrRXVAw4U+zKa25Cac15sQveuJNJzGNNJV0aUd1snDeec0U5zwCYLEqZpuW3EUVnUaoA8AInqkF/boW6bH6TEWsBsYA5SqJEfk3lRGnKw865Nvmp1aE39nZDrRqlHjC/78cAniP/z7JS5v22EoLvoV3aF6ZSD+JoF/4JStHmU41Br6HNpmbHQkxHRc1W+s2OMRwqUKDbmMCsTdrGd7IVgmZjrzVq70Qbz5HnzH8EwLM4R0A3+Ue0dVuIiPlMfz2G8U6d9uAfu22BXZ0PDUGqai7qguI2CRBCPyme1fw4xk7vWoYilLd51FTP/EPEbk6AoUJKxnSu9Y2fJFHlKNfcpl8QsEKIRvo8KqUT29NIX0vaevMv6Y/b07e/9WmEV3aQw3cdkS0pdSyK1qvtXktU0v6BkygA8A7+jQIy/d/ob0sN44oTLBa5+AP0GWcKdIlMLqnHF2+RYDQEZsxrpD27MBpGyPW11uhv/uZvpb9457sjNcax+Ju/+RvphS98YXrb296KdsN4gOCHPezhqOk+I73+dW8IY7mdB6PxJRDW6TdHXiE/jKiyUeC//dvz0zmvPDtHmUbHidIjGhFbc6wjzKfq8z2NX3/z6x3fGtRSLb3eHGmohVLuC17w/HzV1fy81D3yvLvz33ffzqMAlFE/n90kisR2BnNbBb+qBD/rWc+++178Hb6y3YMIQdQHPvCBqF1b2kFl5uJI7sCReyBvc5MTaZDavZEbTQT1wgsvhLHx0oiglVzj4gTwPgvTIZgzRNsEESWiVmjNgk2/93P3LeA3U1CtEV6xN2JsrGx8lgh9XQZGlSddos35/BngeC9Ghv3M63aMnnvuuTjZcqTwwN52339VQz/77LMDBCuq5qTb12gHo/il/zbPqbZGdjrmlLgcrTcCnEVnDADJyNqarv3F26DMU3lh1ZtYh49BdG6C+u4jaW5sPKv+Y/vXNHyhQGtXC4ClQHv8iEWt7PE32DbOvR/72Meo7/38UAi3n45t3RLpl85Xjl3XnQ9/+MPp1a9+dTh6ajjF23uHVvToDwLgFTXf/t55iYKYiavZF5NpZZlWa35WG2IJ7V2QF+QrT2KJ9h2d0kRfOvMlb6SDr0sTKDwrZ9XdMwQlCnoqqK4dsYfeAdQba0aAo6tHbWDBZyPHzwirtTibmqEBgCvXYFExLD9pmD3i2ZyQFzm4zqVtRGFNKfHyHbceImr48o+2iOhylACZvAC8gs1WIq3SnhcE5/wt8C2CX1lgwjzXHLEVWJd83zaVujCsZ7qhSJLnKwBuQwwqyhyZ6yujMoCvwSyOa3S1YH19DTrceM1PKfRURZmD4pxLLZUchTJDRK3fXTajx6EhU7ZKNEpsq4K2NxzXaZP7JnIOmW3+4F1mShsGviJjWTzM3Gn6RNwnExRIckGAKKWcz+u2dVBlMt2bR1wxEYuhmS+mGQBLsQonAmWvBL2L5PoqPNIjNQcnxFbAzciQ0bxb0hoM7H5A8N+zAJNgklrx1Fk+uA1q6vQ8YltMtDMc3AWsbWAoC3apWlbo1pxeACz1uaPKWZ6rAHBEgIuYj5F0lSNt6yaq9/4ejffE8zcAcER87YtSZ4sjx6g/uaK99BVywgVNbeQSLNRH0vTYqvTUM17H/HOvtHETEcM1R5DLhrHej7I8z58S5DFW8zjS2cL444vZUaKKKr/Sh1YPAajnfpW++k8fxBG0HSfezQA0coOh7/YNrGHuY3xB21poNd+PHDYBMBQw56s22S8MFCl8BzKDYCkHOM8TDbHDJgp0DyI0ETWRLkODDo8MRrT3oQ99WHr3u94XNGVrnN773scHUBDE/uLfryRXe3WUofH17ne9J4yOOikezuk+S9Wjo35oKPzipJgeS1/66lfS6ac9PuoGy/7JEba8Hi3l0S4Za86BSxPcLiNop3y22/mu+X6XNfiIdMmKYm6UfhdKtlyvRqftYMTltgC4OZLtSZuB/bIu4k7e6bYLTWYX5bndaEo8R+7tM1/4Qnruc593N7yHO9oke2duCKY+97nPhRMnIosY1ionl+h+s2P6jp717vM7aKwA3ynWYMtFdBDgEAA/97nPbShNR4TVPi7NmTXb8VoiiH5n+3iMEvktFNOYdauocLnf5rS2YueFXskKNo/j+YsImiWrBD9+VsTEMnOBtBgp0nzudZVnmnOA725j8I42yN77ryXonvX0p+MQ7m6M3XL0DGqb7r1K8Vk6ezXv8kFOBUT0DQAs+G3ht52dW9K1v3wDa25PWn0k1QBmB2EJMQ9OzKd+SmI6HwYzL+ifRoSw902pFERXomQrA8BLQnWey3sVAM+Tbmf5mF6cV/bRCdXfZT+yyFx88cUxlkv/cH1fyXYQAK+k9fb7vgLgPAGZV2r0hSmtEb5zeLWrdohSU42yRG3D61n48JhQa/MFr34r4HYwbZ8gJ7hrKANFQMck4ZdB6YTQ3AS+Ro4zAAbsWWqInGGgUxiPgSnFU7u0Q5kc/bjZgGhgvYqyG/Rd5y/zfpnkpOsVh3uUmwxesV4sfhNqyRUgtnh6KD3zGaA+KNCVXDSZTXE1wvIyYUt7DoEtEF/M1wBbAb5p07Uhcgu6AXXkq/qK/F+iwIuEIAP4CkCDWlzdZER3c6Q5Ir8EVkSxWY1xSeAqFlZe7exbWCqFTNdscGc/QZ4IPYeGaETDjeqKc2W0C2SdgyqxLgFtBsEAAx7FAjTPaGcp5EZ1Feby5T6WZeLdqlBGWb0GbVGPC0YN4aBdUoPjgRbA7m9mUPLuVCGTfWYncTxgJLYzKUYuNR66sbGZ1Ad9fA05hvNbbk0jGMSffOFL+TEPauOt6dDhobR929Y0S2MNrF0NwCGHR1GN8Ho09R6BT9NLrC8Fus5vjAJLkS7gPBS0BcIHAfB+nYUyAHOhbQbA1oa2ozHeWs37JXe8NpkF3WYZdOlw+twJ6XFPOJvneiRg6dBskHKYTnLw58z7smOaDkz/nkG/oMcSKmIpnOBzrIdzO+ZTJ8JbHekWhP22Arw+TARhEwvjdhbyLQSLJ1NX/yB2IeMhnG3QdskDBjLzYtw4l1gyJeRBVraI7s8HsDcA7HyimmzO8zNVH8YGQkiPfdyj0+NPOTX9+Z+fRzmVUQzLtig98sIXPh/V119GrdBu8oUFgjdcvwHD+pNRFkZQW8rHhGEK08gc41nSHDSsPvvZz6RnPPOMaJIO9CYWioXUnCvbiFrL/tkDAN5Tw1Y05NurbnDHn0dWybZma6GEjuG0u/yKb6XHP/axoSxcStccOEb2zkZ1RNGYa7uhNBrtMzLou5G3Cy64MD3nOc+94811t/3l7oHEHGvR17/xjXTKKaeEEb0Kp47lgXqqqHjDUX23vbc9X1jJ78xKzCl9/vOfT2eeeWZDhbrk/RbAH6JCOEAWza3EEVBo/9kRoB1h5NcxAVTCkWjps6I+nUXuzB3Xtsr2zkrX35xukPPT/bcAOOaOihJdItHTgKLy7DSUvv71r6dTHncKZZ5cTw70bff99x/+4R8iBSXTgeeDpeK7KWldvf2YQM3WdyEjlzU5q3JHWlzEOMwB1pC2fB1icN2b043X/gG2IOPiiPdixvZhVyMC2NZP5Q91O1yHQRQC4AUjwKzHAuBgEeY2XxkAVlRNyn3O7S191+OW/O9I3alYCn72kY98JJ1Fjeiiqj5LQGYlc/NBAHxAjx07ePaAadRJTSBziz8pLI+xp4G3CHWhvjiAIXkUlIGh9IwX/RF0WErcjFL/FQTYPbQOHj213DBupPHaEbuo+zo2NprWrsMAoMZeUJJZPGogkHrkF1cGo8FIwWBTTlQxSBo5rRVFtVmt1OGZc1DZOQdiYiAIgLWHgvoMwI1aeeYfhLiVQDfGcFZ8lmoM9Tmhbu0oLMJSMdh3Ab/W+tWYbiXCLOIz+tkGYFtA4GphhPsCAJv/K/25OforQA+gLN4MJWevi3MTiYqUR1+iMoFYRH1FxDknOINK82by/biFHz6M8Qx23TL+ywuJv23Vo2B7h9AWvzMXWQCs8jQAd4F87kXzlRX0kP0CHbRm3rTtJuitsEi8c5w53oMJIAD2f/F3nsCiBFEUcM4TcDyzEqkJFoE5f11pcnwii08xEepJ9L0DD10XBm5r5OLmGoVGrbu4oX7aaYjczXWjM+lvz8TA2rSVnE76FxGixRaFG/j9KCq9GCH1usCpKQ+tcqp4+1EKqRqfBfyW4dqgaFeg+IAexgfwxS9FgHOET4AZ/bnkRuJxkrrVBgNlscU8otVpqP+B6VEPfSmA6eh0E3nAI4cdlmZmp0J9vY3+3cb8M28/Q0V8bBoFSPrgEGyUufEFxK+gzc8TRZ4kV8l5Ymo7fRF6ftcmfndruuRL7wW4EREh53e2Jo3LHPuijWAqBUZeAGFVqx2+0KD/KwLgqk9lZyQOQJ8BSs/6zcxvNar76Ec/Or3nPX8V+VUaGVLPHvOYk9OJJ56QrrnmmojsPvjBDwYoXZCu+o+fhUPBlJYoiYLh0WXNT+nqlm1BibYD6dBPferC9LKXvTTyf2XldMhLz/SV6BexNQmP7dR/dhoHuzoldjES7yQAnOmdgAIMylYMrIGBwfRXf/VX6fWvf33aAe2wg3UxT4637yTZ3+yBXcuS7DqVuKaUGqwakEbROnhuRlA+/vGPp+c+7wXVszkQJ6G9Zx86d7z3ve9Nb3zjG4N5ZFsYBW/UsF5hBHP/thruOyO8qudWtFgpogImx/IYolgaFSXCWgdMGBApwkpFSCryL00pYpF3fPsegQdTqCp2SET81E7BONFOM20iosVOKCvYtBkKpbrk+pY6ybmeclab9h4E7r5Lh333u9+dfv/3f591o6qCsoJr2H+77r3/fvKTn0wveclLor+axiJ7oQi5xXPdaVpc+mPJDs8AOM+7RH+Dwomthk3ZyXp5w7WvCefw8f/tfAIaa9P4LZM4yyiHSqqSit91bbWgQNMvCgAOMS23zDJd/voJA4c1ZpB0OOn7rjPnnHN2I11D5WfvVQdJpFFxv0aJbY8J8InCRO05t2rZj/AgAF52090ddrwtAE4ADMVe5PkvMLnXibj0rrpvmtrcnZ718rfRdQ9J49NI5sPzn5gjmd6IG0pyznk1JsF2jIGaVN7w9oEbQw0ug7q58NBJG8zAxAFhQLUA4PBGVhZBA/QVB79gq2qyItq0IAAm4uNBAgAzmYaZJNAkoivIpYvnskECT0EvQLjk2gYIBQBLjywCUWUoeH4jv0ZF65wnwK8gl/GiyrRCOwtQoGuDVQRY8Ou9cj0KxFriKGjGRD5L/nEwCGe5D865QH6hwC+mgYqzncWt8mfqZDvvFA9zLsUiopOOnB0AXiGnpH0FuxXFOqLuinNxHnFhL8+Qa6lx7YpyEfaK6/O+5nkndTvArROSTePppTo7RQn8Z2ozgdFrnDuDSKjsnDco40yGUc+4kUNYgeDmrs0C0wUVReXvMBJ9xryMAvdT628RGmSnIAcngPUS6UDQU2fTWpKoD6O9jiNi/P+e8ZyUbr2Va+dCt29OXSj2zo5uIicdDzQyzpBks0exoN3KgVDo0NlH0OAP5KujT3o/uwLju8OovCddQyx+DUDjgp6fUxkHYSDRX+ZkaKA90Nd/Yprc2pOedNqbca6tS51Dh6Ttk1PkH8ldmcKJU0NJuJ8+ynyAMrH9c4I6mHX6cT81QWsT1O2kb23fyGGZ6gZwbM2QF9zVgeLpwgYiO7cSDf4QYGwz89+OSuTK/qMHOy/ixn0DAMeYKGkkB+ZT220EuMy1zElGgPWkm9PrRG6Zn5NOOikUnj/84b8NIyPXXZ1AeKaXvNBnIRS0Lo7wrW99K11x+eXkGR4SBug8Ktu9g8MRHchqsRhJKnxzTBVGL7zw79NZZz0n5gjzK+dJnVgCwKWNnQddDZrKGN0GYO4BAN+Ow3V5Ty+Lg3V1ZVqlYLhQoM8666zqkMXZu+v15L93LkO1vKtYyV7hCGxqj12PFekAUeeWnO6qdm6oXkOL/ceLL0X1u9znSq5i/+27NweAz/ULUL2f+tSnRlTJ5x1lkYygSQfeffBt/93UPpw5ytYoLghAck2/5NJLEbJ7NnMiKvuAJbdQCw4F5ayI7VYUnwP46myUYVNRogvroZSNKt81Sh8FnTYHS9QWWclmOpVK64Ic56EChuelQeO8MBothbsoBJfI8CWXXJKe/vQzoyb5gbztrf9edNFF6YynPS0inkWor0Yf7ufZTk4gLrlTDnvpzMUBXRyPVcCJ6G1miCqEhe0JAL7u6leFOOK6oz+YpuYoO0SwrAWdoB4iUz7jOaIQtYjiWDnBUAU54RU9MIPflbW/gZRp6n13Y2N6r099yukR3Cl1uu2T9j/7pPcvAFanYorcd3OXD0aAD+Tev+Jrz8ZbzpWlllYfk0h9KnsEQ2SIAu1jnanv0IemR5z8wjQMEB4F/C4gsToPOGxDMGaeCKATIOYmx6nChVyXQNh+b27XDGAvKDYAHY0oh1ngJwEwoyLnqwr2cgTUzbpz7l8oEkFDdq12viRKGAqCgXAitJhzbOM+AJeqOzsxE8ZsAxkVAGywsgDhTIGWyijpeSly3KBfR24xB7QMImrPCXqz0WaVn1WYVWyrZlSY0semA4ZWl2PZ3wgK+XnQhb0mrqVuXWGD4SRFlFrDLh5xPtWUgzfcDIADo4UzwRuLmotGn6V2Clj9jhtrB9S2eJ062Wyb0BswDxnAyzXXCIXWBeXkJnudc1yndObIj7QEkABAmXxr/QpuVQgkLCN1uNVnZfTYxcr/FepKgE2fBuclchOLmLnDldciqzDyraqoAnNj/lKjKgwa1CcA6SKCCPoVFgDSdfqOggwdlDlqNyd6DuoKzIIjuNCTUPz9u8c9OSL2bdAtW8gTrreRP0h0aBYqa283Ajr2IyiXs/GwWaCt1bh9lNJLiCDopKkiw3HVtp3Px3NXf694KB08wDJaIM8/C3CTza0tkd8WO3JFiYYkAPhltqHztuB8W6wdnZ74hHPifZG/6UGhwN7ePcsuOGs41iKArQ2l8FYiltbl9hj1ReY1xNdaoT10sUgjPJ6mt9E9p9UBYA5bxBHTTl9Ot6Zto1ema264PG3d/P3U2j+fesgnntw+xqLKMRngNWtg4j1eZDw4PvY3iFlGwzd2uS0ALl8VwNZs4TdT5PLvbuO93x2YagDUctwKAOrXgBbTRX6EAFgK9FNP/20EyaDnMUfUAMC9OLoKYNawseTS9m2b0wDaAfaNWcRMnIoGWLOmJukDlu5BPEuwEqA0ogSDEcGrzQHAK8N+yggtxy65gpEPKcWXd/crarca/c5tRr6KEekxe6ibKqjv7c31irNaLnnqGFqlbqzzXkTKjGSz5WgZlHzph9I2b0/cYSUPdJ/23RN62813zc+3EZlffgRlny73Tv9xdqKsbFsCCSs7zv7Y+866/5Vc+0r6zsH+u7L+u2vfbW7P6rlUZZDyE67KIBEcawUAd3fekq6/9tywvY84/v2kPQ4zDcPyqfVQhlJ7EFtSGzPyhbRwgbtoeZSymtndXZRhl9OH1GAgjUlFctMTsZF11vjuXJ2r1mR2pI4P5+dLLrkYxwc50ZEXbnqhxuzy++DBCPByntvdaB8NGD1xPQjNhGgH6G1wGIrzRugvnYfhBTwxPfwRz0wDq05Mo1PUAe6j9AF5rjMAzek5VQAzrTVKZQtwrJEZgCenaBo0kGYvkMvldHLZmQBIgj8+LxSLXQFwlDMKIyvTb7MQlUJNOeKbq6WwfwWIAwAHxRlQGKnMuaZu5NxjXwdbt/q+1P0V/u4c9Y2byMCPgauCs4DSyO4CdX2tTdvZS0mIqPPLPQ5y7IioVuDcd6/L6GIAcq9H8ad8Da1MDJH/ax6ybSCduKJ5R55FhJ6zanZExEN4KucgW3JIml04LbnoeSK7i10c1FxHaJ8t5htLzTY6zfXVpIcTpRb0+pqR0syxZjE0dWA4nZn5LeD1LOU5mJsbucTSpMNAM/q+FEHNQWqnL8WFcIREYEiKewafeXLJ5RCKKEbONcqTTdCSdICYT0nDmMNh+LaFhmu3RBa/0znQat1BDOBVKD8/omtVuuCZ0O02UyeYz2a33ZoG+ofSIJLbk2OTabyOSBJewCmosGkAxAL1vmdwKM2oJKufhFfO28zAN6jdvHbKX74bjct7wqVk8FQB4BaT4fmrbtJ61gjIhbihbs0QKexaRz85HMbAuvT4U1/LQzwUFehegBKaBIzRti4GWCevoPrjpIPatOB4of8H9min4jVKxYsK+eGhnhvHeUcaRysRYXODawhotZBnPNBnRGRzuuXW76ZrNlyBeubP+HJzGjliTdqxbQtjuIWc4V7Ui6V4Kax2TwLAjtKdjc5deBW7jybuBgB3wPqwHScmxqK25AUX/H161avPifEviOxnjI8zvnWOCTqNZMxNjaWhNavTKM/D9WD12rVh3Ezj4JCCmRWZEdZD/KQbuqrbDCwAkHFad9RR6dabCf+zOKkKW2cumaA+cVEOFTQ3olvBWMp1JIvwT6TVMAdrUM3OQikkNWMCqmgnUUH3U1U2i3zBUpE2ToQ7HH4W/zA9qBISUpXVObKN+tT7d9sdiLgnAOC8ji0fRBzI4Lf0upXcf8zYK+y+K93/YP9dcf+9jcBg03PFWAq7rRJVJZ4e63IDAF/zOijti+mI4/5vmppZg203VAFgwa0AmBKVGl7B9cwAWJsx139eKQCG4Eg6jvPrxI6tEW0bwgkapbqke2MPhiiaejFWIMHx+cEPfiBKITlHT8IcO0iBXuHwPdB3N3qn0rOghJAJwEFe7DDy4Peh86xNj3rUs6nrey8osOTfIRgwCyBC242ckc60HcOkCxW9TDzOr2BUMV4KAI5SNBHtBSyx1rcZMRHQgUYjV9cQpGpNVai3qCqaiRvMCZenKgIZZYiqKGgrxm1EPoND7f/NoVXdVxAsADZfj39XwDPeqxJDqj0XsB3x34o6G9FaqdaCUoW7tE0sY2QElXJHC0Rbw6CmgC2BSvJpuX5r+/IK9WmDuIIqo6sGs30JdI30Ymh5Td6nANic4MDBQV/OvcjLEEhGnqHH8cLM22UHSxCpHdaG4SUdW5BdA9XN93G9XKP5jtb0Fvya2zunqqqiU7wL9mZA/nMcZ5YGqhlxxRizDcyRLjyuBkitxKFCfAgQGmCY099WsCID5WivitLk84rofAWKC7W8HDvXPTZ3WOgtTd3Inx6KrPzbYfvwD4USRMnDFjm/kbpuNPwJrX3pome9PKVbxtQcT/Ubb0GIGwNYKjS/n+VapHNPTI6lFqJDEYHW9ORQoQqtb6GiPeuZtMHDp7LSIMCBPgnsp+sPR4rRfiPApl3Yd/AeZ2U7BwXjoANaG4B4fhqFye4T0+Mf92r662EAjQ7ABKXYmJeCpQH41TFnxHcROq3TisNNRkYb/pCOXhZtqFsyPxCmBwDjoJkgyreZHCGOv0A6xwI1q7txKvX1IBgytzGNTVyTrvzZ1+gkm9L01EYcTHwvg8LSW/RfabszOFoO7Ajwzg9/bw6hnb533N/hvnP7hi4cnVh/2i21xgC94MJPpGc94wzmUJgbhO5Nq/FdMR3nohyJhTbN+nHiifdJf/TmP0RvYiz19w3G/NRJOo5g+dprrk/vete70sYbrk8DI6uCZXLKKY9NT4MOeNllX01f/soXc11Mpohjjz2W3LFz0rp169Lg4GCcw7xmz/fpT386/eAHP4jfvuxlL0tPetKT4vuoIQktWFNuzZo1EdlVcOYKBLAe85jHUNZpOMoEOYfmnLuFqEF68sknx/k87sabbsGZaV+/O237CCgaa//d6R725VpWOvmvFMDty7X+On670vtf6TXd2e13sP/uyxMpTugA0WpwNCb0/FwWiRKE7ZYtcf67MwC+4erfD1biEce/hwjwOubG4aiQwLIddt58B3oPYWDl9bwdQ3wJABcByeX3gUWCN9qbRdW5KIC7nuiAzOwi14ScvvDJT17YUHSXrTNnis0KnDgHI8D70tvuhr81x06hgg46A0UO0tzsADVXT0wnP+qFCF31piPWPyjduhXqGJ72tYf1pkmA5Nj0KFHioTAEom5t1YEK+BWURqxP4SQjoBiLEp9lyra2EW3EeKlT/9UQbl159Ki7UxI482BwyLk55Er+a4BAAbDUY+vwAmIEijFQc5g4ShkZBY78WsedpzHqa95tAGOBlwO7kuJSrKF6Lkvgl7MTSbKGWRsiUTQLL9WdpdmyXz9UbrVNNIY5P7ZaQ6wqQLRAi3MHzVuF5wqUhwiXNWg5ZxBC2JchCgDIeTRG0iOyqoIzofOsOA0AZgKxoPgiAj8qUau4ah7yPH/XR8i5DvGfDMgVtJr1uBxqBrBL1l2aE/waR44SSIFkK3SO9r4MpgAAIABJREFUIQeXO6LwUsUF39GWvmflvwW8F5HjE1H9TDN3M285ovLleisxi7pR/XBYALJphFDpq6LZRfAl9lPsKx6YT5hc4qhbpUKgpBiuy8mY/SZR4+3hWXegLn4I0cFDdtTT/VuH0wef/Dy8f0Oph/rCk5tu5VEg30afWrOWslxzM0R/tqfOQ9aEJ9B+IAW6XDvCvg1NmoMAeP9NSoVJoAPF3uQ80mpSeoOWxALK8+/sW5fmJlelJz/lddBdj0K4ZJAFbZBFr58cdecBKE44qGRltCCkhG5fvHRO6ehowWnVhaMo0p3MS5qCAYEIVoLRMnsLDh7+LeXePgLqYY6YId3cvLLZNDp2LeUUptO/fPuzXMsGhJtkLFCbemZHCOEd6Dlku4ow7RMAtjn3kD+6c8/ajZHDPCCLyDrC3XgXPvLR89Pv/d5r0o4dtLHUdGaDkRGUd29FpKzPmo2sIxgzk9QKv/+DHpDe+RfnoUT9tojiOqjneI5Z6KY//fj7PyQ3DPo06808qRqve8MbqFX80HTzLTel973vPemWWwCgrEHHHXdc+t2Xn53+v+/8a7rqF7/EYTuf1qxem+733+6b1q45JF3xrW+m737ne+nwIw5LI8OrWMNa0uMee0qId/0zarJbtmxpiOyYA/zEJz4xrUYtWMVRo9B9EYmQyt2LQ/nR6f73vx/iYe/BQGO+izqcyzcA7/zRu68AYn9HsFfaAisFgHenZ7ectljp/S/nnM373Nntd7D/7ssTyRTkqs1uFwBn5t6SNX5bAKyo2RHHvQdb7TDsOGotE4Xp0A7HrgsAbJDHIBeAuB1jXBsv05999iubPwy5ZS2JXHu65PvOYTdYFzpSLrFDVbJXlf/DH/6b9MpXvjLYRVaVOBgB3pfe8l/ut4Bf+ckdWIiGEa26Ors6PeGprwaMHU3fXIcxgEEqrRbgNEN+cP8Qv4WyOz4+mYYGkVTPgZtKFTgwbY7ICt6MtlWJsKoVW3O2lVzTBaho9bo7quyKuq9wsALAqs+V4eZxg6Cj0p/ALdSYAYpSfQXCUqGNuoqd9DgJMJvewzaz9rcA2AhPKA4bNK7CtR67yhmNe4i8X8E1B5WFCeVZ4Gu939Z+/harA4jNr20h8d98QwdYiG85vo32Buj1nEaZOWhgPBsiR0k1MDPYjbA14DRHdyO6mjnQAXxDyCqiy0ADBa2MQIeBz7mpOWzU2WB9DZvQKK9AHHYmxxP8Uos5Q9CoVTTPhWVFRGnNlaS9ObhejyI+wXDhAILzqvVtoyz4o4iXzV55Ar1+X85pAVTz8y8R3qBrcy5p1JFr6/1VANjmCAqyoJdj1DlITap5qJKJtukXvMLIFRTxvEPOngswN6+TnQ/tGEyt12xKD5zqSxe/5JwEDzI49i14ZgYA8/OT5OFRssOyRzPmNAe9OnekcMrEeXMfjes+GAHODbEftizqhqSaXX9B6jP0ft/jYWVPS3s7dOP5IZxn906PftQLEO5YTXTtOB75YtqybRxBpdWACHgcTFOOyXASCUwZrzqunL50DLURAe4wf1+hFhx+85P8bhKwDIt2ejOUKeazDvpXV3il6IMujozvAVSyZqY34ajbROmMT7CojtLrb2GMbqPLTgdAu3sBmH17kPsOgJsNVsd4jhzcVuX4jhm25lLPwNjoIW1hlpSaT3/6k+nZRoABhoJYnaOTO0bTmkPXR6TXuSW8/awhD3rQ/dNrzz0n/cEf/EFWOcWbb33heeYDawxLaw4hFr47/PBD01vf9qfpP/7jpwFA//qv/zr953/+Z4BQI7KvetW56R//8XPpJz/5d/ZlrkG9+ZhjjkpnnPGM9KMf/SD9y79cwRxEOgXHP+qo9ZSKeWa64YYbEIK6OBy8bgrvWGrFMjKDgwPpAx/4QDgNM91uMgDwk5705PRbv/Ww9Gd/9mdhgC1wf8tXQd23Z317vy7O390fac+AYqUiNiu/g5UdYW8iQns7+v58dnu7tjvy/Urv/46cY0+/WWn7Hey/K3Ng7AqAs8VtoKNEgHdWgQ7KjBRomFLdHahAS4HGpjziuPcBgNexFAxjYxNxNfBjql3HTBUBNi/QMkgAYE7B6sraUZ1jmZ3IZ98Jg2YKJs4w865AeHJ0K07PwUjpVJQxazVY+mmWNKep9BXK8ylo51zd29d/MAK8zLb/r7EbBmdfP2rOlgTpWEf+5GB62lPPpQ4m1MLWddiA5D6pYgUg6x9uTeMknAv0uulc42OUsSB/SZwbGNegYnBNK6Em8VQBR3xsV4/gI4t+XdogwMQcqEXKiLh/AcCtJstXoDaD38q+DIGnQGIR+fXEXktoCAbgrC6kvKv6LCAO6jPfK3olAK6S+ovKbD3yEXRQBdoLAC+N0rJGRpFSn7RnJgQEEesAYanQixrV5t9K1WUQd0Q9S743zzgizYo8cW8R+SWCai5yRf2NjiOl2HOZ+6tCdpzbI/guzTsb87VOjgPYFvwuoubcgpCVtYc16Gm2NMv7NNc4xbUYbaV4FZONQDgLV9WMJOu9k1IdEW8oglyLwmBSjH0mdf6da/fxOwGwebj6FyqgGwzt8m/bqQkA+zwVsQrAX83DpS94cIE8TRHg3AYqzzIi+uwrRVVatiDZurzW01RUjZh1GNZGrHV81Jh0FaaZZwLr4nqHUIY+br47rd60I33x9a+DEr0ZjyPfX3NTOmxwbUjc16yfTERpNryP1XAt9yHWrj4r9/ZfY0AfWHexqLeqdSYcYK11BhjU5/ABSYmnFJsDYd66v4uHpVNPfQ3PdRiAcV+oyYAawM4QysKTClIhxud4Nf+3xlhYUK19wEmLfoxPL1KKcWYpXBcOK86AFlJqsR7wRvI0pUKP0+8m5qhf6GEYa+btQ89fBGi1QM9uSWNEgllAv/rX5HtuI2/+mjQw2BKiSwcB8PIBsI4vwazq0fNE3j/xiY9DNX4Jjo6piI72IoYlUJzCwZW1BXA54ACdg+XxgAfcP53339+aXvTiF0SesOC4q6svcrR3IICn8quRVynIj3/849IZZz4dUPp+fv+89G//9m/pG9/4Rtq6ZXs6+uhMgVbt98orr4wcMoGrwPh3f/d301e+8pX03e9+NwwsAbWUZ0vFGPm94JP/0MgflnInzfm0004LYSzLBKl8r0iL167I5MmPeky6/wPul975zneiIkwZN8Vi9mMEeGUAIjtPd1fi6UCYjVYKAPfns7sz2nel97/Sa1hp+x3svysBwEWOKgzw6lHm9wyA+b6IYFWq+zsB4E4A8NWvrQCwOcCHMBcMNAFgI8AVAI60Jpl4WWF6MYRzxA0ruX7tfypEWKcclk1WAM9BkynT4JhzTVUJvSCMVNeOT3zi79Jzn/vcmMctcXhQBGulI/hA3p9OWcMQ7O0/Lk1N9KYnPPFVFDc/AcAxnHZM4jmxNhzgawdlQkwu7wL4jo2KLJEZxwjBbsEYqYKcAjcTLVVl9gWgi4ifxiQIKACwH1R05BbCcFKZ64K1QLAZJBZJqkIljsCkwVJBr2NGcFjl/TaCprsC4ErtOSK+KAcHTduavwHmsncrBLOMRprHFhFK3VOZ+twGjbINsGv+ryJSpJ4S+WX3KlAuIBUhSt00wbnd2ndcf40SR/UZjof3qxWpZT+Lf0sdDhGoPODdT8CteFecXPpwBRiN/Jq36L0avTL6LOhdxJj3/EZ9ze8V5M7C2ZzB4J82kkpkfT7mrFzep3jXNOSdJLoBE11cT6eUQ87ZreqyfRfHQHvFI9eJECxpHQt66YJKXkV7q0BPbsPc6YORbrMqImROr2CYz6U4S603ei3BOfJ+I1/bfOb8/GyLEKOK9ldMK1wZMSHN8NtxxBMmoMtPtvowaWM8eANMZD0qUc/OpNmJcTSAU7oPnrx//J1n0mb8dcPW1L59Oq0maii4ngRMz0qJLcEor1cGQAWEPd/BMkj7bwJb9Nm2jtNHED6bXytKpU+pXqejbYq+QF576+GAiLXp5EeeDS31AWnj5tk0svpw0jPIv6TDdfZ2A2xZ5CI1QKXz7KBy3NZJWWjHcddGykKLTA7GSrt0ehkTdisAcG0DQn5TCGKNUQpkO2BsnPMTQezg2jpDRKCWZhBdGhzoZcEcp+b5z9O/fPNvcAhOUBrmWhSmq4j1/mvGFZ15+RFgB5Vj1+fVDIB3jfzu+vfOBo+rxOrVI+mWG69Hd6ITlc4vpGlysZ0XjcJOUA/cckhnPecFuf4qVGnH/qFHrk9r165Jf/onb0znvupViJXtCKr02CilsJyTGOf9GEVGXhWxevW5rwQct6e/+8THyAN+CmWaDk0f/ehH040bNgYAfvnLX57+6Z/+KX3729+OfF+/f+xjH5vuc5/7pC9/+cvpF7/4RQMAr1+/PvLIfvWrX6XPf+HSuK5phVbYjkRk69RTT+XcfeljH/tYgHUj1xpcIyND5CE/IZ1wwr3TX/7lX8Zct8A6UebqFT3IZe5cIj27333PBuqu/WeZl7Hfdtv7/e/50lZqwO+3G69OvLL73xk0LedeVtr39379B/vvnp5LZcrdYQCM65nfEsVlbewGAG+4+tUEpBTB+hAAGG8zFOhWqIoRASZwMYc2h+U0I19QmzMqgESSmxYkc58R5eWD4PpMLVg3o6NUBkGUcBUOyG2bbkmr1x2Wzj///Di2DtAI3EGJHiM48tKXvjTs8ZrBqaIou5zOyz6RA5wplMs8QsP7WQGRACY5DF+2PR+7/G53jbinBbicZ7nvy73nO2u/gko4XsU93ukxNHWsxkRR0IDAA0TV2nIE7X1YOu3xL0p9g/dO27ZRMwtDtI/FemwayhmgdnCkL41P4clG+amrw9IPCpNkpeegOfvMFGqKCK0g2MhmjrIR1Is8K4GnYKqIUgX1FENUyrHJ8nYigVocsjqmGaYRIZXq7Hgx8imTQhAl2BJTecMZIzUo0P4dDGtBr7kIhiUtyF6F/XIMSLBlCSLPkanPKkobSVLoqp2Iq4a0NMp4F4h2EV0C/AYNOTuwALw1DOXsBajNInYCABZVBcgW1EeEVRpc7tJB5+bHUpEFhpCTI5TdCvAWMEb0uTpv0DelcRp5BgDPAchVcp5mn2lQ5ywTzCL7mN8rDc9eHBGSyNW1vQG6DPBuUGdgap4FuBKVvuyjkOGt9pCPzTZSM2rR+sQaZgDnGrTxfG+Ki/Gjqo297+xIsN/5uUrWetQ05jIYzyDfUlU5yh2sc6niROCccyIN2Rzx6ANOhzmyL619ltcopx1X6Mv7975Qd+5mIq1j/NrXZpB27mUi7t+2LT2gYyB9+ikvAdAgzU9ZpC6iRfN4dnzcs0byqyhFEBQCwHvjtHw4QPZvBObOmgkOyOOw+C224YHTO1xbE7lDSTVoor/W2V2k09fnj0onP/wFKH4/MI2NRxFu+gmCfIRz5+zwMAMUF2hDBb29h1cfTpcAvziEUEivdZPLu4rSWv2o8Tq++S3rYAZJkwxvxIF3XLc9jW9AXGkOoa0Z5j+cfPX5ydRNXxX8rsIROCnVntzfVZQ9m5m7Nl1+xQWMN6jQrar5qmBd1h8npiVdgSgd0TQPLxl8zZ72/ff0lg+As+8u33fTve/2VjJgvs1mBJixveoQ8ny3b0mf+cyn0otf/OJckYCJoo3C66rDzzMXlTSLToCslLYTTzwhvf3P/zRt2XxrpTifa4kbCLjssn9KX/ziF2Mfxa3e8pY3p8sv/1q6/OuXpQc+8AFRC1Ia9M/+8yoiuoekP/zDPwwgK73afTSojOZedtll6VJqo6raXGpLrkV12jq/RoAv+uw/Zs2DJoXn3/7t34YGfUbavHlzfK7WgWDcCLHHdr+3v/3tIY7Ywvy6UhCwkt6z3wFEkz2ydB9ZjKfYlbmfNdlx1T5+vHT9S31rabzlzxopPvHXzvZg2EsrMMBjBJiuo5jfPr9nJ3KkgCzjvbTX8m3v5p5Txue+vlc2aMPLvHTM5ue36/OMKGBhhTXtW5zr8Vhut2M3zyF5rm1sJUpZ0Xh33v22OGBp/iq/zL/J7Zn/3dw/svnYVHu88dtsDy3tW+bG3DeWNmwfRaWiyxkFyBUEfN22fXbu/7f3fT7uki7L0nk85lJ0dye2W3XNpZ0zON39ppMu2JHVPF8Ph6eAcjH1dm5ON179yioC/KE0MUPADBXooEDXTJBj/UUNK87hGl8AsO0KxsjPP1d30RG6xMbL9mux2xppNk3rTIx7Xp2k+E2N7UDocHXMtTKDSjk763Q79+ZUP6A78+8ll14SKSrxbA2ErBQAt/UdZ5S8ERXaXVPudqKVBhsKRhi3UiEFQ9HgOWpmTs80NKV2+NqqeZkLuEhxdvnbs1BpiWc1LcTRs/IlVB3SMgRRogUvQFaxNfEZ2ioNNzk+yt9GM1WixNhH1XN2Jucgjqyi7MWObaE+6d9+byN2S1sifDALRctaubmQ8n7a6IhhKMZtUYsQhGi8L9++sCEnpfZaHma7lDI6JgbCYuSDWu91DQbhQ9OjHvN8DLsjWeSpm4i4TAtGxyzItasfpV2RkeAMw1EgJ1jbtXRhRPmk9QpSo05trhtreRuNGJWGI0cXcBVRWZ5NFnzK4Nkn1kiFDxSXJwaBUSvPxOhh4HvnjHjlaKpTTn0mrxzebtCgA8Txm+yogkJJnwIIFoGnpXI8+bxRjJ2cWgV0BLf1LgxWDOiOAUA71GejwOGsKvV9FaMy+ks0KcpYIDvsvdWsdUxfkPIc1+Pgqvr20jmN/tq1czmoedpKIavWHqJSCvdE3WH6J/TNNhihMNBTjWuZ5N4nmESM9Br1NfpL5mTQniNX2D5NmyoEJUVYJeUeGqybSZDbMc0ytVuDWKwfNG2Oq/AZIeMuGJytfBd50jaI3/usiuPAyK7zl93Juk2Ceh9RpZ4dy6VGrNdilDuiu05nWSLLfG3vOaLdFeW7RIBdA6SpCoLDmaJjQ6CsoBftYbTbvOtQ4pZOzfXP8XCN2lvKaXaBHEwQ/MDETLrXlpZ06Ut+L8oktVgLbg4KjFnQ0FjbSBDt5UBz5AeHEBtOmvGF7dQDJQdkmuuKznVwu+tbwI7lHOYD76fETSclrW5k3DmnM0/NH5Ke8Jg/4H09v1sdEeFFwPGiXhJQLoRXHHR9RPt1HLEYKk7Xx3e99NkB+iJjaLJlKv7dNUyUme8UtosFmY7AsE+LRAzrRJXnbmQUbWL/0T76DwBrmh5MLjB7sJjPpl7He32CJpogXzWljduuTz/48SVE8P6DOXMzuaEssNYkbJcqYi4z6r944Vopv7TARGS6hPJ7RrtjvnaCckrTILod4/GufxbLOSP51BgVvSgn1/CeCUp7EVOUijYDqJWKVsoGOYCzNkAGspYrinrhzr+uH4xnHaEXfeaTAS6jdJDzJ+3jGiwArsH26AKkKmollf2+9z0xveWP3hBA1nwvHXBGja0ZfPPNN6dbb7015n3Vn88669np/77/femnP/1J5PC+5jWvSf/+7z9Ll17yZfJ1h9O5556bvv/970dU11xd7YXf+I3fSIcddlj66le/mv71X/+1kX8smH3JS14Sx//0pz6T74dzS5EeGRkJpekjjzwyqNMex/VMKp6vBz7wgfEbFarnXCsKnWk5zX/A79MEYJrBSwACbYAMRnQUZ3uuOCuz510w0cEr7Otq/9DxiPGWHTORbhPHKefSg54d7eGMJs9/Z5Cy742aAYwG+76+5+vS2g0f7T6+5/mjALZ9v+7GHoXBsY/vBZg4t1VGeNNF5HV/Cdjv8jfPLT+bCphWnrisO5LbJQPRbFe0YztEPW0YNwoYmd8/H2lTzLPMKZbiqSHv34Uj1HlXuz8ifzhMVWDv7uqP8enmOJyBZSIOsK9EGUaNC8ZiT1dvmoZd1E4deSOGM9YA1xalkzWAWAMQxuVF32yz/GdccwWc2cd1ZjFSsKr28XcoM7Zzze3W0GTnmuX5MF5XAoDD1myAw3ydOvZl2OW1Jl9j9BemHMUe2ysjXgFWU9CWbKAKeLoLx+mF+TS+aWNqGzIVBbuKgMsiAlOWQ2hv3ZZGN74h2m/kiL9ifmZh7FiF4dZF0EXtDNq4j7XQaiJjGJrSRWcmENCFrsz8PzHFeupn1iH0GSqaGoEjsAYG4IJ1elnrHaP1llzTN4NkA2owvzT9Dbw15o7mMVA5mL39SD/MQPiii/6haX1pnk+WN35aWvqPi25atmYPTvPnu1vkSw6A4NIbzT3K/2YQbPinHeCmQW6I2yL2NQBwBwug+VdtyPHGBOkPd/Xk0Zj1KRquqzs6vVOMi+7sDG5/PAX9UK/0x/QhmvOEJ5ya7ne/++KpHUjXXntN+tznPp82bryJ31u/r0b5gkenRz7yESyOfSySv0QQ5RuxyK6UQ768Zq/2CgCcB7UxNCC8kCO3m+0oYMfKm6HelcyFwZE1aXzU/NsOPkcds2V9+s1HnQvt+b5EzMyr8/d9KKtmj/bgap0MAmAGTlV3NyJ3Oz1xFxLOJaXX6B4TlZSIUG+OPF8XGw1Whqh5uEZiBY7VxC8ArgK9MQm48JXj1a3xC18xBLDM/ZVWW9FnSy7qAmGgiOyiABVljnhfMIqpGlTk/jpKMuiOreojxe8VoM06v0Zbe5k4iBwJylR6lv6tlez9RGQ2QLjXB7hjYlMoSjVZdQFsLwFiZlLbDtmBE6esKMDh5qnAoADYUi2zAGAjzO2UWhLoWbIl8TLqO63TjGuZ4Jql887Qnj5x28EJPsoNKQPP5GHeYo/FgZj1BL1Ucgnx6po+HoX7aIdQxuZa54lU11Er7ZjnGBOC+AKApW+LSfJ7vh/aLUKlTuKC4XxPTqiOnVACz37S6uOcd5y9ewpZ6TSxS+Zc52iXyoFhG0ZOMw6W+F3l4DAavgidVeVro+2LKnCr6iv418FCuyxwvOm2GSjSM2mYfY8mXDx84/Z04QtfQsPR37dsYPLFGEcVdmGC+qHUC+6BvaCnZJ6I3QwJoJZGaWsd4J7ubqVIVjQrHDA7O1acE0aYl7Zsoe4446wTsap5+l1H+yFpbsdIevwT3sj4ov6vFAy7HRHjGFfkDOPag0LPQqkIFv1E8NtGBLi1H4MJNpY1uidxkDiuO1d1pq5VLKb0o/CZQYPQ4dkOqKptxalyA97qmxhbm1lrxjpTfRrwxdwSufIaVlJKarAP6ois9XelOpbEtvFfpJ/++4Vpdvw/GWyAM7qR42UGh0xP90AYbXOA5gU9TM6HDiUdtuHpyQZ6BsAHzCO7zYV2ADgVmRLIOqd5L+b0Op41IDVaBcdu5sJa9kfDVF+aAljOKRkAa6DUAMCfDrCqM04nm841yxotMK/lKCt5/SRwe/wTT7x3etuf/j+hGi3NOM+12aE+gyPb82v4KJL1sIc9NG28eQPPHLo7QN2o8FVX/Sp96IPnB/voVdCoL7/88vTDH/4w9ve673vf+waYveKKKwIA2++0IwTI5gDfeONN6ZKLL82l4sLIWkyrVq2KUknWGLbUkcZ6cb5rtJ9yyilc94mZAk03ds29J29LgMFWyGMij40mABwWfOUhbQIZsqsEwAUoZfBbARWP5L93atyKGRUf5oitwGalAHj5z6/JAbDMgwQDbgVb6IMsc/94StHet3eA2x5153kuOwwaEcgC0KoIaWHRKGLURWkzt6wTMNtIaxij/nZrJ45Qxl13T2cEtca3boYVhHMzxj5zC8EX2SQ9Pdi1vLs5L5jn343D1eNp24b9EYZtnrfUFFCrpt3jVPeX+5aTTAmy5fk+l1EsEeAMIBsVRZojrE0AuA0nqVu9LTtIGzZ7sd3v0PvSeTOrzQvJzLa4Bo9fIgsejw+81khzCwBs++/seFl6kvl+ajA/+6AYe5jxqfFgbdbNm+Qgg/1b05XfeX5avWY4HX3fD6QdU8Okp2lj4USeWkgDYKWx0U3YszBNKbHaQypLbY41lHl+bnIi9a47hNJJGdh66QJz10MZo0aMM4hnrcBALVTpaG+cB77yGAbPRLCvWPTlDu5iALw74FsuZ6nz7zwwzNXROI4czKAlZuAWzyesaBZOOWtG8/QAW2CeyK2UN0FAXasitubJ033zhNnXOxQLlMvpDI2u57+bCIMeICO/0kVfe+6roozCT396JXlF66K+oOqQX/3ql9PPf35VeshDTiIf6BRqA25moZ2gbMIx6aabbk6XQLGamvbYy51Clrrbcv4V3jLvMzw+pTN7LXagrOK7SKcdXEXJIgy4eTxPOGAwMo8h8jWYnoTac2ffiWlymglhRqGh3gDAk1J5MVJ6BgEQ8QAEwCpBa2BU4Hane6YD+10AYE4fyr7mAOjZqoAgo7IujU3aVwWAQ/jXG/c+yiQant98vBDV4nmJT4x0hjpz43HnnVV3zgCYL6ror5HmFgCw+bfhFxGslYWiAODqXe9UAtwqdrVI5GiRdwFwi+WPBMYAMe9f/0lEJ8XV1rHVo+TFW2dF0G0+QamfWykmx6gu+a/OrxXd2nuxnJFCVtr15i2ao0gQLCWcaPMA4HG+GyPaOc/nUcLIc5qvK52ZC+mFAuplRy+X2qyfwvxW7PRW5icci6mT9qiNcz/kJgcIVpma7ipV2yhJqwIs0NlNmA3gqyppRHyrvGmPxwISJYpsYw6jsZjbMhseWXiAY/NhYy0Oh0gGvsHu8LsY49VLR4ZRYif+uAkLq/NjAFAu/ZTLPanoK9AoINjfLkB/FOzINrDk0xQAeJDc9CNs041j6VAWzPc+40zmDJwTG25MQ9ZN5tprtNsMz2hegRu+6+/rjHrBTsz7a/wuZ8z/V9on5gbC/1GTGmrC0MggXmEWSAZgfWIonXb6qwGipGgsjEQt4KxY7qRmsgRMHCLAZOqyVmLAEAFuQyQuC9ZhGI/Qb62aw5gaJ5/Ycd23ujd1DMm80DDIXZSuBOClv91MjewbGBeA4NpW+jMlkhzXNaK6IDjE44jm4ulqgT5hLUS6tkBGAAAgAElEQVQNgfauCa7tunTZVz+KIUYu8+zNzJmAZ8ScejpZ/AFl0rHymsYopp/r1V4MOljOgWrzmLdZvA+cpyzrpZ17FBhKPzNq3okxGkIkePjNv406uKZRBG0nR4JdH3Sghcr8HgBwkMNiIskGo0auAFijVQD8Z3/+VvJ3XxoMLUGrkWVtBKM9nkdA+j//1zvT9773vfTLX/4i1iTn7qOPPjo96pEnI1R1Qdp065Z09tlnB9XZHOC6UVu29URxFcdyX6PA2h/t3Kc1fs0j0wH+2c9+LkeouF/tDIHvU57ylADJ1gGO5U0nIddiW1gj+KSTTkrveMc7sgNzhWVADpyectsrzdG+vH6E0W5bheM0v++0OVfwQYl4ZjMgg9eYE3TGViB5CdJlMCLIcy0WJFTKJBVodh9pRvvHfsv3d7vo8Q49Vu8tKhos8xAN0LFMEF3On68hH6TYWWVOK84JW3gJA/jMeTbM+TUBoAZM2Gjxq6ZovXO064OMRcYQALadMSRAnSBFoU9dBrlgjDvF5Fpx+cP1YR9wQQR0YP9w7F7W+inWFUXo3HRK9fYMggemqfk+iK4DEV9ZoBhHOkTUupkDGIfNElUwZBn4ju0BcDVCKVDLvVdnv3YKc5zRSAEbxyj3WjRnlh5odtBkuny2TePxVXb8vrxnirBsqSpoFLRHGTUCyuzsUfB0KT1SQFlFpmNNcgjleVUrM6iCRoMdZ5ScbOHYHSyg3ZQbHN8xEZVAeminxQWderRn98Z0844/SdMTW9MRJ3woTdZgj/L7BRbY+hTpaQgBym6chjFbo80WCLqYm9g3yPMDb3X0dEcwM1IkAbRWgGjjlce/QSb7B8EMShJGY8VzyOC3bR7Gq32C7w5oANx44C6JlVc8gEI1A0p/mpvQ48DCJh2WwWAOkF4EFzw7e57+8kQY72Gc5wlx3kQxgEM33lcXHNXB2gnf60mehDt+xplPS0ccehgR3a9Hno9Uqoc85CHpmc98Zvqbv/mbdN111wVn3LyfL33pS+n666+PRex+97tfuvwb36SUwlXVxHuH5qw79UdSAeyobrX2ae7fwZeNBaNaWaVXqiyTDF75tk5oI/VDALrHpdNPf13aMUbJCEKNi3hszO81CVOgkHM2s4euXSBiPVwFjKSxRjv737xoaFAUSq8iRw16qwtTEwAW60hFKQBY+lKUfq0Wu/BkxuE9XhaIilsLLM/zDAAcc04GYsGd9tka+eUzo7BGmCmAa+SmhQmxhTwER1NEoZsAcMPjy7F0pCyaEIvx3DIIUBOECoAFpIJe1kfPqxh2OAk9pcFeBrW33s4kkSnDmWJhVMMouFuYecE7dp6ROs2HOhOg3ii0Ja3aiK9RKaPARn3nObfKzjtosB0LCL4Y5ccJ0Ala7sTw78WJYZS3m3OTBhuUFgNMzl3xbtnbca6FCaiDZNpwBBDyWhQE82+vVUdErt/MdwJjo/PhP9Jp4bsrawbE0tdziaIMfpvLVcU9MqlF+5rPa4S4iuA71nQuqOocm34af1ci49FGRvh91jkCHOWgIk+TZyfVhn+Hqm8kLBsF5jNe7TyzVuWnzQknSi+GnaYu6JGrBtMwxvEhRHj+xxNPBfng7Zl2okY8JxYpJ28vBtYH88oMBnqrZZaWaUDcqYP5nngwafqUtZqGkdMFZWHKlBQENNr6jqGPHpke9fBnUubgMLqfKnR6n0wed0IADEe6B2OvjQiwYw5HlfV+W2RuAIBbB5lf+vFSH9mWRplTpo0c83nPanQM+C5o9nZLnn07Tug2QG99I9PH9RhUN/PNRHswJGYmAFI4QxfmYBHQP7vwNM3jPK3PYRAgGb2wuDUdfmRH+tSn3s+lbU6DQ9NpdMt1Uau7n6jD7IyOHrucyua5JFikqah6LQCE2iVV/0DdYtzqtDTaog+LMaZRI+iNGuBMLILjWIsFpZqUjkMZIcyZOtj2BIBV6hTcFgAs9dkIsyBXAPzWt/0JdOZXh8Naw9gUH4GoTpVNmzZFNFbBqne/+93phhuvy4sH25FHHpFe+9rXAW5/kP7zZ79Iz3rWsyJnWLVn5ymPJXiWjn3VVVelr33ta3H9Al1BrvaBdYQv+oeLQqHefeZIzxohb/jZz352AGDLIEUt48rxJ3B+9KMfHfbFeeedF/eV61DeMzdttRyJyuBXp1RoMhRQFwZ+BU4DLGQAXEQMQ28iDPpiPBQguwugdV8tlgDCrlEFjGkXwDCjBy5RdfPyd9f9vStV+I6fX+DZoLkuows1t+cydt/JadHsxFsCf/mo5btdg2QCXyN7OgbzQ9/l+fHso8YrLMChoWE0IHCOOnXqoML2bydFrzY9mvq7WQMwFqdQ8V+75tgQwnPeEfDOoeUwN48jrt95IUeATZOYBFN0dvbga+8NHNE71Ef1E9KnsDOn0b7pdF/mkYgOY6tKcRb8tuOwDTAcwJGZW5uZTimQrxGpFAjnnLEqmknJjrZIifM5C+oI8vm7YLsauMBWrwRA9/UZZIcRoDbGS3byxIn5f46m4pjjOnPZIenEmIBxrfFlbm8o2RlAmU4qAIZRqMnK561GYWfBSojSaOs6VttML6D8XxvgtK9/A2XlzkEstycd94D3pQ2bac/OkdDy6IeZZZBxjuc7TyS9g0Ck68AUaaWBv0gl9ftWOktEwxXuUAST9spRX6jhbaS7RjRHGzKDgbYav+HVRvQjADCiNvuVAm0O8J4e3N7oXS6AJVpoHlA8DQ1hkJT+YReJDha1yCfC2J4jt2gAhcWZWSgKLHIC5PwoK69KwI7sTQqSKvmsGu7m9lqQXlA2BYe9pwdgjaLkH7/lTemH3/tu+uY3vxnUCju8YhgCXmkSDg69vS52UqTGGYT3vve905Of/OT03R/8MH3riu/uPwAMQmuVQ8q2QEdxYFVmHZ2QziIABjwY6RogT2tihraaW59++2nk1aX70YYYYYJc2lClzRnyZSemoJyw+HfjNRNjGmkTAAf4q/g2zQA4BJ34UoDcYF97FZUnqTz/AoBDVZhnu1sA7NMMjgYGknOM0RpegkbTRQI2BQDGlNJZFZFePoVKJrATAGfxqwqsMQnkIkV5y9EYqbn5+NImI89U/K9NCm3S3FvBqQA46hnzsvSwR5HpLKMvxE30TFYU7BDxqkoiFZEnFyfbQfBr6SJVp1qNXvIqALilj+NU4M6c1xmely/Vj6dA9gzvYDp0A4B76dNo+iSE9VInczk1xlMdzNBC6SWdf869iYjuwiTgXMfZLBdgewCASd8Ip0DUKq7ye42o5fso4Nah7EXzHqySyrAoFPKIDmeqX6GuGfkuoDacGSBs3zPV2WeVDZxgeDi6G5Hg/DxamIht44gOVez9+IwGD1G1qEHNNQqIK2p0jp4ztnUm8NymAREjR3ejDLwjreZZDrOQ3Zt55U+ed1bqGEW8BpQ/OQNF0omXsiqzUKJREsMLDKVqcaaaQBtd5OA/7qoWYADKpuqCkdPSORZ6CsNDJ6Ttm/vSEx77Kub9w5mT8nweFFOl0kIOvaI/6Z0HAOv2rEujlwI9iONviLSVAcThumcBwHzPuJ6zn0CZX8Rz1DPSk7qH6Of0nyiDThftYLwswNaav5781RsZLPy7bQIDgHrBdcbQDAZT3Vxg+mUXY7qFKC/QDOeiA2uccbopXfGvn+ZariGXeSvXO0ngGO+23rQqeplzyBzRTmp62rwv6zFVTqK7qt3vxPPUiMp0sJYGswIgeB/WxrVrydeOHN4UtXZ1KoezmjXctSY0OaReVnTWvQHgOet8hwEkEwlzmklMY+qYY46MCPCGDTdgII8g4EhtZuYtgeu2bdvT+9///vSKV7wiDNkPf/jDrOdZqXnSusMA1Be96EUYzOsoifRjavP+VoDcH/3oRw3Qqi3w+te/Pl199dWhEK0wlp8pjmUtSe/p85//QlWDOJdIMmf48Y9/fFyfFOhShkmHgLm/j3jEIyIP+IMf/GBQMuetE3cP3QKAlXJ8grkAdOZNujBUrwKAK6pzO4tq+JTDJ0s6WzhTbMAMbkP4IxxKVUpcAGwBTI6IhShlUCwz2NL5lEV4KhxwgL2XjKTldKGI4DYzt/bxIPk5VJH1RhS9gFiNgewc2wnYNn6XbbJGaloD/OZnme/LAEx71OXW9jQYo10wh+P6EJTYN2GTd+Aga8fgcnyZ2tXbNxDjsTjgtFubU9E8ar6mbPOo9dDOPhHQ4PM22afYddbxnsAhCzytmANL7IO47nx1mJk4/PhDR309IpU5gmqVkwyYjWrm/heUe2z0eX6XbXVNUQHw8jzwEXkOJ4J9PPLz8nvQhGG38rHMQFfOaFMMxAyAK4Tss5gDoBsw06aL58HzrHLuFUMVf9mGPQPdzLszaWYeOwpA2k1kd2J8c9p6y+9jw8GKOeJdfL6GtmOhpaRgF7nUKuB2srbPYiPOTZGwhO0FisNRMQELtz/naJvU53VgdJu+6ZiW8rwA+K0T1AvDNlJlVK7kWgXmAJM2AisyE2shvJr7ys5bZXfaxr/OHOCVAuAQAZBOag5Q8WDoJ45QYpWzQQefgyveQeS3D2/Pju1bU/9AFtvwtaSilh907p4OQEStpuaQxD4CQasxDJl5BDtM5rb2ax0g3Y2Ixh+mH/zge5RiWA21+bhYrH/6058GFUqRCz9/4xvfmL7zne9EBNjGPIpSB6pIfuc730v//PVv7TcAnCO9FYUzjCi9T5kPH55VadF0wvYOvFx2nI71RHiPJa/pDQDd9fRPKIHwZlXMDXVVOuCcFGUiru3kvuqYMke9CFA153tkozRTnfWaaZhE8Nlmd3Ey2hETCs/X2azKK261JFKgaaOOXqORv7yg5WlA+jN/kPMb61QVAY7oLz+IhSryVLO6sxHOiFaGCBX7Coij/FFRYnYA5KGRc4Is0SNlzSiQ+be8m3tL3mDU+iVqJBiuK5HMNQTw9tThFYsxLSMyg9+4UYetUeZcwMlzBVXaP3SwBfjlWB5PkE1kuZVzSg2Jz7qZeM0vxstpTdw5GsI815ovj8sAj3KpnFPA2y3wlRBh1Mpo7yjXwORSBwS30gbMUWmBv0HP7MMkSKKxpZmkiEuLiZrIRqxtb5uONosITp63Y0HK95XvMYx0ga/GQ0SIc55ftYb47dK84+LhRBpUx/y+KwDO33mMzCQI5k80bk6DCMVBnSkR7LMkFVOm/djIMCC4rsI4TWfZG/xiaAKkdCPqsT3r+1L/IVCgFidTP3max9Jh3v38s5iMt+Hp1Ys8QzkdvQVG6Jk7ptqgPwGGofJko+ngdpe3AIN7UQ85z3mudkvq6ludZncgorFwfHrwSWel1SP3QulZOXcHgJ3FRHBytkOZzk2KGlFgF01XesZV+xDOPKK8VGMA9DK39c6n/iPJP1onXZ7uUOd5kxM8sArRLaLF+oiiu9kFSEM2Cjx3HVHgGwCvW1ieiQy3EQkGy2IsoeILu6CbftpDn2xj0AjkWvCIdwC2v3LZR6D/Xo9T5WoW+FHEVDYxj64KKlmEnJ27Sr5XBeJDhv0A7n9O5YI9ncbHHX9MeshJDwboDTdUkWVMSSH+OWWEZIRkzz+OCJBqF8wMy1HtCQD7jE3XkKFU1DwVwfLfI1Dmj7/XsQFMnVdyOSIiMRhWanX85Cc/SZYs0iDetm1Hnl/4neu/L9dxr33Dhg04tU8IIK2dELnh5B07CR5yyKEA3Wlsgc3ZyatznXs+/PD1cd4d5CHW9Yhy3M6q3q82gxHqa665ppFf6DU5FwqeDz/88PTj73+PhsOxf0+OAAcAzoApC/dUaVxFOKhMSNVCEfmBFZiISgXYDmY+Yevrea3ARwG/eU6PpaVytBhpM3KXI24Zwuh8ymPywN2WC4LvDAAcaVea3RWIK1guU9rzsy309vycC0DO4E/Ka7M+UAlkZZpwDrz4fExpmhzbnrqHCX4ZySUQlmDYRAQz7BTygAcI4uxAMBew5vMNgVMZQ84hMyXKnDtFG+MzAjnaoIzDtH0Mx+nqSkcGu3YKwUxyjxUXbbqTaq7O4Mp1RwFGAx2lD4f9KgCt+mkWx6rsVu2jYGkyF0iXjkuxLy5vC5owkdJMhZZGqDiKzmHbVexkCFArMgzlYMgujTFtcPVfZIpmqnfZtMFse6+1hkE5snYgbdt4dUpDtJO27BiGJxobYNj07997URoZWJtGDv8/EWxpGSJlaQfPB5uzH9btxI4taYA5dNzyqeOzaXjVMMw71leGnM7ENkB5OEEUveK6Yx6ISDoBPY3ewDGCAB3fOXDWTtpQq4EL01lIBcxpJHczAHzbyO8SIm9+3AoJhZkd7Z87cnT++LmUzaygqLCQEdlFkT8H/+xFnwzefoDgik+fqa0FALustqUXv+hsEtqnyNtZRRR4Pk1DZbPh/d1RRx+efv91ryFK2lLlCP0ycoMUqbjpppvI7/lsUJnMD1IhUjEMB5WfGRX++S+uTl/88tf2HwAO0yFTA3OOgtgAgGfCZ6v0AQYZC+z0LIppHcdAjR1KTz7rrdw/Ocwb5tMaSk/YGSNqx55G082zDXaxg4p+pf5AqPVG/muTwEQVlcm5vwLgmHMy+OURlAhwKwM8ABXPMbxyXmcFgG3LFh58AcCZwsFLKrUU14gAK56UQWVx0+ayRk6gvHOrAejMbSUCrPiV9Oi2Wm6PAvTsTaFLrOIex+wgsmhuqfm3Bmna+zkJ7/PkAdcpdxT2Kv3CuqHOVLFGBs1a8F11MyfSCvhH7rMfCxxtu8oZp62+ANBd7GFihGa9SG3SFlWNnaPhMLcCiAV6Oh3sy3UnIwt0Sy3MPowo6QSuC8CrU6zdaFWAXCiEUFT0Ys5PsZBL9zfiiwCBtGcBcCcnkuZslDyYRrYZ715nTO0VaaAK1GaquPdg27GwCOsL4C3tWb73fnVMxD1np2rD2RBzcoDh6ov4LoPliBDrinDeq5Sh44toQyMAXHt066wirUrhIu3cplPG8wk+zN/nGdWkwQFwO9eQg0i+yAILwgh0p24WyKN5f+9rXpbSLb9K7SP2lVHyn+dQIaReqLnR9hPb/gCmoOZWP1A3DFocby7M87OgTxxy3X0PTqeecg6lDdbyXFDuTHT8WLw1FroZh6y8UqDD055zs0zIlQo5hyXWgnp715penNEIVeEcGeuYTF1ru1LvEcyRsDumUJGeJie4E3XKriEYADhS7Id2TZlWbbKwN/D6FdTkmxiPN2MMjLIvtCuF5GbMF8MDFgUWoNt3ky82MTFGjeJhGPdXUyP4fal7ZDzNjP2QSLP3pceJfSPiWxZqB3Zx+B6ozy5ft0IyE9s2pyOPOz6ddtqpMcf/8EffD6PUGroPesiDg131XajG5t61Y2xmNVbr/GL0wNTZWw6wTjcBcAgNamAyPwhqzQeeZz2XglzW5Rlytl1fpDlm1Vj6gfuxiExPjBKtJvoPw8nrnIbN1YOR5rG6iViYW2wEuY31wXedpR0IcBpx1onbYV/R8SrrSeqjYl4c2zxvzxkUP+6xTp3yTgC4m/fq+bQ5tF/cQoWWfw9BiZ6sotIHdi9Y3tWHNkclQBjO6apyhe/NwlQZwOaAhoApHP9hFEiVJDrYUNGtfheLTPZAmybm5BHHiM9VkPUfAmi1KYjG7Y2muLzbu4N77Wq438HdvJUAmZWtdsd3a/wyqK7Vaxm7B3hrN7BifmcYYzZ7FgjNOZzZKaHKcUNB2d9FtEMjUT5z3j9vQsoqnzXsANlpOK8Bv/U52JnQkuuwuxLl7mIe0CmGfgMUonBkUMgdscM+9G0VxGMOQMl5To0e07/IYw26j5ul82CQUueOw/BuYfhe1pUNW3jHAWvu3TYo0sNr0KBwhwLkdxHBipJAMVFUecEVRbopoltUirMyeT59dsrk4zY7B/b5GbiGsJ7FMQ2E+RIIC3mjb+s4rhhGXqv4oKpQ0FFnLY3anxmIhzNAYVbBLwvhohFqDU5EKdM0a/O67vTJiy5I01DKexQXxeh+wdOel37+s9Pjmf3bz++PM+ok0oM6eTwDlBNcSM887XRSkkixHJ1GgPLYNLsFirnhIvsLz6QdRq7UxMjRD02MvJWc3pCdcRxrjHNfBnAyoHeO57nZC8gdPKABcA88/KApRJmdbCy74CiaEeCW5zaNmEg3C4q5RT1EgDV+LqCg/VOfejoLS2VUNKLH1YRQ5YxdfPEX03Oe80KiPy44a9Po+Bg0CQYGi976Iw9Nf/D6c9MPf/CdiPCaMyTV+uSTT47F+xvf+EZ8puKj3mRrArrpVZY+9d3v/Sh97fIr9hsAzh48O4/5akRzseTaIydXOvRYcP1n9AgR+U0Th6czf/cdAN51aeuWxTQ0uBohARLRLQeiaAgL+wwTRNReJCIpoIU9nsFnxRgqADjAcYVaWxWgkaIcNNYK/AYArhweJh7I1Sc/tw7dS49vAcA1PXS7AGABk8AnyvuQ19daiW+5elVpo5meWwHSCBAZmRXkRb53jGnm3ZzXEyDP69KpYmkmF0vokh0YbtbbbaHkUIsAmIiR5Y9QcGdOZqKzHrD3XXwqKiXHOTx+jvoGg8RSJ4C0TvuhtG0jm7adnGmO1S4TRMBrigPgV0XaLK7FO2NeB0PUNK6AaRj1EYXlM+5xnoBVRHUFwAqaO58BgOuoec8DgFvw4M3yPo9zR4qzke9W3OKtGpY4AcyD1sgMh4GNKKCuAHBojFXnzbm/1QQUE3r2gkSbl3as1q24Nr/mK5+76cQKVbiV/OfIBVbWvnI2FY+7ZkgGM/Zd5z2nzwo425914JgzZ3/SuYATwlJc2jGCXt/NNdbxAPuVtW0BoAFIpt7cJJLXvdBbFRfrpg8h7ZYOhSt+/p+9jvJIP6efU5idfNMeFsYpqOJtRKDwmmgKNSbfg/+4a1tAToZK+n19Q0TvetMpj34FDh10ClqPJlUFAMIzy7Rhew6LtqhWESzmvWy8GUEmnYW/pxigNcZWN+r1PYeh+WBFBkDvOB6j9lWt0KEBIjhCJvAIzWP4tlDre5p+NGcfY64RkCHmnFpv5XUN4wk6dM/NHWnsWgYctcg6iFbPjUN9ZrD2sWjNoyhYw4NkxNBU9+4eqhJ03py+dOn/oezSRgDYdVwbx4nENdXGq3zPoHVxTI3+Sgzrrm31O+tsOJ+ghQ8ODaZTHvu4UFb+l29+Pf0C2vMwOXs6ih/56JNDR+NXv7wGzQkohVCKFJIyqhuiUtSf2xMANk1DB5u/y2rLyBbBBCv/dnKK8oiCa44t4IxIMCIrPdbeZV50Hiog1fexbVuZO3rpcz2xn/tPwvwyQp2rRTif5XnItcpjul8pp1g+8zyC4Kg7yXH83v3dz3mv5BBm4J63Uks47Byuy7rU99wtFoAqAiiYcCWocigrMBRtE8jB35ouVzztUoTM+7E0mcZABryx+Ma7f2fw27xlKFPZmWEXFFvFb1wH7up3TqmtFIbWvr/nKOvyrtt1T+KMRwgnd7Uu39H37Ezg+QFoihCToCvSvkIMioNrYPgeAiVO2NXzjXv1URTjsvkpVeuxvwl6DlcI7fmzl3052mgWFo4pjGc+8cl8j6NJACGgZe6/8PMXMT/A7Ima2zpYTZ/sTM86jd9WY9scts9c9hX0STDoCHbUdHBxeS8+89kYdLYGBpvUAoGX+XcB0HPPifdGl/I6NQy5DISZOmDbSXnO6Zfuhl3WnPMb95ydN+bn5hJY5bjLmQU4XjA+mW9wJMQ6w/FzYCGrJ2dV1BLl4Lw4cjt4dWHoep1zAGgjrfOKeJkL5D5SDRXGkBaFzXrBly+GQbOJiG5vetkzYNVxmo9d+Pepr+2q9Jsn/jSNT+5IP/7l/dOLz/6/Eagxl+Hzn/1CrNizODCe85zn44m2HyhmzAgmcl8nYIMRLq0qd99gs+ZSUo5bhUt1Xi2W6FuhOYRQF+tAVFbQDs0R74bx2mjGCn/YOnclBXpXZ5phahcYixBbx89aj4WudMwxx6WHPOghUIIOjcXTGl7zLBajUB2u/tW1kXtz1VVXo768NSLAJrG30omk5V706QvT7/zOk6McUoykRvS3mvOqyfJzn70kPfesFweKq5sXWkWhOgDSRn/+x9vfmj7xiY+TzP0fsYC5WAlw3/CGN6SPfvSjcQ1vetOb0re+9a0oheBCd/zxx6czzjiD3KErEcL69go78XI6ft5H8NtBztscQDbN9qcBEF0LBn031N7plm1pRnpG96Hk/a5LT33R/6ZDHZc2baSgSIf1T8lniplOr1GgjcCVQf83qOJHCkBpDziuqjpoYbA2AWBzSIzSRaS02qKJ6X9RwgIEpWbBgkImTh8V9Tl7cKt6uI5j9vF5CKC8r1B8VtjG+afMOU7Ssjkq8OvYNwVPZeMF8pc1QlsY/eapRo6/1xBnNf/ByRhgba6gQkoKqSGgJCBtH2bAMY/OWUuumyg1hnHknkqvV0iAdnKCNNIq2utQxZqfhBAg7RMKzUY7vU4i14K2KG1qDjEYS4GrVgNApmtHKgPGVYB7xbqg9+B0sT2kMdctVxQ0LY7F/dSYUJxUzPVNRC3bxplAEOZpmeR+mdtmUNxbYJKW9m17ZLo0Eyt0aHOhg/bFhFREroIuLuXZ69Uzzm+lMEW0OSaU/H0AYE1Tga2/Kw93F4NCbJ23nUHkTvNA0+raLC5SIsDmfjXydIpSRhWK1jGWVcFzGSUj5S54mabDaYmq+2zNdbd8knVenchbyD3poZ2Hu2B/LG5OH33rOTTmVtbfHfQT5pG+wXi2oZiY7aGD213cApn2qNONUhZzeOAXDk2nPe5sxsAIETLmZxgpLnRRSzEMJYwtcoxyekwW67D41wJ9XCZBzfwwPtTh1H3IICCYwmCH8NjBzDOIbC30o2x/KIrFOEzmzLGHfty5pj9tY5HeUkfZkjlnCE79/8/em8BJdlX3/berqqv37umefbQjhAwGOyZOINgsTozZhEYHcJYAACAASURBVAVCQggJzGYM2MaOE8exQ5L/x84/DnZMvGILgy1ZQgtaEAItYDYTgkmwDdisEkLr7D29r9VV3fl+z32vu7pnRoNGoCWeglZNV1e9eu++e889v3N+53c2waLo/Danc0cjDdzP2trNnNov44LvmcexIKtQpa6pU2E7Ndr5vHtLDUevE2Xo2fk70l333JYO7v4sJ6LCqEQWstnW7FvG4JxN4+G8LEfUfi36/Qjfgof5dQY1GSP6aSv8JGvjrz/7vyLj6Z5v8NiSor379pI97YGxoVI0tkuBPKKLIRAVDiE2TVYO9+99f/an6fWv/6kQtarjIC3BlTObO4/D5HFtYWT/zqA36ugVYCYupKDTrr+oNse1/Q8l4HjYwa+H48Aebjcf5g15XH08glosDoMGiwQsVtikhvsHo0awzs01uOA9n5qdRrW/P81x711M6khYemDgaYUWZQ2y6Vu3EdjHT+yBlynF3v2kCVPDGlILtRQC7aeX6cwcIqiFkFrF9lq2EijB83ECyeMFoGt7pn4FPwR4I0vphiQ1nrUVQhcPcl7kHFMTMdf6wKZo6eOe1oXWxSLMvm4ypv6u1k0JsGU0uH7mJqZTZ6GKbP1+/+BQ9NNdgiEVa4r9v7MLZgXrz3Xr6z20s5mdwp4Vr+eyJdkS2D2U32Vj6Cv6vQuWGwWVnevptfyOnZZ7pbhqZCx0Cge60vuufG/U924aHCZoZYs7O7PU0iSU5M0jW6Pkap7yR3tvT03OpNe/GjDF+V5jj237/eIkVZkrtklTGFE7/OrzXpGPH5GzlG64/SMEvGEC2aeOh3anl3ny8hf8BC0w8XEItH7wozfiS2WV91lYJNqeRd73+le/LkR0I7MqGINdF9F5s0PoCoX5IfFSB4h38Z5aU7Et5h3fNbmAj40v2RJIKuSpi6xzPQ29un8Y/Qt8TVMpR7Rb38FSjk4vBiH04QqH1z0FgOh3Ngm+1nqxswtmTXRICfBR89tDpqdjQeYt7TXRr+giODy/RPZ7kGP0CSyX0mW3X5fm7LpDBsfk0ptfCvAVK4zjjAJgK7At+2qz6Z5vvC2GY+eT3k05maqx7tOFow6o/uDHP5Smyd4v8/0GBTst8zOgSBLyVf/qpW6G0aI1HZLSPhKq0ySZCThXEC9lTttVgEMuMXf6obaPI3ZquWBPL73nbdfJdy0yH7oIiIQQoRjTDD/X5r+tZ9a+WEeedRmuieSlOE7do4fbxrZjYw3wRmeyyReLFhRhyo/ldPbZZ4caos93fuPOMFzW20olq3K1ClDZSH4H6szOYanHf/eFv0GIag9tjRSvmktXXXl5ev0bXhMDVNa9tjvhOS1eTR+47mYA8GtiAjhgUpdiXQCA3EB/4e1vofff/wbcfj4GqaurJ/3gDz4NcP3S9OEPfyh9ntff/otvZzCbCGF8NHr/PfOZ/5yfZ6VPf+az6e+++PeFAf0OJux3+S1RAK/aEedcmyeTDoDaRNRdgbCZ5elUGdiMkRhJb/6196bd+0bS3gfIgnRtxvjB66ctiItmln6XsTgEYJ6foML1zfAJfv2J9kf2yxMEm9nzPcx6s6odAX4VwSrB0+ptjvdWYyMCcKkA7cfaALCOUND/o32QdNTc6sgIYod9fwGTkUAWIHlYQaF2zT1CcIexk94bQbgAjwLKHFkrqbxhFsz+CoAtWFE4iXVcw2Ab3VoZxHFFMAcfnCgYG6VCVdQSaqhz6yGpwwJg3qshFBCDdA1M6pMveAKcq5H8sg+h4FbD12FNIsBauyEA9jtCfVbwLF3TxQJw7yRlqd5TsFS0qRwS4cL4UYRnhV7Dy0bQZptkgPlu9rPKPNdCtLKB0rPGP6tic+0RHBD85mCBIg7un5HhjTZHRe1yXoo5axwygrn2N9OdMyIMZdcCHB5JqCEy676vBMFtQDfUotcB3yKV3LYGMv2nUMl1bhTHiYidc6t4jnMpuFo6zgGEreXT1rqB8Xu3StL2n+bGLOkg21uZn+4Kghl982mwtTtd+lu/zBjuTSPUsoxPj+fs9Mam1t/lNXricEcfgQDAUVfAhtxxJqrPbLJL27HRw7S4GKaNkJtdDsTkhZNbM+Rgie0eBJZs0BQBet9XYGEscEyY/6lCLXB9S0/qPRkwtiOD4HmCW4kMcCf9gBMlCQsESBZZu7PMk0maZ89KucCp6ydCPjzemYb28es3sEv34Ew8AOCe4jtYk00U1pWC7wxWCU5b1BTk+VtXuXx5fxo99MW0/9DfYF+/RiZ7L19OmzmYB53QFuZmxlLfsNlT1YqNkD1+AbDlM5s3j6TXvPbitGXLFvaY3SFC5UMnQz2NL3/5y2kP+6ZOT9hjBbJkGuHca/vsxtA7iGI2ZQtXXX1ltDWapd1gUBjZ3zcNb04To5MwHXtjzOz5OUutXw9CNUuKMjyoA7kBALe/t2ApbQzePbQ1ewIAP7TxWnt3MNgiek3rme7+qO9rouRrv/YW/lYdBzUy8WIGNsOBTYBjvOMlVHo7hhE0nSOQWetGF6Yv+r92Oh+o13bf6ULEs2lgCoplF1ovi3PQOAHBdWoQG6NjfB5qJkGWqCEtM8XHkwb9TtOlR3vfLP4btezJTie2+IOZ0IKqX+0fgh2K7xz7qBv4ETLErKZO2lYaeGpQamFnlG7XDIA32otC6TdgXyFz5+/RqlChUI5bB1xGLb2JB/bBJQTkQIXY22yLYn8lEGH7i44AFJwC9e4DJIf0C2YQoOrePgJo5D06ZLYadT+1uFP2G+tbduBNH745gmBdgGZFZnsIjPWDBRSsq9Jq0oTDJa+7OKXdgKJTaVm6G+DMYToHRtISpYuKmfIljA1OlBlD7EIEBShdSHMEEZfnUy/lJ3NQllUa7cLnXdxt71n+bnJMNKU/F7VeOkU5gB4OLnW+2vs6YLWBqKEbSpU64paAEd/zmptuiEBcJ98nlXqIc2owPy980bn4iAORdOhm/tkpYxr7pHPZhfpxBzbNAOA05Q1d2CpLuAwazDN+EdggONHRPxB05JVIUhyvDQE+u3+4QwYd22yvop4qazP3mc92SMBj5YeEAHNlAfDd5LoHoHzPgx2aXayhTYaIZtK1t1xD0gzcQCa9gV/0xpdxX2AgQmdCFNKxwpnFee7ifJt02Bjpm0j33PErcb92PumdaaZFu8KsfJrnbM21zT2k+wJ0GyMPAGjOcWdX+n1ECU8+9ZQ0dXCMVoON9KZXvZZ7676Kk7y8iVDGJmzBCjESOtUwj+uIVzrX6uC/Ft8xC4NP9qhtbBvMZ22D82tZ/QeCJXMEzRTzLVvnhngi53XZZX+eXhnBWpmv/D1ECI93/MX7vU8sXOT1GaByU+nnwl0ARuvmUGn9F895bvqJn/iJ9IlPfDx96UtfDuVekbpRPSM0UkgDubPwpCqeiTDVM5/xLCjM09TkXpdmpg5RSD1EDfA16SXnvCDazoQDEh7IWjy4BMBXXX0jrQxezaTsiqDQiplOjKpUZwHIv/rx56azv++J6Wtf/Ua6+567aLXUk577vGdHBOgjt9yc9uzel571I89M33f2U9LXv/HV6Bn4z5/xw9FvUNXIe+/b/bAG8Hg3Dz+XFRNFPAbTiHxiMJaoP9Kgj5xyZhobJYL1738fxvypZCSqFKtvSZP4Yk36IWP/0+ShMQIwpEgKALxaj2AG2BYzOpICYDOnsZiKfGoBgAUeVWtpZSMJhop5HyckVuRHoCgAzv14/cnZx8i+GbkTBBW1ojVBr0BaYIMjqdqvFQorUtGCLrMGEksAbA1w2QIpMsACuvieAvQJsO1LDLhdhiabyPrWqCHpJDJmZjZ6hVpCIvVZFAo1WVAfmzOg0rriANhcQ82aF2k1zLioWVdFNmpcOC6A2VYsILGc/cW59jvr1CRaa1zlOwwa+hlHsaWR4kt6YD2YyW1FppfvoG2KANe4hs72AiJXLaKOS1O2NpKhonABBwA4d6DgU/EnBK4y4A2fzuVg302zwo6Ft0OnM0SsCtGrSAUbOdVgraZxi7rptZTo6l+OYKTLupE1E1L+6/DnbOQ32ogcEFl7ZNDro3yWnrT6u0EDrG2AYaeDrbKcI1w0T7GRx2v82yyg4w1LEfFnAmuL96Zt/XPpvf/jV9mA9jPPiBQW2fuHswZPfPb4RyACJ4rdLSM+svCE9OxnXcR93MXa66JGe3Q1qhs7bPQKy0yJoKYWtMdKB85yMFiM2JENYWoIgpcRmVtB5Grg5KE0eDrrdiuxD+bCAqJYHZtwCfA5V1ib04SfGwOdaRpAPIaY1RwAC+ictlOzu8P19g1+7sYOfJus0n4Ojp/TYmO2xl7HrwMHrGKvasPYZk0wmFVsQrN1gA37nvS5v74MA3h3Gt4xALPpYA5KhY+JnkUEmgTABmsfjw/WHU5unYX05p95EwHrHekzn/p0+iaCV96jH/mRH0FNdRCm1BfTJz/1VyF6ZWlTBFFdyazXFoGBHTDA9j1wD75VPV1/wweirnh6mmB0lEdJJW6m81/xqoKGrKLoVNp12ukREK9EhqzdgTncxuSRPQIQ/q4A4MfjfXtsnHOITyk4iW+HIxktHSFipF5qCLsw3ga0l4gGm91pkc2aQ8DOkqIFaj3pY5ezpg1bpHFv1SHRnlv/iamoE4BuTMP46aeGmw22ijPcmp5LVWpEr/nAtZFd7jIDZAcFlmEW1TLg+8g+dwE4Z+Zn0iCMpFm7kzDnzz3vXBhfAmLsFL9njZusItz+7L63MmtdlE5URN/Y23JW8uqP3hr+9HnnnQ+IwWgpmMH1XXn9jVE+ZGbVYJIAMPvCWRzuEsBBRMtlWAAy7b17NVo4+g8lq+NtF16CCJL9G/luezHiv1x5w2UAxE1p3+790bXllJ1npD0P7CM4MZjOO5eMLNezeddp6dDd9wW47wOgTjdoa6QIJZRl6hUAQKItKMv8vanQkgF963wJdNR5rYEIYRU2iKUHM7BLzCybPvQ6Fw1KCpY5nR40PuZpaSoQ7yBbuELCrMYcyuVZGQg1OWaVsY2kA9NIhkDUGs9Npk2n7UwT7D80vyUrKm0XAd6BPkrOcNLwWT9KKeQEAF4l43NfeE7UsSlW2inTlfFKY4LuwSy2OQ5bCMZlizK1nu4BbBvfia84R6BGpoIZ5+N/CIAF3Pq3qqIK4mEBuMk4dmQI6lUCRdb94uPbCUM/tG+4M00cug+5fL67j4sns37Fx26IZOIbzr8oO01jzqvNMNhRawa07tz1hDR+AJV9suQdBB2XYRv0d+9Le+/6FWww6vdn/RYCk1u5Ba43E94uKoLEJBssTUqUDpnt7XBfHmVsYfwStWDs5tKH/udfpjECWK+/+Kc4F9d0L274VrLpjBVsrLrgFQd5nnrAKgGFVmR6XePMT1gePbFfMMdhIOw49bS07/778f060/XXXx8ZYAOxxjwMzO6DjfS2t5G1jtcJXq/2Vj2+u3BMANy06TR983bs2BYL6ODBg/E8MjKM6uJuRGlUR5RlYK2OUaxCRdY2SC5KjKALtM7PIplNM8ALFMJfcfmfpde9/pKIAOQavgIAF5uaAFhVsSuvuBYA/BoGgjpXM43KRLEJRx0q7zCt/uM//q/SSSedzD3ZFrWMkwD1T7GRf+Ur/xC/D1Hj9NKX/iQCWafG71JrPv3pv0qfRym6Zgr/YUQQjm/Y86ciqEikqknmvKZAgIIcREwWqQvt6EGNrbI9/cI73pO+9A/UPFVPJnLakcb3TKStA9AHZlHUY+Eu8V7bi6z29dVEFNlf/TKdtTJb2Q6AnTiRies2+5kBZ9BsM9N5FYDG69zDAGfhuGYw5qYV99ccIG8yOhn9X9nIpCln9edcLypGEvNEgqbIkga910xntD3KYmlmaCugn5KFEHWqkW0FpFqLguCVfWOrfdTssoGGMBXtUFaoAwmFYTPQfndsEPm8/XKjpjrencwZGTxmrGOXwXlfgmqyJB3X6lUKasz2VhXYGcSQ8z1eh/EFs85BJzcYyUcjJsBx5kOhGZoyEa064Bd7kEhaIu7A90B5btDTt8V9a5D9bSHwVYFmEq2IrKXg2q0JrnL9pXJZjJPYtgDDUpgd82wUs4CLINi5ryKjxvFBMyhFNvhI8zTE6swcx5rL6ynqWszetj1n4Ht4lC1rYRTrPb6g7TihelaA9bbMcMytgmNvz0jvmQnszuhBbcRGCj2XJHsBR8gx76J3VA9tdmrLe9ON7/kNDjAOA6IVm0CN+ZvP/8TjkR4BbfSKfXyn+9KznvPWtGngyewPUO7wZDtQ7R7CyZpx4wwALFAsFNnDUXVpZtqbFOiIclsUjvGy22xLmqNMj5HuNHAq4lonsebI/loTvAgIrtormNKHJn7cnMwugmP23Z6GPmZwc5Dv27xAIFE/6h6W1zeJqNMjuOMgp2Gwf5ass9kOVFJqUWOVe0/WpMGxV1WiVulg+vin3kPiYi8b9r1Esanbh8a5QkR787aRdIi9sFaXGXX8EehH+p6t/z5h7HJkgC++5KLY22/98Eci4O3DUiJ78N533wPppps/HOt2nmi/VDQ/aT/PfjIpKoWOsPdOTBxKt91+C10Kzsk9cqOnry01egDaCJaRQXD8Nm8ZTgd2P8BnduAzZzGUjed1+GtHA8An1v6jNYcEwMud1mrKECNIhdHu6x5GuH82bR5Cr2VyCqDUi+88RRAetgTAt5va/oVFFmVk9WQS0D5llN/xKUMciflx9U04vvzZWvEFs6DsevaS7eoFOJFxvfgV5wXAC/aP2h1r8d5HZSj6EAqancCoYDJu/8zHI5PVR+LIlpsP9nDf6yEZNAuY0qcWUOkDChAvOOecdPkHPpB1dPgxEKViue977UvP5YNG/BkDI/num4zLFTd/KGpn7Vc9he6OASrXrJTSV53LZxjUG+mV7d88v1ky8RV8p0Uyzv1o9Fz0UsCz8WoDkgTsMXhEK/StKEchcjF7kMw22f0ukktzY2a5YYTgj8mea0E7RoUOoAntVeGqmYW0eedJYPcZsnhZaE47uUiwRBDbQ9lF2epIYcJurk8fJ1hj+Dj+zXNUeE57vqD+AOco8G8RcKiTgRUH1EGEwQy164bihrJLxg9QQgVVmDKqOZli/bJVwFcGV/DxejYNIKA3SRa4O9186y25NzHJofv23pve/tNvyk4H/lyatx54CLIRtF6AXX+XgntqlSDC6B6nzxl+2HHaIPfDCP4qEsq+whqxJMd9UgFUwXEdSrFdS/RZW9b29i2Q9ZWV6xpK6dq/vCnOqRt64gUvJlBxSBo7GyUU5E72wE6yRA3GX8+xCzAwT8BCir1tUqsrd6T7v/FvmRbL6aSz3pWmm5txQ2FWEIjotGyOU5sn+NBD+7cFGZSMs0kH05T6v5HRGeD75sfTdZ+9NcD1hS94GdeDLkRrE6xHjtHoTpuhx0+yNwzRuWF6zpaDCnxlHYmKGhFk2jdt2xrzfwG8Ocj8tVy2pEC7hmSpLqD/dBtJyxe94AXZVxQNhtr/8e+/bQC4XKr5ZpbCMharP+c5z0lPfepTYzJaK2oj+TGiAOO0JvjADTfGBLe5fdBgMVS5rkCn3cVnPQHCNaoqGvGC0mK05iMfvjG9SaoURsLvWm2GvAEAX37ZVemVZIArDGrT2lAGrmlfU7OPAG5/tqKGPEzUaJAakSagZ4y2KmZ+Q2wDgL5E38Cdpz0hbdu+JQD0FJGhB+6nXwaPUj33UbGc5kGI+G3aMpQmFujXYaSFGhqK32jp0Zde+45LoeLZGmYrUfNq2n//BBOdRelEZCy6iYAtKhwVStzFJPBJHGFSQrpwaABoWMwAO2utxQRshOHkb4I6QKMuqCBUcCY+KTOwgbus/43XzeQagcs7TgbAuY+sHm3omVk/K+3RLGxR52kGODLIQX1mXlgzoOKzmU/rcgsALBLKvf5izws4hdvKOTI/yOxqbDtQeRagGiFO0MArg3x3tDwqwLf2xK8rqNZNMhRlG6Ca6WxpRCxBYtMBrq2Y6RnEwR5iIEI7AVInhqjSiwEh2mW22QBCXKLj5qkV8RoD2O5B9ugV8KYJMkrj0kQYb+t9oacvzQnAAdommILzSwQtopgsat5apxa47vWXJAiv3/jCKgB2HQXSzAB4NU2cwWZ7DUSZdc1zOa/jso3Rkec372EehOBZQdE6UqT6aADY+1S0li4On88pK0dnIYmSjl3Ol/bzMDgSgS4H1WCMdePeH58ccH+XVcCmtUKtyxDGdnbym+mTt1yWVqa/CbWS6PsCPNfHcR/WR8fufHe+dYXNtdXCXlVPSf/yR1+Hc9OPQOH2AJAzC6NsYFCfVIkr6n9jbjiVw444P7AROBKtaPmQe77XoJ9FOwXWmn21W9DsKpurAGAyB6divaFDz/J6g/ZjlWEcG7LBlBunGdbyJKmMSWqOlwTYWLRe6utPJnDaBcmn4w4s1Z1s2A+wNg/y5hm+kyywbZFqgGap0K6tUNkEhOeYzTjW54H0+S9cj/39CnPRujicRVr4zeCM9qpArELp4/ZBVoisk47jhWSOvC+33vqRNMrebnZNAPwy6vFshSQAtnwhansFK/bPtDUQTm93Lw4PQ7qEI335X/x5ejX9uw3kuhcrcmn7qWpd51W7sBxOavQvN5O8ro1I+1gW/y6dy1UGywYgfARWyuP2djzeTtw6fvZm2YHz3OMW1FA2TRYnG5v2G4ABAiELZ+0QeypreZkgVY2Mp+JrCRbPn1/1J9hxBO+CSk89ej/UWQLJ5z37+az7bVHCFLWazjmyfrExArwGNgO09+8BhCgG9CgNXDE3W7TTqhQlgss48EFVlDLKo4otPNoj9kfYfESKctYu1NVj0w7qMimuPI5mGQWQ/t1xyEIfUUvrwquQHS8fZnzj/abYPA+P47Pv8TW/x/eE+iVjKaVX8RP/pm85MIRgJ8c1eUCLGv20QDvWJtfJ8mMbBSbSht2j5/CtO7kHfZbu2RcburO2I3wAQRu2ZRCwO4HPLXgfpBZ8BvFBfSmFW91DFvEve2H7zC9MMF7NSJANkLHV1nSh/ryAj9gDxT7yLgIzTncO8C5FdpnrW0BfQFzQxV4yRyBg+8iu+G4DedqaBm1CZzimSZM6YHia2t4QnuHfIc7iXOR2XfOJWwKg2e/7/Oe9kHFRgZEvm7C2fSesoY6oZ982vJ1adIA9mCc0to4Tf4V6suWChdJ26ftkFSyYSDAqViiR6+E6zSfME7ltuQf1ICj2mZvSLBn4OdbcWy58AwMio2IgjdR3pdl9BJ8BwbYV1c/dRKb10NxBMse9MJgP0XvbzL/Bg9G0/86fw8UiA3zmHwHs1VUBAHNRXYJgdlETTw0cXZmGXmYH2XQz9iYvKmRu51B37dxM/fjEfYzfTeyJ9fSTLyKrbsmfg7rAj/FUrqUOZTl8ApKgnYBwgXtOrOVkiYHVCJIyrztgJvm7ugI+QmiZ/enqq69KF110UQ6UmIiydPB7CYCXqKs9JwSjvhiOzdOe9tT0dVQinY1nPfFJ6ZvfQuSKCF4UJUddLkg9IllZ3VEAPH1oNNoXWLy/zGS0b+0Hb7w2XXThBUSeSKtvAMCxTYa0bi29971XBgXaqMKytFsmuWOSAXBGIi42WwDNMSkdDClYPksRiaJ8ogeRpcbZsW4pZ6akbHdFxOzRetjrqxdltTkmRbMfBw06MtxeJkt/esf7PpF239+Rpsd70qG9OHVMqCZgaYA6gKnxGVxE2iNBnxlACTMCDgE4MngNxV3nFJdqBjjU/AJYGHnJmduo33X9+zfbBRVqnfoTftTnsLNEfkIFswDALoNVoaUCAFv7G8eDMmwkzhqEOLbjjKFrB8BRMM+Qd0TPX76ADGqHok9hZHWEC2tSAOBQeg/wy7HYQAXAtT6BqS2JONZABscW1gcpwGlj8KWooV2coc0G89bri4sCTGnXVRqOgICGWLl+W/agKN1F7WHVpI4aFiJ2KZ6FMQ/RHiXgPVey17YmmhnjguyfNovb7n5lW9pJTsBSl0WcP2jRoR5LhFyQ61CGmr+AF8PS5TjYk7gAwApoOTcNBpS4N0B3oG7/UaDv+EUDtyYMt34eH8sxP9bfD18VuQwq08tzlr5out721qDH83ucc7y+fncos/v5I9LdiR7rCAcAzkwCs/GynZxTDRvQ89rAJhR+ETyrpH3cgz3phqv/O9HIMcDTPubzkbJIh5//iVe+uyPQWmHDbO5Kz37OxdRSnUK7OuqUEL6YVVG3A9s0SP2PTlusaYM/RYDLXs4BgLFbrM0I4rDpmkGC2xF0L52yJtGVluJ2tHLo2AYd+kwA9hl5T10wKDLIXKH+H0nnUIAnqZsO4dhMILuuHoD1qVuIjA9OknG4l1P4Jgv0Tr4VIcE0jq2BCl2lzrASbeQIlJUK5gaazLygXje8qZn2Hfpy+oevfISwGQ53ZYJMAoFIav2CAvcgDu53d7S/F0djT1kgmwFQOZ9M7wCA/lOf+kTas2cPwabB0PH4iRe+KH2BFki3/+XHI4tTiMWHcKR7sA6t0frpcbLhBMulQF/Ivt6D0MosdZEC4AUAzACiMT58r7XCucfkBJ9RFbywEQEoSrv0nQDgh27Dvhej+I/3mDlS2yLaXKOGxUCx++XItmEE5O6NOt9oywhIivtqABpwfNUHb4x108m+3TvcSi94MQ4zSzOyjyFYAoUS0bmGwjrRhsFAKCAAfyPYGcy7xUNk+agbXLFk7HgzcN+FG1dhTeT+1DITsSUEiVQnn9qLFL1Z2piiOTB8pOc6NNxglYQgE4KzQ8P0UqfG2Sat4dtWYVtuSqN334suAmtFP29SCvkAuDnrfsjEECxXAeFSRpcA5DsoPTwEzde/CRTnAYMdjF0X57uAz6vwlEmCqDdCwT/XF/I72Wv76tphYaVQP6/arxlgKdA16KVjIkicg73RjT8t9bbBNVhra/Y6QAzfUVdRXX0Pvn+B4Jj+883orwAAIABJREFUuYB0iXGyF/AgNbnoY8WYNaHI9kqLpw7WLjK2SLOMoop/7H4gAB4fl7oDe5sMoSC5pY2WKeT1QLXug4Y9N7lAyVQ3IBs6OrY/2pehVNxl9xkT5Qg6qQrVT9JsZuyBwGgd+JUrgmJp4WSJr7jlw/nc2ZdWAN8XvuxV+HPcw2nA5PZdtPibzdlnsI01qCY0jusR0WAd4qzLk7VYdHx0erNN9DwaAnRroTuX0m2f+3g6NHsAmNDBeZHVXyBR072Fe44Dech65y2w2q0ZXwYMbyFBxhjiVy2ywGZbrEP852ZNmjXCaZvm0z1f/Zlg3+16wp+k2SXm17K1voBVShE7xQR2oiG41dtDXa/nAvO0i4BNUzaQ95m9s0IgYbnT/p4z6erbqEOmblhs9epzqNWtkAkebaZdO5+cxvdPh+8sblvinuTWc13Mj940OQolnntVt9QhWBB5rjX5Dn+q3GfXvjXAl1xySXxWgcXch/04IxCO9loNcHkL86ZSZoBdzM94xjOgYAwECP7WHXeEyNXTn/5P2CBPSzd96LagVDTgb6vYF+0DzNnryoQKZM4+dhM1sLC5CqgQlN30oevSay5+dZR3S3rIGWB7beXvLwHwe97zFwGAlxFRKQGwAEHnuGyPYH9AYZtCHEadjTIIMCoWFkp95dnX7ftocayLUDBi8bV9DR+tRw3nvg/BFm5xmqIHatrMBBwcSf/h0mvT/XvqaexAZxq/bzkNoPzSAZA6tPtQ6oOGoRLgOIC4RwEho+xmd4PKmq8kqM+2IQoKtP1ajRisAWAnT4cIg/tghlV/s8aiKwL0qwJU0X7RKFL4JZnqeiQAbGDD460UQkaqNGtX7fGaz4kJWmSAg+Eh6A0AbHSXrKmS9QEAMwCObDR/iopw63INegp23ROsxWWNKpAUAqw9wGw20mh/UYDfZcCp9cSKQ6mj0CPY5RrmWMgNnONOsrtV6nrNfG6hSfjBibm0d2wfqn8TtFHigwCtFbLKAmDVEaXkmBn3eLYpsu6oSaSzivEZpIapGyGOHjbtfqKV3YgaLGEsFydZvLK3GmSr4ap0KudvmYuq19YtsS4CLDJmTU/OGINjHNLxXrybG+O9elPzva2UqDjf6Vin60FlXj/lx9bm9pGdxaw+ePgj1t+GRzuwLQFuprivP0Y7UF7NABcGvcwAZvDLfbQFA8ZaNXJFsDpsOxAUAY4pUKoy31m/hyZonWD9C3XA9foodua+dNMHfodAxl7mvw7WiccjPQKt5ZH07B99MxvYE8neVAlmbkXpE8eHzU/6894DCK1Y17b6kN3g6pZaZu23EWZtl4ElgC+KrjV6BVesFeY9toFrEvhaGmADH0QRcxcUyycMphrlR0vYgmYva4y1KsWtCxBsxniC+TjKdj8FXWyJtdXN9+1gU98KwYauDyl9hfX9bWzGfua3ToMOQtg36YI6JFA6MVLRW1pREooaayhDt5bvSZ/+7DVsH4cI2FhIbFRcLYrj33wf6ft1hFVOMq0nTRzcn55w1pPS8573vGh9tHv37rApT3ziE9PB0UPpC1/4Qvr6HXeGjRUA6/yVANieuTWc1VIF+i9ob3jey89lzWYFW5U6zQ6a3c/9fMmys1/oFGsbGu4B5WMjAD4SsDksE+yHH00g/Hi+/w9vBkZZEf8zI9g1CIihyf1irA1+drBAoaqqp/F7f/FnaecWBFHZ99wPB6DUvsQMm2CqCM6TFmKvZo7YypEgcIvAdS91tZYO6XMINvQMJgF3KgDrDLsfNYh0H77XPbzreiifziwIAj048dZCVwGm0erL+c9cl577YAB4iSBRH8DWdl/ucyY16mTH9E8FgtbRz0PjHdkG8GI8F8j4+fc+snrjBAF0bIbwx+cBwHZq6WH9+jNGrWQ3ytDaKNtVBniJYKR7bC5FsUTBmuWJianIuM5ARe0B5MrqWwAId5O5lb3ZCfU8FN+j5SaA1xpSvndFhXeyCQ1QrLRo78ksGe0qx5WyHWreZompva1DhXcc/KzZP59XoMX1wQxV6KgB2K2gGRTBfx56mtqUJQJ0Cnstk8waQaTPh+xTNYYUTOoOoJTnQMue3TJNWZIVfQcDJWSRBeVSsS2F6yXD7XyaBrMMwmQ1sTCNtsMwFFzpvguKudjq0vZDKExcfst1Ichmv2+Dguf/6IvJpjOpAYjVJZJycyRM7Dt8PI82e5fbBcmazF0xZEfQjJdncAF12td+5IMxJuOjU+lnXvcz+Dy0IqKHcleFgMkYwlckgDrFX4XfJnhfgr5uZrxsAycYrgOcZcwtNghGdM+k3Xe/NYJUO5/4bhJxBEICAKuGzbHcBXmviaxO6qDtArSCkJXYomrykKBIj2sWfNFQn4dkVOrWwZ1K13zmxjR6YE/6ufN/LrMX9unPDZN1HsHnEwuSOY6AKvOqKImLAGvBDLLOfYGgTWfRgz2SPcy5D1D//8pXvjL+bXA1B2SP3wYfEwA7OU8+5aRQfB6nMF1VSMUyzjzj9HTPffexWe6JrKon5ALLTewzqGxIsSgmc9CdmMSDZAUWaMz8/qsuQ8H5Z7F/OX4SggqrmeBMjzNrcOmlf06LhlcFAM4lDwptrQHgZb6zj8WW+4Zx0xnYLqLLZUukaFrPa7XIRluTpHOdH1Gv/LA3zxzdi4btcR2Zzm3jbB9mefMNyv1Sy2iliol1qA69OADLLOJDqJgmqNCpZyj9/GU3pG/fwTnPq4jH8ccwIvtQSqsPMKmmOD6tQKATSA3pVbFYtWMjSMVEWA+A1zLAggx7q4UBNGsrSGWxKXEf9N4c0F3tSKU4oEAyZ4Az7bwdALtYvWc6NFLgVK2zBlcAbDR4SXAlMJa2EllZni0JxBAFCDQD7LO+ZgH62gFwy2bsJo6kPuPgVvhJ/fyb7C/ifUUbJDPYZf9GzoENdAnauxla5a6k6ij0ogHby4KcJIK1Qi2xImENNpgGO822XduIgJ1EdI9N29ayZpcwOhUYDVLsA/xqE+3Li3KzgghLqAlWZ3Dw0AGY2j1BTdtomiEz35xTqdHrRRkahN5TI2tFVr8PcGxFR1wz4F+n2/mq4I+E7KCauxYEwEYe/c7gCEc+Pq8RE9Y5rZqjznwuz7ri/heZ2VB/jtdU/s6p5cisSzPFuYi5En3YGIdCxKoEtOVzRJr5Jddqlitm/bOnkuf62usB6svziOccmMlbbvGwxiVWhOeTWzV5HOdQ9CEsALDR71kCPwPUkFiONENgoRsDW+2CclYbpV7xD/iCb2LkKeyMmk3uVYxPueb8/jWhufj2cKCP32AeeSQez6+WY1GCiPK5pFPwHAs0isNiJq5gizugSrVa29Pznvs2NtjNmSIFS6eGIxTBRSL+gsO8H68dcyMADvYF95mYs4YqAHA1VJUt68gidR2bqrRBaqTFAWrBz+hPg2egnIpQ8aI+FQKXlErF/MAnSIv8G3OZ9hHhngIIu7fuInp9kgHqu7iCL1OLT3ukdD9vOqQIDZkTSy+spdd2EylnVYYwVpW5qChKH/XGi0sPpE994vI0tK2RJg98NfpVN+lxVuohhMp1+Vgdr/b51j7O7YDt0ZyLuQ1SLw6u++JJJ52U/uVzfwytjNOCPqjS62c/+7l09333xnXG/opDH71yydr4mVyGQ2kUlLolggVXX//+9Fq0PcxqxQP721nFgaYUpU42pxr3Goo8gjlVg8840IVJW9t4Ivh1pPZmxVhpP0JUaG2/PVqG7cFfP9q6zXv6kR7rg41tt1y21FHs5INZh9XPFCUoh6kFO4SrA7T+SPmzRwL/RRlR29vX7GL7MY4cODha8HRdrWNxUnZasFdsBS2G5SVEhxTmWUbj5cPX47zSnoXESD+ZuQueT8sU9DCCVgoIVvE3VK/KU3Chmg5k9dXMNDJfpNIamK/hxM8AYARxZRcQfRHb/qgVEOd1tPH7Hr8e56O4Cd9jn9VJ2hMZzVbNeQHAao/zo6lAu38rnjV2aD973EhkSO15aybZzJhsCX83GyqLwsHydZ/9vZ/aY9fkFKCzj4yt66FJNtaKT4GsbYHqgARbTsmA8/VONtlZVJL7iSbL2pR9JrAbmx5LW4at2x4HJPZHRxXvrerHuWxM9sZiiBNF6RvX1kW97yLAtRfwHwCZexV9si2JBJzKTjUhJg28AeC1PLKlXeDfFeuHrQsjk6sv24PY1tQEAA1mjWBQe6NtqiMy6vU2zNwWpVXOYHUF9KgV17VDzTQ6Ot2A7KgZDyGVzO7LmRT8NBy+SK0AXBskXQYAwgsEGzqjbk+Wva238C/QFJpWpA3WUQi09HlvVZVO6X3XXxUspfDpcTcueQk1t1KUnMs+jmgAtCMb1lm5oJ23MXc936KW3XUQYq4C4Eb6i5uuDJ0Tk4xvAfimBg4qwea0IKtQ2hNJNFoKzUGHrloqqHo0DBtp8LYhbOlrxjNtj2D6zE4RPMD5HOhnbVX20yb2rYEDdp35x2THYemwr9OPMLRqBNM1hMXmVWYPjQ7o2DLzDYoQOO1iD1imLEEGQCeYa25JATvu72bevjiWrv0cwlzUBy5RJvT6F7+Ga2Szpvyou7YlygPj3uCLzzKXnHPec2uATVy6vmONm1hl/tgiTAzyQdgjF114Yew91dAxsqTw+PdQAPATjmJe24x7UDwy1dKJbk8vG8/HRMPxrFtcPcsJQTkzguwCbvCjgbLWVIC8AurPjrnva6Trrrs8vf3n3hpUM+dDWQNcCvKEa4/D/kfvfg+y1xcH6DPybNFzltZfa/vyYBvM9/ZvheOO89SpGou5A+gFUgy4w64IjDp/o5fOktLpRKKqgDdlzHtw9GpMyi6uvwsBkd0U1MMzSL+EiMLff4tM5CgA6ADGfzfPh6T8MPZzGDEzZsJQ3q6g0wqUImkvsRU6voJbJ1AAUupzzBL7bxCckT3XrhEfx8/fza4qXqUat+s0bDkgLXrMcsymUduip+xhY+n3YyTt/2g2OdR9AaOqMAu2y40h0305NwBwZH05ZrQL4nsEq6ozB1jN6cT4XmmxOsdVaDG2Nlqh5ZHZ2f7NyLizhyqQNEOARafX7+wDrM6pEmmLI8ZgfmY2ffPr38hgjMjlIHSp4e1bU+8mFpr9iZ0/Zsc5do36E1WlHQuz4Rq76F9cAECTQQYE/ZFta+eARSXficDVRjlzy34wqi0F4QLgM5BmoMlst4jCjVkiMDmdejHuw7SHsZVA9Oc1k8L9dF5nR9r6Fg2y6s78apSVG+YmopqqD0XcSmfUGHiXGxs3zR6qRnoda2lJXfy+iEjBfMWACUbQLHWNuhDooGbslzpnuUY+JyAvAGlW615ra7SayY1vPpKRETB4c49gQqSRBvBtp0yXM6hoc+WKKefuqvPoZlEeLwdPot9kRHR5v4AI8F7hp9q5L338k+9iPX051YZ0EOYw9KwHJmN3Zw6KVYm4LKOsGEITEa9h7DPJPx7H38LgsNXwOHzBBVzc14KBkxX5RRYsAjZ7Ha7FBvVW/WRUAXxLBH+qXShSLZxK9pc2Cx2nMh8J3B1p89/oucd78r3M32uetdjAohuAf9OQSJGWguY9x2myNRFiLU3LHdhcO0+iluy0ntRNqdeY67UfNgysDgXsGnx8GgdiAmdglkDWFFH9AezudgzGJvzz2jc59S+htv9NvvkA62yUeYQ9qrHG7AO81CRTAHCu8p3aL6PuArv+/graEd9Kn//s1Th+Y/htd2BLcj/bJZTcOxBLsY5xhXlWxXFZ6SAjQ/ai2inFl4BBBLLcL5mnNvwuA0KPakCmcMCKwMa69bCaaW2/tW2OXAQL7GHOPZLxQ39uMwB//P4/IJCIUYaVc9ELoeiFA8uNmSCgiJjMCvigjsR7H3viAn00F5132GfH2tKleUDAli0jaRRBrj4zT7YxEfhwPvP2RsXZjjpkHFqTJlLdm6hKdxIk05lcAihhaHMdN3tQy3KVowEkZyO+i1myaAXDw4zDkhRTAIxZ6rUSqbxOIii5aju8iznIvxYoXO/s6i8p5uMbZkkgWK9p0L4HH0otk9zGw4BszhhmlXS7Fxh0wvJp+8Of32BjI/DIZy3RKes97d9s6yFYYU32P9t2hYASCrzjjKdCc0FdxXfLAkkrgCRETvHZfF8uY2NcuUQTH6riRqkZ1yhlsbuf5AXOtSbbLOTisoCXjc5sFcNw+c03RrB4gX14Gxnflz3v+WFDrP+LdkUCBSLaHbb9CyaIj/XjtRrgLQO9vqWYi6s7UPH7Gm20DFg8/p7XuiuUQOmhPuf1mX3oh/ZczuONIdD2jaw9yHJsE390ILLxs6u+1SqDrfzsxj2pfY4cKTC1fv4cHhTKxy0DQOsDQWvnW84711ROYuHPRSbWOmrFWnivIlqsW/s7X3/zTayPCgmVsSj1sQx0K62pzpXOz1pVXDcEzAr7Y0sp68M7VLPWPwbsd6BhYulNuCPCBR7X3nJDtJUdGd6Sa5gJMF5yAcrO+pv24aSsrquOSBTBpG5xhf5mXGA+5ygnXb2BmUXoHpbXms69doUabqnp9YPp/rvfFt+/84x3Q4Gmb7OOPGu1kyxwtEC1J3HRPca9u2Z9sqvWA/J96um4hOsoVgZzS9sFCF7sxdDTZiltbaV3vf+PIoj19nPfzHX0p/rUJv6UxSNrMEcOAsr7Nw1xvdYQdsDkBUzbyipokQbNFPCqRr/gWz704XTeT56b8QrvbVgL/L0EwNHqoKwF4N+eRFVKAjd3K7Ue/+wZT4t2CadsPw1nkw2MqIoAy8DK3/7936U//IM/CTQBFCsyWhbQC4D/PHr4mgl1BMuJuxEA//4fXAoAvuixC4Bxmsz21eHk6RA04MJLBSI9GBOlAk1CZcQ5oiBSCeD/hpjBAK0COoie1JhcY07Kf/b09Oo/+7N0kEm+QkHb+FdpCg+46j7ApBqFwk1fyyXA9BIzLzQS2CwFQKuq2+4TZrShDkiHCB/TrJoR0ijUlwotkuPvLOYSIC8LWLlfRuWj1FVl5pA4zlm6FkIxefNdb9zC2MaqMuublaSjXtdosP1/pWVzXXF/rR82QWdm1L0yADB/j6AmEzha/vANZpmlxHtgzjdqAHF8OwCoHVA3+rZW0wzI2eyvTtfg5hp2ge+w9zABl16c9S9/6UuR8R/AUD3lKU+J48wRRQqqFCB5BZqIdSNGMitEqDtRkaYTS84oF9cQbBTnJBdphlSfVZAbpab294XhtTgFqELlrgrnsobarFEw6eIB8APsF9cUdTZmeHFKCHgYyVP4zcB5Nw7GlsGt4eSbGcmF/Vnm3wyw426kU7EAHSl/7yQAlNseeIqAdxy3BjUtDespcF467e/MmBhYaDHXqvRJ1jAKXFZool5H6KAPEbEGBcuLOPtSEwOUrG6gWbl79XFEymH516wiu1qf3Paxddu487DNoW57G991tE0zv94+v0uwXD5XqgeZa19LH7v1d9PQSQggjX07DPwWNqLRPWNEo4mQ65xZV0RkNANgNx2Fvzw+wYUjJ0HaT/H/4X+3Oxs5yxsOfbAFrDsQHEjLYvyWDwD4oF3BamjMDqMw+dT0nGddzFQfYZ07h/KaOUa6Ks+1mLz5u0PFHGNkmV/0Ag4LIBXaLDPBQxXurUXCTjUpd1gcBGBuI9C6qw9KNJ+BDr0MxgytLXpSLhOiXmI9T7CGJ1i4M0TvKxx3E2tmOxHzTWimNf4Bm/AP1ClTXrK8B/uBSnuNOapTIADu4HMdKs8LbilVUOSnAfgfHFLZeC/Mg99NW3YuptG9ZoLp94nY1koTuiFrtmkEDPBbpT9jFvUwsEj9WQmAgwKzFuB5dBkJGwDwOjC+cV2WC6X8TA4edVL6oRBOfQR2VWUyXX7je9NPvfbl6YqPXB0qqdottGLSm15+SaTq6520QzlAfV7vMNROfAmAn5mhhoI/Oo5kg5pklQY2bwGQLUR2aRrFWdvJ2EliDsroMO0wpsi0yTwSABpoj5Y4jKt2bNHMF8B2ESfK1k0PBgyWDKoXarnhRHIO0aYFBWOBZUXRIR4bYznl7+2jtGpK2qjbQb8cOxQKtu65zgmzF5Hh4vqs+Vzy/KW64vj66BuB+WXwTt9LClbbo7TT5XpTfJQJSObKfoD46PaDZQw3ERBwr3E/0VnUZwg2HMDYmlCD5taCuvcbEI3xZ/6P0O1jcmY8anoX1UxBz6Pldxi0cbzNLgGEkXdPN/2vj6WZGsEHgtQz3I86gnOveSEKzQJdBIMqBCHV9bS0IZf2GPjMJT4loK8cLb39/7DVPXFpj50RKH2dMhC+fjpmTZtFgkRdA7AS8CFbDbMd/MjWpI9xdQdCkAdR1T5lJP3pn74vgJ5Z+3mTMdGrNusMNVjH1rWquC1IrOF/2tbIdWbC0CBZZM2xR29641vS4r2TqWMLNe6UAKCQm7o3ncTaJjvKXiuLqkXwsLcPICz9OwxUtj4hrBWPwn+K0h6ddV8Xf7iW2fMsD6rvT3vuoqUQdmlHAODtOTlg+yVaGLkTL+Gwh9q7JWrBhMyCa35nC99K5eoQSFvoTV1Spy1VJWgw3wP/SgA8wA9B63ddcSllgj3prS96Y+qYQKxrDr+XWuMpS4yoz9Zmm8E3iaMqeIWuOCImEx6ytMz29aH8/Z53/3F685veHEyGaaj1FUT3jph4/w6n2DEzwFHTW9CGNeZBm2BA/fdTvv9J6aKLXx6iWPfftZsILVx+ahl6OHl7wn7r3rvSffeitnwEAHz99Zelf/2Lb4PuJto4OgB+1//4o8c0AM7RZQCMDa2ta6PJa4vsb6UjZ4CXUXEzrRgTy2bgAN4Ku9EmnMuGjgMgbGznpvTyK9+bDm7ewQJAdn0Rj+7b82l5t207mMikOVoTOILQBoIkZJYPUCRJcFnQFFTkBwfAOQv8YAB4LQOcAbCCNccGwLG29GFN2MePGWCziDmrSf4/A9zI/AqC9VC44wQEQuFRgGwQHUfTTdm2WAp4eb5G9wW+M8tkT7cx0WmmvWkXFBXqznro72aBfoPF+e27744aGCV0nvJ9TwZoZnEaDU8vyuCLIG1MC7L3ONX2rDMAwDNt3lJTAS2+o1PhLofA22UCzGCAQJbzNmYh8F1B2dkSp+Y0mYspXkQhsDYNVURatFnfEMfimlHQk2rj1Kjye9C6pXTw7DktwAAIx4Rz3EsrsS6cQFUUNZalM2YGQ2BsKwVBsH8zA2p5vU6lY1sx24SB0okxoh5iY9zjyChTW17HqZK2FHk27ou14zIxpjXOtqlhbKzPk0ztDNKolc9r9uPoUV3XrZCljOKvU3xuP17QGY9ynCITeDR7tV7ZOs/x8lEhu13v3Zs+etsfcg93Myb3cypEHpkfw1tPh6XCZhPqYjIfuM7YBCROOT8z9ekEAOa+FNnfoJ2uA8BaGMUCAaT1pTRF3/FKz3YCfjvTDz3tfDJLZzPX6OVn1DgeDx0A5+Rc7gWdgbDbrjQzs34EewTh2iFA7JItO3qIOpN57dyKE7+VTfFs5rSMEGqFKcBHQ4FzRhgLPa40hmOxZF9wzktG29BiPW2DPlZHFXry76n9+tpU6tjLZxWsc63al53CfVtRSH9W3KcHqqA1ZtMzhwj+E0hijv3v/3MD+9xdbL50MEDsKzLatJwI9oa0aSkivB71aQLgbBjXjfPqJH5MZIBdrG0ZmDi5YwNgswF1gmruZzDfUd+eT3/4p7+X3vCzr8Nxwj4qVIjjZP1aJ21JFrDDY6jBDo4Mpte+iOywHQMOKWoIM0UFYbsQQO+xVCbZpzlEKni2LQnUSvcHA50Y0FC1rRrwxRHsU12UNiyK3fQhEml94fDQpsgiNGGEPBgA7iRbrI01qC+7xkyQAl6Z0lnK25hFziVaYSV1IN0fbEOHOIW73Or89x1tAUTt+aI0ellzZLctPyqFnKRfNtgLnOC2ixLY+xgHxFof576e2z3m+7HRPgeFluuVJmhW3GmYOzPkzPEi87aOczmP2Fg/LDNZT9MCZPUyOMduqMkLUI29dunK1gWuzAPCrROUzmhnBOtGubc3f+r2dJ+tq2hhJS1234H9tPIdTG986U+xmPhumE3WWLr/VegZWGO+S7vsKHQ9Ym+Stl4Ef8oMoLTUE48TI/BojUBBOoxETSQ11xEtFBklEAp4NeESdXwEgUYAv6OIvFVhE7amDrEXoVwu9d0FqB3DX+vAJq3YGsrkofW5UL4VFI4gEhTiGz7+0fSKc7CBCFdU7BWtMreUcOuLDcJRnzx/kLXKeuqDTTGPv7mM+NbQyA5sBgFpWZqKUYW2T3tQ8pEDwE3BL23QInBJPZIAuJPr0W4uwYJapCfoUjcOcy/v2dqVLn3PnxA470w/ffGbCRqg9KyI5mQt7SB5ags+A4RBQ8dPbwLUOxk3O/bINglbiT27+qpr0yvojS2zWIbOknjiYTy+IwBcZp8EvYLhMkr6Az/4lPSjz/lhsrnXpb337g+ZdB1dVcvm5uHms9HNI1EeGRcywCGkrRw+iOKGGy5P//bf/PwxAfBv//fff0wD4Ew58Lpyn8ucRZGWLPCQmjdIRBUwy2beYR8zm5cL4MIppxhdp23HUHrGNZen2a2nUq92cmrczR7/5YOpf7qXaDkTXPA7TuZygU2Nmy0zY4ANTxfeNrpmTny0Z4DdN+37K00jMrP8NKWBuo4BgNLDMijkD/y/JvXKLKD7fMmUOCYAzu2BynrioEFnBm9Ek0tBg3BsPFFP3oARIljWAKvUbIZJWpkfW9sKFYeCzobqXR31306ymNMosvZBrVPJroeN+Z7dd6dDk2OpD0XAU089FcqrImmYKwxGL1F/szeqks8TsY7aZwCv7ZMqtjUqBMJCPbqfLK697KCo5Kx5FqsMRpz1z5ae4G8tIzrWohdcB7Tn5jT/nuWP82zfiCBYF2z2N5SsTaTZ38wWT/y7GyO1QGDIftkuYjO4Ppahb+c2XghmUWNhYMnDoVsUAAAgAElEQVQ2Y2XD+gFqg7qhAPZgSF1/IRmPocl06EL9kZu1vLIY0cMVvs9aihVon9ZQtVACrFhLM4cBpefiMvxtx6JOjXk4UxiTphF+DfLGGpXCoOTs64M5KOsBcDkH19mjtmzIkexU1F6WdNAjvKEEwO3Ady17INtkHAO5P91+62/iJB9Mm3fQIB2wMj/DGqTMoDMy3K6FoCBkelO8Iihx0/tHnQIuFqvjERO3cAB0Vr0vNaLMfaHQWAEIVojgNhcQoOmE/vyMi9iAdlG2p1OblfXj8eAFi/F9ZQY4aGcyLHTaLdEIHzmDxSrgt0ImSSAcCvfWA/GnRbK8TG2YDQCWzR2p/ywywdvwOWRhI17SRCOAHhBplts+RWatCcjqxrmvEnDrOLSQRmZ702Ywxzxkgcmv0mvwLrJxh7hugFbdYCLZLst0pNgv4/ioZqph6kFJr4cM9IHRr9Opbo7a2Ot4zyQR6zHAMt8jUOPatbfS2iLwJIVV8LYO5G6cbw8WYDrSivluv1Y4T98xAI7VFCeh6G83gbYebO/0HH1Bud5bbr05vfS8cxCTsV4QsNfflabGiDhQwpKg/OElpT+79bo0A43GgODWjhHaSRosTenV51JTJxUHtgoNK3n/1tyGxQJv+wULfAG2OTopEMZRrCCSxx6yCAPHFo223ZqiZ6jlQNaMKpSyPrS3PtSnE2lQUgXsBRxW7au22JpK7a7aGHle5wxKTO/CpmWlBRklmU3i3zfqJWjPzfzYP1kRzl7qFUMl11o3xq3LujrO2e/MgeycHZWWbIZWMOujneZXAmyJjR0kHGQXmcUdYi8cHRtFIBJfgz3OgIAOt9RlfbLWzASthWBs6IMYZSbLTbqZSBFZGpz56OfHHnntTdci/kiGmGxXDwJA49SHGkz4uZ95U7435QM1ysr4UBpE3GYCB9ZAhQq91uuakTeD340TW9Zqr9Zsl3aCC8kA+NFeA9/tNXXieI+HESjXUQRjil5GJRW6PP/oMGM/arLAUVurv2wW2LUqWI2YuqCWfQJAtgn22cQh1hPLRKGuXMeqz0/Sgf7DWYjX+Z4DfDLylvUV2XsMLo1SD+73VM2A4h8K8gwkKTQ2gGK+68UShj7KGwSECj1GKcSjkAHOADi3W+kA+EqDrvEcrEmGx4RbbbiSJuYRa+vlvQTR3/+R6xiqGbK4b8D+cN7TJPsW8dMoadF3H7DExXZa+KZqwfQ5Dvi5CsD1ExS49E/fm978M2/F18VWUT6i+vfDIZEcEwCXEUiNdqhAlv37MOxPPOv09KKX/Fi688470xf/95fT/j0HIuvUTVR1Cbnbefp91bqkBh8OgG+88S/Sv/vlXzgmBfqdv/W7j1kA7MBnsSHBpZEbBakKerIISocSqsMCgGiJqGhkO0MchFomgMryEJHf3qX0kj/67+mOM09PK9uelDrur6eTEJWpfJP30a5jaRQaMOC3NUaGj1ozcRm4LQ2xKNw65nToi16uAVjMNEYReQbAVR2yApQKgEV3Zmijb6OZDlWOWfXtANi3BfOK7wmgelQKdKY/C3alioQfXIDIVYq0BsI1It3ZYJHZVI7pcfMQsaT5aLgpvNf5Ze+yDup0Fb+q0udXx7Y2XE137b0TZiYOMLWrT3ryWRibgTQ2ZX0eIgz29NSBzaVc4VAY/bYlk9cthdJuRB04wx2ICtQwZGaALavwvMtAe5EwjPNcphn6Cu2NzP426QUnCLbuF40P/sYgkd3vIKsE9483cK+DReq/GQ8z6DHcRtMNLOR2UmUNr7XK0tND8Ikxi9ptgQDvEQgvQPuYI1Cyc9t2fBXmVYi/FbXCDrNAGDC9wHEVCqlIKbedC2O2wnEb1Io0GZNNHJPlyGuz1EzPpRnGG0hAAKYPo+Op4ujLDHD8N9aZxe1sS2fEu7Kzko1OaXjXssDlcQ5rDn8EIBz1bgGAj+/h2quZuqvQGqn77vTJ//mnsCr+gftJ/RvZ7lqV7MhCEZXJHPyg82bRlByIOAGAiwBIIXKV72sJgDVXBOvozbkMGF2y/9DKzvTcHz0fx3ZXGkfpvJuAimGQ1cdDBMA1kQ8PFZ+DBh2AkVmnKjTZ31oIjECblEXkvMbANjoJ3PWiEo397DiJtiOnUhMMHVqV+AWUoZcIai3RKk2tnUWMigBYm9kxCbBAuK5PEyzbFFy2//NTqbnfgBZUZ90L1l+VyFz0BsYIdNlBAGNo7WOL9g7dPfbBpa/k/H3prz/3ETJ10HMpeVlqzbDmABSWIphhM9tVCEeVzsmjS3c+2hpbnzF4cDBSvjc/R/ZEERJpxIxdCzD24RtvShecd0FkNQfpaT+HM9M1VAfwQokD9HZuxzdoMPjWwqio4r54cCZd9+nbA8RNT09GGxm1wSfIXL7pjW+M9iNMOOYhAfVxMi0KAVk7C/hOaGNYZ122oVmBSdSDoq3qu2UbxMJLzfaqAKo+6+w2ETPsITAdfo0BYfdNlXUH+yMzbP1cGSzTGqpQnIUJi3VT6AuUaeaN4Y0oW2EOzQIG3af8fVaFXRxbM8ELZIU8TwH4DJQ+Hz1kiyyTsW2NNco+cs1dEegulpu2ucq59tGHeRzgG5s2c31g6yYyvXD9+82cc5GLZLi3kK2iVjpHzfmhf/YHbvxQ3pfxS+YoXesi+CCLYQ49lzdc8Op83QaAqCGOTLDZ9xigoj65wtqnjr6XZ/cuWUqymwYZu9Gxg+GwS/l0Iyw7UeQaS+dOBvbSOU8A4KOtzROvfy9HoCy7zGyE7NesAeHcJSTrDQlXZVjAfCWYNDM5mnqGNwWzwvo5Vclb+F+Wh2Ybb+vVjJV8uB/U6+gk0XVGMG3CQxbF0vQiGkCbIMIQWKZ0JrLNrJVu9jZtxgxJxKgjhtHYTUDMso4Zyhq6CJjZG9iuJorAZduQLc8jS4HG3zSxoAfAOlZgtab4KxRq24WGdgHDMUPSqpvg5wyMPTbgdPntV6UG2eGfvhANkSlsjNFqzPrA4Clpns4MTYIJ20a2A/SnCcKxHyDYZQmS43f7pz6Zznnpy6Krjy3EHPfvKQCOTFrRoFgjVzrqRsZPPePk9C9+5IfSOeecA4WJDce6R2meGL0uxC/+5st/m9733svZC3VVs6LfCkUhHcvz6SbUzX7l3/3iMTPA//U3f+cxDYBVYLYufCkr9CAfnp2t7Ng1aS5NtCiU9BAHA7TWiSx3AuhmF/G++lgwp/elZ/7e76T7t52GoNMZ6azuM9L+v0bq/z7KDBaH0uwDRI6RNW1NmAEO3SSOv5KG2OBr3A+0+h4UAPOmoJq5iO352xH1r650aaBkq1U6tv7NmVriGevac2AnanUfDABXBapSQ4ikR4tl2YA8aVwizhX05gyAM/gt/y3azd/pKUb2WeEko0kcp1PFZ6hYTTI+0yinTDcn07YnkOqB6jiwuRflQ3rlMeZDw5txVMgEcv4zUHu3b4f6xlysAfyt77J2YVl1POMTCF6Z8baPsO2WFc1pAYyNWoTqnPX2nrwUbW0Z/khzgkU+DTAdB3jjQNvnF22puBbVnvWyV6Q7F5+NOgmjf/4uI4xstwqMgvxIXIi9DJyYibfmmPmzxGC319kXelcx7rYkMYNgv00djADJOCAt7n9LmjQXskgwoQ9nyDrIKeYb0lYYyD6C+YwBPbi7qNVo0SqooxcZ/cUWGaxdqTILxYZofo0xEQBH6yWdk+I5sxkyhX3NcVzbjkqjEzUah7VSWnOQ89wp3MLMd20z1rIO+P1o9GjnT2Sh27IwgubCsjq/NLwLC/vS1l0ztFb7byyOb3FvaRhPxFa9WZvDx82P6ATZkoqlCVnAJzaMExngfH9WAbBjnZ2BiFELAJts1rMWyW9Pz3n2a2idczptJaCe9m8GGELHP24AbA17vgfGjQTALdkNZonJ/Fapd0LOLf6tUbCHOXFh4k2saVgsTXoaNjajEn5qbxo5nbVAl4x5KNKLBBVXcP5XELYzMasNQiMrsexDmmHuAOeMiMimhe40+X9gRtxHWcIEwBZ71ElAqQpVt9NACYtchoVZAOehiqSdRLzHJ/fApGikT3/iOkbofoZrklYZAmZEwtgXDUx1ov6eM4heYJk1KwMLZcZrI1xaW1+P3L8eCgD2rNbOWVAjUydofazLrmpXuvayq9PLz3l56q3CXhI0cTd7YIYtkVm3pWsohcJ68t+LLdai2REyI1BkNJZ5c1AFlXt3++23pbHx0fA/HH9bxXSzf87SIqePdjMXvOhlvJcMJm3s8DhhC1ETh9BUgDWyBUE/tNXO0R5RfoOVIFi2NDFJnR09K3U4+WniXFbMPAe7yxpWvWA3kTVAbGmJpU6lEFasmY3xQt1azkNdDhl0U2ZoyXIoJDoxuo9xoLwFdVad4hjdcGadawTOpUX6CLHRYuyjQXoGj/GitlFVVkQeFaqKCLz7MK1zatuhlk+Npw9+5mMk0CfTwBD12mSvDADO4FwahP3pc98QoDnArrRz1lwdGnpjlM3P4ISbpLRON3fAbf8W2sVQRyy9f/YQ7XP6d0SgYOvmbengoX2wAbzvZLpV82XhRVcA9oi1LHAWGQrrog5DXHC5Hh65WX/im06MwLEAsCNUwz82YNWpn8u8bbpOeS3KzgBhXQTZF2G5ahYHaTsVLBKCuJahRdtQEhXW9urvqWQc/Wvx3wzy1bGXDfzLAI+W+GD76pSKTMzo2xJQEgiLvfhc2CUo0rIq+wnYKZCl3WhYTx+m4JEHwJlN59rO3x2MFGxlDZsqCLYMoptrnALE2kpqqgMGynb93X3pd67/kzQwDKiH/fO6l6APge5RGrO90o7oYzxPcEBNn4qaP1Belykp0g5efuUV6cJXvTrEM9WcWmWZHud0PmYG2PS9zYnzZl4q0ubo9pOfclZ66bnPj4zVV/7ua0TA2di4+UYyuqHhWAP87bvuw2HXxcEpULa6AMAf+tD706/++19S7kSzf1QRrF//jXc+xgGwmx40Vj05DHkNZ7HG9cavRnTgwlcAhyvIijs+fUrMIxzRWL4npe/rS0/79ben+4ju9J3yT3EUzqRO7bRU2U1WYw+ql3ci4jEOpx5FF4RYQ43duVYFKHbZHNrkom2GzAC7pYQIFmfRlgGO/Vr/X2DqRoqzYgsga3Ls8VWz55xAJ2p14pTDXxMAh4Kd4PUoGWAzx9bOLpvpVkXV42ZMGw8XvUHjOIaB4Jz8XssGB2jMdVZGrgQ2Rtk6zAaR5Wkydnum9kYblG2nbUm1TVDGoD/PMhh99HzuJfI9MY46JTUXCzhH9qg7BP1kmMbxi9KurSkg2xvKzmZ6zYQanYikoC0UmK94xZaDWosudSOUqj1PNcz4mT/IyZvxnWAsKGeooMTdAe0zg1+da7327GQXHYcy+FXUq3g9QK//ds/3nPyI4NieeBFAKABxkYbWcYhMOOlsswS2Jog6NQDtEI5dZEgwhAvSqnVWCFKg3h91i+PTiJIQYOnpWUyzE/emnQiI3U4vu/k0ll78wgtSlUzDNLTt6QP9aeuWJ+EQqeSnAyKtWkc9P5fqlBEZtTZ0A0gtM8BrAgteX3b015zAMnhyZAAcb97IGdxgyNbXAOc1VgJyz62DtL6l9Y0mNTldD6SPffxd3N8H2Dikp7JGLBANESKvg2u1r17wKMrM82MBhGy46Efs1yL4EBQqU0HevDwXymhYU0GhrhGye9tYyzvS83/sDWzo9uFE6APlcxvRP+gtPAwRlBTo7NdnO5ljYRkA6xp7X40gK4IV9IWoBxYEe+c8U1kOJgDn+wDRW2tp6LSu1H0Srw1Tg0uWttnHUaQ+YBuXdFQ4Zp+/spznxpcQ7ZlJPVPU3t9HRP9bZHQPEjBpAIZ4byfzpiawwWhVEPRoAYgVbbcv5TS6Df0IolRQ+m8tj6a/+T8fIvD2NezMJNkBxD9gbljD3NVJhgCaVg07lgFwMXdDXKxo3cKrj50AzEMBIWWAy7FByGWIDIYiShi297//2rQZ6vKBPaNE8XdGS6tJsrZvfN0bY+yGyeJqMMdmRtMge2HDVjmAswq2XJ/CLPAy1PVlaHKx2UVtTN4TpCNHBpFM6W1/9QnYL9SZ2eqKYIhgUR9FCq5OpzVlb77kNRGYPepDAEz9quCuuw/ndS9ZVII6wdSaRKBrhDnPHD8yQNOoOxHb8GjbF5UZTu13Ewc6emFq+NlYpfLNIHhVidYfzA3o8njDufbGA6ocZcN4WpAEmA1jGyqReR7FRhOTJ+tnUKZw2eVXhMLzBHX6tr3ZipCWbazMLJtJf+NrGAucyjim9Oc4F6PiZtNdfHyHfe5V1x5HW2Fwc3RngHYBXRsqYvdA1ONP0W5GGqZty/Bz03wngJp91EcvZRLu5wqVDRCwFex3Uk/to7Ta/ns9O+ihzLuj38oTfzkxAg91BL4TABzBMPwwg1fiGhkbgmJZG+6BlrZ1I4Bg+yd7IdsGyzUv06/UofG8rGc1mKyNcuMrRe7qOIQC5BCi43mQYOACLNGgNxsQNEDIWhJ7Wea3pL/mOc0SjGKNuwdnW/DIA+BY127YZsoNchF8CyVq9rcyC6y/b4lHleDx2MIhXDHs+gi2BwyUuhrp8pveHwmii8+BcdLASZ+33yXgv3tz+vNLLyMOCsjFB1Gfw6Cbwn6ve93rMH0EwxWXpcTleyqCVdYkWvtb1h4KiLy5P/zP/kl6/guena644oq0774D7DUYUyMSDMgsdJs+6kqsAT4aAP61X/030Uj7wQDwf/7//utjGgCTXIxNeRFHR1BZVQ6cjcXXdXzQIdWdi7ZH0rJWyMbOVeDEI1D85Le8OO0/e3ta2nUaG8zZaXPXk9Om5plp/lvQuPYAmu8HoB1g858gamTmUREp/SnWUI0NMmI/bFgrRQ2wrYM2AmBbEgmAXXRO0gDEZoSLGuA6TmIJgMsMsN+h8KPUtmMCYGqFWk56gyPWFrtnFk6tp+VxPEZJf9bPzi2QvBaAt/twNMHN9cTOnQWohlOLk2kS6sQZTz0zdQ4jdMPasMxa+nPXgJM+U4rr0LamrDkCBFvvZVBZ8CuwnNewUNMU7Y1MYNFzLBSfOWfE42JcyNtk4K0TAPitmoQQ8EJ1VvBqgbrB6gz3gn93zPJ3hMgqUJ5Vx4+WUZ661+s1FoA3BxA4Js9BgTawrn9RPHudIfTFn0Ilv4joS/sLBWgOmmt9c9SwC5q6v08Dbieoe/Y9IwimbMYAGpy3PriOMdFxEhhvRSX3wP7Pp8989ApOCsccdwWSJn3bFASbSM//ydfT+++fpr17VADdynllOnBJgdaJCZsa58t9KRIO7cmN1QxwZGcLh7ikUK/WyHnQ3H6ow0xAkbyI542fOcrutQaAs0LruoeZGRy0mP7KdFcQFBu4N932sd8nqPEA341KIFcvSC5VeKVA52zniUfObhUOaAmAVwMDZszZ2Lh/ncyRxvTWdM6LfxalbeqQOgAZlnAEUbUMJBzFkT0GAC6pZ4Jof6IOOHAAgSnOTVpVxX8rcQcANpAa09P+ljgUCwbKBgi47uxMg0/oTh2oQi/1AYDVVjCzFWJymd3hlBMTWxY6MbaQ5u6dSrsmt6WpO1AQ3ztLnTAbN8GkKmuuLv2DtlrLiGLVWX9Rg894qbSu85NbJc1wLvenv/nizUTkv06rKDQd6MlpLWRfT1YxrlondRgAVrAug4bHJwD2zA2aqCZqvTPKwvRANcv7/muuShe9glpeNxrqsyx3sXbcbH4vDuI8Qi7djM8gWYypuenUwhbPsZfJbsnqyGpFUvcGUAywq/2gntjv6uonU4pCcR2KcJN61WW+O/UZeeRZ2rnZUei7TutrP3JzUYftvHTCFOCy7Vm7Vjdgr73GEL/qvFdm8Ouc1rGLenQ/np28/PAFr10AXKyfw+Z4mbF1njIO9qy0PaQiOGHUOV+u4ZoPXE3Qrp4ueOEL8RKZmNKNPa6MMeh+191+Kw62keP8nbFPldThYr3kRiQEPNn/LnwRvXbNWls3rYkz0h0MRaPismE8Dt9fiFXV0Cexb73XUTPLjtOt0FiMWLFh2U3APr7W5/GuAMu2orJN4iw0qcVeSgOMGFMClK/NcUL9FsBghiwopG018Lmt3drjhAr0iX3o0RwB/c12CnSUZTFBy31J/0OsM8t6XGEuDwxZqoDiOYA3MrsFK9YIaWb3kZwK8VECx7ynLGsT8PZBn56ehGlCsE8KtH2fBcYNGbOWD0QP45w1di3pL0bSkbW7BOuCRSptBmFXdRAsW2DP4tzyRvLoAOA6lGe/WfHfJk5xUKIj28OezWYOWZuYGxoRME461SboWcYvx5nuw4DRKQEV2XTpDVeyq3el158PCFY00tolo9sEpM0oV5sk17jeBmN42823pvNe9vJcvsKNWjbY0O6YPsTJdMwMcCm8k+sXAWYYtpKac/b3nZme/sNPid9v+eBt4aCUAHhhkQbZQ9AD6IOqE7KCRP6KtF2VfTGctkF653/79WyoHyQD/B/e8euPeQDs5FukV5iqkJVCDTpnnKQHsuFzhV3WZJpJoJ/k3AiTedtEOuM/XZD27RpGzOX0NAT43dX7TxC+OjW17margVmXHmBq7eMH5dKW4KuoyxUAV3A2OqwxEwAH/VpnNANIOcU1MiTuV96SJtGTnP11T8flIlJjNsP3BbOLv7VngKO1V8zj3K6ozAAbgc80Xr8XQxHHZ1Nmn5XCkWlOmfqhEdEggEMDb8wgNNNHNH5i3xzOTy/ZSQwCm770MR3KUPiUMk6x+zw03h5ozsMnb8GRZRMli5uo61OAoGJPYChy0XPYrbZQkdadjFc8L8/FoHbQn3kJKjWMvADBrMfQWfHcoy6JMTBap/JoTWCrKCfBqcYoi5m636VDGLk5nGhF/hAhq7Eoo+yh+NFZiFIP5zGeedTMGhSJkilbq2RgEH5UsfOXrlSMV7zGeDpmUi0dr/iIrxFoMiNiBjb+7vsZL+69BtaG81u2bIOSSaR/syAvq5PWOw6kW254B8fYg/HpSW+45C1kiE9Of3DpuwDCezmXzvTjL/k1/KOzcVq3cEzvw9r5ef5B09bI6NhwXd7LYOKVdOSgqxfZ+6MUYYSKqnXLHLuslfcYoVJq6UCZQmkz4BvtV+nwrb1ejp6vsJYAGbu27UoH9x9iE6G/9uCedOttv52q/ffyvQe5rzlLqSCW9XwtaJcdgA+jsTJX7Cv+j/ehQAc1hNAxl1hzRqdtixVlLgo7CfScztQppYXt6QXP/zl+2cmY62ezH9h/Gue6hg2yRr0UcXPjL6lJ2Z3O96p8rLaxCmcjDFCsRb9rFQDz5qyxkHvAmhHO/YNNiWnvyAZbDkBtVcNWaVChe09BiONk/k5L2JZq0d5a7IHMGz/fhRCeOMmlOrfAhjzN73fx3Q+spOn9ZLIQt0Ong+Al82MFI8Bq6SDqGBQv27eo+ht6FvnkKh3TjNsD6fOoQle79hC13x90LelvKzQk7onWFh7HIFAGBinaSBgkdl8sRJUexQkY65r73cS5GCSDOAudNu6WDpjgpXDwSi0Qg7jl610AxJqUccbCdhkyiq7+4FXpFRcBgCNTqcGyzsPrtq1VpsZ12g7HP5tT8b777nBiyoBMRLRWgVIWeSnUTmP0MwBt2dqM/SA2xnXRNUFde7TtQX63Fx8Znes+9MEQXhkYhCZM8N4uFq6B3AFDoZnV2ZuBbzGfs0Zgu03Kc2MVLrcH7YIy2PaIOZHraT3f6NlZtAmy/t0vveS8i/L3MW55gThGeXyCC6EITTidvp7Xkllbx9xjqU9hEMl15l4pq8LPl6A02D+F82xJVO6Xns/LTg5ltjbswOoY+BlZDC5QAzyef3Fdbcf2O6yOyWDCu702buX9cR947ASBHsWFeOKrH5UR2Bi7WmuHlPerdlGskupbrvcyg7waHFtlya3tdesvqrAKbQmC8MvLpbPuzeViyzaxXK8m1+IvRVAuB1KzPfTxSNYA+33W+vqI7jeW0pV1hOHwet7qFGh/suaCj7LXctP+yraMpSVnGuhMV14PEIZR+sqX/WQOPiqcS5cBKLPsqwTrYGl9+JaPple94kKqZSizIIg4Ly79XgJgoxzRiF7uekGD9jUjFgLgn/35N8aGaA2wGeCyDdL4xGj62p1fT++/8tqjAuDfeudvHFME69//6n9+XADgBo5PwAEcbSsnY3EwOXsRoZiDCnTy4DbEsObTRBeiFyNj6Zm/dUH6aidqtSedgsN2JvShJ6eTe56eRiZPTSt34Zjdx6FwzFbGciZymZY7WbBC8MvEAwS5FFasq47NKC8AJ5fiStb6WksVe6IgFSCVdbqIGLNh2iahEvTb3KrioQDgAMR8rsPj22YkAHBeCO0A2IzoAq1ouio4fQay1XvitWn6mfVTI6RghjV2PdQ96DyPojbrsXacthMAjBAIWZbaEBlqCvhoN5kV+IK+HJ5xdpDNHAeoyntw9BL1x8CYfoDnxmcVvDIT7KnEOHjujJXnHYrPllsZgMP/a6Jt0BjF+WfcpT2b9Y3sLxkifY2gNutzZH8hAKJBLzOnWURLBJyDBe2P0tjmQEX+i8qlqyWuTp/CdgqCw4cLJyQ7olGOq+MHRdM1aHuWSShvT//hs9I9B6DUEVwatAc0MuK3Xv/zGJOl9Atv/Y8ET8jaNbYCWpbTOy99k93VONbT04te9WskHTYDZGjhog8jwPXcsr+56tdFIETHpsgMx/WWv5evrbvQ/GHnp8ESH6tUaZ2iuFs+QvYh37nVDMv6MXtQABzBlhVYJrQ96d+FBgHtxzr3MEfuTB/72DtTzwjCO4vjAbZXKE3oiEF1/KjFcV1wsyqyVv7RPrLTHGsA0Bf1POwm0WJLdUk3L7J2K83h9NwfuSTt32vUaFvaddJpAF+VdmUeDEVrLkXnpFsKUqXr20omgBWiRPlxOAD2tYoRKp5DAMv5Hz9rm3kOpuUWYiZJQpQAACAASURBVGaBM2C2DzaRX8WxoIU1sG8rAwSLthM43EGwCjBcGQJ6K3LH+mqEYJLUz2C7xncsAPhrM9Ra3sM57l1JM/uxRbQ3qxMI6wQU1cgAd1DsvxKGwRmKneX7cssbr0VKLkq+FRgZK3vTpz/1XsozbI92IA1t3YxNQZMAumgNxkoGwB7Ecyc4EAv+sQGAvV9lq8OcbSXIDXB33BdUXZa/xL9DgM9IH+/XH4j7wqV10cvR4GUGwIvpKgHwq+kFK7AL4YPCkBVAuAqAqwHELB1u91uyqVwLlqwCyHhTfucGmBnOVjhdR7Edx1zWGL0KteLLZHQ66VixhG5AojdnNKint61qrxVUrP3mktKcj7nmnK5YY7zOASud3I3fXmwGG521Mv4Wm4JfJUB1nbl5cQ4IMca8IdOSAwn+XZDLgaKtofOzoGmvjnXBnLCkxwyKDqjKrLGOdEZ9vVxvuYZvFegaNObG5oCUQYYCBEcQwksvNoegUAvIc7A77t5GALAK1NfAb973/E+2xVXLbQ67s8e8cyfecGIEvisj8FAAcNigNlsTNbAxn0vfO1bBMc4rt1rLx1rzA9d9qFhHJdCNva9YS+3Z6bxui4DVowCA2+2ugrvZTpaGLF9RPm+BcgbBOQiXA33amIUWDveQWAXbu3QoXfvJm2GAzsAyQYyP5MbrX/EaEoAcoHsYts5Aev97r04Xv/JiEjuIas3YzpPE6vcSAJcObLsCdCgbsgnu3LU1nXX2KbEZbh3ansYOTSIC0kSddyiIOffuuS996Ytfyc4DGWBz+raMQI4w2iD99m/9l2OKYP3yv3vHYxoAK4LlI0eyde69sSWKIaPABK0AWDoYlwUaTq6cwt+Gp9KZ//HH0gM9OOzDZ6SVke9LzU3fn3b0/FA67cBpqX5HBsAtHLMGysPLUxyXGtQVIiItNy++spvMHO4foywIFg1KLVIQq6ijFVjhGNpfs4OoSk06YGQ/iNYDOqVO5N5mxweAzbIGGF0FwLk1T0z6IgMsOLTk6MDu6bSZJtbzFPz31WtkgwFw8w1q6ZByx8nYs/f+UDDedfLO1E1/38l5moBTmztyyjYy6wA9aHKoqnAdHLzwA8LUCBClUTsGXIrXZuY3Wm5K/S6oz9Kezf4KfKMeOERacwZTaoWBBUWvbCG7jDR7a6zFWiRIQNChA/pzbYHFy9gL4INKaYZcXzAAsH2dBVMqUONMRA/lLAtkL9+gNAeQLYINGi1PPBAn+a0icBCAvvALSt8iXosAoPQyBeiyffU+NwWWjJlCqnffd3c66eyzyEbNp01kLgYBgVe/+3W8eS695Q3vSsNd358qC1s5zji9VD+Xfvvd/5VgwjPTj73ilzimvadzc/NssDIAznQCAwz597heacxF2trfRczZoPnPkingZwsL3xYByEbfg2bwEHhABytS6RsiBXEipbu70e1t+50JpohXk8DEytIIyXx7xe1NmzZPpFs/8U5E4/6eCZiprDqPZimV25fqF5RK+LBz9MH8x/twglmDpHaDypXWNtluy1pAgZ4Lif6FM53pOc95PeIbZ6ZpbNHe/QdYqyi/KrJGhknxQ2vT5+Hj+1lZQrPUKNnfuiyHaB/jNVq7k7lsIxOQMt6Wg4dBqYgJWdqTAOuxeIvslnRoSmiihBFKVWWESDG9gemsQ8sJ5hjlhyrBezyJDDJP/XcVcL9EfW91FgBMqUlrfyvNHIBSOysAxiYo2GQdBPPGnsD5pATAfF+BdiI/iaBaFcpItXMi/eUnLueVg9DeaK00exD20zDsJ+x7iGDlORvCa9qbtus7an/sR2hSGqRoEHysFQJ77usNVEcNass+aVlOUohQRf2aRFjmSVD70EFA2imCHlgkHLqldM0NV6VXkgFeMTro7YyIRr6vGYBlB9DnANcRqcy2IN/vnNHIjmYxbmEsfF8O2OQDh2EMG3S8HtCydWvUKg1QdzeN2GAHc7jMdHeyT8mAaNr6JLL1JZV9NerJOUhVRHq8uIZ8kRtv3NEAse8tDWsxTtrNALcC3TxuHdAfs8JqBr1lNjUYVu4EG5zo1dIURyji1EVooc3ErhJ21ESwJCTGO2+cBvEta8hsB/0abUQxh2PDM1jpveWZvmTddEEwq5/vYb72klYaeL44P30jk9drY+Qf3D9OZIA3zpgTvz+aI7AewB6F3LY638s5vjb/13/+8CvZwPoJe5Yfq8uj9KOLNezfMhsqP5cP19uS7M4yMBV/L/2jYi8N5pQOaGFPo/bQ0pUVujjtT3vueluULe44491pdml7YDWDb/UmSRFsgYFN63rNVIfAazCYsscWbZDKjG843mvZ3rWzXAuuqbAtEDZrXNr9CvhhicCpgUz368V5RAy7LBxupWtu/WD4vrYMHewZTC991o+nq6//aLroBeeDXRAsZP+p4vM92D061kw6JgU6S/VLFcxGrr0tUhfopm+gGoqGC1MNnCNUeLfSqJkaKjPAilM06L/YDoClQK8gaS0Aftfv/OYxAfAv/ZtffcwCYMejBMA6b2ubhn/Jm0Y3jmSL8ehHKGR89l5mWiP92G++Kv3typdS7dStlMzsTMsj359mt3x/2gYAPnMf9cDfpJ/hfUzuvbTEEZQRAekgE2zbHaB0gJJenVYmXMPJXfQqzItRejIvMfZlBthaV7O9+o4t6Wq2P4L6W2GTdyMTkB0tAyw+yUGQNfGaLLaVxaV0IHIGuFhw/s1aaPdy/IZFFDs3QXUe20s0XeGoJkAQ2mU3ypt7d++JxbWZRuI91EXMIXzinBncSgCFbOWhBZQrT0KABwq09b8C4ILBFXMx9ltrk7jeoD0HoFIhlhknuFcAC+BvJijoz5E9Lv0VqfiMAcC2oro2fk6LbO8S4LeFSE7HBK8reDXL5213lO3Gqs9iMkTAWzeaFeo9Rf1ukQkunXyfNVCRySyCDWao/d05o/MY9qkN/K4y7PQ9VKkOX68Q9Yr7XVhBHM46PwZfvnznt1B+BgAsTqSnoIj7kfe+Pb7vZ9/wu6mrdTrXsAXhtX2pa+tX0+9d9gesy9PTT77lvyC1T72dvHDHM7LWelZejxnfwuAWfloJisPGShuXiRAOm3OE82vLEAdNPuq6s+PW7heusX4kvQswyizhBnN1RBC8HgAvctOGBrbQqxb6a2cfRp02Iwu0y6p9LX31jpupPfka8wORHZ087hci/QHyzPbY41al8IcTQTyWgX3M/10AjJJzJ2A1016Bafbk454tt3he7Ernv/LtUMzdB3oAutsRUUPtmPr88XF74HanXTtPCX2DCJKyvqWNDg4MI96G+iO1iRsf7QA4Ntz2CV9QuzIAyg63DnX+TKZCC4JVhhZQrrChthRXRDGzOsIc2MLxoEAvo8rcrDdS9xD1VoIZ2Siuc4Ow2gqDgLY+GuWcD7bS7CgZYPQqOnmjKtBVADA5UM4t08Cjh1rMIkndGQTY732ODXtkayeU6vvSZ/7njQCWMd43w5xEzZM90P0zPwQX2WoZtc+tx7L44Jrr88jPFu/ZPLVkCl02yPjabsOWT6ondxSZXjPE1qFpGxy/kgIdrdmYIxHckz3A/bru+qvThRdeEMIxuYf4RocwO2IxhhHMLZSVV6m3ayB4BbumQ5fXZwF4y+NFFkEAbbusw1DndzSQUnwNBncSJDGIqqJ5N/V7CwQuEn2FWRTsR4LBwvBH1n4NAGcFe0oGwgP1Ogsg2R7oC+POHM4hv7j/5XMOhBSn6p8CzJfBgmzmy5pE7eyq2Y/X+TbXq2Ud7hMxudptY3gDa68ZeI3p1x5QNPta6iGUQQUDPf47z1eB8VqWay2Y48l0CoBpMycA9j1ldsyge84e52EpQfpqxiuu+QQA/o4m6Yk3PcIjcGQAW1QpHAZAoxf4auDHNex6P8opx/Jfa9sTdiuYTWuPch1rH+PfrKNcJpDXd/la/MbaXOInglePQgY4ADBikPHd2IAOVPGq2PO8pxVnXNj12MOLDHAJgLXtvbA6D04fZL/cnCYQSazRQq1pHVIDnaQ6dpgGAe5F77vucsr4hhCwXE6ve9lrObwq/9YHl+UcxzdNvmMAHJRZxUT4cSM0GtyLtPVTf+CJ6YWIOPzN5/4uffITf5We+pSnIYz14+nAwb3pgx+5CVAszVUjajsLS7KAKABg+wD/7v945zEp0L/4r3/lMQyA2zaE1dous5CIdJcNaVkdTdWrOrmZT6ilF/6n89PdtTvSxKb9aT+S6oPDT0/Lm34gzQCAt/f90/SEfaen7jt4OwC4AQBu0G5EAFwfF4ihyMjEcg9WrTSCsQDPcr7lAHIBlKxhyt1D4OezASu3KttQdhU3ItcAM1GPEwBbSyzwbdbJcAOuBcBBoS2wWQmApQzPjOMQdlNnOEM2d5Yr4PxH941G/7T+QXoFKhICJVmRE+u6Fhiv2iBK2NsBKLYqUsCqEK0qWV7FFkqtLYGAUAlVjMtNN9f+2efXzG+A/6gdxumNzG9OIoRLwuKpq0uiv8cYN8myL40LgImQUR9YpfagMqewGccpavuNBZh9jcwuILCHL1PwKpxCAZ/3p6AMZrG47EBEzXL8GOAPjzoCD/ZdDPSrzRDIaz/LUi4jHeFDGqTIrxtZkEIZWTHaG3XWyDhJ6cWJ0yGvL8+mg/d8IX3x1j+Ul5p+9Zffk+ZGu9PCJP2Ah8nYbLk//fb//x845hPT8972GxxvC04UNNeIOgowShq3vVh9xWhdfi2yv7wWb1WhwQBCiH8Vfzf4EQA61ww7PqtOXHvNcDFHvIeGY9Y5bmHHSoDf7qy1/ztvBmZmmtJUWQB9PdSmwpYYoHH6YuMgWeApekT/bfqrT/0J17gPJ5f3QpFWyVRQ0kCjwOyg7Njj9J+Pz+I+xj7lnFJZsl5HkReWioMhGLajSloeSM993oWoT54C+B1AbHYrQI+1Sc3kobE9oWgv42ESReVh2pFF4IsaYgHT1ORsKPIuAio2PjKYzUG1GPtw+p1vCl5lByTXfWaKV0nRjGBRRLSh3cZixvHm/XJhlslg1qnfrG/hHADAzX6o8VWU02GS1NQakB3gNRm0CcCA/aRsp2MUu0HQa24cwat5yn1COdy2arnXWQcTPxycAgALgT1Ih8I/GDLrnRdRpa9h3xcbu6kHvongwX706A6kTfRjnScA6HmulsXEulcvIoP7qlK6h4HER3aS5Iwu44XC5ulnnZVOPmVX9KmdRdDr29/+dqgJL8V9t7c216tYE+fc3Y0qqWKM4R3a8qaVbrjuAwDgC7OAoptPETTQSYv7GAah2Dd1/sg0VIMG76pfHwyIch7uk5navN5L8JkBaT5UERU9ziHrRqF0BpXkIeqfJycO4dP0h10utU/UWVgPwP2i7NwJ+zsQ43IG5tfWA1x/z85xnusbn2NfYOyDzVyYvFJXIY4f15ehs49VAFwwrKRlNwykFgC43Y4F2CzOsv1p/VxzM8r06Dh+GdiJGpj2TFVRghCbZ0FhtPe8GR27JuRPFmvWmrz1ALjs/VvW6q2OJ585kQE+zol74mPfpRE4UoDucJ9gDQBveH9gmxKe5lM6mj9R+sblEVbZGqU/xAslU26tLCCvxUo416UPlJ8NIzZtDxhMrfzaI54BrroXeDKAUfYyA5p2UyntnTaq3L9LEBy5IEsxCL61SNgMb9qMsBiykpQptaxRJIlRI7HabNkvnoByr6xhNm9ciWuu/1C66II30hGHa7brG63aHg6L6pgAOK4Nb9ZIcdkjz2c3yNNOPym94EXPDWnqT9z2qbRv70FaIGxJz/rRf5HOeMKp6Svf/Gr6xMf/KrIJFl+WAHh5iZ6d9AH+/d/77WMC4J9/+799TAPgoKfGTgbaCu6tEFUKHRRaDTwND2cRaVnexW+d96envOMl6f7KHdR274Pa25u6B34YDvwPpqVNTwMA/1A6afT0VL2Tzz3APd+DFDrZyCrgpT6eqbhNN6GoMy0ixEWCIU4hr4AAeJHxNcErSGVVBcWA1zoAxoLhyMwFOMtA7KFkgGOz9FIVmUSFdSMAjukfPhFRYu69wHdphjEhJFxZqqS777wrnbzrFKI/qEuyblVyb6lgDAi2JLOCaFVtkPOzF/AQ9YlFG6MsahPQUTPDpUo7zhnnAIbWYVvv3M1xIvuLGTE7DfhV6CRqgou12VSwigBWDz1+0bJJlIqugl8DDio/W/tbY4P3FlsnbNZXpe2mfXh11/4ve+8BZdd1nWmeyrlQyGAGRYoZJEUFUpIly5JsRcuSRQUqW7LkdujuNdOzJq3xatu97JnpMD3ddmvctiyZCsyiZFsyW5lUIiUxixQjQBAkSGSgcn4137fPve+9KlShilUkQbhxF4sP9eq9e88994T97/3vf/N7myp4ql3aDr3iREpC2VqpenjCrUQQwpi3hIeJbwFmXQGcE4JY0wPCMxRrRo5m691n4SjAbwBj3wvwmyP28fwQHrDMCpmHka/XBSOjYYr8iYb+9I3/BMi1Zt1oa/qX//wPieY1pz//q/+XqDgJztQNetun/ji1rjqdciQOpUKYRwArBjIyg7UisDS6EfTnyA11gdbRwd98cLyvoI3fCSEw12DPIQAGWUYUOAJd3G/8vQDIZZQj4mmzF/XarrYYCHZj4BnCQFCht5l6fBVKjVUmWYih7TQ07ed5PJ5+cteVaaT/bvLABcowWbi2FN1JIjxNUDzHcaD89wuAC0OVedrWiiOKcicNRPVakUgfZ4Pp6zszvfwl7wQY91GlZR2RXyKqlE1rpzD9IeqLrltHDW7Wfp0/+/buhwnUG/WndX50oTBr/USjhHOPGgAuHEMRzQP8FtSoEM8pjGhLrAWlMqjEGQA7kS2vE6CZH54+6yLROtSaW1GMb13Peam2M0HJhVG8W00A4BZENGZweDlnA5YxvPAdpYndrI/9EzhPELzCARDRX37I4A2HUsl+yeJbfs9otLWBcz3pUUQCu1UnRrVeKvRtP6E2cMPTQcWfJiWhrUmKrEqZGCqBaIgoQzvNoI47OMoAWDaEEXGfyRlnnp4uvfRSnvuqqsrpo48+mu655570xLbHFCzAadlTMCgUkjMlR+Xg8I4FAL7xuusDAEewNCjfqnTKgsmRkogKBgAu4BnrZ2PkhwknSwAs0NITWFqG80RgSyX3Iof8sEG2hDc8vetBlCFhTdUhVtbj1d4ZHmXslLX9AuQVzoqCsaAB14p3lDMseDVrpJcRorkf8hanZN3YJYedIa+LEXRw2BRGdvVjwSByBJr2VOccpG3ViFTpWKn/blZYzEewd3JZrmw4a1IXUeECANeizoVzqlBnD2dU7AX5GZUU9kx/LvKGPWNhmId9UnV2xZ3F9WZDhyU8tOMfOd4Dz2oPLA0Az5ozxS+O3RJ8lStVyZaIqGyd46uqKl2aNdUTznXs5z9kR2u5dmTGTHzSfbH6Xd8tojpHAQBPq/pcrMMZP+Qc33onWz34zc0u79dQkeWcUMUGB0yh0WJJz0Zw4jDBiazsb6rFELY89rZl4dhfrr76xnTF29+DDbsKOxvjng2luk0sY1wsCoDDI6lnP4RScuMnlfRG8OTil1yQfvlXLk1/93d/l7Y9uD0MZkWwTjnt5PTmt/xqlNv53Ge/EPQzI8CG/I0AC4CtA/zn//nf8xENi1oyeV5Iffxunk3pn/3uv3zBAuBsmKFEqSE2jdBQhOnwlBM5aNEwYKSOQvudXMW9nDyZ3nfl/5pu2nFjatw0gLf9Ubwc69Ioys/NPRcRwbqQHOBLUi8q0JPb2RR38uWnifDtw9DACdK8n8gMgEzKWQTZij2k3DhLACwIEwALdO3aXMqPT4dacwbFguHw+pvjped+EQCc8zuzkVQeAmCCPQBgJifnVSG6HN8lAG4AFI71k2un15jxvPUX3DNj5MT1iFxBgZ4CDE8xLryXnILEvSJ41dTDGRCummglIrMaAwpAm8wDDpvXhSB4xpkeVuYfhaKz+c6YUUZ+Q3qbezYP2MLlUKtL34FLiFFcAW47fdsA+B3H0TB+COfFAPcC+JX+rMOhFL0SBAqarbEo/I3SUT53lKEFixpwdo+B9bgXHQDOHd8QzBaiYWFDRdBXpWqtcJ9XCeK18QXz3qeA2dfi84L3MlhkPoaAmuuYwkpFEeYRfac8OOOul/uuDDyVbvg//xDvAjdH/TWKJedESLjgH/q/Pk1O+OlpFznZk4gITAWwyFEPgW486wDCXIDods53zu9nsS+VszGUWHzafE/F6/xIiqhFdhhUBMkyFYqosqC5zCMOL2CshyHJVXeUC2RhWM3yfNYvoPnfUaYH6vfw4FDq7V4PnVdKpJ5B8i+bnkpDEz9Nd9x1HesPOX54OqaMZGHUjlOjNYxLVIT/ewbA0zhPtH1bqVs7gSeqlSiftM5KpTe9ZMub0tpVl9C33ZRZWceYp7QYHttxNiN1HvbtR/CJKLD1lo0CHTwICMQBtHYtz8Fx4xw7EgAOQzmDB6OAUdLK1wDA2Xh2tmXHj/9209TjJ1hWiIn10PUO8DuFA3LKkkewktrJA25ey+d7SMuZGcQJZq4QtYsRBWhmfMvosDyvIpQEasNBN45YX5SrEfwa+QXgCmzqAXAes9yrAJiN2fHX1NJLHWCAPu1o7xyGRvtQ+uGPvpQ6ewHQzMcp1pjoTwFwrNmjdQCY7ytudBQjwLkqD05W9vd3X/6udMopp6Q77rgdgZGhtB4xr/PPPz/9+Mc/5r27IhWqHaetfWJkNLx1bAQ5R9t9cCp9+bprgwIdDloWL/f8vJdLk63BnewMcMHIKsuHGzGFp9I+KwBntZ/KCRsgsPS8zVpElvyLa1KrdT2jpnpbiDG6eLfjJJsOZ0dtdaqtE9lGiaaVtOVqdGb2pUM8LE4xv6ErIyW6orhOeY2qQR17Te2c9e/HcKoToTr8pnP751/faoZo/l6+n9nPYS44qF2hdGJZimS2CFl4QWdHrd1PiudYK4mUAUIJGJb8wI5/8HgPPIs9UAWw1TmW50U5Z+pFr+rnif82niHTsZamUQRYIkQjFuADgQmyrRqzrATA2oc6BOsdUjFzZs+5WfTqmKCzbz5iK+FBy+1+PiPA0QfhvPZecqR3NpbzE7ld1TXM9SIaat80oeS8JtbcGesqt+DMjnJJRnVNWWMdxj4dGjgUn3Otvu6669InPvGJCLrKftWOX4n9tigALhfmEvyq/jxCqYQWqF8vfdnF6U1v/pX06f/vv6Thg6ORHyQQsKzGm978a2ndpvXpL//yrzGQXCRznk2jpYECAF+d/uI//0cCc0cGwJ/81B+8YAFwfthF3k9F1IVBbTwCY6BNVSWOETb+qZMgsm+cSJf83x9NOxpuT/tG7oROhtATXozJ7otSc/dLU08rABgw3CMA3oFh9xTn3YlC8n7ygfdBCQAAC8oClDBwSkdLAJJizlQEqlUKtErQptwS+Q0RLHrfnN0QgMmFt5soC2KUMiKK4QUW6GTwIvDJ9Wwz4CkdIeVA1q4NB4ygMyjQWfVYk6SUPBcAGwEe2DeSnt7+ZDpl06lBM+yAYjk8QC21FuhmGABcKkeUtb2hP1Sgq7b2kYgPlVGF1yki6NKYBfEBDAV6Mdm5ByMMEpptLH+XQdEEiIabjOGLgUkucBa/KvKUvCfm3jT3GArsOzMAHj1I8fF+rkMft4wTlQDYBrsja4QECJzmf5ORk2aDXaqI7nIOYr4hUFWke8UiVeb0hiFfdUoUzolQ6c6roX2nQyJKzxSAd8ZocAF443nqzLB/+Hvke0Xogvd04GuD+p45mJYYc0zCX+0F8Hej6tU28mT6q3/9PwTQtkbkx//sL9PBEb0DAB48GBMYsVLT8jMO1JEpzXl1DkM26M/amTEWch6g0X3HSrN12woA7POPxdg1TwBkVLxQxI6HXFCls0hWVoKtmGtYtynkhbwGgsPArKP+zDWYGhg4Fecb9zvG2GqY6SKaQwSTPNWunhHAMYrYN/0/3MBDqaULcR9LbFnLlecqfXUMQayVLKCzt6Oj8Vu5YdYb2DUDfeEWCT4YL4w9KkVRT7snBK2aWjrxynLOpk2UPfoYwHAtvpMT0jBUXvupZzV0etgGUqG7zKEmX9S1xMNn5efc0IwG9/b28kwKilR8ojCyS1AR0V1zaRWSI4IbpVoESwVQcjgaXQsGi/8WUvl318AsnxusBOuaNdIWJkMFMNOyuiWB11PqlQZNBWycripIN+P80aEl5lKcmWUF1gdrJOWPxlWkB9g3heNSAExaQQmAy4if45svN7AoNBBZjig14Fah61Xdq6jR/QRldA6mb3/vSsbkdtbEET5rjqueSMS4guJBP0Yt6pw71TCdc4uP1qGivIyIVoyP913xfspiTaTrbrg2IvsvOuMM9t73pNvvuCPddcfd6cChgyw7RY4oz1oF9ZzepBEU8orphuuvSe8HAIfzI2jthQcv+rAO1DpeIhd6LNbTw5kgPuO67xwmgpV7bMa9YAHwuZQ+1d9oWblWaxTDWOha1RttH40azj6v0uIs51cuKeg6F/HLUPXOYG6+YzawLedlfi3329hOIo+6vKf86lJclsar1kCfYwCrql0FrbMM7jhDrUmH9dFsQ7/MPc5j0chSOSa94BwQ77gN4Gv/F15PfykbUr+eO04K2lXOZy6BQI5UV8XPiohwvv7sfjry70t5ykv5zDO97gvl80u5t6V85mjdz1LatpTPLKf9C523BmAXYm9EKoCuPVluBZjNc7Y25+qnRHml+khwaWLNtj+yYnqsLzE/5uwN5fzP0zKWviwoyBFAu/6emMecpOrEi6iG6yV7HKdtb9uVdm77vbA9N53+FwuKYFniKA4a2kwALtaHAtS3FAym0N8xvdU9sXBqz3Ye1OyUmqK+tqNrrPaGhrnaIW1pYP8+GGRUlNAW4Pwz6n0QgDFwceWVn0vvfd/l2HYdaYCcYeuor8R+EiLxnwAAIABJREFUa2jq2lx0WWGcVDsw/646r4f5PkHrxFvsptmJWMbmzadFvu/A4KEoULxr1660fu2GdPa556RXvPzStK//YLrqS9dhIHgOokVt3AhU10ZyPK++6sr0hSs/y01mD25p2M6NAH/8E7/7ggXADrbKBMY3HosREsyaKP3RjirkGA+mk/p8+P/TmGDmhN50xVc/nW498LM01nxv2jX4MxTPDmATAZpbzoXyu4X815emDa0XpRMGN6eG7eCurUSR9+Md3gsQPAQt8SCbECUR9LjGgfSpQK45Qo75Pem5MQ+KGr0lTTmEnwxEAIIqgkh+NFoVY5oQPPhcnMTZ1syAhmiQxqh1gDMoikeYvVaKk4SIFpu2dS/5YnuXhbxVgaVYeA9GNMBwGjbAwV1EhWhrBwZqi3QzzhvAlQ3fYQG8r55zGkXfRiK9jdCfQ1wTJbhGcvimjeqGiFdWrI6ZX0x48ZXAMCKt2JlSvhs6+XuUPcJYAWU1U4DbcihBUy7EnUjdSk2wgQXAjbyODpBPNYhlHOWamGxQaRuDsp37ZYpIZukEir6ONkj/jSzZaI73Hs0StJojLUgVeAp2BQmWa4ln4d+yM8JwlPdk+8yr9h6Dml6N+DI3AvzyvvcZHv1MYY++0PHg+mH0NkC5q2LIA7E4Y9jJRgDk3H777ekll7wMNgBjdZTcchcUqK6VGCTWx831S7MasOq+jEFAQTMRPZ9/2DkBhPUeiFylk9KgUS7ueFH9OjwLGURn8VvMWu38AMuZKq1TRGCc1bLtSDcS+85z6h3M64G0SnFS9HlE/2rrhO+Hkjb9HgJk0bicl5gpfUZVFOcZ5l520d9b03dv+XP+/jg//amb8TCNk6OiIykW7PmN1zzIyuPogZTZ7ZjTpsKgrDkOcn/NNmj9Tr2RXnyGPjWIp1BhS0sP/dHJc8RZN96TXv+mTzDmkVOehkssgAt13oKKGgA0Ry4bVL+P/M+CxeAjZSyZJ6oYVl/fmnA0+PfxMcAjY00naoAMgHKLYn2FwVsVMyrvqbjVDAQyRTYb0AWQ4t/N1LkWwDuOm6FfS3dWGh0/CMJYgYuBq7ZRkIV8ltPD6CRj1hSIigDYFA0UsmbM/Y2cdP7tPhVy787zPD7KHEn7wehuVjH3vKzPXMi88iaU1rt6+9PXvvYfWHeGmdPjRFhd87oZ0xm0N0Ltmmkc4Jo4D3A8zFIRXvhhPyd/MabuGOiACXHZq1+VDh3Yn37+i5+nof6BdO4F56bf/I138vsD6Zs3fTMYMK3kAJs3b9pHA2uWDlTBkBoOlnT73Gf/Kn3sYzhOeP6tONy0t1pYZ8ZQ/VcQLejGsI+0IUJwtBC5WpjGVsy76piYjQBnlyd6pl1UpmDMN/8XBrVh/HGpAInmd881UhdsxlxgV+y3jug6I3ru1xc0wl0nHc/VL9Sfv/4sR1rf6sHuUte6fL5adKqIcM2zjubturZ2zs3Xqzk0lwNgjvT8ljIW6u99edd/5oD92b1OdhwtZf+arz+O/v0vXgJrqWN3Of260BhZaB7Vfz5fb44/atYJHfpH+nvtuc2+R0HvQuvBrLVAED5rr6ydJ66rc9L1od7hXABgYUl761Ppie0ZAJ+4+S9gq27kjmSz4kSeIgrL9yaIAgls84KXAXBmaGVcGGrOvJ/ncXaKLTYec8mk3L4WNh+rELRSkcPRODFJ2VTSTzx0xsosayEKPIojvQUn7bXXXps+/OEPRtnFJtl7XnsFDuRFAXAn6rzSoUogrKdY42Ua9LIa4YhXv+ZV6eKLofFqCNBhqii6UT6x48n01a99nZqQeODZ9CaCWmauJEY1Fsj1130pXfXFK7MxbQGbouPmAuCP/dbvvKABcDMgoBPAN4Swl0GuyhgjyzrJGF/jbvKUw0iNw+m9P/lqun/iF+mRrTem1Sf0p90H75CnmVL3BQi1XJSaVr08rQcAnzp4Wmp5jFIU2zAO90NPfZpB10/0ApA2A3CZioizxlt+Dk0qOReAMKjK/C2iiVKUA3hl+yro0IKqAGG5/m2URWKmtZgjK3aB1iacmzEvcswSBXxhPAPgsKn9GLdnxFJAhy3EpBmlJEoX9EdAcI+GTSXqd7UTHRA8D+8jmgLY6qA+sipxUs1CHEkAhyUlj9+FYgr6syWVZihn0tzDRQIA83fKHxnJDVXrKgCuTbYwvuNeCwDsvaj6DJCuEOIJSjQTRcBtNDsiQOasWt1CavkO3kP9GQFqyj7i3PG+BWcB2DLIiwgoBl8Y0XqxPZeTvaB/BAWwWAAiMhzAV5ArALffWShp+7TWd+GM8F4EtcrA65iIZ1aA32qpJ245ahb7GuA3P4NYeHzlPfORcwS/eL+wNbIsCT4A5qtAowvq4q233pq2XHBeWgN9dYSSNVGmCRDoFIySUmJZaaEqoOqwoqZwpjwLfHO/zRTqzv6ug2BmLNOlKzxrgU8GtQDcyJ3mpPZ3AI7cn5EuV/xEvxZOF/9dkXKoQywcCaVx4wo+GwCbY1Ye5o1W0bmDOASHzCtUFMyoFHWAm7enW3/6GRxxDxIl38M9jKVJ0kzaO/pobgYyix/HMgDWUHcQlcZSCYBz5G2S+d7S2scraLGyIb3lbR8nGrYGSjT1YC2iHaMhiz5F10e+bo5cZgpyaK8XFQKyo2hycjzAjvWAHReKvQmEK4wNhbEc7+pI+Lk5buvZj6IY8FlROLekPjLYTPsmma/WQ28AWDfpVMShV4ExMsMa0Ap+F9KGMcLwc0mM8cdi3YQCPMODGvY4hFwABL3BLhEZ5/stAXAN/Np3eXz6d7t1YhzGCqqU3UTEh4efZk7uTD9/4O+hiz8KMBxifpH3i5JfhbVEJ5OQvLENx5TsD9bxowmATQlwL+jAcSAoHacEUne3z7yS3va2t6Vzzjkn3XLLD6BB3xY1nUMfgGfZ0twRz72RfWB48AB7II5f2ABXXfXF9PGPf4yc6iGobETlUfxf3bc+Hdx/MBSmHRM+9yEUstt7qSHNHpBn83IM2LmA8pn/fuwDCPvuSOvXcwkgnnl/P9vP+Vh/fivtj2P9/rM5c3z8Lm5/zPcJd6XY0YpjGQD4sd8PO/SkOgDcCABurgfARmfDtsLhDGMpm185aFkDn8tbv5sxOsdHh1MvgplqhkzDxpFB7L8NuupE12GuyK52xd8SNJWVpChzG1jTvT/PoeUdiwLgqZGh1MzGZWPGrCPBpueGOUmIyIZpPJ533nnp1BPJ64RKNTQwnHbv3ReiKI9T5sZIYgA96LYt5i0SemvBA3DdtV9MX/z854ro2cIA+EMf/sQLGgBbViuiKEbdCMc3RL0+aydSyJmHl9adlD7+H/44PXVhT3pk5sF0cPAW1Gl/QuLm3jDUUsPp5LxeiOjTpWkdAPiUkc2UQCJCtW0sNe9FZfMpBl0/uXEYalSIxpgTIJiLmRV7GwE49QDYYVBGgMNmLICvkdESAAdVWABq/ilADQdLpvhiyIWHVqNkiQCYuCG0Sc5BOwao2dSrjDnf13Z87OHH0inrNgcQbkWgyBJIk4wH6bMZAGOEBreXP5GUN4OitMJX5gA3dGvAMumgM+daw5kiXB8BzvQr2sr7Ta2Z4h2Mww4+CyuyQimlKIckTZg+ww5VN4q8XZ4XwlcJannjTuJC/HsCI3h6lHPR1gbp3wGA6R9VLvU4uLYE+K1NNr1rOU8s30/U6Q3gy3V0YhV9n/tZ5wMnCfVtPmNEmwgwInZVUbKIDOcUxwycOV84MUr84oITi08BAJlPEYHCsi8BcAkmylyQCXJdBR5t4ShJRIJ/ms4999w4UTMPXgDcSBqCbD9LAkUaA+eT0m5TsVfzvWd7P4Ph4idEqosIub6eyAMW/JJrXPZb7k/6TVxR9GtJn54xGs+z8Nwx/gJAZweJucLeQ4h9BXDLkbiode0zj7z0/Pe8IBeewCL62RARSv9AvmrfSNr2+N+n++79MlG5PYBgBsJkrl86qYp0KahzxDV0+Yvs8pbmpX6rbFcJbsvv+X4JFnP/5CM7FMqHagS3rRUHnsXmK304YU5Jr3rlu3gMa6GFrmV8ZwdbREOXAICDns8hmPJ56jyVKt3e3hngSQCkV7csp1eldpbNXigUqLOpvqxOeL4Zu0z0KNnkvTLOSwA8IwBmzzHAKsvKQyePhIxgMgDMGnDeJJTfp0dQp58YZhwQAQ4vDxRnPTNzAXB1EhQGgb87V1mLJ0md6DRvdNr0oINpcPQX6bYf3wDQJRcYUTYj5gJHo9ATel/IMW6HOWSu9Eo28KWOkoU+14EgnsZGhfsVBFsC6LTNp6Rf/uXXBPi9//4H0s0335z27N6X55jPQSI6TBKp8BVytzadtCntegLKNyJk119/bdgKg+RFt7WSjsDaIsPg8svfG558QfMENsWJp56antr1dESDw8dROmie59eFI89L69kq/e55bncZVS1nda21C4GJ+d+vUiyPRvtLpsoKXo/p57eC+67lli5tnC70qePjt7AvjtL4X/H4rQd/dY78fN7FKdBPPEYdYGyoGgBmn6K8WeuUlRMoDUepo0yBXgAAV82KZfRj7OAETXGIDg72YzOOpxNOOS09/eTj7ONt6YYbbgjb2mivmjdr1qwJlvHv/Z5t5v1hgmsyFJ9LAGwEWDqTKF3F2pdcfGHasmVL1IDcvn172rNvN/8+iFGRPbtSJsehfFlao7ldylNhumot85lJDI1WDP+v3HhtuvpLn180AnzFBz72ggbAnYR6h4fJf2YgtBPGr2D0KSpC6JJoKdEIPClv/3Pqrb6iL+1fszPt3PfNNDR2D6VrHgV1Yf33nJuaui8kAnxpWtsGAB47I7U/SWRkKxHgPS1EgPHG9AOCBcBQoM1BjUOEpB0WkUHBQC0qJgDW51DWvI0IaeTBCsKK7wQFNwPLEgBPQOe2tIEsCSO/LVKgAcLVCLDYnudomYMyAtwMwMS2pezVgdS3bjVOkQbGAzmoGIN3/fT+dN7p50dUtRlasQB0kjxNwVdEH1UXj5wybgWQK2V5pqoAjbFFHm/i91xrGKNZCnfdihFUNPMOQGoq+jZg8JJqRw1h+kNRbvKJGwXAmm7aswJgoj5WOFH0qrIfs3kXxtwwkWsi0xWMYpJiWQA0kHOOa9QND1dXcZ4CAJfdLf07ALbR3AL8RvQ3FLdpP86BknYemMwoLz8lQDbvOZ5D5EHovMiXCsq6r0Zma5cvnnN+1gF8ixw1AXC0qYwQF+OknX4ZQuCnE+NW4YBHHnkovexlLyPHojHtJTe7gdy3qajpSxsYN7kkSh5iQYsXLNAtcfclEHYtFEjwo3PQ4SCdPdcH9js6QBhHRnUxfvEO8cOH6xwLkR+skyH+JoigDUGN5nnGOc0zDlgTQNgFbxYIDgAshddJ4MCU825nKcbjdzJddpq52NOr8u5D6Qc/+mwaHrmPcw2mTgqpj5An3KTTJYR4FjteqAB4PsO2Hvz6MOe2vXAoSOElib2hQWGjPnKjT0qvuuzdgDjn8Ubq+FIXVycJp8hKt0bos0cmR4Ado/k5OBgyEyK/+p7ze+/evZELrHO0dK5IjfVvOlSb54pkHQEA5yekE6qIBsckIaoclCw2buq2NiqgwT4kAFb8ylRhdfKctn4rREv0s5CekVgHEsB/hoj0NHWhpYeoKU2M+sgAOICwo4zPKmCHp0sALDjsgHHS3DYCFt+bvvfDq2FfPEkUeJR9MI+xTAdHuZzrZcdZvQd/sTH47P99mr26B0HL4ZHBAMCbN29Or3rVK9M5556Vbrvtx+nuu+9NDz/8MOtHVn+2zJWODe/VV1Ohhg7tSWs2biAHen+66aavp1//9V8PVoElk6aYzwJhx5HvGfHXkNn79BNp9XpqSlNqaSU5XCvtkRUboIcj0JU26Rl9//ASIMsEwM/oqi+cDx/rz2+lPXms3//x8buyEVAV24rT1OZ+FQCH47hcpDTSsmO3kX2rvXV3WhIA1iAuONlSoFV6rk8dW+76HW3EuJjCkbp6/fqwB0YBu6uIBkuFNvpbiu1pl44Bkm/69nfSW970psCiHk2I6T6nAHiKjbEZmVkjfIpErF7Tl84888woleDm19tH+QwA8shAP8b1I+npnbvILyQHjHyvGUOjIUnMAwDAtJEjZARYI8MIsBToLIK1cAT4ve/78AsWAPsAWmKTN2dRIEeEdmow0xJaUWHpPDF95F/9SdqzAc/3L69JT3T8Ij2w9VqA0jYMsIdAzEaAT0xNvVvIe315WtN2YTpl4qzU9hS5meQAN+6C474befBDAB0A8AwAOEe++AEAZ37/7IGfbcQcwcv1PmwkP46TuqhkAC0ApUDNSg8G36bMVVMFWHACALbUiNcs82YzIMvJ7oI4QbUWZUcXXn6ARiNRWCM+lpB46L6H0yVbKO9kfV3OIfDMANgos6SATAc0JhIiN0X5oloEmDYVas4C2RCyErTPA4Aj9xfw6xhLAHCpj4JggbNtiqBXgF9+yE1GGyqNH8CzRf3Phj1E11FqrRD9RkoW/ERUqQDA0qBVMQ6BsIJ/XALfqoCHw1sKs6C3zPu1X0ydNeIrALaf7f8ij9lnIX081KAFwDrPSpzivBbPFb+Xz9i/RxMC6JZgo7bmVZ1/xWfKbjJ1YTVK2rue6g8g4rj44Q9/nM456+yowdzaSbRmWKonkUAiOF5jFCeFxm3kaoovi2HkNQJKFb6WCNwE9sl1fyNfV2zgGDJyruiVqbn2q0Ewga7OFSPr/EiLlsovR9WcQkFxYwGcBSk6ICxXlPPcMvrOr7kBAVSM5kZ4HUG16FCpqyyc8RGLszs/D6Xunr1pZPL+9OPb/pZo39MOXCLgjj258Dmf5dg77Oxaf4QDIBw1TlSBVTmI5gDg6mCRvQEFaYC524ZA3SQl7F75mzz3EwCVUBMAlWUOdt5cZZ1kDr91/OJwehU5wBkEl464vBlPojamB9eju6u3KK+TI/iRCxpdb/uKzXsJANhv5Plo4o1Ud2nvPGv2kgbUzpsA2zMq+zoHizSQ7EAxApzz03XEzTjuFXPGWVshNafBkjahZmz+L86VQMr1fVz+m8/H+QTLAH3V0Cl35Gsn1z1w6AkcTNQFrjyRfnb715jrw4zBASKhLDzcqmDQ5xRlwqqqcUdn9Olwcr2eZmJu3Lg+/cZv/AYAdXX63s3fSQ899BCe+cHY33u6+9Jgfz+KyZSuK/QC3P9HWO/bAM5u9VM86ythdX3g/UR7oaKrFN0KTW0CT72R+RDW41BzQoZATtlZCLA9X/2xUsfW0Wx/MdeP2FXPDBA/X73+7F3nWH5+z0YvHMv3f3z8rgS8OXpq4LO0j4oxVdgBVVsxogLuVzn/LAPgvYcB4NBPiRzgHAEex76asmzCggB4JetfDlKUAN19SAepOcGN/LsF2z3r7hRMP9pz9dVXpyuuuKJwsnM3kVK0/DmwKAVaQZxcFB76qpHNggLdSl7lhg0bAD/t5Ax1pzUa03i3ezBymvDEP759R3rkse1EAwcR3UFhE8PC71hbsQEkZA7wtVd/kWiwFsrCAPjdl3/gBQ2ApxB+asQL0YyK6ST5sO3d0G7bu6EUmke1Pl3+R/8lTZ29Ie04fU/qX7udoMPPUET+On97suDjbQL8QoHue3laBQA+efKs1LkHGvGjiGo9hWG3m7qWhxgkRoCHza8TkQAwjM7y7IN2WxiPZRQ4R4BnA+AQTS0ikpFzCljzVYAWEWDGmTleRoAFI9KtSwBcimBFeZ86ABxK0JxjBErf6tVE1Ihob3tsazgDzj/rnHRo7wgBXHL0LOtFsFsAPEVEUOEV2zcXACdAayPU5wZoi/5og1vOqGx7NTpaOgGMAJM7LBAPoIvSdYXav36vIhBmaNlGQZo4ybqfVi+pkE89vh9pHOiPlX0YxCg+R/TXwD3FuEPlJYCZfRAyMYXoSQagWZSniNzqVDCnGgdRCHFFySmtPGznAPW0w36y/y3JFLnMRbsKqrMOhRw9E5AV3roCaZb5xbWobAkwAo5kxW6XgDkR4Jy7aGWXMSI81r21fAuUFrxs0tTv+Nmdca2TTtuceqz7CRAak2LPHG9mHhtZDvEeSSq2rbisw6oKgIt1R8ePuZ1lvd/IEw4gW9CfBbPjmfIuu8DxFRRUc7JxjDQSdZ+yrAqg2XCducKBSaVVM14E2E0O0ED/mY4TwmMhRGRahmCiL4DZjB6OqMVtKFrRo54ANJOTj6eNJ7LufPlfMz+pXTtJxAt2wSR1kzM/+1g8wttQzP+IlRfA14la/D6LBu1H6jcsRA15Rq1ta3k2J6RXv/Jy1KBPZG3pps7vSDhAGhzPOaYe586iFwLg4uEXANjeKyoVFu3J11FsT4qt407as3uEwNdySao61ijA8wPg6ppW3eTqNjtzkckhmCkS5Wc450wrYAwKrgDYtJRQj1ewT0dV1KHOAFg1emuTN+Kci/Jg5IW7NwUF2oUKT7nskoZC2C73wVwAzLjHqyObRRGsUTQEeommDg3u514HcA5PpX/4+n/hwgdTGwrklRl0ItgjGvF+tTR3x1zTEKn33D/fo7ATltYAwLaZ9fPyyy+H9nxW+s53vh16Ad1oW/jcXAOcemNoO7QhNCYA1ukrtd0xotEyeHAv6QXQ1r58XXrvey+P3O/hIfYw7nUcAayeXgTVYj2awDk+wrnpp0P7ca67yB/NY/nGU271SgzAld73cQCxEuP36D+/lT5/v398/D4bvXj0zrGy57ciANwGAC5UoEsRrEUBMIxWt6xayaOVrH8wDtmzZQ4f2keKjXm97N3uLzLGZBzpQFd4WUV+7Ya//du/TR/60IfClghbFYHFlRyLAmAXeNW4nGde1FzCaBh5PE1snlJAbexqRDAUxepGvroNwZ0eymC0d/eECNa2xx4jH/hxwA/qmnja9ax/7R9uTF/7+6+QExohogVFsN75rve9YAFw0FOl35qLhoFvSZCuvsYofTTZj0G+8ZL0+k/8H2n09J7U8fr29GTbHWnP6C1QxW7l84+kyhBIrOOU1NS3hR8AcPtF6aTK2al9b2+a2YphtRPQ8DTG0kHMfQHwkOVCjJ74VKQQZwAcRbOlARqJs03moKoObEDMiGJEI/Nr/gFQKCgVAAwDGJCWSwN5fs4mFXWM6BBgxNcQMyrk1EsALB05KNUY1N2URvH7d9xzV7pgy/kZSCP4gjZq0I3rAfC01GI6TgaD9HhjOFEn1wiv4lXkADciXBMiWHUAuD4CHPcZYV0oeYJ6aKwhh476a+JeVGoPMWDv3/7gOi1GgMFGKj5P7APo7WPcUfM3UfM3IVwm5TlHJY1c8n0FchTKiTxDT1KCXzs9R3tzri4n53pBwY4Ir04FzmUuMpHrZlSsK0awpWKXbQouZm7ftPT1IjpVX3OynNQ1ga3inShRlMFmfD5CxQVoju2wBpD9hvRhjVi9a729rUFP92gxx5cFZev2x9KmE06AzdEdkTo9bl3MZcfVCLmROlNmqXj65eISIbhGlLuqAuyfIl9aACtzQBwhXVaMyRguQa0lkgTXAuARTgbbYCoo8vS/dVGJDIf6tqxRvhMihOK8wgEXGZ9BixaAuH44fvWYyEU3Ahxh5twb420ssM2AkidQKj+QfvzTK9PY5KMENw/R1gFomiWoWepCPvdzK9vAVrJ4Z0BWgnefkwNLgFqC37lnnz02HN0W856eYLIR/X3963+b8bKebgacAlQnLT6v5yhy1fKAbSjEr6o5aJnHFBcqAXBWQzc33nmTvbeCJMeXYzfK7qgQHDSKkqayEAAuKAhBffbztbEeEX4XDQuSF2q8DXjzjABPA+jwXbNH5RrgjmcF+qRv6ffTsTIxSGQSpw8LVjhWLAklCCbvIwNgI9pLAMCCwGnWi5FhIqVdfWzq5smOUS95d/rZnf8AK+YXzP+DOIunAMmDnJeKxNRdVtmy2fXiKIKoqXGctqHx0Z4+8pGPxFy+776fx9qgeJ59vnPnzvT44ztyTefS8eGuE1UhoDrj/LN/FfX6whc+n37zXe/gPZ4vtxY1txXcI2fY9CDf1Fno9SIf2L4/fqygBxZbf5a6rq2gCce/erwHlt0Dx8fvsrsuvmj/5SjpLOd2yQSrlkHKf58JCjTYoowAb/v9rAJ9+p9TxWUjf18kAnwYAF5Z64NBWER3dI6XzCAZoqOySWElhmCvd8h+Yx3g9773vSHKHCzSqAe7/GNJANjN0A4eo0GKLmnATBD5jO4XCHBMIZ7hDagirLt9/boN1NTrw0PclbY//ng6gIfYCLAe9gp1So0AfwVvcTvR4iMB4F9/x+UvYABsGQwMJR5CKyqfMyiYNbSRLz2BAbnhsvSG9/5PKW3Ykvavp49eOpYOrXkgHWr6adq3/wcpDd6P0Qklrnltalp9QWomB3hV+8VpQ9M5qWv/qtTwCDSFJwXAKBgfAjygWNwwjPFg+QnFZDRAxIAxBWYDYKN3ppZldeT8KgDOEV++E4BNsKYuVQUAnGGTnpeQOOfR1gPgLAKV8/scB9NRticD4DYptGODaceOHencLecR7af0DIZSG0bp8KExBJnb0wRBNiPABu+mADtGLh3zU4pgeWVta6O4OnO6FcHylR/zeKM2cG5zZl1mABgqzAJghK4aAJhKoqdOADuRX8F0AFABJoCxiYhiC/fUovYM/Tixh6cGAJ4e5P1JPkgEskK7ZiJH1YbRJsGXSsZl6JXXnPeQzyvgDZGrNtG1QBAj22uqQp0r8fBv6xcD8SMXOb8f9OYqzTkrRkcws96uL+az3a3NmKd/2I7haDA3toyM5SJCtWM+AKwgm/ndfidH4TBuma+C4oGDh9Iw/24nl339+rW8R6GgQRV8KxjsUPHr7KciqFxtSxQ/B6nmmnB5IYvan95M5PHijAjKO62MQq45sjsdAJgTA0Kai3xzxYBnjAabsGlesMuLgmXiL7FsgGHOJWe3sdRHAAAgAElEQVQWFkRjjEXOI0qOqGSZC5JzXDJiFiL5MDDSo517OeXD6Xu3fDa1du2Btr+HSKRgpdhAZvXkQr+80ABwGQF2EjkWSgBc1/6q6NWckUKfTVdgqkyuTm9+8z+DerQGQIP3CZCLiDvrGE7OyJEuAbAif7GQ5BPFeQWKxeDVmRM5AmUfZRCswJLjTqecoEog7NhbhUL+pM86gPviADguOWu82w5rAEutIPqrswrKbQt5wALgScdImW/v8DNdn8sE5whdgilqFkt/bmDdFvA2MkYaGE95TB0JAKvEr0GhBF1WtFZAsKO9l7GNA5T76+6U8nuQzz2Vfnb3V9PQ8C8odcfeMEJOCAC4q2NjqOU3RYT96IGUZuuq6/Qimvubv/mb6YwzTg9G1wApTYJU//Zt8q6+971b4pmNDFJ+glcdZkb2LW00DoiWKTZFetO1116TPvZbH4HujVM7/C2sN4DhMVKipH5rtDgOFD0Ju6JaZ7c05J7v1yVN+iV86Plu91INv6WOraPRftu20usu4dEs6SMrbcfR+v6Sbm4JHzoa7V9Cs5a8Nh6N9r8Qxm+5DszdR3y/sLlif3a/ck12P8/Mo8gBXioAZqcTd5gDLPurFgEun+Fy+t9ADLYo+6XKz7n+OqLL7C9ZVBbHORFg9wmjvdoWX/nKV9L73ve+YDaGQ7ZaHWIpY+nwzywKgEXaWRgHg4GQ3YvPfFF65StfCa2yO/KDWsljNUeoiwicn5tQXAQAbA7wE0/vYuP8QQ4YaZfh7dXDXuYAf/ubN/GeBtzCEeC3vu1dRwTA0wDxEPFgM9bYsg3jSmjToR52nB56256p3CpYI4BEZ4fHYan7wzz9G2q0qBdrzHdMtkc+8AQ827FpjMrm89LrPvqHaazvRWkAADxz3kDqunAobR39Vjo4cFtKB+7EfiRfuBHq+OrzKf/zUuqTXpg2tW9JHQf6UuPDUMZ3QRHcQSR1AGRFBLhxkHwtqKPEMMAD9GTYYLxHf+uBzwCpFgXOtXoLe7XM/y3AZDjztQTLXFTtUFWApacKBEO1l3aHGjTRFJ5rJ2A3xGtU8oZiqMiTuXC79j8d0f91m5Ayx9uvAFpHcye5XwDUCfL8RgEZBB6DvWp0VUBj4DdoidrtGM4IYKncnCiD1IgKtK8C4Aq06ISwjFGcLLiTS+LEBInoryBYw5e8MoS0phW+AYxqp09hoLbwvAVRzYJfyh017KcJ+zBcD9CIEe8PCB75yUYVc9mjqHFZqD9rnwn8VLs2Ut0g1bowqkNcB6EugW4VEBfRXssweT8C8VIEKwt5ZZxSBrLK1+iHwqFRXVLE4VKFZwXuanTk2UNydnRvYfOoNuA9b6uGK3Pj5z//eai+CoSdHxq7o8wtIzhlG+ur3oUjgBMoghbVUAtaehZMsy0l4HXhLEogeelyDMTYpe9G8EYCGiyb5M9MgF++qzq0S4k/guAYj44fc7W5HmtJUK3DPXD43eoicpDZukkWy1XdXZRp2Y1vY0f64c++RMQZCnjrIQBwWcV5oQV07gLxQgTA3mrRDyU49XZ0TDAHpCGPDqHlwDqoKq81WVVlrgB+J0Y60ut/9aOkp28mnxOth+YNUdZHADwtLbgpy3QjiRcLRhUAV0G1D3L22KsHwLHesom5boTir1E/GEW6sJpYnNpa0ZBgr8je32mUkXGcBbDC8Ves1fnJFM+4GIwhhBUUDxyPMk3cYFQEp+G5HBITT9+WkypU6mkV42cSmrIbuKyCCcQLpdY38oesp27urznArq7hYqw6mmLBkuofwLcwNujbLA7m37JnrIyQh7gLYmuT0zvSvQ98I/UfvJ32DHBPCm7Rvw2r6WvW96A5rGATWmjYLvn9OddeKCe3LvJb/zxkC6kPUkaAP/c5ylS87/KghauYH3m/ZTRiVpvydY+2CnGFdcRxFlUJGCuOQde+EPzi/fra7/N16dFuf23qzT+GIpKPgWmqmvaRzhmdHc6xFlK3jnb7V6r+XVY7WGi4T7LWdBTlt0oHsM80O+RYm0oD8CipAK/0/vWfl+PW56utO0xKQy9Cc+qxlNGzhfrnaD//pYxf52TpRA3dhMLOH0VboBkV+7yQsN5mY/KYel1s/Hpr2mPlnFV3wecdcxon5KTpesVeX7+PZHExVaBzYCLSF2U5VQFwBQC8K+3Y+nuIFZPOevJ/Yi6cEOk5o/3jaWPvian/0AAavrB8ZDnOAsDGMp6d9VsNCsvuDRw4QMB0VWDJwGnq6dRFhcR0rdz79ddfH45ax4F9MQ7WWMmxKAB2YzMp2c5tJfJ7LjlC1v3txqB0YE7iPddTLI3MxXXThhPSRS+5JKhRP73zrvTpT//VvADYCLAAOBvLCwPgN735HUcEwO1Et4b7D/IQO8MLHaUmmFV6133VUz10ENTDYOjq643IloqcGoCRyxRJ1Ms7gg6spc4iur5zY9p34FBq6+nlnbXp1z/6x6lx7YXpafLpRtDDaj1vJLVfMJQeHP9OOjD0IwDwHZhsDDCstNZVZwP4XkpbL0ob+OnsXw0AnkotO8lxewpj7iDWmwB4AFMvAJFVOTHRnO9QSTMAzlGYMkc1coN1kJRAtw4AC8JUD48oadSmVU04R0sD/EXEjfcBJFOA2DY/LLDhrSmtSMIozQBgqb6P79yR1mxYizgaNR2tqipfX4PCmr+UFWoiGo4dHYqr8wFga8YGBRigK2BsIAKcATDfAQBPA34FwKo5+7lQXfZpauwSPQnwyfc0eAW9AmDFpgSnUS/Zzyp+ZaqnNHJSDQTADVChBcDSbY1KhzeBLzQRqRQMR53b0ujzOevsCHVnziOQ9RqqU3fm9jWFCJeqs94L5zEgSbumVa5W5dm6v7IlBNFMbM1tx2SkABbPzbcCBNdhCmmboUI966j/vRy/ywPALogTpCEY9XnggQfSi198dvUZttKnk4pTFZfL5UqMhBdtLiJsrg31i1UILwRrQI+MJZr8t8BYJ0v+CX9C5Ajb96o/8xEj8VKhHS88s6gew79DwMx/B7OZZ2eZrVCuzt/J3s1Sydk81QyWKOMOyELsjDVKZso0+b69feOpf+TudPeDVwGIt/N9wc6RAMgLHQAX7Qvg6y5XAMUiOmuU0lJ2q5ijQ0TvptkwelatJT+Tedq4hjXnzHThRb9Gn27gmfQBRNcBSFXwN3LLZpTMqWaOFpz9AMCzaFcLrZ/FBulYKKycUohKmpO0fKOC69edwN+bAOXjkf/j+pHL8ZAuUzAW8mg7HAALelnheX5OypzvYR5wo3nGpkTwdmzdfDVITKaZk9IR9HyZCKTkNDrwNAxiRjpOimhwlH2aC4DLjb8AwQGAHXflJMaZEtQPIuVhiI1yT/2s9/el2++6kT7tZy9loweAVGCeWA85O7CPXQDsvNZZMdwPtQbnwde/+c307svfxf6f60G3EP2tp03nZ1k6Eey5eRgLc1a75+xXnm8nommH9sMEgTnQDt1uFAful2+8Hpvj/WF0q2S9oGEdy2HdnHvOGrrAiQvmzZHGj4Zj71rp9qOM/THSQHAE8m+VVr/whS+ky99zRd3zeb5vYIXXi/svxtICwEetgavQmnnn238jdfZiVPA5HXLTUT+UdQHNgPoUnxW26Pn9Ovc/MQqbBltMx/XI6FC65urr0ic/9QnG9CHsddahKC2xADA8BsZv6A7Rfm1KHVMeIwTevvoP/5A+8IEPYA6UDrbnt+uflastYfxef92X04c/8kEcqANRZWYMXQVpwR1oMQgaW7tW1ZpSx/QKrQ6f7ywALBvP/rR6BlV7Wp9KD//iE2kVooer1v77NDa1LsoKrepckw7sPpT6SOcZYQ+bptJGZvkRekNZUl0cfw8QHEKUC4dbjthPfh823wSpo32r16W//sx/Te9/3wdSJ84693+dVx5WSDHIKTi+9tpr83PHQTlhFQkYSCs5FgXAZf1fPffTXFTjRDVZI3EavVKgHaSrujqjHvClL78MI3N1uveen6fv//jWtG3bjjAPLBeh5KcUaJU2BcDf/fY3ivqlCwPgN/7q244AgAE/nL2dTWxkZDRddtml6YILtqRbbrk5bd26LSjXvv/a176G0i8vZ6Nmg6Muahdt3bVrd/oHJtG+/aKi5T3AAMCVkdS7ek0aVGW3YwNpupaJ6Etv+K0/TuOdp6aJ3nVpcj3qoC+eSM3nDqYH0o/TnuHvA2h/Qi7a/pjALT2nA/xeljq7X5LW9l6ceoY3ppZHiNw8zt09yYA7AIjEvmgaxGuDAac68WjUMKXlPJMMgGv3EMCvDJAUr/UiWCEaJaZ1PRGwFSIxgq0ZwEWUqDESpwiRtGsATBuoWaAUOc9GVzEOBKM7du9MZ59/DoZeA/WNB8MDadRwYhgDm8hxA/m10/pP5gJge13bwZrDlrKBItxo1FQKdG8GwLIzo90RAc77lC4Hj7hfc23bADBQuJswnr0P7ylyk7WrctAm1J/RpKHsET+7eXM/C8AAANqSSPR/MCB1LAjWBGJ6FryMkUtBdwF+ZwDcXks6s4C8Qrsq7XyQOahDQCZm0Jz5Kf8t8zfTnqUfZ1AeC1MBEnOJpVpbBY0BgutwRQDIOUeYzPF2zK5lrQFGuNppVJQe4qJGgc8/f0ssNKec0pO2PnYgz3W70WhO0YzSXK9Gr816CMpKrRlZsyrTZqrs1iJwFn1b/LuRQSyQ9RlU/LfPwucSwLd8zU4Mn5HPJ4BzjFXmAOPTCsCpkTqu4f1BBCnEmvQgjmMYTOElHOT8jWwavjeURqcfSd+/5d8z9nczT/x+mWda143VSNgxAIBnUZ/DS0HnZSp4BYeVTAudg25WY8zLRkq0tbetQrm/IV3yiitQ9H8xhhR5uc1roIr3hPPQ8Tw9zXyPEgiFARUAOxPy49lHjqy/2UfzraEZBMW1/VRBhRYQa5APDADMe9cWghcaOVmkTY+wY9BNzrUkH17bixbOjVDdJ0JHvbMGPGeNCmBFzDbXtdYh1lAI4U3i6AynHF+fQvyqAj03K5XjIAlvjMBXhpC0Z6PTKo9nw7q+vJz9WlK/speKdSRyqsrx41wOr2IBgM3xHYRl/Xi65ea/Se19uEtHdpErixGOc7CVzbtcz5Y1gZ+VLy0VfM+/R9p9AuAx9S8wXG78yg3pV9/4esZNcxhppl7McszEulUuBA6kwnHzrNzLMz+JdHfHXS6tpU3ThNDKZ9Pv/u7vE0GzOHbhYJv3tWz/M7/us/eNmjNhvnMKGmTxRf1t7LVcjmyafPXhdN31X04fuOIjz15TjsaZwltfrj+Hv5bP8xOf+GQ44kaHtNdWMS4zI3DalKdj+GjFDjGgI5ulm/v667/+m/Tbv/3xCPTkUnSx8i4wjl/449d12+cmQ2iAcqsdOOp9bn/zN3+TPvaxj0c1lGP6WGT8XnXVNeCfdwMKe4oUIiOkYAP2RVk2E1FHvjhKQB2/FmlKYQeZOJSNYVlO7lcKPEqB3v7op8KmP/2s/0oq3AbOyXqB/dXdvCrK1o02UMEgal06VkoA7FZcBEbqGWfLeBCNBodkEnI/n/nMX6VPfvJ3ImDZiqNO9kowTlmrOgsAfOWVV6aPfvSjYW+aUjNBG1dyLAqAFclQklrgW6pAZ7lqjAQa4cZ3BmWRLn3pJUSPXowQ1FS6+96fp3uoH7jnwEEelkaKIMt9j443ZwoAfMP1V6Wbv/utrOZ6hAjw637lTUcEwNPkL3YAaKXgGhr/tV/7tfSnf/qn6Sc/+Uks9h5vf/vb06ZNm9L+/fupbYkXHs+C9O1t2x4jNxle7EoAMNxMaYUN/VOUvthEHurp6dD46vT69/+P6CtBZV5PXt1qcqxOwzQ7azQ92ntPenLk+wDaH2HI7wR8sAF3nkzOKwC496Vp7aqLU9/kyan9MQbuVvptB8b8fqIZBQDuJCJLAAXPjERyKN+sbc2Ak7kAOMCWoKtQe54NgJkQ1Qiw0Um+zzoifboeACsM1UxR7FGEzDoQMVHxuh0jZ6qioM0QVGh+R1F49YbeiBQOT4wENd7HPUYeqXnABpDqAbD2YkQBxSzatOZ0VnOAMwBuIALcCIPdMkiZRnw4AA5qDwB4sn08KNDmADuRy3zhsJe12400OueJ+E4R/a3s4nr25RBAHqVnRbWjNI/aN85zwL80cJWHXThm/JHqbUdHHm8GwU3mTUu5lgLNTws0EqNmpqJG1L14rZYzqrMfo8ZtGaqP+WvdVNcnAVwGjoUuVtAI5x5Vk3XFANj7xamF80BKnPPlnrvuDUdW0FBgVwS12abNA4BtV4BchLKCgUBTfab1+cxuwIKk0hkRrwUADjtYBoYAWKeDFOhC/EoQLA1dNXKdKDO8Rk1mRdQEwOIOhLWmjeLbnwBbo9kzJIA38KPTwLVmxkKvqPo2ESXsXUXaxsCuoEHfef/VaXj8YSKA+/lc1jOYdRwrALja6DKSNhsAyx0PWhw1oNs7+xjj1HVHTK9n1Sacb2vTa17zYfpsDUq9+ANauvg3Jc2gQBtBjTybAK/1ICmPx+z8qKfnzw+QsoibZbIEw0UuMPNUIzwrAlsdoBXQ2wsoRj/ANBppi4xFv1OWzimBd16rsyCWgh0CYJWgG0NmXV0Exgp5RY2AMlkaLkHjKIzHhskYFQArvNiI80RveKY8S3e2RIRsAAGwTtqFALD3XTgFuH/LJUX/lOMlALDndsNTbGSQ8bY3/eyOr6bRcYWk0H2AIzQFMNSrPUoU+ugeKwfAagqMo26tA+Gzn/tMGOA+z34iFC1EprL1VD8+vKYLQfF+lV79/PdEG3uHY1FKYSdGl8Dw73GMv+Md7whmm3874rFCA3DFd1xdp+rPVAM8jvuIAkOJnWavHT50KHXg1Gxkw7/qqqvS5e9+/4qbcFRPsIQSdtdcc00YzWU6nEDKdJDYZ2PdOHaPSURldVK7ZjpWzZF8+9veFrRvnYiLUaCreg5HqwsWGb8l5XmKe+ml0sg4ZRHVNLnyys+n97+fsXu0599K+22R8XvDDTdExDPyY9Fl6CK46DM1+tsGKA4RqJL9MO9+nNddcZZ6FXnvUvBRCvTudGDPv0pPPPFEesVrr0u7n2IfbeshMNeWOhrQgUCvohldnSnSdkLwVwCMSKlCkurvZAugANrL7IdpsIT2ievv177+9fSud70r7i8cHtgssqXCGW5aHu8pgvXhD384xnuwTcNBvrwApk1eFABr0Oo9NM8ncmcBbIakNXilTV548Raiqy9LGwij/+IXv4jyKk8RXZXSNoFh2ki4cT4AfOOXr0nfp9ZgNvQXjgC/5rVvPCIAbsNAG0FZ870kRm/cuDFt2bIlpLJvu+22WOA0qH7nd34n7d69O333u9/NQk8YT3aqQh1BnVtmB0ZwSzXlYbyKzb0MkHWpf2xtuugNn0znXvbWtPXAYGpZj8e1m/zZjXzuzPG0c/OOtGPsB5Th+R7g8BFywaBqt6G+BgW6jQhwLwB43czm1Evub+VhDNGnuwDAeEL2AbKg8XZAXawABgYBJNO0PQCwolI5HJgDa0ZmNDoBwCpuRvqe4yRo0PwtRJsyWDSHWfXiRkBM5A+X0c9CTBcCdhrYT06eA42/S1M8cGhvXEmF1bUnrA22dBi4Xi/q5KiqLJUaQ1WGeF0EuAaAHRvSqjFyze21LVKZCwDcQARYcGlUONcwlirtVfPza6SmtO9NtGJk8hknTFC+fZwFFqiyQAXhBPqn9tF3RIClQjcNU4oF+rPtCRaklChtnQIAx5QKmjXXtZYvYDeRD2F9YYFwc5RcAix38F4H6uiIXUXUt6CcR+kjnQpFBLiM6JZlPyOo5iULD16OluZVxK8YjQ4BoSK6W0aOAyzXLTb5t4UjwAL4hQ5BvqkL3Ti3hqDW2IcqtT744IPp3HPPrdKajwSAZwH0Avx63xEN1rFhMLKwsQPzF/dtvnlE572xghbt2KsvgSQgnh4BvIzlSLD56A62XE9YQTiigKM8o3CoDAfAUgJcmm5E86XkTxxIHUQzjfQHzR8adPeq8XRo+J70w1s+R6RwL+uZoKQ8ir485gBwMdCqm2GOTLoOSCVqBYhMkY/f2tzHKwJNeJde9vK3QIE+jwglwNetDGpHOCx4cB2tUiVNdyg2l6LcUq1uaxGJPSwCXHy+oAeEQBTPJesvCFp1/hSAlHz6/kNE5/FAGS00QizwNTrcBiU1UgXKFJUi8lwFwMH9ob2UWWugmHZTGLLSth18Kj9bF5jpCP4ac513WcDonwZwT2NENUERadDzpTEQnpVcIzEDYCPCGaSFw6ZubOR5WAJgLlXefzUKXEaqQ2qL9lhuC4fr0CPpxz+8gbUXwbkO3kdHwchNqKwf1aMA74eB0KW1K9gbeGR7V5FShKPp2muvxgB/C/uEOeZ5LC0MgL3xueD4+ewMKKTD1DEu9EKyw2UmjCwBk07BLAC64Apa/GFpffXc3Nl8DozSuZAdT9pvUcEDJ63Pw/k2Pjic/u4fb0rvec97adbRbP9KeqW894X3P+/d5/nBD34wnq3Pu2fN2uiTKdNpYn88du8/q7Wjrk9wohPRWSNkquS6lwskvM9jefyWNrz3OXgAIV3KrMrK+9IXr477NPh0LD+//GwWHr/mvP7GW1lPqajj87Q/xC6ZWaVYVL2xe7ijukzjyw7jTH92r2vAvmlv25Puu/v96QSqgKza8B+JRazHKc6YGamk3rbVMYYOjfdHDnCVAl0FwPlaeT9c7vzJuiA65gS05bo70n+I/RsQji0g3b0LB084AFiPv4yD5904J7tI4RiTker9L/v6SwTAE3R4CwZFflbT4XE65ZSTQzTnfJR/LZPwIKUTNJwPkntgOLGJhmnbGwGedifk66H4a91EHsRXbrw2/fD731s0AvzKV71uQQBs+E764kWA8Msuuyw9RrklBbqkNm/dupWSL1Am6MR/8S/+RXSgINi2+znpnnt274vowHI7UBtvWm8F99qCoZ7SiURBX5ze+dt/knaNtaVxNpyOTdx/O7S+dVCjT59M+7ccSo9N/CCN7v92mh66H4N0CCfW6jTTeUlq7r6YCOsFaVPjGWk13pjph8i/3d2TGvbihTmAuQdlsXtwkpzVSQAw5+WnBQpI5JEWBmdOt8wTahr6YguRkBDJleo8CwAbwRTcYYxCoykBcAATbyUopzgQmBCTw3jduMcZ+tsJ+MQTj6WNJ2xIq9bhkeP3CkDWmqoutSNQzJ047Rh2owPkgAGCsfWoYRyBuACcOQJcB4AFSgJcBV0RvzICnLoxZgGcTZy3qgI9BwAbZZ1sI4pDrc8Wo9gOUVNeClZMgC9p3JTaqUB7nlL8yrq//URwBcDeY4AvI99cx0gin5cS3GTkqqyVbDSXiK905xlVp20nnrFQqKa9M0R+raWMHZ4Vt7WBi3W5urQJALJ3oqahwx9LEY5Z4Ndr+0X61fq6+XkajT58uRQAH6ZBVLfjLQaA26FjWo5FZelMK6EAOa8/+tGPiQ6+isUWY11mJw6XqrlRh6lZgjOQLxdxQbD9D9gRcEaU3+8XHeFr/Hg91QSN6HIBfy/zhgNLmP7hWm0KqlRo6rUGCEZQrYJ6tCyIBmjNgmOFshRsmuHNGXJUZuCdN0q/p03N0KAddNPM8ya8noKdBhLC27sOpW997zOsC5SoaYIaUD2OMQBc9S7U5QBXPT+MeeS1Wyg55ICcQZyvoQK1CebD6p4z0itf9Q5E69bRzR14UnMkVAeh6oro/PI5x2ARIQk5bp6ylOjYB+oBsG+Um+BsABzrUEFBtlyO67CqwVmwRS9RJbQjBBt9bGpu8hGxxiETjq5yg6vSn7PHOwSWFL/SUwb4VRgw57txn8ybGSPXpuXjHBtTKANHmyPCHGhzyAXAFRgsTQF8SwAc0oLhKV8UAHtjtL3RXItqf5eDvDSqjXpTWqxhIPX1Tqfv3nw9YHwnm7asIyKmim6ZT3LUjmJGVynu9Q1ZmlGj8KPKnV097UQX96W//2//GHWAze/2OQYFM8ZKvSOu3iu2tOs8V11khMHx51gLlWv+rdH5nve8pxBtW9g4fa7a9MzOO6df5/myYjHDBAk8SmEv92gDBR+44kPP7HLH2Kc1sK+++ur07ne/O8aj9y+AKAMh9doVx9itRXMNSvl8fZ6uod6r5cxKsTOBxQv7OPL4LcU1FUWKcnPsJT6/L3/5y+mKK64IrYF/yocsjY997GMBEMOZXDBSynWrtq7OsVuKNVcbK4/xTMULCrRBJCjQHZTme+KxT8a5X3zBlVT/WEXKTlcA4Db2/+FxhPIQvp1qLnUuCDRNqW+hLZqvt9LeL8etY/jzn/98PFPvzTZFNQWck0OA4DbYOM5dQfLb3/zm1I2tMEzg8TmPAAfNjQ7Ue2+j1q7pI8/2AujOZ6aTTz45PfzoQ0E3fnL7Y7GBmD86IsUMK7gJhbYKaGDKh1YA4KiziOHx1a9cl2790fcXBcCvuPQ1RwTA3d2t6f3vuTwEfKQ4f/zjH4+OtCyPIXSjwkaAPQToAmLp0ILjG//u79O+fWWezzOfRuacTWPNawR0Y3gdHOxKb3zbn6XUc0E6OEOe3SaiLu2DALQxKEg9aeK0qXToFaNp6xQAeN+3oePdCxVvD5FTvFpQoBs7L8TDdX46qf2ctGkPXo+HCPHvhAe8GxB6EHNPADwAAIbGd0hvECGO1nkAcOnMn5KeDTXY8kf1ADiogaGUzPAlsmkEWBXjWGwEhEaBzQE22gbgACpG3lxwijkeffTBdNa5Z0DB6EyDLEbN5GALgHV4jOksYRy0YqBOkJ/ZbBSvDgBnFejsaQ96pNcUMBUR4IYewCng1zJIRlgbiohrfQRYYBiKsgDOqU4APNFYq2lF3nMJuopoYwOR6Mkh8tf34fE9gMF6kLsZwBQeImKbBW5zWSGAusgsKLiCMbyMRs/N+835yXyWe5ymPY1ElZo6+bwq1fzb0pV/dC8AACAASURBVKgIahZ1gVWf5t9FQE7wGMa0EUmikGXKh7Vx7YMcZ6rR7Erqs/2cvXZF+SWBps4NP1/sGa5BOj/mA8BHAr61kY7pz1zt6oZGKogt2RE4MaTFnHTSSSEWV5/7G2C27vrNxWArAXAsjEb0PaF96DiNmzrc0A3gm3FVAKMQxLO+sd0RJano0kmek+uvSt0RBaad/iBcZg43ousBlCvkgkwjCJcdLKr8SkP13AB41ecZ2B3S1AFwQyP7MNgraWD47nTrT/4CR8fTdZN/LgAu/1Qu9XOX/KNpwLupFWOnVIGu5irmyN4U997T3ZcGUXZsbUGND32Clob1acv5r4byeRrj/GRgL3OiZYyuH+VHdW3GGiJNTURXZ0Ka3XPlaGkGwPZBAUSr+KAOANfl6lbneUGFdsSXkTaj01JQx8ZGIjXFjc9N3k1Pp4xCNTkHuIyqFpOqDgA3UDOtougU66BgOQAlzjebILRtYe5OqPIsQ4XxPYMjRKdNEw6BKVI2LEMU1GfvTUp08ZpBreMxP/885rPCfpbWyof55nHExM7OIgdeo//gFbYe4GNf6u6apP47jtf7YCHN7KMPDkFJB5zjzDx6x3wAeO54nvv77PEvlVvxKBliYxhMRoCt+bwKRc8DiEJ2dGThofkBcDGOjl4HkF+GOKUinhzaNxrZGmUlSCqFdxZqYo2Zc3RuoirUOOvytWdUGs0ak96bc8570v5Ztw7Bu6jCcewe9fvlfHchm2Tt2rVhC7oWGRHVBvT5+px1lh3Lh/dfjlXHsWuoa2mZSlKO7WN1/EbUvpiXPkv1JLSLDGRp77d1qpZ67B6LjV/n6r59+yLFsywF5PMWMEaE36ler6lQhaR5r6xFgDPzKlhOgF+1Pdpb70svv/CewAg/uv2CdGjgTJhi3am7tTcNHxgLh/ShiRwBjr0QJ+ZsAFwTSF3uE1Dzw3novHTP0Inje6UjvLzn1X1r01NPPZXWkMph5N+84A6i4lkFe/k2GBToF81ycc41ph2AJf1ZNdVXXvZKGvCetGHDhhiAd999d6jPBZjBeLXBGs1GtnY+tSvdetvtuaRAyFrniK0W7N999YYMgI0YSYONdcjXfEPBLceoe9nLX31EAPzWN72eEP7G9LWvfS0m/x/8wR+kL33pS+n222+PjjXP6owzzghvwt69e8PIN1p84YUXpptv/n667ad38WiX14EhuoLRJWe+ZVxe8WnpDe/6o7R3fH1qWrsR8GtUsB8vSoVoKRLfJ2N8XzqeHpr6fuofuoVu+HlKA9v4Hh9cdSH1by8kCnx+OrlrSzr54IY08xB98ThAbxdgEtpu2yDGIUrQUwjZDOvNwdhrMoKmgVEAkaCeGikNsATgC6DLIy6oz74S4gvQa0S4EhHgEgBnIBIR0QAdvBLZ7kTS2Dxg6/fapw8/ilrw2WemEeo5dzBojQCHvQcAFYQGzRVAQusikjxl9G6YD0SurTTrHPUra4SWOcAkHgQFuhERLFIQUsU6wALjAOlGtB2qnLwOAM90CZJzBLasiKPDK6ar9Gbpz/0ZAE8fJPIzwE3Tjw3D5pXajgy4IlcYEGzbokyCTEqUnWekf5iL3MXnuValoGU3d/MB28ejCwBsXxZ2usKEBjxM3422iAWLSLNtyirIGbmKW2LMFyHS2aI7BQj2rsvor8+1+LfdYVQ52+ZezPPMZ8AuvEgYOdeT1qrTgtxJF6DV5MoOD4+HU+mCCy48AgDmeYWt5fPPy4gAOKujZ+XAEDKwLyKaV7QtqO/5e5amLinQOTJceC707JoeDk290VxgwK4/jksp9dM+O8BvE44aI8ABgInuyTIIGjUAWBG2McVBrAuLoT4+PgDgsnIyTqRpFtCePemm7/wRa9OTMViiTZG7aafqKZ3db2W949piv7x1Y7mbxeHfyyC3epRiWPGGf4NBAv17uN+I9yb6oj21N5+WXvHSX8P4PRNlSUniqy2FC3uC+U0UuIkHMglInB63Vu0a/lZ6OzJ9aia8EcUhEJ21exSLTx4I8aHyuTuu3Ruse+1+4hGaEq5SIT6Va8O6sftvDTeFahT6yDkNfqdc57Jo0QyLQ2MLeVDQsqLWNNHqpqCF5enl2cXPMpDc/I2Gz3DONj7TzHnH2bdaWFv0imcV6KizFQ6pXN4oO6nqjzzO7fM8NmoAJPd3LpOUc/jd17w3S5SPjx1IPb1T6es3fQbny0Qam3yKdkOxjYVr7lGOu6Vu7uUYWM54LMbQohRozz0b/NpqaeXqgPg3xSinsBEEWTruItpYxVf1QGMhJ9M8XfEcv+X4ivU+hixMJkBi/4H9iK7ggPY9S7DkkTfv66z59xy3dd7Tl/t+tX3ZKHX8+TqF47oDB6cpPtoCI4PU2SS/v5PgxODI8OI5okfjnp7JNQ+7/9nPqY19bQhA2Ma60iid3bXA1ArzB/mbdPBj+bCUlcCwm/ubwM4ep9ydeaKO10HLyRmUOobHbwtiNeOodrdxn9oU6t1M4NSexGbp7FOo6dh+flW7fYH1xfWnw4gooHAcR0APzmGfs+U9hyxlphNH+6q6J5WjudgLighw/i2n+ZQU6I72Q+nJrZ8IJfS1J34aFeg+0qBQYO4fS+tXUQapnzKtpPhlCnQWNG0mAqworr+XpZBWMn+0NcRtHsOHDgbVW5tRvKajqtx/JwluuE6XauBlfnukPK3gaGjuPHP2Dj9rk7POpkZMBgUa80Z/X/3qV4cHRqQuFS2ADDtd6dlvo+Hm1z66bWu66R+/FYZvKIBiQJn7pNf9qi/+bXrwgfuijE9tYz0cAL/kksvmBcC5bt90+qM//N+NjYXh7vGiF70ovJt6C6RCP/744+HJ8D29KQLgU089NX3oQx9CmOTO9I1vfXcBAFwaE3M3/drvlnBoZGJODjal7pbNdNQp6ZI3fhx8RXmRE09OoyR493W3IRQFiOUZT55CTuLFg2nvmkfS9uGbecj3pMYDj7LLsmm1oMC28UIiiuel9W0XpLMnyc27n2jqE1Cdd/HdQwy8webUCRAmjQwciUw4Rn+zoj8m9ZZH+TQjAoIhp+BM1K9lU4QqnAFwLtNjzqoiepkinVfJuLugAhO9E3AMTKQuPjh4gFwpwqw7nnwibX7x6WlgDNpbH5PRqJ3n05MRXVYIPAXl1+hvkQtMrmYFQC1lNezMAvOF+Jbfs9pEGVHFYdBIFLhB+jOA0whsKDuDtsKLxSlCuVNRKijIzYDTCUKqzYCb+BxtMtupwpBosv4wfTaxG9BzAAfMMBekLRlMcT7vU8EkwO+MgJ/ooePZvTKErIzwqkbdzdgFAPsczTlu7CTCaODAUk1SayPC5U8GvVVKszY7Q3wKAyQiyxrq9hL944I+xXf9vgt77Rz1xmLNy1alaxVeax0SYWgX3jn7PmPp4hn4SHHQmKMnsPcoQahtCXoiYyeitNZDtGyJglZ81Pmiw0jnUW5XU9QFVqJeR8P+g+TSshiryBxDptpkAXC8U1CfRemZeme+o32jTVwKgTU7booxK9aINURVah0SETXns1EbWKDL9wW7OlUo1RM5wUOsKz67UI/m/i2LVADmyEE3QZ2ThaOjEICo5ns27Ujfu+3fMf0e4mKclMW4lXloevnI6FbqzrluWWM2m7+lYend5TID84OC2mR8vv7lOh29mj0y+YnYccwto7qOlLVEdE+ADbEmvfGNv0V+L+yRVkqXsX7kHdTv14Mhn0sBOqvnK8Ff/X3VgfAqiKoDwrO6oFw7a4Atj8/poENv3fYQrANrEeZcYdNoQuSjAMBA52hTOR4ZrYwXFaAFzYzhyPvGIUmUIFrqkA4HlJPEEhBSBTLAzQmq0MrwomTgm+/D6gb+2yHsWlOjSBaK0FXEfzgY9HtZTMtc4nyeKcZUL6rWQ8MI77QMp9vv+Mc0OPooay5q0C1G273SnHFUOrKOSE0uv7NQ/8dsD4BqBCWrqWbxMZ2YOgmGyR2036foEys8NLM/BhuG/mnV4CwYIX5PxerB/ftw0DLn+bLnbMdwknURxywxm6UC98L593xNkyNcx8eahV6e2evRb3pePBdudzZWS9ri3M/FmvFP4Himz638/D+BW1/k+R95PB/9+z8+fo88f4/w/IrAXQ0A10M5N75ch138lme5a3sWwWpUBKttf9q57VOxnp+w+S+x79bmvZYaoq1TGr9oJVF/0lTKw3KAMczyDlhLzVvWWAqbYTmO22Vd7bAvHQEA59tridq6CChYZxWjQRqNUVU9Z27ezaoRK15jeRyM2XE8MmGgYLzoQRgcGI5oWqaV1gDw1V+6MgCwNXRrdTgPB8AXXvTyBQGwhu2vvuF1GBhd0S6jBr/0S78UlGzzko1gCXpPOeWU9NBDD6Unn3wy7kGBnze96U3pwYcfSf/tm99ZPgBWiIroQ1friYCtE9OrXvOBNN3zojRJHa0huG/tUIQ7CUG0Q+udADhNnYjD4KLxdHDT4+mRqR+lkaE7yUd9DNtsiJqyval5/Tlpqvu8tLbjJemMqS1EgMGFT2C0PAW1+CAAuL8ptVPKh2AN9WoRUbGvMXjrAXBpn2W6rGCR7ytjLgA215eczwq5v1KeBcARWdWWN4Ip6PN7ipeZ/4td2ArwGNozkDbgbXvgvkfThhNPiJJD49AFmzr5kmjB/4wqF3tpGJzm+HKyaYEKgKQUMkrjXNdoXrYPI2osRVY7XJrxDKC3AgA2EizYNPqqCFYug2RMm3MHtbYAwPzdz04wSZvMy9VGVqzLayMapnCYJaSmdkOFPhjy2XSmgEkvsOA8R2ebiBiGJg6gSeNQJiW2dahRT1HrdwbKbOLH9kmFVgVaYC61vEL/WmfWwzzDKvg1ChVlfgqwGQYyn9AhoRiJNVqbRXqZDh61jYtOrL26Dh1upFT/XixsLiIa7L6W4LIUkDCnOUpcFbTziA4wD6Lus3Rh2y5A5PstRIFbECeyFrKeZfPlzz777MALXb0tadfuAWgoUPaldg4DQQowXg+AbVJJky6BcLQ3ALBWZuEk8LV0VBZrd9WRZrdIGS/ygVWE9ieDXZZxlIpn+GlQJMvawY4pnSuqRwuCC8AcYmwB7jMAUv0wbwQKPD2dRqZ+mO78+fU06QDnQCBpjHmIg66xaRcgRbEJATD9UUT2orsBYeaQ5mM+IPTsLM5LP0u5hurBKiKKIXYB8KEM1BgMjIYGhPYmNqY3vP6TPPfVjP1WouGqhwpglrsBlZO46INZALhs/dzYWX2fAReZH729fWn/gT14fFvS07ueSKeedkrOeWJxyB5eIze4tBx04dHOYG6GRaFiXjMLmeDYzT5Gs+PMJ1M2Kz+0vPlL8cYjFSCYKH8jPzkvKh8ZAOc2ZpXY0qiYC4Dr76MEfPUAONPGBORNnMOIU2vHeNq77750/8PfxTGxkyj1QGbvzAeA5z78w/q26NegXtvGcvEtz5efqT2RBcjy+qTnfAZRMiMHCgmODw9GJEVndlbjhC3APjpOGoTrkRT0cbzxTfzNvTS0AIqONfrSUgouzG3vEn8vnWULx1jnjp/jv+c1p3z+i6w/9cygRR0rdeddMOZ9vP9n9f/xfoq1ctnzd14V6LrF4/j4PUL/5h0mjoIGXWNk5X2gtPnyh9z/cgS4kdw5VaB3bvtnYZedtPnTAOD1Yes0oKPSMm26hAAYBWbxg05hnoUq0Jn1VGjDVG2H5awL5XNerv1RvwcvccOZ87FFAbBlkM49//x0+umnxybaj0KXwNIyQhdffHHavvUxqNAHI5oVuTMopxi2b0J4Re++FCgN/jCw6wDwNVd9Pj304AM8N2nRdUbHHAr0+RdcckQADO7Gc41qKVFn830/+clPhhT8/fffTw7SgSjN9M53vjMiwipD+1CNYBsV/v4tP0h3/5wo9LIMwHLSk5ydNmIkrEuXv+sP0x7qaTatOTEdJEzV2dcbYkptALTJTpTONmKQbqGu1ea96bHG29L+gZ9AgX4Yw74fu476patflCq9F6TVnS9Jp89cnFofJ48YNejpneRV7wUyQVlsLgBwI1SzCt53fPPZzCkMpHoArNdGAGwJHx0UyTqohRBWE0DYKDDjOdcDrgfACsYUALiBPN42SiEd2LWPEhFjaRMAeBT10tZuKFRGEHpRa7WOsD91YCbiGgLAEQzOAgBXMMQFwAFkBDeFtz2AbR0AVliqCeAZStBRVzdHsCOXOcBTBvDeupTkHAHOANj7EOy10R8CYPVmjABPEQGuQIGO6G8BgKWFSdWOesXBF5PGX4g3KWgV1GfOJ816leJctMWqHryv88CouRH0rLqdDdBZOR1cTtn+DEizJy7yFGmCRrygKoTIiu/PBsB5ppZ9OptqWpvF4bDImDIHUg121UVUg/XFmmcafsnm9O+h+C2rA+AffxAg80H/psHeDPXI9tx5551p8+bN6YRNa4kII0bQoeAGyuBDY9BV27N6dt1xeCQ4g+Ey3znXC+b50q7y3qLZdc6TTMO3L+ko7Xvp0AF+84/vWTfYGsIpxhQAg2iwDANVoQP88ozVbcr6Rp7P0HGx1kjlVYm4aW9avf6JdOMN5O237YMCTmmeQfIZaVtnz0gaIf+F0R/rQxUAF/mtLwwAXDN+IyJdgsXwLGUZ90nK07R3bYTW1JmaO85Jb3jth7h3AQ858TowoTytGABXn3+5kdVtaHPDavHZWrvdjwNwQaO1puXTe57mtSVSbAapE9zSrAfMclwuUrqXclQ6Ir4sAEaA5wLgmEeOqeyHiwkhsNXpIQtAIBzOIj3hAuBQx8xtypSrHOleHgDOXnbVpD1PA89EtedWwGZTC/fYMZC+Bg26qXUvY36g6jjLXVgHZuYahgsB4FlRe88x+xlMWTakiPjGX2VO6RgVFLM4CIhbcG6bU2X+ioDfvXRsBEo8n3XPNxKsD0mAPMW6ESlN1tGza2sc57pVYOn/rDnKlmNArcDw/icDXOaMm8O6/kj9Wv/h4/2/IiD3T2Y8Pd/j4Pj4Xf64K2y+chqzZ8y2E1nri1TDvFhnB3DUr48I8C4A8O9lAHzaX6TRSZzkAYAJglAuUXfyeBOBtqgDXABgwHHYZfzu6rvy9Xvpe8Vz8clFAbDg9HWve12AW5PrVX/29dFHHw0q8e6n9oTi8ggGTIhgaTzopcfCjSRto2x6660BKYVVQRLAynXXfDE9+siDiwLgs8+58IgU6HaMpWlAt0azct6f+tSn0je+8Y107733Bo/cTdvawCeeeGIYWiWn3L/fdc+9K6gD7OOHKoBq2kh/V+pqezUR4A9SOJp6e9bb7MKDQoQUfazUoqIxpS8m1mJwnYuhetZw2tH20/Tk4A/TTD95wOO7o89S90kp9Z2fertelk5ufFnq2wcdcxt/epLoJeV70kGMKMohNSFMJaIxYmVUJJTegu6QFYFzdMTBSRtVjmMAC1IFkdKGo1KIeb8FAI4AS5REys2IerTm8EohHYSeC/V0xyPb04mbTiJqQZSDPm8AJQwietIGECZsGJThWcGAHKgFmNBObUHyNSujIkKmFSq0AYCLS83oGBEAS2GW9gzglAKtEFZEWBWekgZdgs0y4qwIFnV5G3EwTHOOTPHOALhVIR+ELwW/MwDfyh6ucYj+sWwOIHyGKGEuu5MndpmHKlUswLzAW7BLG1I3n1llbnIGxVGWqVR8dhGY48CK52AfctSXIaiP8kbagIsKfVelTRcgsD7gW/13Gc2qw5tF/K26CPnZEuSWr6ZbBhW0+H6ZMVGCg3jckZMsTqCfMG4nqU1qU2I+M38VlDv5pFOj8HhsV2F3ZvXnXMe7diwUCQ5adjgvcqS7VIi2zTlHeDYI9s0AIHVR4GD5ZgdmgHpzfwPkgvXMC55irAUAlvZufnBEg/2OOe2AHgF+eOSyIERj4wHWte3pW//t3zKVd5EbZ46oNYTZHLrG0ig0/wYAYkAiF/y41exZtRZePo5mBFigq2dDB07hkbFJ3jSUbtvc1oagxSHa23JGeu0vvY9b30B6Cmsmd2XkdRQH1fIBcHn/JRAp+yc6bNa4mBXlrNulpf4Lwnp6uigVZH3OZqLAT6VTTj41GAjzAWAZLzF/VLYOL1UplJXZDLk0V75+nge5nwL0FgbAYQA4+q2I8uZv5jESEzDPtEylrnf4lDOwvG8jwLMB8DTraKirY2RMTh8g/3c8/eNN/5Xu2Is2hGOy/hx14+mZAOBZPT3HCcE6ZJ3eqBPK3puVmSn/Q8TXSSjteYr9s4W9McrlFPcXrBUivNZLDcFBjaEhosM95N2RgzdNilMnTLDJMWvcLf8wonz8WGkPLNcRsNLrHv/+8R54Nnrg+Phdbi/WgnfZDqkFE1lXAxNkmyv/sdz/Cgp0qwD494sI8J8TAd7EOk81BSihLVCgdTJnAJxZRpEDTJnJHAHO9tBh2/wzvpGjaT/RJbUc4LkNyb83A2Lf8IY3sIGOhbCUdOJLLrmEuqGD6RBF1XfueCpt27aN9Lks022HmJhvfqpGT4iYhGFBpI0IXkWRDADw9dd+KW3bSvRzkQjwmS8+/4gAWKM215LKydSKWwnILXlUKiAaTbDdgmBzhYfYyB955JEQ8coiJMvdhKWbkgc1vin9ymv/F8Du2cQYetMoqLepFwVoIpetlPRR0Kmhi/zfPiKrp2O8nTWZdvbdm3aM3JIm++/AgN8R9VhTGyqtfecilvLytK7xFWnT2OY08yDPAAA8AwBuBAAnIsANpjuHmLYlpQDAYTflQV7aZxkE5zxMwWGkLGonqvZMRLiZKJ6UaPNYVYOe8d8BgIv8UaJrLUZniBDe97NfpHNOPwcBDahw5AG3QoEeJh+0yRJLyhCTA6zARqgw19m9tmVamqo5nEUdV4FJ0FkF10WEJoSTpJ0W9GJpxlKPMwCmfZZDon3mL0e0tQ4Aq8rcQMS4BMDep+qxrTQkAPB+xjEU6Mo+JiwAuHEUAxnwGyJfBgWNgrpI0H/53/k6zdT2FQDPGPXtwenQlyPA2ttRlklgGcHTbBDXgF9B0zbqW0Q+YwEi6llGeMtcYb9TMBPzs6vvu2I6lsDVv8elCmCdASXK20UObjb6cyS6Xrgn117Nq1IJtOsjrxIDchq+UV8j4PyOsSyAd16No8bbjhH83e/cnF772tfiRGpBUTPXoetBXGXCCOw8R60/an+cNTbiZr2GfVMA4Lpp6O37XHSiRLCuAL2lo0IA3Gy7Za86F8LBwviA4u4YS+jyqNeUFaTFPVLxi9zPImrVmIjwVnbgLPsK3s+fMW52pTaElBRLsv5SOJBw5M0GwJmGG6XHjir4La5vUrRR0elVAYRznT9vnA4w+jiK4FPb5vRLl32Qdflknq31dTtS16qO9PRTu1kzHeDLXf/q+6A4R/Uhzz1nGVmo+w4PuIX8GFWDHXgBtHjYlkkaIPq7fv16ergusi3QN7vfySeDIuq6oVRdRoUFv7E5F2thdS5Ify6FB7IHJQNgAW4RAS6GaU2RfTkA2J6s1RMOEM381PE6xXo5VUGMp2Mo/fTOm1CEfhAVaKLwky6I9SC4mPhLAsDzjcHZ/W68t8z9NRXJf9vfqmmeQSWHu++6N1hbHYgihbOOfjFFaN06csZZnB4mTehxnN0CX6PE3X1rQnhmnDJHigpFacPFaIzzrhBOf+2FbKgdP1bQA3OpzUv9fQWXPP7V4z3wrPXAUsfrESn8z1prjqkT5WofmbHkUTUhizV1XgCsNhDByPbWpwDA/7yIAP8nbKATMwCOCHBJgZ4oAHBJgRYA52sGAF5Jb83a91ZyouV/d1EArId6y5YtiEttDuqzYPe8885LZ5314oi03fHTOyK3Vs+9m6ubqKDSOoDWk8wiH3aU9SVLADyZbrju6rT9sUdkqQctLR+H5wBvPv3sIwBgzgq9rB1AFnnIgf6yoSUA1/NtnqPGjrlMbvwVQGN7T3cYUaNEiJutkbncA7TVQC5dQzojvfWtf4bRRnSFUGYHOZKh9QQ4a15j9JfrE0WsEEGsbBQAp7T3hIfS05XbUOq7jWTKralpClQLGp1edXbq7H1p6m26NJ3adEGqPAAeAx83PU2/QoGe2a+4E0ClEAIiJhzgJVSVnQBVsJOBheBySoMvxFT1TvAZRasCAPNVQLoqyyUADkVmcyXNiwWkTlE+5YmHdqQtZ52dhijBJKoLiRjBEqDXc4cIljnA1s2Nx50bIRHRXNIoqaTolKJF2nuFUm+JH4yZCICttRsRVnJum8mbln5sYKuMAFuyycDbXABstHhKY5YIcKgq88ybiRxWrHAlAAb4Vvby2k+bEf8pQZGs2DLnz/4zKhaCAZaFsr6vkehe2kTubxOvAYAZLrKG67nOJdgLh0MJiDNsyr8L2JkLYbfbKwXgC0A6ZwWJBYumlqC1mrtbfC5Hbl2Miih/oOycWxtr4ZwTlu3JubfcV4EPgoadg5kBgAW05vN63orzhVdzKStETkdHxmFrPJJO3/yiiLB5TsubWKqmVYrDPG7Aap8Uecf1ecylSFfOUZaOUIDzyAfPk7E8ZT0IDnVxnZhFKkuk84qdbL8gN+oEFz8CYMca7/u8ZxBji0hwAYJzlB4GQ+MA6Rx3p/se+jy1Zx9gU4BNgOqka4gCQarZT4cjqYgAqzwcFKBCNXq5a8ez8j0jm3MBML8r6BXATpGitWgknJsu3vIOnu06RMzWpP37+sNh5f1Zp31lR+k4nR8AB1iddZSft+3Wac4siUn6vCzZIfDavn17MHoapKnEYLDOr2DYfcZFTPCk85JSe0UebcwBQVUMvjwfctTWa+a83ywWVoiB8J462Bkce5RR3txG59nsHODMHqgdcyPAhwNgY9It7EOW22lqmWBvHKRc3iPpznu/Rfv7aU9WoC6vP+u1HljOS4HObZ59zAGTOHvynpyft7m+piC84hWvSG9+61vSv/23/w51UdhJtK+7ryedevIp6e1vMzIRfQAAIABJREFUf1s1z7e/fyBdc801xX6OQ6VwuMUeT23ZFmW2VwqAo7OdU07w5/F1ZQO/9u3nu93l9Zba/qPVvuf6uku9/8U+91y387k6/2L3tdS/P1ftW+y8L/T2Ldb+lf59qfd/hM/VTC/30yKAU37+iBFgds4VA2D30RWu10c5iAAAnl0GaW5fSzHWON68eXO8PvLIQ2FsG001j1aZ/YcffjgojaGvSSRWquQkxnEjypHmCoVohgI7AIsKhk4D3MXrr78m7Xh866IA+JRTzzwiAM7qltYKs5SGgLhCTdpcQsPolzmXY0PkWgF0OzrIs+X3YYQ/fJXimWXU66MTC422ebzUUPCapjuIap+ZXvWq/40o+Km0oZ2SR51pxOinFFqE1SbaEBjpxvimdM5EL4D5DDDvmTvT3va70r7RW8lVfQCxKWpDatj3bE4tvRcBRi5Np3dfmlq2EsF5nIjmToyYfZhx+2jHCPeMjRt1UenvxgIAZwp0BkORBVcAnChJIwVaBWhBKj/NlkGKEj6AQ0skacfwXoN1b7VHMPybpprSEw9vTyetPZlrVVI3kYwhVKE1ahVQmTJXk6h+AzRlDWqpw+GRKroqIsAhQqQ9nlWWFcOyhmvkZoZqqyVLBMD8g7bYJpWXpTWbB2wOcEOhBG3NnApOFK9pjd5QfAYslwC4CWVmAbLU5mbEnSqUjBIANxykXQDgGQBwjgBzLR0Ipd8l7jhHywWrRsWbBb6em8BahXZUSzNFHjKfLcSfzO3NR/F9+85xKPh1QdIoVyCOeRC58EVOZLzPZ6NvChtWWz0zInN+bj1QLO3ufD0M88IgloorTTMD4EIPug4I27cZ/LpA5mvGKz9GsCP32zbn8HKEssNhJFR3UiugBXBUHOv2n9yeXgr7Q52g/oMDoQJtne/5IjjlbPGzJfjN0encWyU1tRTBjeh4AYADyJd4Svxik/2OzbOxRSA36NCMy0aetRgmagrzo/p30p8EGK4IhKVKi2kddwUIdt404AFhpWIu7Ejf+O6/odsfpNwCGgYgaSTsGNPNADPoniDtXJ7NRkijsEERNq/m3uc3n++jHgDnSO5MgN9cqqhS6aFPTkqvffX7yes+Geoz9Fd6clXvasrw5NJDrtcrO0oQWCw2cyLA9Y6P2dfJAFgGkBUCmnGkSNO1DJKvAjUdLKuJRNZKIBkBFhC75guCiRijnGd+all2x/Gb95ss3pgjupmBFErQ4Wx1486g+NkHwF7L1JRcUqnJFBTTVWhTMyXnUsMB6MbD6Rvf/hJ/P8QexX4Yn40nNud1vidTzqx59qN5Ps4WmKnN4YdgrrBunXLqSVEK8AIc23/yJ3+K4rkgvBIpTW9981uinNGPfvCDcBi/+93vST/g39+9+ZbY10coK9bAnttGqcMJotcq6C8bANOiGoWv3IOfz9eVjfzat31uz2e7y+sttf1Hq33P9XWXev+Lfe65budzdf7F7mupf3+u2rfYeV/o7Vus/Sv9+1Lvf+HPVd2xRTS11ALK31goB1gKNKa2OcBbCwr0aVCgJ49EgXa7VgSrjACzp0VgYKXrXv2+t5z+WNo+uNCZFwXAbowhelGUUbDERPn7SSedlM4969x0660/ClpxGB5EjdoAvkND5N+ySWo8Z1VggbGlKuQnQoG+4ar0xI5tGGYatwtHgE86+UVHBMBlhKte6VLDZ5z8Mcsx5brERFYxQsYHBxBv6skecehb/s3I3GzjY6GuquvoapgKgZxJRYEuSJe+4n/m/s4KA32ca820E5tdzbmw30abET+BRttITvAY0epGAPDEuYdS/+oH05PDP0gTQ/emttGnibZRsoQ84OYeIr9Nl6TNfa9O3bv6UtM2yoQ8TvRgF/S1AwCFIcAUeblB7ZRiLC3WCPAcACyQkJBrdFSwY5Q2IqSAzaBAW3YIsBd1dkNp2TzbbOwLgBsJdT50D7Vgz9oCGKbiDCrKzrOurhaiSNQAhgIb1GMBHpEzAzQRQS4xoU/aWp6cRxp0gBBBSWGjK6CkSFiY0ABbr2/ZowxA+bwliAzQ27ZoZ6ZzO2hCBEtbuMgXFqQ0QluuB8AzCGBVAgAzBvfSRwOAOsogiQ8ES6o+l/mn0VO2QbsaUa0mqOszPjOZpYpg8XvU/cVZELHdAlhGzeQIruZyEzGdjRYWUXCZEZHzWogGh21eDPcYUXUlofI0UTE6/0QObHWFy5Rxj3LM+7fGKARuQD5HeHNucW1RacPpE9+JvNf8k+85A2AILjiHUP3TIeIRYlmyMug3ady0pwORnCkcGXf+7K50LorQ3RSfHzf/nBufUIhqTnSqbKf3VxXV/f/ZexMAy6rq3H/XvbfGrqqe54amaUBwYFCQiIiIccRZnBU0RpOo0b95vpj4kpg4ZHIIJj7zd0zEiCIgKujTPAccnvPEjDQN9DwPNY/31vv91j6nqrppuqHbFjuvrxZVfYdzz9lnn33Wt75vfau4rLJUO7BPMHTWE5pMyAA413kHCSR7x4+JBIP2ySlVqpg5bKeCiZmqxljO/1ISrfpXEGy/YGrYcy0w77FndkjfdeXlzYD7ZuZge8fW9OWvvpW2R+v4ru2cH/pjTnSkYVrYNJsAVEERi70H9NsGgHMNcPTscvcAwGHYhVRhoj6XNmnHU/v7Eo63O3W0z6b1TX+oZVraaGHGOdRA8OAfJfiNGVhsxoTIVAbjQAB4nHrzvD57nm2vg7OwPamb26KUZdnyY4tJnxeXDIBtcmZpjSUY9vLcEwAHqFembkLOtmkBft3XQm0U9cBeTCUAnmJgJxNB8W7d3Z2s+TgnX5tkgfc+fluIeeWXoJZEEvdNwXz0NET+MjyM7Lx7DJ+K/+C6G2SeDwQLnC+K6QC4/Hvvs/PAALAF/o5DkeZKx688jjZYF4Sz++DgcHr33/5D6tm2I3XOmZVmz56d/vj1r0/XXvfF9N1vfCMtXLI0XXjhMyPR/cEP/WteMzi3Jo+VQLdy3hqW7hwsAxxj/GA/Di2AmkpaPFjHcX/2/77m0oO1z7/O770/x7+/7zvSx+ZIP/77s/9H+jna3/y7P8d/35/fgwHO2szifpkT0tl8tVz/HccwRSlcoLft3wSLz40QT2QXaGO2sgY436sCAP86L+WD2tahjd8BAXBVqZlBM1G7QblmWGVfQR2Wz3/cubQzui39/Be/wDRmkEBfxpfx4SZpoGUNcLDCAOcAGbjVKIX+7Gcvw5l5bZiD7A8AL1x07P4B8DSwdTDjt2fGxC3snYXfK+CYVmOGtpmAZ0560pP+GPnkoxibY2AtANwAXXye0mgbE4ey3olOXEAxwUrttFTpgoVZxhQ8eTiNHrMhre79Ho66v4AMuA1jHXpSNs8E9B2XWueflxZ1nZ0WjxyT6rfDVK0iMNwCwNvOuALk6jCZSopboq5dDajlvZnOC9ms7aUERIVcN7sV87wgL9hgPg9zW+tie/Q7agXUWiNM+XbqpxXGnNmd6Qff+2k67aGnR4uZJn6Cuc3EBucst/NRHloBPEV7JRlPGVTBqW8TRBtCAjIaML/KUKMdUjCwPCcALiS11h7bVihpamUNMCBUCXS0Nc1Kx0njqcwA24Iog1Nl01UcrstexsGkAn4qtkBSAk3d9MR2dppxqw7CbQqMiuOIMy449IIG/DchW68yJpWo+WV/qNtuQmId7ZBgx93Pss7Wee7xlWA1fPGczyF59j8aScnIh2K8GJMMgEs5b0EU7QP45jEs25jEXwEa84Yyy+/O58UpyGW+JHPPeYGS/W3raA2TIc3LvHarURZQ9Ozmmqw7H0IXnYGvx+e+R22f2+V7xoZHAL0kk0Ya6RaM4x528inZpTn6tAKCUYG4Tf8d+6cigd+yX6VJbK4byYto/q48HiYGPIJYYxw/ByrGL0vFpyt0o/zZ4yw+LwBW3hwSaJMZAFZbImUXaH6UP6uSABDLCtdpmZRrhjXFci4zPsgIhgbvQqHxy/Tt736Qmsy7WJNI7tTmBAAWlOdMZ14XSsZqqvH8oS3AeRQO/lE69VryUa/j6Ot1wJrbAPDWaWtwweNfy3xzEdLMy8xCVrw0bG5dslZ76/Dv9+4U41JKwUrJied5OiDe5/Zy7b0crY9868711fkR2YboRT1v3rxgHStxrsZTd9c8EqtUU5CUqbJgTTdSKtuRTX1lAVI9h1x4nrdohxQPAXAGxlNS6Wmg1uOKm9l0oFvOg3K7eVsVXfyKI8mZGBO9uieTZDDZyjXSRoJurN7DNTiAWmhr+t53v8g1QiskehHnQ34gALg8wv3PP8dXADzMvXnRooXpnMf+TjrjjNMC1Pb1DaS//4f3pp7dfexbSzr55JPTa179akDxO9PWTZtJdLbTVvC8MJF8y5/+WawDrdSMOyTe2zXUmuBEKF+PFkkm7MIcjxQAoL/F18sLfZ9zwFzJgxvcZh+KYg5yYK59rpMmyYM5n26YsI9j2Ef1x30c6eF5+t7xy/TvoayF8+Ix9O/aiSJPFVwmA4zhcnxwKAmww3NMD2SrB1q6PIeqSjRE9TosW3lGmzXvT78FIfwDOd6932uf72GOzXp8j1OPG71wPN6y9dn+tv/bPn8j6VbgDuMYk+HTz2mV+X0kPw40f8vYMmI3rlWNIRskjTtnY7ZLTDcaXkveo/IaNrW9Is4qXKCN1aPcbw8X6B1p0z1/GK1rTzjl42l33yzW7E78VEgzE1S7TozRq368mhVKe7ZBKgDwrwF/+T17z13NWNuYz57/IToOtTKny7lQ/nafDq6Dz9SMOSAADimsiyQ3qpI5zTLn5rRy5cr0ouc/Lwyx7l5zT9q1a1dIYJsxSrJWaPv2nRjM3BxBcE3WDuBipGqg9rnP/Qc3YN6vBDkCBh9loOnClM1P5s1f+tsDgKeD35AXdPHfpfQUfgNmQKcyPvOQCPdFLRU+M9QAE293wgZ0jnMCmXztLMAEFWkxAcSJBA7HbknrJ25IOwZ/msZ33YxUE8tiArpGy9LUNOesNKf7jLSocUJqXceN6w4CqfXMtp1k3ekHPKrEExCJSRsBLgMsmJRpZB8FliUICUCq1NGCSWIlWU4ZW0GqgFH5sCZYltpVAaAV9nmMc9TX15P6CIwWLxStC7Zl26zpzc68k1bozIuQIwNIBdnxfUVZqK12AvAIOAL48u/o1ZqdoaMdUtQpyErKQvOaUmyNXTuQW2iCVbYjkgG2HlgZt6ZbTg8AvEZZssO2eAqgLGgyqAH0hFmYLtA4Zze2Efz2MT4wwFErKggPEJcBcIyP8mZbHME+V2fzvm5rgHkfNcCywhNkwspwLWqGi3q48nIKcAxwK8Fv6XRcsriCRgN3pe75HLHP1kWXkueiV6/7X34mL2ie1/JbBNRe9uyfY++5LBahLMvOTKWsl5tvwbRKkxvBcItsdNnWxKVDAOyiWPTntW90AGvl7BHIAqbZYeXPDdtFgUiVRq/61R3pISecGK10qjB1LsKuDdGf1f0sWOScPFOZEMtnHEMJgCeXoCJ+D8l4HLhzKLtEl5dbCYLLIYjzy7HJUAe7a4JFpQk/pby9itGZSRuTHVEXzFxo0LfYa8a2XPYHTqgofK2StrHY3gYr9x5ceteTHCFYlAEmmWWLGOdH1JA6rgWwm3JbfDBvv6htWtpxed7OdQtryvoy3LeT+vWFqU7bo6aWk9L5517C+Zhd7LdrgLIRA0Fd5mRV1ZFPTq4HeDDTpOHxyZx13if43bu2s/gmncfzZwxkHGD3qQR1DepTh4K1njtnPnOCBGI0K6d0hURHS9sMwNdU6UFZAzx1EFPgN4Pc3AYrM8L5nO4BgGOalmC3AL5mXaIZtY8pIJwl1L5nOgDOoD1PwgyATUh5rxymjr5JJQ7a/A7Wk3Gak3/nu1/g7Vt4Xifl4hwcEATvDXj3B4D5HmTMKq8MpDroTCATPYv2fKeffireHqeld73rvXFkPn/6GY9IL3j+Remtf/bfud6zjP60085Ir3zlK9N/f+ufE1wLIrgeuBAmWOwjKQ6w7p47O5JsIwbfM2cGuHI9iLZJe9aZ7DW/PHcHO/ce4FS9j7e3tVAnz/3OJJ79z110BPQmeP23XSzuszbZs3aIAeChHsW91tM9Nkiqh3PRAlOvysLz1U9ryBqBpWDQ+9Qw523qejvUvfnNfz6mT5mA28dvSytcQ1wnvVd6PsftoVeUSBzpADhK3TjuGR1dGOvtROXTCfjtw1V/Vuof6M3tyu5rfI6A+Tsd7OhjUBreut64vlii9F95/jpvXZ9i3nIf7Jw9L8pZhodGWbMoQQEY5zUoR6ZTy2lJauT4PxR107ogZBOs3Wnruj9MO2lte+ojP5t29nZxr0AZNjCeFnQvDpPjOoRUvZrvBV4zk32A41526Ouf5Yqdnd20POzl/pQTNyZnTeT4KM2Ny4Sk/y4JqFD96kFxCI8DAuAWGF0nWyn5NDDWJVb50ykPfUi68ClPpp1GVwTS9juMYJqbxyA3/HVrN6QvfvHayBgPwipOjCtLxkUYoPIfn/p3APO2CMH2B4BnzV64XwB8CMdefLSItPcbeOTAbjIiL/6uT9DuaGRxevwT35DaKqdynLMjGTCD8VC6O1JjknRywjpgWMNACSYASWodQqaxAlZueU/qn7shbRn8GRnan5HZ2RjmQxOt81MdN+iOjoemWRMr0ry+RalzFYBnNSBm14xUp63JMLW4VQL4yiDjLcDkApGtC2BaSqJLZBRa2eygbHyZAbAMMEOv0RSgsiIIFkgih/b1X935q3DObuHJhkCBGl6ly9l0SJZPYJOzTxVllIDSOJmF0VYJRL1KBCdlDWZT9OCVgeO97LM9eKMnrePPNsKJmlrgGjXAFYyoohWRRl0FwA1XaIBvZoCzA7TS5Kgd9rPGxya6iCknAfAOmBhcoO0J3AQDXIJxd78WkmFri8loWYNM3W91pvJ1jncmjCL9f5Mya9szOYZBL/O3oIvvCb61YE1LGa89bgtFcqY33Z8C+HrcdWXDgkRZ+mIsw4E6+gV7R59ie6eDx7zAMUZOxwIEyoY3lA5P6o4Ld75gtdkSNw1vEjL/BuLumIGQvw2AGsHcZlAdwm3l8ao1uI7DuV0jLJkQruoWDkwW6JYbb0onY4o2c2YXdSOFiRZJmKhP1jTKxADHEqy0kslw582RYoBgF+Qi7s1gPVbXKVt9QXCcF8ZEIM6/s4NtXnCDqXYsOA/hBM2PagPnU7iLm7Bknnp9KIO2ID8AsHOChIPnIBhgALLPtSIVsP73m1/7+9TctYabzWau507Ws8xoZQBcgr0yBfLgMr958aIcBTBvC6E6wGpwCCZvRidrAyNeOSGdf94rSDQtZry4yAOs0QsbB/44yfVfBwD2fEwxeGF4NU3+vGdtuOOVwW55s475HGtUQfWHhCODkKiXd21h3t699u6oTxV02XZulCSGP50zZoVJ2XQINYVHyv0qAMw+AXBuWxTnNiahk/OBAWBE28X+u+8lANZwywwciSEAqOByDDWBYFgA3NZRR2WzOf3wu58n6bibMcg3+6nv9+9p+1+8Wp7zPf45mSzY89ny8yae/dtyn2ZUOv72+n784x8Hs/vU9Na3vj0n7Dj+xzzm0elFL3hBestb/iTeM0xrw3Mfe1562ctekV73ujdED2DLmwy+mkhGOFZdtMGzQ8QgQdSs+QvShz/84RhLXaYti7pvCXxxxMW1tffe/6b+vZuk/Rzk35ZChRs541lHHtRG+ZbrX05yTp+30+fxZNriN7W7e32P94lyxu8jkaA6i/VLCb5rv54ong/B8Jo1a0LyXpksAXuQDuEQvzYf/X2dHxJolnkwl7PnSzVt3bodJcSCqZKL8IA5ch/NJDI8vnvuoVXhsiXhm+B5NlHluOQuEkfu/I1WjIUyYzPt8ezo4hrmc4KiFtajI/lxoPnr+rNr1460fPmKUPEYT7k+qfiKEhRjy+kAuLxvFMaQ+Z5UxE4Rr6v8AJPYB7jl5nT26TeGgfEPfvLw1Dd0MutBW+qmVGrdqg1hQjmAiUq0QWKdDgn0eFEDbLx4yBJo4pTCJNNzKbj1Xqmp8nHHHZfNMTnXPmfHHlnw17zmNamHvzsByXpS9FFqeyiPAwJgg3RvaGZe/BGde8N0h8xMHLtkUbA1w7bF4XlZqKit5QbpSdq4Zn069vgTwql546a1acisFEH75664nBskJiAGHvthgLu65x1eAByMgzNkKrs/PUDLL94HAG7MB9CfjTHQC1NHBYfciZn00hqilrCN/lnE45ie1LrpkdsOnz2DbHk7mnoZOWS1aRlZnWUD1AMPpo3Dv0zbd/2QDM891DMOweYgX5y5MjW3H5866d+5LJ2UZt7RnkZuZjLsBFxj5jSwu5/+vBhkRU2rX+aVIOjI4KmUApYZE5GHLGfUWdrnNkArhxYAk7BT4AuIHIe9GEOSt5HFZuWJJ0WN5wQmQxO6OIe8NIOHMBaKoJHvNcjCFEszrCkAnAFMMLyFCZG/laRai9kojLA0MMqLtOCcP1y3+akqgQZ0VgXoyJJleMsWRPcCwNNqhCclszoAC3oAv40dfB8AuAlXaF2goyexNclc11YVup91vtt2S8qea7O4Yc5lLncBDpFCT3RkdjrWFBakAPQArRBThl22h99CPaWgMrPKMWvYbXNC0W7JXrXeawW//hvAGCZgBPVTwNfhzAuW+xUguiSGit+TsEuMqcxezOn7+DLlQQEQ/YmEh8F/Zv9DKgsYdvP1ALYwHMa9jkExvcv5YSIis53KHCvZ7Zlrf5z6zC4kdN/6xjfTk594AZIZatsJFCWzS2MqjyvYbQFpYUhU9qkO8B5JmhL4lOA3n/9QKjgPYgiK30Gj52OLss9pINjtkbcokgnOU5eSnAyKmnNY4HD8pm921ATrTFe4Rdd1hXYOMq+roOD62Jr04x99kpvM9Xz1JsA+7YKKXr9+RTBVTphyrZpkKqcAYD7rv8EH+9DSTC9WAvexIXqJw1i1zpgHE9eeznvcJZREHMtxmW3zAnHfVQWYMbDxtwXtyh+dI/sInu/vYZTa/hL4FiZ8ec20BrfMdJjVcI3a83cApMhaqS3IAFhYWo0brDfqOi3tNhfBOvcgjAsmbFiOGYctG3JtwVSANwWAPYBiTY+1fS8G2Jd1jt8DAOd5twcIjqBhr+fimbzt+wOAo/euc9M1mDKXWssIrPbWdOPN16McupPn6dc2+Zj+XeUxTD8Z+0q87Ou5Yl7ay5iXR5HONbFGqwKZPXtmOvvss9NZZ52d/vZv3xvnyKT2WWc9Ml388pemv/qrv0gDsEje7x991u+k5z3veelNb3ozCQiuJ9RdgvmW1hmRSBsb2G3fw4gLTJR/7GMfS6997WsjQB3q7UktJGT293hwGeBGWkhAvXHj+rgHKflW2n3ZZf8eoD/Ob5g3HAhAPHjJsD0Z4EgL5vka8zuDBOWFnuOBHuRQTIZm5qPg13P1/IteyBsfvP2/v8vMvt9X1jzeNwCWXfrQhz6YLr74lYwDZSCsUz2MQ+lObx/sI/n4x0gydc+bAzhoC9Xe5Zd/FsXGxTBotPEL3x1lcUfu/M0mtTnpbcLd+4Us4WWXXUZS7nUFAPqvO3+vuurz6fd///cAwT2U0WigwzoV41Bljc6KnCkVSi4rmnpIYhRLAeOWS4ByHOB9ta1lFwzwH2GIOZoWLPk4ceTMWNeHtvfTDeCktBYg2txJ3LdfAHxoY69HkOdU2f6///u/p5e+9KUk9LtCRdS7A9dfSBfXK9cw58JHPvKR9Ed/9EchBR8f4vhRPhzK9XtAAGzQG7U+3iTZgZNOOhlZ1GlBUa9Zuzr17twO89CbetFp5yxjFJ2mrplz2OnOtGTxslhsd27fnm666RfINHaQiU7pqis/E6xwk4Yl+wHAMzrnPDgAuGQ2JjMp92aAx+tL0qMf+5Y0q/OMNN5HAEegSW4KhR69LQkKNL2qASorALhmQJT1qoMwjGMAq6ZFXNSLSRScXE8b6jelzf0/TmP9NP0d2g5QIWDqpidXxzFp1uyHp+Vtp6Y5qwgwbmTSbgaxwmT2IbWuAXxrPbhKR19bAJw115q/QBGq1xdoCICjNtTjsQ7Aw+CeXmX/BKsaTdVhgFvtwQsIHoMy296zGalFd2qnXVT02KyThYOpnAjTrczmRisjQQ7HGyRO4co8IXhS6u53ClwEwGbR4zOADdk3HazdloBYM6pJAMx2NOQSACOBTtYCm+AzVvcnjLDYVmHY5d8VkgoC5KaSIS5LmmD6KvSEHdvKGdnJGCCDTv2MCbXT0ZKpAMAZcAKAaXosJqjOJECYS90U5mX1boJHJNDKQDToimDbRAOsG8g3QNE498+KfYNRShAvZvCbcxExrccEXQGAHYMMnGMNkkUWOxfvDVmvnykWrMnKrCKOLafjNKI3zqUkpybIAZZLIs0bhn97aALhqKk18ZFvhT7vZer+BoE9CYAzqC7NzHQPb6W11O6dPdQAd7BgNiPx700zmRc/pf3ZI05D9YB2fvL2yvE0PNcag0UdugBbpD5NmRAC2QxTsqx7CrJ4DJ6O0qzL8Z2sYy9qqwMvFWtuTGmP0+9V9VCw6uH07FhznmzlFQrTId6oOVb0C1ZOBEvHHGka5locJmlVGUr9tEP68U/eT0JgQzirjxPo1wqGZAoAZ8Mir3XXuQe1hpEL2eNo65zJuaU+ioV1YBvSsM6V6YlP+L000EvdTJrF+SmC+MkkX7EIHGrgGxKDzNg6FpntK09QeWMsfu8tgS7+nfsYuj8aW1k7QS0p/66YXYattmf80NBAOPfPX7gINYry7Rpu3V1I+8sazWmBf0iWy6TEgQCw65MJgEIWHWf21wuAQ3YJCGmQ+Ao1AROwudXSgZHU03dX+vlPrykAcLnPBwOAp8U8e/0pA23gn1mTzEIrgX7MYx6Tzjzz0ek97/lArnXlPJx44vHplRcKlr6eAAAgAElEQVS/HGD0kXTbzTekWbC455zzWH7OTe957/sjEWbJmbLKCJSGB1I7qib7NkfPcAKyr3zta+npT/pd5iDlQarFDsCwPdgS4jqBlPfBDgIppc+C+6uu/ly6+BWvDAZcD5P9S0j3TLnc95k4DK+YbNpjs9OBTjGXY0aXEv4sdTd4rMMKX/XFL6YXvfhlh2HHfnObjCT8fiTQSkc/f81V6XnPvSiWqgZS9/buGdEqLbwwfnO7eli+qZWYexBSCXlGaiaBc/mnP5te/JIXkpPK0v5oCbdfCfRv9/wNL5Eo88q1oBVYQJNrn//85yMxpwfEkfw40Pz97Gc+ly56zjNRCnVg1tkaLSknz6fxKEnsSQY4WNpyNPa8D6vwC+8LOxRIhAGC21p3pvWrfz+1Az7nLf5AGhmfH8qeESTQbZSAOeYjBOx1AXAEtfuSQB/a/Am9MLGd9wnb7QmAxwZhKwC+HXQZCf8CYk6D4ybuMV/60pfivGefBj02IpI86ClwQACsBLqUHNTZyXkLFkVf4OXLl6c5c7vTrm2bqLEYSNtA62aAvTnaHmXegiUA5zbQ/My06o7V3Oh/nNatWxPgt629mQv1k6mnd2dqDfppKmDJAeVUDXBb+8zDC4BLafPeDPA+AXAG92XAN07bo6c86/1pdHApiJQaIk2BkKOM8NlBVluZYDBDAKSqTsI4Cg9T/zXaxXsBWfVFBNgnV9LW1lVp8/jPUm/PTampZx0AFna4EwTWtiB1LDw9LWs9NS1cd0xKNwHO1rNBku6DLAbWudZ6WlMzvYjrLPQTZlPI0guAbY8TstpCBh3OxLHr1qnmOk/L6TSemgD8tcwAwLcQqNEGZvXaO9LJpz0sDVBjUKPGsy5TJNIq2gcJLjKYY54SQIYIUbOniF+tBZZp5v2yoQUADkaO92cGmPf5IzMcrZwKYCZwRjZuu6YmgJdGWMFQw6AnDGQyA8zfAYCtYda0KoNjewhHDXBJ6AuuGZ+RLbS1AQDbBzhqgIcIsNmXaJljDbD9gpUm+p2wzdXZZJwWyACzTySX6tRuNxifaCOldFdwxWeDuVUm7HdzSiaZX3YvanwLtnd0kAWnTByMIa0GkHluMgjOgLcEv+W93Ku5XMjcTgmM9wDIxboj++uUnASGxfR0UcymZ7wm468jrpea98MAxPztT/HvaCdd4KIg2GSr4n/jZF7bqGHkZgqFPXdOR9qxtSfd+Msb0nnnn5d6AGAacAQQLddJc1oxDiZlGNcC7MfvQOBCnBIE7xXCFQdeModR7+HCXsynAPoekwt9cdyhMg8cI9jOtcDRf5protkMBXXnzrMmmGDB8PgQt4IhPgX4rVGPXidb3kxCY0bH5nTdF2gM30xfcwdbiXpMqALoqq0GKMf5of2Zky2vVw9SGAUArpDBUtLY24fTGxdgtbYgnXvORcw/jAYoyWiqcgGVKpfY8/JmUfouFNmPg7mFhBzfuolpWQmrxCcnYzE597Pt7FgdAntWEXuq577sIelnvG2ZN45nxLoNa9OKFSs5JlvxkJRt6ebYizSRN/cy1Z2zaQUILv/Ox5oz4P4u6hL43BQAdkLF5JwGoA0YfL4AENMTtftigONicyJyrZhtYd8DGGrewmsmh+tm/qjDbmatrdR2pm9+42Mcow3L9wbA7vG+5tbeN/vyc/sOAuxjbGLa8iRVFII8QZAS6Asu+N309re/O/XBLqgIOuaYJcEA37macoCvfyPaIV188SVp7dq16dMwSy0t9qfD4FHTO+8zrissokowPUbP+9VXXx0Bio9Svri/qZVr6g8+gDmYaTv1GeeeMmfrldvY3xqsw470Tdo+XfD481PnzO5wJY85Mcmsxgwq/u1fD+b+T90n9hiHaQmgCGIJKNsIcj0fEhfWNqtY+vSnP51e8MKXPIjjf2hnL5Lv5TW7z/NjqcRo+tb130pPeMIFnKwGMeu8tJNYtZ1OBq4ZhxpAH+oRHNrnc59yl1vBgLPxmmu+kJ773Oew1nhPFuQXa9oROn9zeRb5a5Jrc+bO5dxxnyM2+dY3v52ecP75JBNLM8dDG8kH59MHnr+f+9yVqFFeGud3DKZ2Booaf9tXvhVSojEdAMeqVNwPiqT0vVygo/zNxLLdPbakNXe8Bu8QZM9z/4VynU7KIGdgVURp266RUPX0jvcWLtCyy9MAMHFhkBWHtP6RmtdklMSsyahrrrmGufvcOBXeN0vS1XXLdcznPv7xj0eZjr4Gek3Zw/5Q7h8HBMCly1wbbK47YPbQnZk/f3464cTj0iNOOTEtWDgnQG8rhjFjHMhueoRu39mbNm/ekn7+818yaXcTQPdHkGzPwzomBFde9WkyrNQEHwAA16j5euELXkKgCciDWbLoOTvOZvOkQzKjEZwFbeaOTQ82MisQjz0Y4L0B8Ir0uN99HzeYpakT1NNihh+X3UE+a3OLCsXOnbYWEgtahkdbpOGZ6PcxxWruthaYReshlbR79rq0s/W2tLv/plTZdgcBfB+1wkjM2kBh805OC1tOTSu2nZLa7uxMzXexayiZBripjfcSYO1uT61jbIv7dJ2btZLiyKoQoJSmZRFKCYBDVmqdZ5ZBh3FV/CBpA2BWkABX2+vp1tU3p1NOfzhqXUGzZl9MQGXQxv+FhDTcdLkoBZBhluT2lCmzvXEvMBm7AI1KfNlnQSOflwEua4nL7QkYJQ4nuCgbyqAt7ATQyu7WupBE6qZNj99Ei6So0w0AzL9L6XO0TioBeGYFA6sQg45tUwJNwKYEGqWhEugwRRKAs+8BRhmZMNdCrVcjMdGykM/afjQAMHhdmjrkt5xTQKyfbQ45YH5dfOEiHYw736usw/7Y8R1IbQX/Mo/NmInVAGTVkD4XgNFvL6ZbxO7WtzqvC5pznBqmeBTS6KZAvHxXkdjIZmf+RLYhn1+ndAGASza3BMD2bw5AHAx9drZ2Hvhc9FieTGIAfTmPylDnAHpHAIympUaoQ+ls70g/I6H16LMfk/qghGpkeaKMMBjfvByVf3tuY002KRDssIdYmKO5YE+rDd77JhTH4XhMo73DldUapwJzufk9WKTAKwJvEinRestzJgDOcuhIuHD+x6IeGCbOHqgCYnpGt1Q3pq9fJwBew1dwLTj3rdGeBoDLes1Kg+vztwAA12iWPYwMrpmbYaVK318MBs55zHPJR+EeD0gfj7uU61w2FWwy6xVy6Cjm5zllxwcJQNxeRZe6nCTIwLfULuR1tZQaZgBxrzMcKZbc+6pkgNmeba98O4uGrYOsA96ydVMYvXTNnMe9hNsuTnk1J0FJbhUgOCeUyvX7wQfAHnHugtCaJf4sfg0kMPWJfq6ZHen73/s0h09G81AAcMnw7GOEy/WkLksLoJUFM2FyzjnnpMed+/j0/n/6YK6vAgB3dXVQN35uOvmUE9Ldq+8C1A7jGH0GQOnydNstt9H2bhb7ShcI1jbborXASDRITqguse2gUjWz+K961atyW0SPm0z9fT/0qH5wAWSVhdhppGRUIG/C/p//+dKQfFt7p7Q0n5t8n5j+OweARcZ1P0d5OF+KcqdJ1qf4pkkA7L3Q1mIksota0QEdVSMx35r+7bJPwhYq9T7I6/9wHtj93LaSzkhi7eP8eL6sWb/00vdT1/6noTgc5d7cjg+Lv8M00uz1Efxw/o7gO9M1k2Qnk+EjH/kYgOklMY9374ZgihrZI3f+ZjUY8SnriEogf3fAdL/3Pe9Lb3zz/weG8AbwX3f+fuYzV6RLLnlFzNcRjn8G59VkpqUaNfCWici8huZ73hQDnO+/QZrEzdQ/MgMcpT9RA7w5rb3zD1gP2tPCpZcS7y/l/gCzajzUL7ZiGyhWow1SbBsATPw6aYDrVou2lgd3CaHEGxkAaM9Evt8XCTnLZzznfT09wUyLYbxfeT/x3Ht/ueSSS1KvrDA3s1pI/A/+/B8QAMsmqsf2QgopV2FJHn8T4ddYfWfgLukCG7VOvN4/NBw1T4OYZTR7w+TzZr9rXqyjg5YMpS9dezUgrpdAzWrHko24twu0DMPhBMA5uPX0TTmaBvmghDieza+X95i42SjTg/obr69Mj3vK+9L48JLUyQQxyBg3y26mH6Bew5W1o5SdmjyfBZiaxUSmJVINxnV8NnLo47CvWbwr9c+8J+0e/GWq77iVObqdEjeCpVYQMwB4VvMj0oqBU1P3+jmpcifx/04CeIq/R3Yw/jvaAMCwtEjsBF3qYfF3DCYsLhIAj4/cB1bJDwcgVrJeWyBkL2AAZ4VazxqTvQXAeevqW9KylctSB7UGw2YWDWQNnIu4OVyUYc/CeTpMrKSC2VYrf2OmZWskB0+ZdVx8Xpt+Npyf2ZlCEhz/Vo4sOOI9wThysem27P64b7Vu5NdInDXEUgKtHFng63eFiRf7jF5jigHWyZrvjhplSyYoIxAAjwOEbYPUhBRWAKQkOUuQ2a6jYhxD/W9lAbWxi/ju+XwXgNh9sM43S4wzgJOVrQEomNoJ8j1LjIv1RXCvLHVU11fJHsYt6lADiMHg80Vi/GjdU2wrGOCi/6/gLcykYkrmc5iD+lxPOdVOKAc+laJONcbZG3oRDZWtnSYI6uzt7PkpDdA8L46RNb/RvcXx5H3RTtaEjbXgsPF1GTieb+ZcGES1G0Cb5JFNYtRuuOXW9BDUIFUdiJ1ymVDJ843f0dtVwO5xerxRO82Lkaz2osoS5zBtcxkrjrvE9pHZLhICvlSyv9FX2YtTYYJjUwxXPkd5LANXeTnQNqeCbNaxjwRMIb+v61HEHB7ZtZvTjtPiTtQbI/ekb3/n7Xz+Nt47zLpkrUxeXPNXaCZWMMBKoBnQX48EumTxYhTyz3Sdd3kBxcCWrzthc2ugZuosdOSuj3fS4/XljDMmemOsFRh5FU2xcimDdbZlss+Lg+s0t+/JR5fNvqYeMebF+MreT91oihsOE6YSEgzWcEBsnAe234iTkLdZAuBwp5+Ggctvcj0qgfMEwWhO5PhGLxLmH2Oue7HBqwY2i5etCNmbxJzXjUy/1158lx+JayUW6ZB+ZnO4HBwIjEsX6LhMAijk16dkosVzZUK0nND5TpC35fsjsigmWZwXz8dUoCFwzwx2kdBi/EMOzHZVQSmFrgB8v/3tT/CbjCaLYfZUmBasxH57sXit5CTD1KOcM9Pnzh6nL/+DbZpBL82vHAMDidNPP51SptPThz/yibivdxJU9vf3ksgm4XzR88IoyH393ne/n779zW+kWXMXULeMRJjewR3dc8IQK7bJ4AvwW0j8OiaXX/7p9KIXvSjOqRn6KQn0vva9CNL2F0TtLZ3fxyEe7FM6kMuIt9LrO9YkkrYmkT939VXpJS98UcxX58l9/i6u1T1l3OX5KK+R/QRn04Dq5DGU1/19HdRen5nKDeY2hHvvr2u1geQA9aFVEpWtKvp0vSY2+8K1X0oXQS7kecJ+lomUI+h3uMjv47jLcfB+es2Xvpie/YxnkrBmjef8ts3oSEP9gCn8KyYbORyhxx9dGnQrh+keJ6D48rXXpee/8AV0A+hH6o1fDGUi+5u/kwDmQTr+nOjPpXv7mr/6cQ4h14/1iZpP5+8oBNqXv/Tl9MznPDub8f0Xnr9XwwA/69nPQq7cFh4Ozt9Req93U2LSR9Kuyr1/UgJd3D32XEvK+7B3OrsgGIhzX2LhaGvZmDateUOs0ced8uHUO0DQC7Yxhp0F+ea6PgRjUKcMKVR4fFEN743yXO1JPBzc+iEWHGJt6oDZvuIqjvXCZ8RxtnnvMM4kHqiRnC0xpAD45S9/eShZOhiDw84Ahxsrka2DUfbIc8DG4+Y3ZSAVQSmAyvdFSxTbCHDSlOaWLm5mi1uUYpKF+PTll8XNU6ZlfwBYWdz+APDB3vz8XL555AuwQa+r7GoGm1UHzAMkDfpGCO6AT6llNkB+aDdyY24oNXoojszlOB6SHvfUvybwxAgMoKIbUTCe/Bj3O0HaqGUdtza0k1wxhkpjSKFHWwCuAOD6nKbUv4iL/zhA8fwNadvwz1LP9p9w4pFBg5LqMDpp7kNSW+0haWX7Y9KcftwLb2G/NxDU9wynkfUDqaufzB/1x41gYhlJXW65mTcTRJZqQIGIIDUCzWgxk2Ul4xwvLusUuhPaSRAhKV6/fV2au2xumjEHF9ywOs/RpQA4QKyBZ7g4c7waQfG359g7bzNAyJLJUW5KAgNt633UZPnFjuxb7v2ba5bHZBVxZVYSHWZdgei8FwOcZCIBs9YCW6dsGyJrgidgqQVpgrbSxTq/np+DrM6MKOyfcuvGNv4NwSID3NjNdo37qZlu2IqpbJ0T8gq2j0R9YgnfsYTXYYE1z42wlvFsMZBlHgxhmDTB8dTaOkMy3M4pijI3t2t/YY23+hkPes5W68wdAo0AwTLzLPKWUwj4Qy4sIDOGDrCYrzGvlWBKi/mpkdzUPPXYplBEbK8AwKUCNLdCymG995ZmkxKy/+5/1Gbzu2iFVQnnbq6/cO72zZnBD1m895Vw1dY8jYQNN1m/mvsP9XIVyhcG0+13rkqnnnUaN15pX+FBbvnid5uxM2kWUnyPN2TvnDuAqCx2CRfGipZdJSscMnOZ9gAyU/e2jJdVMWQb/CzrzsmdwNAFQC7rhyORYO6mMCErExDBBgcItk6Y4AAjr8qAbbJwU672pP/8+t9w/m5OeD9wHgbSSLOAl+OPegGnPJ9xfoYLegFGD2URKsBZPmMF0Ik62Px9+YaVZbOuU01eqAG+s4lVDfXGECqDtmbcMUe70xPOexntL5AxtS1hLiErLudDETjnuZSRogmHMMszUyxUdp6UEvRQjOQkoEGSc1jArRNzBtKu8F7J1r5nd3H9D1wGozSYBFE+F8X5nEwkFkBYlpfPuzbldYlN2NjZWvX47VKAuoAEqT3kfd/6DZvSEtygx7j+xnmf9X1tXMvJeWUyLa6HXFsfrcKYk8qnA7Dqfi3YzktMcU15vKOFMdi0k1gE1HFOCgCs430ZbOe56nFmM5FSoZCBd5ntc1EoM0J5Iu8JsnmtBgD+xsdJOtIXeHQb+8saWsNUTtd2snRNZM6UGEeS1sXI2oQA4FnpsWfG//5MwgOA5Zhw01mEEpDnbZcJjvyvvLbnWn+8AgCRro9XX31luvBpT4sejlnRQk9JnaOHc9/ZSIRzPvt6uZcivdN8ayZSu54emEkS6M6bIdaOGd3dsRb6PQZI7TAfmr1lRpN7MDLu8p5RsgRlr1e/Z/pzvjdAPio1W3uU0uzS/X6UQKtVJoE5OQww6gA4DOKx0QIzYnIueqiTdDEQb2MfqyT7B2AgBJZ1169IrhCpkAQYgI1r59iHIAF0kiZWDaOaOKccTjPvcf91JDa3JnjR7GXmvPmUQOmaTfDH55SUex8Ir44y/V4mZSbVAlPnwbnvnJhMWJWJq33+zmzOnsA9x0FlPHTk/M6z8f4d973fN3XVHD3+B/P8H52/eX19oPO4bMuYL4J9mGAZp0wyCiUDjFKU6d7WujltuOt1saYuWvFBDHxpn8j6UwGwNI9jAuo9nXuQ8V/EC6FczAA42oZOPg5+3bBNW42ErAokY4hhPRn43RFeBTqX5g4lrtmqj68laffsZz877iNNxCW25NszMTxtt+7HnwdkgMt+flEvUUiPy+3K+hpAhQspmSh3VDlkBB5EQjKSNSRE3shC683doJngW/35Zz77Keq4pI3suXffDPAYIOtwAWAHLgJ0pZ41GkzHrYYbHAC4HamrQd+wYLEDrXldmRoZKJih+bOPS+u3dKULn/+XqX/kIdzk5hd9Xbm5y4YUgaPBpOByBJQjU2l7nSb67taR9DYh7x0DcI0s4t3LCaxhgXelW9OO3u+TaV/NuPSwXwQ8nccxhielhZ1npblj9AReQ9i5ARZhG/u7gUBgJw6Pvbaz0WyKbQqACVJDIiouFVCaxS5YNs9d6TAcEi7qW9u7a6kfTWhtRnNat31tOv6hx6dREgLVNgJexySk5mxLgK/5k87Q9vTl3IwDJKxPiIw/DqNKYYXNgq6yEbtSRQHNqMCZz0ZdJ58Zx4yoeRikJWta9ossU9rW5AJ0K0Xtb5VxDACMBDrcmnktzK8KcFzltXCL5vXoI6sEGgA8DltuL2CBcGMXn0M+aS/ihjXTRTuisr6gaRbHsox9XMbnFnDExD8tggT2ryaDzh/D/gOgX6P2RPMpTSQx7k71vrztCkZbCQAsGBYAG8sH2xu9anMdtD2QI2nA9zdHosUERQbAJdNb1jTmWtnpLIKJDmdqBrq2zcqPIiCd9t4AhXE+2AnnQZBImqKxnwShukLD42QVGGCyEnXVSsmnJRg4PeMwyDVfC4k19XIY3wwij9y4eV1aeOwiDG/ITsqCE9yFMzbo3t7DXWbo6JPUJGgK5j+fl8B0xSUfMW7hNC+KDXAraBI7GFs6R0syRaArbe5kit7Fmo9lYO7DoSgZz6gHdvEs1/zCdM2e7qqA6hJ0yIoaMPUTu8ZT1xCmPUOb+M6fpK9c/o9p0ezOtHPXOiTuqFkYs1Yc132wLBSZ6nwDOHQQnIHM5CMyUfsBwDK2AqECAI+RkKlyEdRHO9N5570kzeo6meusG3WN9aaoUKylCUmLA26yscwqZGOyUmofQfweADjvkUG4PXqbACb+tg+vINwUhgA4DM44Bw3rzdRSeC7i3NgnNq8bYXtWnCT3IFT8RaKwVjDsJlomAPMVjO1ck/I5Z30IhRDXIZN03br1afZ8XK2dZ8zfMQ1tOC+TPca53mquT2UbLu9DIOMo0YhEa3nOsmLD1X48pOCljro8C0L//P157bOOvZSBOS/NpOfXzWhlFUBW2ORzmQOG+D3NRXqyTnnys718Zl360c+/RGnBRhKIHBO9qv1MR5f9u3eDydyGiQezc0VPT/cr2Oe9A56paXT//7ofoPg+N0YfajKV1gLLHitV//SnP5X+8A9fGwmLQdhiz71rWkd7dzANJgGGUX4tWXYs7t6bYOPoY43crYmMv+Oja28/crh2+pkKfJspBVICp0SuE4l2bIP3jdoHlM4SAkUfBkjGHf5bwOvDusE2/vb9ykSl3nUTda21NZDbNXkXoLrYzgzWrDKJn5ntrGDTTMj3x7b4rAoqr63cRi4ncOvjw2k2dYq68XoPtg4z/7YGO49ztJ6L78wJkdGBnrRk+XF0y1jLGtzCdyj7s39zPcbC7hoBgCfBbzHvyjXj15KEu/+z5eg7j47A0RH47RmBSQA8meAu1/MiHtSrJqRxPu+9xUwx6w9rdVvLlrRx9esidlu04kNpYGwhK40BI90lAMDGngJgY74y6V+xv2tekfa4px7siLRb6sl6PEC5ieChG8Nkge4Y4LeNhKXr6yjruInxTtyh//VfPxStkFxHoy/94ZZAC0y8ocTCr8kVX5wX8RwcjLNz1roKfENiWxgvNckOuzgXrVAEwGrXa1JeBAZXfu4zZEoJrEpr7iIo2NsES3bjNwGAlTYGaxsMMDci3WOZPMjhU/ucLpzINtMKB3yFzLm9dVHa1TsnXfKGD+GEPYub1dwCAFtTamBYhE8G6LBlw0oIAL0C4Apgc0JTJ4CatcB1gdYxhGbHjKXBGevTjuGfp10wUBOjGyPQTu0LOMkrU2fbGWleE3LoXd2pto79XIML9BYCxJ0kGOj7WbcfDsGfrQw1auL2HIFgVbAJYIr8ZnHODHplX4K1hTkdptdX19yOdMeau9Ki4xfBusKAw3iPcKOO1jmh0c11qSYMIiazjypAgnwAYC4D4CpZnAyAbbcyBYB1eROz2Fe1zHVEdp9zWx2RMvY1gjmBoA7CEVjyPborIyPXCKsiASIA1k2bWuOKLCVy6Ibtm3itNMyaEBQLuN1PgSbgVwA8TpcYAXDq59/IkTm4kHCXQCxkwXN47Ri+RwBsDTBxlBUGsuqkeQCQaAEIzivUENlewEOQOB5hm6O7GRSC1+qARltKbTW8KgBvjBcAV6duGEjl6gJw3aRbQnds0iJLnPd+ZOBQLGbTJZKG5Uo6RdglexgrE+8tW9O477LxITXOoHeSOTKA49xaj5+l0exHMMKCX/6WTZcdZpzRbXMefN0kAGoIEiOen8Hh/rRp+8a04iRkqYxflfMyCPB1HoyybrQyTvZhNElWzhsBcEjeZWY915GdySqTkNmWOtkAwO53VisEy+vhFaZreVyUcxKEFq8LgEsGs2SRHZ5oP1U4l2cgXsxfVQy6KI9iSLepnmbQjqbR+Gn60n/8A3MTaTSJlkFkqvcFgAMEHZYAtEx4lDezKZAyBbhNXqAwGKWtzdwV6awzn8xpX8A61Q7YoH/fgEwqplIqeCJbmwFTWS8Y2wkGeOqxtwTa1xteRyG1toZV4M3fBQCeUOliMkYzuKgp58drnXPiI5Q/cf7yTdh1pMHvbNxmqQIAynnsusvcMoHl9SvBbdLFUoqa7xNuc5L7MWuSoVu0YGGAEtfn2jjXIee2zjWt63fFmm3PsQZmZrDDja5MMuQ1JtaxgglvMCGjbn7y2svXYAbLWRpdiUwM/wYEl8B4EthGhuuBAOBpgLPaj8FcH+VAH2E8YIBVXeATYN/tDiQII6OAyujbzBjtAYAzoP/1AOB7LTkP6AkTvsqIo9dqAYCf9zxNeJpjjaxiDOn5H2W9Fbzahsl2Qz2AXj8zd8G8dOEznsb8PTt6B9911934hvw8ffnL/yvmj/HHO97xjnT88ceH7M3YQ7a5ZAQEtH/7t+9Od955Z/qzP/szulScFPVhnk/bafh78+bNMAfXpptvvjldeOGFJIrOi5jGOSRrbMD1jW98I331q19N3TDPj3/849NznvOcmJ8qcwS+Aly/3/ddd9118bcP+3O+6EUvoAcrJUNI9Tds2JCuv/6b6Yc/+CnHax9LkyXGRmWi0jjPawFmhYXpoouen54GY6607wc/+GGMk8mDURlzY62w6ndCFrid2U0AACAASURBVAFsvrKmkmaHZf15QFPg6JuPjsDREXiQRuBIB8Cui66z3gtcY12TTTqWxooCYJVB/tv7x2c+c3mYLPqZtjbWcNsS7BHFPLATcUAGOAJJvqzMvLpzPicYnuAG1Yl2e5wgelz2Sg6gDCS46XkTLIPbZgCxBiDK2hpEv1dd+dk0oxMgMclO5IV9bwDc1z96WAFwWYMwAWqR1g8ADIhtU6rJzR2SMlU7vVnuBuSTBeaGPDhAFqTj1PS7T/sTMsgnEoTODMdbAY3syCQA5oiqML2jBEkaOQl+7TMbrsYGevQGrlMTTOIlTRxbS2Pz+9LOptvSroGbAF13cANUf6/2fymBw2lpHu2QFuLuikltatxJUfhmArrtGGDRFzj31YXxEKzJtBEcyrKG5C9jXT6UWfwAwAalYhpAyxi0mEzrms1r0yIYvY55M8j8sL88JyBSDDkJgLmdR21lwQI3ZFOVEnPelcBHV5QIdHPvWR8hj49gmvepljUYFj0qDws5cmZEgyxxW+EKlcGYzK5lhqATftguhleaY+W2RxwUbqrRLkkJNCz7BL91iI7gXkMqiPsJJdBbOXbbIVEHHK7AADDHqUn5pEALNUIVcinBxleX8n4AsCBQrKfpDtWigEESPq2wAlx4zTJcBXk0Crkwhmuertwtw5xjtl/hRwAcUlvmRp3fgt4G36lLsWx9rkF2jHKCwFhGUe8etZIlJi7Y0PLyLplRGVyZ2cnHpLQtB1zBtntuPG8FCxfAmb8FwFG/HfJogTP7qHTecwgTpzFYlYBVRs5ERI1xh7KG6bUu2HFO6fs//UF61O+ciRyQa51YrZd1oa2LGk3OtSxwJBZURTgPOa0lAM69kB0HXrBG2HMuA1xIi/O/3f88hyZZXpMFsvEFg+ecyyZg7JtSe4+hiDUdljDZKgGv16cmbKWTN78xPUdsAdsy3Jx2rFsN67Iqfe1zl+Lqvi11MZcGyZ6oEGm1joHHFANckHyHsPhOnTTnKz/TJY7BShr0+lqcEEchE4uxZspstqI+gBmsLkwXPPF5mA9OpNmzjiegV07UjgwagywzVMEgZQY4DCycDQWtXsblpfCi1EWW7wvAK5AOPbyzU1bL3fU7AMAE83RJixPkHKqQCDUZ6qMsmyll7a6uEcaHzDmfUy9VLwHnmiUPE1zfdX7GmSyWaHhBtHjvQEnQBphaffNt6ZSVJ9Jjtp9rEzZvFCMQ5fUqp0xamlgJg7s8uiZdS8BQgt/cf9tRYS3U+G2yztfjcD0oyg44ByWrW4LgzP7m97iFajCx+cu8Fotv3Q8DPA0AVwa4r65J3//RF2A6d1NfuxPgOzfYSSXQzST3JqL3nAyw/Q5jdYhv+m0BwF5srVGjBaNKd4ePf/yj6Y//+PVIjXsD/DUIWubOX5x2bNsBY0umkvFV/ttPj+B5ixekS175inAbve7ar9CPd2M699zH4dj7hADA3/zmN2MsjkX2Ltt63HHHRn3xJz/5ybRt27YAx8O0MNPEa+HChfQ/fWX6xS9+kVatWhX3HMswyjm4c+fOAM2veMUr4vkf/OAHAZQ18zz5ZIwm+fzPfvazdPfdd0ePZIG0oLmnp3dSySQ4VkJ99+rVaSZMhe956UtfDpO9hX39eniauK3zccffgFz/79/1d9xfbUXG+SsCPffZ4x8dQ02Gic3fvOPt0VHjpptuSn//d/8YrddaUBcZO0VJk20ifUyqRKYDYV+YnsIqpt/RX0dH4OgI/D8xAkc6ALbPuqA3ykGKNrpizTHMVmsA32ZVNsSCI3iAdM6cicnbh9Mf/MEfROLS5ORhZ4CjdUNR15vrdwhGCim0zYu1YVerrQRaOWLIk5QMsezroBjST42zqBMz6ykAFggLgLu7Wegju37fEuie3uHfGADWhZgqxgAlrQZTBInj1P6MRFEtgQ9sQgcB+3h9dhprOz09+ZlvRgJ8LAFYVzj/Rn9Y0INgb7KmgQgPQjlAr+BM9tcgT8ayiRY79Xbqv+byezk1T0snUu+MdWn78A2Arl8wblsBTgSwrSCztoemOV1npmXND08ztnNLvZNs+kay6psI8pT4SlXLbGruA6jUnMq2SILNmkmMAghZs+W91IkXCkaiRYNPHYA37tiIFGJpOC+PMhbNnQSzMH+qSbOE0LhOZlzAWhzvsEA7n2NreIPpKW7YJeAKdjiCAMFOgU7ib7YHUJRNDkmy9/oCoETQbNwf7tJsF0Mq+yg3YIAFwAHOAcY1gHAYYTG2vhYAWHDs5wGgGGpH3+QxAHBjBz+4/VaQh2qGFOQKLHSALVjPyjzGCgBcgwVuwn/MtqSqgQeGuSBFStGXuEK9AhbsJgEEvj0E6rRlafTZT5Z6RRjtavSbzWBrPJhygW/REkgX6SCNHI+i9tnxEREAPsEGuRbE375eAN8SMHgSSkbU50YNyGWhwjl3T090t1PzPCtjLdi+ILJUaPJa5CemfV8oRwssZsnnBAxwFVlmXdcugnEZ3irnom5yBPDcgjP3qrtvS8ccfww1411IoWHpNCVibgsFhrneq9YEC8Bj3mRTrKgl16iK/6MaDBCc52VQg5NAOFoalfXQ9wLCGXIw+iF5D7l9xmTxMB3n9zZbwlDIoAMIT/vb53UlH9+JyoXExVjvVoL5O9OXL39fahvZjYHWVhQGaqUJWtW78xhxXGQmPYf3qqM7mHtuMeCFqDaK7MPCPNeuZvArHV/WgGbwq8X5RKOTc39Seiyuz41GB+vpUuZbC73Whykv6aKUQpmnVumsAwWjmQG1PcuzaVXJ+sZUCAm661cBkAvwm92cuREFEPMzotcMfidQiwiANQsTAFcJ6pXLxzkI1363Wcxnv8+j8hwVP1xK8e+41ktXd647k5F6EERdesyfnCxaS0u9eTNmpS5dlZFq1TlvjRG+z+st6ru9KNi+6g5rlUIya4ZlSm0QANh56DGX8ucCYOTygoIR1s0+1BUoeMIlKSd5y9ZJ/juuOF01XSP3AYDz57wblizzngC4Riuk7/7g84zZdupON6GaoN87/WeVqrXa47zhBXIfADgu32nbO5jpd4ifqWGFP4z82d6q7vcVKLteAAPchJy3AxlzO47x2zdvheldGqyprKeJNxPoS5cuSu97/3vS2/7iz9OWzRnQDiGbfiqM6DOf+az0l3/5lwE4jTMEwrMBnX/9139N7+J/DNDbC4tsmYXxxjHHHJN+7/d+L9jZn/zkJ7Ee+B2yt66Lxizz5s0Lh+pbb701feUrX8nrJQmSpUuXRvsNWWn7TF5wwQUBiD/84Q9zTc0Khth9dx6Wtcd+5jnPfm703r700ktjLbW0y+/TQOx1r3sDLa6uB8h/dbIePlpijVKywHVjK5PjVx6X3ve+9/CeLwfo/4u/+Ku0dcuO6LesIsja4T3rdD1ZRwHwIU7Zox8/OgL/ZUbgSAfAqoTs79w9Z1aQrEM9u1NrV3c4tbvmjrHu67Vgme04JmhfRYHzzGc+M7wjNM467AzwdFlmOMBaq8iNqhs0vnTpYsDp89Ptt9+Wbrz5JqRGG+NGFfUwMj6yZAQiuQ2EpiiwR9aZcXP/PM3mZ86ccUAAvGv34G8EAKtbVSpYAmDwbgSCY1j9BrhHkuYJaIZhrbUey01qUXrWq9+XBjGhqo+iY0e6lFvrZLYzgmNDHwLmYDCR8cpshIsxIFhw2RRy3r403k3Mtgwm5zjw67zBtKNxa9rd931qje7kQ9h9V9Hitq1EE/+INK+Vn0FY2rUAwTUEaFuQoG0nMMPIpwIAU+JbIQisUA83QTa5UjhhTW+bU+5fjioJ22AZBJqbd21OKx62Mu0c6gHQ0CePQLQK8yc4jrY50kSFXDUYYeWGtJcJRrh0MY6g0og3B2YlCC4BsH2K4xFBreCX+SDoDaA4xdA59tHHTnCnDBfwK8MryLXuV3OsAMCywQDTqA/mPfbtdaztdTzhd9H7tcEQ1rcJgBnv3bzffsDElVEPyvl0fo6BdKvzkdcdz2YBwBUAcNTMEjgPErSMyOBTl9fMeKhmaEEBZ33x0DZ2HpnABCxxDSltjYDcJETDWr6oNc3AN5IEyrxBC7l8LycEZBeDvCRgK92Ny6AnAEqwoFNGQRFoyeg7hgGAZcmyxDm3dVCKmoN9P1+1/Y3gUtmnnxEAZjIw5OplaXh8Zz69sd1g8vmop9j6zDGQos7cLTPYb2WjvNYKAB6F9t41sD0tWLI4dc7H7EbC1Wsc4Oy09bRmUCFgZD8FRWK4YOG4vhi7AKiMSbC6BQucfwvW3XdBUAZSHkOZHPAYrTd3Hsf4Kd92v/lV1gJHvbvbzZUXhflYNmNTLut10841O7RlIi1CnbF54/fS9R95J4kVatT7NnAMnoAMgAW+o7F9AbAgMX/XoT1KAFywewGAp0yvglZXEwzYzSZIDoDvQbEy0Q3zeVJ68tN/H8d9E1S2C6Bvc7dSBtYrk1LR9qAMmvN3hZGWoEpYHOZQDpssfYjV47VIdMXilQGzRlhuJd6tLNm6Rl3YUfHoWK9zYyQgzOJmT6yYWyZ0JkkqNmV/6QkZYEuZ2XxNnyHXGT/Db/M1UeIc5mucRdiyIYCV7sQ9O3pJMjXSxlVr0qkrT0lDu7mIaQHXYA0qTc6qJP9kg732PD9jrIFlf+iQ3DvPXNsFwM7BmBx5fkatcCF3Lh2jcz1vyQR74WpQVTC9PG8fdD/var+vGuBJABwAuWDzStDKPae1pT/959c+DtDfwljwPa6lSqApDxoe6UPU4IjLuttHzzkSi0fcW2IqPMgA2OtUlj3X5w6nT/3HJwGZl2AGNcg1KTsP4LWDBEOmlG2EEqLMAjfDlp6Y/hoG9B3v/Ot0w49/ltqJKVzvBJmPfvTZ6fvfxw+DICikyARHDznllPS2t/15euc734lU+q5CRcT6SWxx4oknRnuMr3/96+lHP/rRHkn7kFLz+VkAaOvHZJq/+MUvwthivEViXmCsrE6w7fMveclLghn+53/+59SD7N4knsBWQO1+C2RPOOGE9MpLXoVz6dXxfV1dMzCf472sQ0q8X/GKS6hlHoStvizXAJMAbcU7wuN3bpkEuPDCp+HafkF697vfzc/fRRuQ7/+fHxc9XUm+85mKBnN7PMqER/n7KAN8aOvv0U8fHYEjdwSOdABswn0MNre1M3szBGmh4RVJVdd1caNraiivCCo+9anL0otf/OJ4nx4Lh90ES3Dggl8+SrMes7Lz589NT3vqk8mWLkDO3E6bis0BhO/41Z1kaHdFDYyujoJiAZj1hkrGGgQQ13z+c2R0Z0bv3P0xwNu29x5WABwBYQTR3Ji4MQuABV/N3on5PWygS02b8uc6VvP2EW1qPiY15jw2nf/k1xKLLgD8toTUVRAXMjzr5kqJoTGL8avdQqgpzC19AGBKe2mH1NIxFm2Rhud2ponl1OMei4y0fV3aPfJjbqhYPjc2E7cR9LQvRF54HO1wT05Lmk5Kc3bMSo3VsMCbiBq3st8DOiqzXVjJCjRVlhbbYDobpRgylTLHYD6i3lImD3IP+eqqu1fT+giHVcBN22wy7rTpaO3G9MO6UPvEGrAGKzlVL1eVnZJxJkazhjebOGX31RxQ8nehXQ1Wyb8LBrh8LUCOYyfhFbWagmID1MxQRhvWYIYEtgLdLHkOd2hrBvU7cSwBvQGAOzkmxlc3aGPZFqjMCcakTo39OCB4AhZYRriJGslqAbi1lR/lGKvzqX0GAHdwDpoFwNYics4H2THdu6v0blbiKfsLcZNGYZXHd2IWBsh2v6smHjgHdZIQEzhcT7D9MdjjYDGZFxnUARAEgAbiDhJ1xU1FvXSwmAWLnsFdEVQX7K6gPvpfsymxnqdQW5n4TDBqRSsjwfCkZM74PNuyBXiUDCvAgSBXli5AnDXITvnpjDOvDwsUnfuyYICSVhJBTRoW8Vp7F1sFKN542y/TSY84md7W7YAZjhn5dLh2h4FWAaqZgUFyK7+WCfZ7BGGOHXOiVIo4Lx2v6C8dsb7jNgWQPe5yHgf0iGPNCYCofQ42MRt2lcxPBncZB0ZfYkoD6iaHSBI1w8iPkSDBoD0N0ru8qbE2/e9P/B3ncQus/kYY77BtitZVkwCYTQiIPYZwjj8EEJxvYK4XxUYiOzIdAHv8lpJkBjhMKgoJdJ2ev0/53f8Gc9WOKgFHWsasGVv3WrUtJKJzyKrWQwJcPKLu1/UtA+BgcpWMO3WmA+Dib3UbpXWU/cCzk7hu/9yUdBcnIdJQIaJ6wrpfz7WbFDe7VsSRxUqQ/zCJFsoC11D+HW3MXNv4qCUI/ttbTQBpd5Wx5boc5vqUaRvCebyDN//0Wz9Mjz/td9LQTpKW9CXMfcU1q1PZwVwqALB2E5aEZCUB7/HHpFfGscX1OJ2d9bkpIKs/RQmA8wqKWiYAqSA4X8QlAPacZFl0TpiULZMyKM7ANyTXJXL1Cc7zBH3afvCTL7FO/IrrJwNg19h2jOb6B3ZFy0AHLwNgJ3+5rXxODx0AHxqA8njmzp2dNq+/BwDfmq697ouT7p0qZSosMt5Kn/H0ZxMjdMaa3j/Qy2fmIkHeld536T+S3OgARP4k3Xjjjenmm24NJljvgKw0y54jjomSY+VvAtO1a+/JdbyWYnE9KyO+6KKL0g9/+MP03e9+NxiCrsJJWsdm5XTWEQt077jjjmCKDbRyS6hT01lnnRXP//KXv0TCfD7bnoHhyr9O+p+Uvie6WVt3rEz6KU9+anrvP10aDHH/ru2UyFjfPCMkzo961FnELS+GCX59xE/DsLodBZNRJ6E+C5O9P/3TtxAzbU2XfeqT6Y/f8Mbo9Xnppf8ccYcXgeA/S/yOPo6OwNERODoC9x6BIx0Aa/Y3G++Hnh5KzShnmb0Qf6Utm9OcRQvTxz72sQhIvR943zAJ2UvpjKUuxnZhvmuwcQhlIAesAc5Ie8r0qvzbnVLKUyfru2DR/LRixfJ0ChnaUx720DCSuHPVXdTj3JBuu+12ssGwFQRiyn5kJATAX7jmSg68W7i5XwC8Zevuww6AjYzhGSKYJTcdA1oL5hR3SIGbRjtItwzcqaxLo01L07Nf80+4pi1Lo32asFijxrkqALAtb7LJDJsINoPYy96PAX65tdlvNkyGaM1Ab+BB9Lj9ZPzrS2iXcALAakFf2t10C62WbkojA3fA5IDYkJPRoBbgc3w6tvORadHocWl8FZnkuwjgqAVW2lvDgKmKIVaVGkDrT207ZDymUY0MWgS6BTUTbsREWxWjRALO1fesTstPwMwIlpOKblpztKYx6z25qTfB5rm/4SjMtgRmodnng+MwoRkAAyqUMTNfaoVcNeaOgK2UwCpLDgY5R4EhjZYVUgINg658sXR0tV2N3zGmfNfA2AQC7K+11NYFC4AFv038bvhbfABInehiOwyVwbXgqM1aKvaxTj/gMXoBT2yzHRL7AQCOOl1AgwG20tbqfGR7AODO5QDMQgKtmdMgPT3HkYVXw+2Yz2hyhfR8dBOBcC9Z+qj5BWTJRPld/dnhWoZcoBVIVcbV/1kbLx4QULGbcM8hnSvN5UqXosxgmpjJwMjpFImFMA/KbGgwncbhAX4zaFBOGjJmjl1FQ8nAuw0924MBy6TppHuprzU8L2FSll1bg7lzt3lvM+NLPIqSG+dV6vxiHrDt9i62iET457f8LJ31OAAJ1/UE56MNAzW7tuymN22Lpm/l/snUelwF0ybIrQBgQqFasOQlUJH5jdf9hHM12iWFddvkcicG8TijWZdsuoOqCZOyWxhJ8wmlQ3nMSS8ABixas1kLzxxrBlyO7NLlGTBMZmBieG1qGVyTrvvgO0l07GJvzXhNAeARkbCXNfTnFAAu2ZgHfovOzPtUwiyztbKOZikyOxtHDAtsSzizMo1ggjW5m5uecP7rWFt1bNOltoM64N5oO+PBRrJE1FfU/ZYGVpliJWkX5zibV022RBKMZ60AmyysoExE+ZTAFXlzFXBWQ1rtujBmnSqF8tGuxWvZbfJeS8qD0c9bynXqPldsIxJqGtiRsFKxUWP9i9ZmwQB7zefr3u/UnXw7SqBuaiMTyYpfXP+z9NiTzojrTEIxOh3BDFcoP/BaTDq9kwA0iSYAjjWn8GiIxtEFCHZ+NVi3cgm9O1cwwCZoYk55Dkq0zDGEk5oGfwJgDbEyeM4Ta7LCOQPg6E8qKC4Z+Axscw13Tq4qc2+hJV5P3+3ptlVfpTXQGtZje3R7DpRd2wc5nz/7zk8BYL8rA9cHGwBHr3LqteYsnJd27tyWrkLZdfHFL4+2Rya/vf46OpCqqZDKEg+AIK7OgFJbAC1cggkWTOhpp52Ryxg4Vuthr7vuK2EopQdANkZpDqnym9/8ZurAPgIDfGcaRDrXQmJEoLxixYr02te+NoB1rAWl4SNz+Mc//nH6zne+w/7tDJn0Ix/5yLR9+/YAt3og2B7phhtuSFdccUWAzic96UkA5YuiRlhwK1D2O9avXx/7tWbNmjDKOuP0RwLgPxA1xW04Uttyy2OQET/33PPSC17wgvSmN/5JAOAhGPF2gH6Uk/G+JUsWAeQvTR/gx3rkJ5x/QXr1q19N/fSb4xr2Hqk8MEv8jj6OjsDRETg6AvcegSMdAIcEGtlz5xyUtKyNqmxMSg5TVttC0tIgIjx6uHGa7Lz2umujXCWiCmPfww2A3SlvEH3U3LCSY9LRGQXILvRmOus4QCLWweyhNXTbi5cuSU996tPTqY84PWpZNJEws/vtb13PjYMsMUFqR3tL+sS/fSStOP5YghSPogz0ZFMy8ATacYTVtGHj9sMKgLM9kACYvnuTADgzVb42LmgjILEX5WjfUJrRMgtAhPT7jR9JO4fnpZHd7OdQNp8K2R1uzLLANSI5sYulgwF2bZeDs6kguLmbsZOx9PwCfltwh64jLe2bCRO5nDeuqKfdrWvT1sEbGMObCeZ3EVhaF8aHWo5Pc9sekRZMPDTN75+fxm8aS61bAeA7YHqoR630wMYo8QVMVvnyaE+sq2RRA5ddWa2BEwgRnBC8btu+KQe2uGvOmEO/RYLv2gyk3wT7zfQrju4bJqJVYxrkhtmZgaNMOU9qNqXUnZt1NtkqGKUA2xnATfIMBTM+yYTIoBXMjABY8itiRo2xxOaCLcN49qUi0A0DMWt/mSMMR6OTsbP9EeBXg7Gmrvy7Yp119ILi32y3BivbYAqPbQZybidA7SdoHwPc8x39NBQXAKc5zO+VzWnOSvaXxEQCxGnkNCglPas1tc4kEPJYAdGV9QSztFaK7XDOMdKmfyyv9WFsNpjl8AbYAl4TJ+ECKoALk6dQLQcjmtm8HOSEYVXB9pYMbu51a1upvPhFLbaJg5BM59A7Nh3MZ+CaDIJ10eVacwyiHVemkmB/ZVUYD75Hk5phgrFQeBSMK6ITlAw6VpvksF45M6n5uzLL5T7qytcUdcEjadWa29KJDzslGEFl4glWUBa4zk9zd2RKYv9ljiNphubdALUVhsgSR4/QOTCmO7ZZvUgYSG8LemPChTy+ZIZjrBy2SAIIrjzNMpm642YQVdWMyfkq61sEw8qhdST3u+qwLRqTtSJJH+tnv3TsNkE3sjnNGNmUrv3HP8VjrTf8CgQhMn2O/QhJK2ezANhzGTLd6Wz7A7xLT5lQFVdIeX0UTKKF6pGoEtCTBZqod6YRru+2Gcekcx77XK6VZVzH1FCUV1iApSmaMZugOSg6MQMQdXP2HEdLI56P0oZCnRE3lezK7EMwa/nDBHLNJkGusnZqfivB+JIUFYdTnlB3MuvaHhKDjO0mr++QLmWFgtvKEmimBK3lIK1xmwe71kbSqIqObq4vnqsDgMdpv9CgxVDDFnKAwma00jK+c7nob/7mjelRSx6WqoDdEc34YPLrXHdjvSRlSf55Tq3xp7Nb0fXBeZVrz0sX8Eio8Fnriq0/j3ynaplybgUY5ifkEkXNAOuiySrnmUaOUQ8ckzEnQDLYzSAv1wPrgh1XXf5xrYtzEyiY/9mPEcOrps3p2//nE4zLzlgrvEYmom+7GR6/23OY20+U+zLVJ/rgky9ubpygwp67YTzCTwaFuU1Q6ffh76iXtfzJ9X1y/bHHd1F+EfcEujtcdUW4IkfphkoC5lY4/Ee/aNcg5MgowdxGM/NKMygZZD0pFi1alM4559x0xhlnpLtW35M+9KEPBYDOMuimYIDf+MY3Rs3t+g1rgxkYG4ZZhZFVsvz6178+TLDWrVs3KVd2fzdt2hQg1TXz4osvjuOwTtjjdaw1rlLS/NOf/jR961vfSi972cuiBdH1118f73H77oNjsmXLthiDc889Nz36rLPTe97/T7E9a9RGnXA8urs7YZTPDkZaABzj7BhMSrDqvPY8Arlnp//2lj8JoH8Cxm5/9Vd/la655tr01f/1n3HcwXxYGxCPyTto8e+jv46OwNER+H99BI50ADy1ru19H8v/zjl67385OX3llZ8LI8TcbcgUtOviwa+NB2SAbVTcWtwUJ90848uVNI+lmdSALV9+TDrl4afEjWTeAhq6kzm94Yab0q233BFW1d4sxpCSfgwHrxpB0PDwQLr681ekpYsXEogbLd03AF67bstvDADHjSqiOBmZLG3U5kQA3ELgNoLZ0YyWmWmwaVm66C0fTzsG5mQH5kHZVqJqAZyKQ9ik6AGro65sAkFiAGBAnKxHDeZMACyQa7QgukZKqsR3uGs8jR5LYHpcJfXO7Em7mu5MvYDg8ab1ANitGRFWlpJAOCnNaz4jLRpbmVpX89l1BAJbqE+C/a3tArTsJnDql92E5fGY+I8/GdLL9mQGUiqwStC2a/c2stNIJzWw4fcIgYwAWBOkAMAFAysjE+AqAFk2LdJtupRAW+dqcBCxnjW8gpQioN8XANZ0LGpXC4BT0ZVZAGwtdZhh5eXN3q+25LFNSDDRjJtjmgia6wCscf8N4E0yvwDgSjf7bVZb/wAAIABJREFUhSGT7/UhyY1nULRDGt1CKyOZYJMFtJCR8RyG3hywN+NszsvySlpwCuweLZGs2R4kqKkD3GrIwtsxYh0D5A7Th7m2hu9DAt0MckYtHs83YKQEv0EUEXBHnWEANcc8j0A4Ice45N8BVabpIstloARVIYQuQXHxXudjjWCuINozgmR+mQwL6bd4ln0WcASAkcGEyfcLS1dUAz+l3wEWVXgICBwnsh2y8fZYrcngAIbzvmZglbNxBQAXnLSOpB199JgiGTZvGe1peK6KeqBmYoLxr8rMF8ye+2gMDPQM5qWF9mmC0FjgZOuYpM6hjBcyAA4JdACXuBj5OzN6gt/AB8XYCfIDoBcMZNX+wEXsGCZnxUIqCJ7sucwcs7+vdcjRpolgl35WqXNwY7r279+UWuihpfJD8CsItiG8SSEfzWNtvyYAXOxbTASRfFagZKZQx22AEN871Lcrdc1Zkvq24kjddVJ6/GNfmIYGOsGdC4IdLFnb8jhD0u4YRe1uTiaG+RUscgZPyptde3m+UBk45IGVTfppPuXcoG4x2mEBfpswgNMETsd0TdCcW1Wvw0jk5FOWyyTKpAPzTpbUgyER4y6YlPHrayRBaxjWNc8h0Ed/3phNPTk4foi5MkCybxhd+lgDOQXf3Qd4mY+TcDP1vm19qDT42fSTu9Nxc5dHn1Xn6zhJjEQ9tzX4NQu1YYGp4yB/kPujl8A3lC/KjHM7xFDtBACOeWe20GvWv51cheEV62EGtByLCQ9nsM+xduYSj1hMC4CbJc9Z+gwgj+czKM6PqRIS51Ql2jBtTN/+/kcZH2S0lqVEzquo+496Y2/0OYGVLwa/Lf875yoOHgSXfW7LdSG+ISRntpnIda/W3/poJiOfGU4SE4xVMLZxLcqO7xsAm0SLMgvNIUMNlI3E3HZHR2t63vOflf7t3z4eiReZVteApzzlKenFL3ppetOb3gRTuyMYARN4S5YsCQCsBHrN2rsDnM7EBEtg6mvW937ta18LGfP0/sAZ6FbDbdr63rVr14bDs8yyarWFC+dTi/u7YYLl52UYVFNcfvnl8Vxu08G80sSKe4Xfd+aZZ6ZLLn5l+o/P0L7oO9/GBKwLxqIar+mI/apXvRpH9rmA9Q/EmqkhqGMsU+z97O//4V1hlqWDdJlUOP74E6h7/mF6//sujWsom2ZNU4EUM+Dor6MjcHQEjo5Avg8UkXXpuVP4rZSg0HV3ypNH5dFvVx/g33oAXAa73vQ0kqh5k9IMghvYQx96cnrpi56HicSctJ0aGPv33f6r25A/r6a5PT0MWzvDhfaJT3xSWjB3TvrsFfT+RT63m/f+r69cl45bAXshYNoPAL7r7g2/EQBcs92EN38YkjpBo6x2BHShF83tOsYBuR217tQPCH3hn1+Wtg3MpoUKgSDganyAG5WtiOxHSQBm4KXk1UAhgkXi2jrsURhLUR/ZTCApMBC0WWdYbSMDT1/g0YUEGMswQFkIO9e1k77AvySuW01AeDfgQL0x2fKWY9Os9tPTEuqB522jFhhDrNENsPI7CVp2EnLt1O2Y3caUyUA3wK/4pojDAtAIdgzraGLb17MjzZ43N85tQ6bbwE6pKwddg/GJGlzr9AogI6ttP1ipHo2MBCYC/elmT7ne1cszyyn3BsA5eisAsKCKhEGAxhL8cjoiUC0cpuvKCm2zBLBros60BtuYHMPZgGAAsPun7NafCoF0M55iFY3HOIcSwZo4Ry0wUugRjKvquwg8kUFT9IyKAfYdx9wqQfjEwvG09FHdqbqIYJxkxQAGPE3M2Y5ZbQQxml7x+bWjqXkNR8Z4N8H+e/5H+6hZK8BvjWOxlVZIKws2LpJHxbiHAlIG3jibTH/5yCxmIKEMNmP+ZcalZIdj2EoALFPEuRKs1KzBFOcwPtG6CvY1GHulpoLS6N0rprSeUtdkATA1+RybfZOj5N3+0RrXaQyGdFsDrTHqyAMoFC2LcmKjYAx5oQGDpZPv7XeuSg9/1KmUBcAcdbegauA6EkBZuqjRkQCd+aOcOphFYRnzy9g6mFx21+A3QG5MVp7TBMZ5IZgzBhcQRy21U2dqnIKdCvBVjJn1v4xRAIlMwcWtYo9x9rpkR2rI1jUq04zB2uAKvY07BwDAf/u6VBvZmhm56KONcgAjsDHYSU9MBsAE90Uf2cmNP6A/MqscRGzgpND/Fr+l9PnO4e2pE3+AMajykb5G6pp1Surb3ZmedMHvMw5zqHX0Ysyt6WJuFNdbUPZsL9szZf2yOpfoSVoIyV3nJuzXHixwkdRSfguoleFNYXoGYHYuuQbI8NuqiI8Eo8tXokAtmPi8vmTwG5d2AB1qGDIDLIssAJYFLYE18ufWJbZ/g8lFcbG7dTztrvRipNbPduzJ3M95HOV+sRPwP59pRNeBvvb0sPknpe9d/X/SYx/2WMzmANAknhqy+JxLAXATQHgCEzpLEuyJHnPGdSTmUAbD1ue7e74+IYscJnW+V7DGzvOc6iRNskyGyvhmpjcDuOh577UUfgfFBR0bFODGJI7zV0zWLImOEzRt3jqvXEcrm9L13/8Q54L5Ftv0Y/maz9nBKcCbM6yOs/rwQwfA44C1WgBMSl8AhHV+vLeHbBell3Wr3vtLkFYywTkRZsM/lQmFMoR75pVXTmOAfd31xOEJ628v7cymy6rOoKTk7W//y/TRj36YPr53BaD1veeccw4A+CXpf/yP/xGy5bL1ogzxf6du9l/+5V8mWx25H6OYU578sIcHANbESvMs97ME99kxdEZavHhxevrTn1706pXdHQlmV2AsM+xnBL1KoHWctgZYIFwm0AS3AncfAm73cd3GTRzzlQF6x0eQ7XFcK1cqx/7D9K1vfjv953/+b97tPYZ7LWo5191ly5amd77rb3jtq7EvpcfKSlhgpdXv+Jt3RT9kxz1L/HzszXKU/z745Eex4aO/jo7A0RE4QkfgKAA+zAyw86JkgctA3BuVj5NOOiGdecbDqdm5Id2+6va4YbbjgGiPRiOjWbPmR0P3qCMkyBrhJmEkq1TqmquvTCc95PgDAuBVd649bAB4sv7OYDwibCuvyNQGvVQGM+w8N60WGWFAQXOtKw1WuPm944q0qXcmTCLBd39uhSMTGODXlhzKoDVgMlCQ/fA+BjgZh/FVSlgTvMlcql5USgqT1sAQZngmwrgFgNDFZIoXDsMCr0q7x+9I/eO/IoigFthItDI3tXeclBbWHpKWjh2fqjpBb+TzG6iV2kqIu4sguo8vVJqtdLQAv9HmxnhLJ14CLHdpdBimecc2arEWAxgAyyHMc39k0GR8OAa+slaCzMK9lQ1kUFZIeqOuVyAcgaaMSpY2I3zb8/ZdMKE5euM9ghXZDoGVtdMRnLIdmeCCrREk1gtJoEG0QUSzgI8xbCB3DtCr87OSaKXljGnV9qgkF8JhlreaCsA4F+BLbLuDcd4+TAsjWxchCwWd9fUhs4OZH507mJY/Zn5qWQGJzud6qG8LaThGYSgy0wBjPLZmNM3Y1AEbBXtsj2HYpjH6VWvmVUN+2UKwF2pQA7+CNQ3mpwisZZwCUEZCwiB3SrY6HQA7RMG0FwB4MhCylhZw2qTMmbNVlYlD8mt9cnTrMVHA+VOeaksomfxoZ6W0lO3JpDuGIwb11nc7PwWZ7JDMMgQF5w/2isEWKJg0rMMITxSsdhnvT8COjpM46po1I/38lz9Lj3r0WeSA2B/qOSdIUjQwMWrGNMsaz0j8WOvJuVI1LwiGFAmX6BBdiH3je7MEukymlAqDsm9wmMxFDJ3HrwTC9wLBXsPhDs2ACNgCZGcGu2Sxa85FzMrGrT83UMe0r4lESPfA5vTld78G1cDW1Gw9dNRzkqBiAlgXbzDaPNp+yAA493K1ppQthsadpEk01S0YW17rRFKuQsNFtHPOMam/p5O2Ry/kHSvY785glkLXkXF5rGHZvEpgS+AdmQeBr/8GsAt6TfCFmRr/tlg3CGHnAZ8mKaHbd4XESIW5E4BXkOtmxFwqDHIOIl/CfrvrSgHAzTPk85KxnuxhJH4iC8V51XRLV3m+Z5x6/cpi1lxAMGKatAXwu61OO5zqbr6GBCrrXQNpxZi9spws462pGx+E2ZWFacMvNqTzHn4+iT4+v1vHbspwMMGqDGp6x5cDgGuyv1Ga4o/7Yl0+Oz8NAEe7uAIA265sUm3ge5VEu45xQShJzsko2c7MyoXDdsH8hmIoZ2/inJYgOKs0VFEUrxXjlseO43cNTBvT9T/4INcpxgIkOkpmNSsB8kh7zvK2873XHtDxepZLTNvqA/sz8iTFNeGcKBne7PGRE7iCYx/e90tPkLjeNMh0HSolavsAwHn3mU/Ih+IzLOqqP6KEijnwF3/xNuZwLV15xVVp1eo704krT0pPffrTUi99hD+KCYpJ9xEArJNqJTLlP3vrW9O//M9/STf+8gamRJb4WKerPPrlL3951PKaiPe5krn1ewXSAl0dRK3l/cIXvhDHo2OzAPRZz3pW7JPtkZ761KdGW6VPfOITUSbiMTsGZW2xCjcdrc/E6OpJT31alHjdcMMvUCrsTscddxzy50fFevLh//+jSK+pIaZl1yBAuxXwbFuwl73sJZhoPTpaOtnOKVyuGUtrnN/2trelq3CWVort2GeX0zyGez6OAuAHNtOPvvvoCPzXG4GjAPgwA2Brgvp27UqtZFDDwAH2tyJTyA1S1qkVUDeAZXUnfQDNINt6w5uF/fO2bSF729oW7oZSPTO6Oilu7ifz25o+9clPpBNPWoFyUqbjviXQv7rjnsMLgA1EuEu3GPUH+KNlQ8iyy9o+ozfbnmDqIaMJ1ThcXZZe/o9fSmt3tyM3BoRhhDQ+SHCAo61tOOwFU6G+NOo9BRaCPEEGAEQwYkApIJG1rCCrHW8FWGPupJHTCDWuIwC4icXURy5upKE5O9LWOiB45BbiM4pYo4lrGzfTJfTCXA4IPjl1Dc/FCAtQd2cfcmhYaliSlj7q6Wz/Y1sQIlZvpBlUEHSxCSWfVA7z79G0cdN6stLLAonYnjXchA2MPTXsZ2Buf/RhMeYo25UYzE6zwI16UUBSg4DSemBjPr8nbt/Tga9PFJINAV4plY7WKyGHNljNvz1cgYmgOm/HurosSXNfxnDQboKlbu7ks4KrqAvmjTMZZwLsFmTNmOJGLbHssn2Bx3YxZ7cNppEdsC0DzGEo5IEemF7aLA12D6YlZy9O3aehmGbXd9OH2e+aoRM4TO/wmqE0vraeurbOSC0E3/3bGVNbHQF+Ne5qJqCWhA2JufF0OGPDDkM/BYsSAbXBtYywQCQnCMqyzSmeMi/WudahYIAjUJXtZD4SeE5YU+4geWxsx8+G7NV6UeTs4dQbRkL25s3jNQ6Ic+7Z03dMFkv3axIdYSTldmH+ykCvDMQbJH7GlPjrml3UUsqa2gvaANwA9ler7oiEmEGpElldxJXMNsMgCoApqMUADhjG3C5l2pYBUD4dySHnQADgovdvMONRo6nZU2bxbJk16eJb1AmrZCgfUxLe7GwstLA3eVzOYspinMOUjedIGURbnXGOzyOxLrhpcDzNHtqavvyuV6dq/0YAsH1xSwAMCEaSHAB4hBZuh8gATwFgroFiUAT8ARiKiTAyOgBr3hF9fYdGSM4NzU5Pv/APAgh3di4OPwaP1auszsk38PamOOH8CAFyoY2nnYru2A3l9MHg8j38Hufc6/Iu6K0JemV/+Tt6aTs1rf+P5B0/rgfBtOe5HfXVjFnIygsAbCIlDLXMH/o2XcQ9Fj8raxyy/Ay0x2lZNjwPgLy8JY0saUrbmgfS1vGN3Co2g/M2cb1SbzmyC2UK58gadjT1s2atpNa3OQ3c1ZceecoTUldjYRonLzge9b98LzX5DcBwhaRUC+qBBvJ251H0Go+56/okC6zqxPWwSKhETbBrDmMfAJn9jv7kmcU2KxSJk5gLxf3K2uxypsXzAt2y/rfIApQAtWBJYywm5WqctwDUAOAffoCx3shcz31iJ5BPZNXI4QXAGlg1I0UeEzDCBNtOyHract257bbbon521E4OtqWYBgRLNYgwPEubCwb4xdQAe/6LovCoNWcCxXqi9oNFPeryeb9s6ROf+EQUYgvSihNWpg1r12PIeHf6Kv1z++wDSbwxxsKgeePy45enV77i4vRZ6sBuufGmKNnJhoCyqstC3izLG2o12dNiTgp0r7nmmnTPPfek5z//+VETLABubc9mXIv57DOe8Yw4Nh2klTeff/75AU5biV9kiX24/7pM27dXNljDrdMxwjr11FOjjrnGdWQrJbthfOc73wsj0AptFjx+WyH5eYHz61//R6mnd0cAbGMm91OW2taSb3nLW+K68rW1d9/NNVnUfh8FwFML/dG/jo7A0RGIETgKgA8zADZoV0pkTY2Zypks0n24LwoKzjnnd9ITz39suBlu2bopZEMjYaZRR0b0lPTQUx6e3vsP700zsbm2H+AQzl7t1pRBKV327x9PZ551egDp/QHgW29bfVgBsPfmKnecDIBhUgsAPGGQEwWcOaNfGR8E2Bj94cxIG6RX/c//TGt2ApZpqyMAHusnaoKoiB68MsAywdBxUVtmpp9AM8AvPzJxtlWK9j3USjbo/1ilZlV3YwGLLXfSPNhYZLgTMJFbm+5JO8ZuT/0j64IRcX+aW7pTG2xIZ8tD05ymY9MMzLjGVvcnWyO17USC2sM4A4ATda72nKXzQiHxYx8BYVEXG3VcE+keWiAtP3ZlsAzakjcTWFj1JpsoWArQW9TeNtHHOALkAgSPRq1bbrMTsZ7S1Qg2Ve8ZfOYM9oEAsO8JADxpepTBr6An3KWDvcnstS1jdJeO9jwaYAGkmjXnKSTQDZMKAOCxzlG6R9GKw77BHoOnEhbYtjd926jV2oYkrZeevqMYfvViQEYrrIGugdT5iFlp8eO60zZ2XWdjA7wOUFoNp+3xtaBgJOcdmztT0w4cpHsItApWyd6wloga/Ef9MnNqBABt/aByyQlOgpdrMGLMtQB9pTQ3wEuZ7XdI898lW1kyAKUcL/4dbWkysIu+0xoYMX4aJlVqBIeAjNGoudRAjHlgcgAFQg02u5W5NiZDah9lzmXwU7LrGrZFaxznhvvgHOZfpckbxyrYtxzANlut0OvW968lcF1MTb/SRkG05lqtJLr8ToFwAwCs3L8mYx8OwJwz/m0Zdkhqg6Et5o+MookCwZV0cdQD85pAxt/OMeevLtG+5ngzChFnO2b8DqsiNmjQGc7dHFvkYIrvkckTANvSyjk/xr9HYYOdH3OGt6br/uaVqda3nqFTzq5SgXUNs6YxP0Aw/+sDwMyNYIBz8XYGwI56XjdGuYba2mZR7yt6nINE8sUE0ctJJJKQZLFwHZ5UDYRsFgAcCBe3aJIiTdK2mhgJIAW7vqQZGTXbsvS6OHMSScBlk6sAvtkkOkBr2U4qjK3cz4LhLVUAsqRe2yYuAoCzuXxuiuXTc+UyamImADD/DgDMuOvqPo9zegwtX5amtL1jMG2p34OZ0DouvHUoLraQN9nNseKKq+KDtbnaupDyj2PSjh+tSY84+1mpu8q6NYhMW4zC0pj62F4faxjyZ1tVjZPQwNY+J9CcOwXgtS44+pcX60oYGPoaCcMwMlTxrCkbczwzw4XBX3FerNUN9jXk8UVdrgxxwQKXNcMZ7BY/zLE8fjm7EQywE7KyAQaYWtHmdXsC4JxaiM9nBth7UlET/GthgLNTuG7MJrptE6QBlfdx7/uCNR2PdVH+1e23h0JICbDgT/a3vW1GjOv+AHC0QYrEVk6EuqYEi24yj7FqJ7aYN39O6u6aFc/t2JElz5s3bw1w6HPumyDWuX7aaaelX1FmJdAMt1CM63SIdr089lhKg2B5jVX8Kcu3/G2trckiAbLbshfw8CgGYF25hlgw69qlO7StjBYsWBBjUCNx5PsFx47L3YDSNXfeSc1vd4B4Ha41vTIuUqkg8O6HENiyeQfHasIA9pfk6uz5C9Mutm1vyzPPfGTatHldWk8tsnXVpcS7HzA+f+HCSEDcesstAYgHSUzkx1EGuBiIo7+OjsDREShG4CgAPswAWAnSTG4qZoFDIskCPtrfhxxvLlnS89IjT3sozd7/LW3dtjleb+EGOW/egvRkeuR5U3v/+z8QEqAGTOMI2eYuWWDqTq+84nKa3T+S4FPd8H0zwDfe9KvDDIA1wFGFrHsxRizQsuOyJ1GbJZoxoiZLO0Z9j7VyGEuNti1Pf/DR69PdO7i56ywMoBrtJWLiXpXb4dgWJzMLdYN2AyNlqQaWIE/NsAQJuX8tQKJwM67A0qk2i/Y+SHiH5gLijq+knpk7U2/zhtQ3ui6NDiCTo9Gsst6JClnn9lNSd+XYtGB0TurYynfexZeuR4a6DTD2f9l7DzDZrupMe3dXVed0++YkXUWEQAySsDFZDEM2A0YSYEAWMzaYAWwTZSySTTYY4QEZxhjG2CBEFHlIxgibYIJMEAKB0pVuTp1jdVXXvO/a53T3vZJQZB7z/7f0tPp2hVPn7LP32utb61vfmiELTFakhUOH3lFkPFS79dKiJlbhJ67vuuuvQYXylABQ81DWa0S9BQ8NQYIAOBxinDBBDPXKOVsUKbQQtTGrZDVYxAuKeEYGwLxOhi2271vJAJfOULnJZ7Gl4jg6TtYCk6ErRWvKmr2qmTkCCbZFkuobtaz2CVZFlizjwmA91fsBr2sBhAhl1RDdkYZpOaMiVTMKYlELnBin2pRj1ZbG5xnnvsnU2JrS8Y/flvZC7630dgL26LcMOKpAnW7toG52Jy1nduP82VdYhWkFz6KlTz7vCACQwm4x6La88EmzHWZzzPgsi4NlCnN2kEvQWzg6pWhWSX8uMu3LFF6BjoCCNiCOb/SeztRZ1X6tHVM8q0GwpMmca49ABvcqADA1f1CTG5xX5xDjJgCWCsnHpSmrw+RrMUd1vgU2goMV9HTvq+JDHQ2OAz36Bmr4tm7dEs6wAZTIUjNHWookISYm9d82VfZS9jwUVaooKsa/gx4tVdkxKGJOMXcApsEg8AJtCB1UVtdgRA5izAN7FJljgwlBx3RcmET5b4GXjIGsZF0Kh+XAVySm43uMYdiqxZru4ZkD6dN//vRUGdvJqTI+ZvWQFV6oAIIDAJsB7r+bMsAlAM4F9gHonSOiNsa+rYI9WrCIel367Sf8fhoboR3S4lDq6lxDRlhgFOG1GLugNse9z2pxi9zYKmu5jXIUM67WzhuAC/VuA3AqOBt04zcmOqvVB2PAecX9VbXZtHxcsQGbHORa7qGbgW5mDEiJzYGfwHyaz2Idt4p67TJgE72CreHHlnQNMTc2ttI4IPjgqsm0r7ozzdSvY41uJ0i3O/W2jaWJUWxeSHr7syatJQt84Ps70v0e8rtczwmM2TCUdM4DdkfLHt9mf7F7ztecAdYGCmSNrGStAQFwBKp8zjVrdljldpejbZijnIV/L2kSsI7sqWz5gllZWQRmgAMAZxuf63/zAFhMk9dOzgyXILiEMTmbXLSJiwzw27iWndzbrFZsBjg0Fsqa4QjulADYr5eOc1cp0AZXutIU7Yu2nHBC1L4K4K644ooAd9KKBcS2EBIECyAFgiUVuoue08HSCCL8rYtgBWsFA1MyL6I2Px7sb4DQ0MmwPRzXXSVw5/FltJR0bIG4lOY6ALNmW7vCD5G5MsvnBZAr2zP6ea9LcF8qWgui/XtygpoVHquG1+CHIPBlkAk7rd3wMwZy5gHEtaIuWiAd2eqIEOb7XuNYfqfj0RIcI2zlOc5RAxx3iXnS0z0ACGcvRb18bmYu9Q+uonZ/LNhzURPvGg9RMHU4uAa+22M4/j43B526nbVr0CE/jgLgctYc/X10BI6OQB6BowD4VwyAo4m7/faiwTvUM6KUj4Uu9Ad/8AeR0R0c7CYaO5I2rF0XmeGyFm96ip5Nn/1c+vznvhQbhcfpppZyanKM+tVa+tRlH0sn0AZJVUSj5ln1NtMwF/VSC2f+hz/4aTr3Kc/gPWyMAjgyGUEllaYrsAyg4GfvzG+dRv1Na4Dd3KSC6jiycZop8pxi/8HxQQwpNn/5vz1b0nP//qvpxoOoNCKq1MTpWhgnWk1ysH0Gp8RMcGSBpVUW0f7oTYqjJAXQjDJZF3vZLpIFadjaB0Ci+EyHdERZT2THZmiLNLYRiLQZcazV02mitRu6OeIYUAPbSXc0LSLuPREx5E1pYxuRY9oyVUiezF8zk9r38tIckfNRNlTOJfrsKswVYA3g7nmp9sm13XD9demUe9yL8azQW5HNPwCwImCKc+FwAKAiQRW9OXGWFcQiY6Qj3dCRluIdLS+KW6EvaMaZy6rP6EUWwkmFMrQjWvh1IVQU7Wt0COMA3vvw6rOjrRMbTiivBy2RfxftS/xsHS9Xp15nqGUGi369SZotGeB6L57sasYdldkOWqxUaTVlazGB0AzZojrtkNJujktf4A7Ec0bHDqV691SaHppM93rivdL+xQOpf91qIvjTBDrI5O7lxu4EQO5DDXU/wkSUZlZJcZqltD44MpSohC7CdrA9WNlHVOVYByfqJb0wqfRBqeTHOREOc/E4LFBgdrOkQGdHKFraOH7W00XuKSvEClCs8ySXF+PnvVyQLu56MZADABLUSIGusf5sQ7PAPOxczfpTjdzDgwYjQxuCbaw1s4GRNc1K0GbeBRNieuNWAoVFsm0GI35y1Q/Taaecmhaohe8UTZGFjvplaf8EKeoARwMU1T7bJHGKHLtC+y/nv0CsHcp9XHqRaQyRMOmz3nMXYzEXshgX3xsAmDcLygN4CTZMrRdgUFBW8sojA8wISed1emUcF2wCM/YyFbQnC6wR+8kOTh9Mn3n1+SmNbIdcoJiZStyswSUAzDijSGy2thUc7BzAuKMPWSaLgbisf0fJmXG0o5CIPvp0JfH7AAAgAElEQVTActl1FOXb0jBraX16+CPOw/at54QHWJ9k3g1k2apKKrfp1SiQ53wJipDa59hS0Hu5B6z5gsXhffbfvqUFe8K1oVp3MPGzAHXRs9exJCBmJi3q812Tgsb8bwGkAYQGgSGfDzp0EZjI78truOJF8Ly012j67fGtN/aeqyvQNUm5B1bo5N40Q+BpX/eOdGDmJwh+XcXFbydQh0ruPNk02y4BCtvTEAJkA2kWJfb7nvlE1uup7C1bUreN1hX+I7BVJRBZhaHQ5v0EbUt9lkmS6fsGVDwnzsOXYTaUKvS5jV2e1zIBlv7tPI+AD+taOrTzysy3DJpY04KWAuQWIljLmeByfhSRnWKS5Np19h1ZHADgr/3bxYyPAHiS+6fxdEHKq8nrPS97AXAOSNw9NcDYA+zUwOBAevjDHp7WoUr8L5d/nWzvz3huCD2PnvSQBz0k3XDj9nTdNdemsYlxAChMGLKaZoDN0FaZSIpgKdjQTpnHZR/7cHr6U87mVC1VYdwZ71oE47h/AmHrWh2juJ4cIOgG/OkjdFrPbuCVfcnMqpnUDieqPgGfMzM7MUn9LVnZGA2+r8b+NEtXCYPsBhQaZKQF0T09vdCMjYbgd3Cs0ekJxpoacqjKM7Zn5NjdvGcOWx0ZZo61QJlTiHxyTjXtgVlnzt1yDGvty0ywtncGdehOssfuk1EmdvAAZWJs2pzr/Mxs6usxswxrjiBUjc+qHt3OeatdoQ/Vt2og+0Whkp1ry8uHmitDsOamOGf31RVVRitMTGHnfGYFpX6lDcoMhSOBczmX8jvja6MOvfSFclAlhA6LUyq248POI7OYli1fkOOKTSzvFctnsvK18tny9axdUPpvKxz64rry+460rze/ppXXffTfR0fg/y8jcFcB8K7rnxeBuA3HXUwwcT1bowK+JOIa+COWZuBwh58Sbr6itySSWNDNMlNxJ32fI+9PtgPZbhzmD2ueSsYQdlnBwf+nbZBKCrSDVLYWWLNmDZncfjK490P45vT08Y9+JB08AFhgQ8ktBxAVmphJO3YRuS8UaNrY6Bu0lMEXi9rTSz749+nBD3pAOBJZCMZMYgZdYUht2QHquuL7P0nnnP10/pY6bRYVx08epP5eZNOywV4gwt9Flq9ONkpgpOqif1t/Mwd4jTokjt2BZK1qjDo9Up5sw+LDFicx8KFWJRU3A44FPtu9mo0Or79OJLdz84lscG3pv73/sjS5SFSXSyRhlOoj1EjhNNVm2LAQYREIS59csFZSx5Drj5olA/th1Xme7FedDHDLdiAAg5qZGEBmO0CkDaXoWTJkY6sZm+MA2psW0whUubH5a3HC+FLRl+IgPRtTR9vqtLHv+LSO9kytPah5XsfGS5/arlFqV8fZwMeJcKtWTH1bA4d6kSyRWwr7fTpED9dtmzawUUOppG65xn2W8efYLuLcC2DMIupYZxolHySb16F4UmSPMliKlk9xVZneFvuXIA0aq06QiREFlXSgg37N6zJsQxXWBRZbcA48lEhI17+sCY6sTJGdyVRYnWoPYtCiUEo22yggJ7PUBqXcLHrbKsZymH8jspMGmBPDKNvyvIze+ij0OTLAMzfOpan9zbQeytmB3delA1M/T7/x+BPSwYVdaf1JxwTI6p3uTqNXH4z3ds8Mp93XIFDUsSUHTBjXGkGF+fEprg+nSQVx6QBEQsz85rudHVoBTs4a5cxvGWxZNggrN/uVG32B3Jagcn5NVd+l7EAsHBFknrsRSIo2OFKaBR8GYQBZRUsPWtnSNkpAKjBlfjLnQrBKQGwW2IywbARQ4gIc006y7IsRPFE4iGyNDAeybvMEu+iWnHZS83bfY+6dJunX2oMGwPgUYxUKwtwh1aABXJ3MIbPRtq5tMu/t2Ww2OrLO0mM5J0dARWib9rQR+KioxqtCL9/tBGliMyJTYk0yoCiLruXMuuJgPiKDzPui768ZFyZbMDBi/WUjG+IzOKbdOKbBMBDLzc2mDe3z6ZJnPj510fe5ffwgdd1kfzlGyXYwgxm1tAY1BM8rnL3l+3jb/3Let3W5MLxObCc6AoPdaClAm48+zzj/c9ZAw/R4wIPOYa1sQVPhpLR3Pw429te73cGNEsArbiX4N9vbTnupKu3n2gg4Gvgwmdg0o6vAVegP8HQhGrdAnbz3J7KOrttov6Pzqw00sJD969AEjEwpz0XQwfvBeTvNec4+4CUtPQd4FLdTd8CWVxnARJBLAO4cgLba6kR1uBcnfys2eVtfam5Du2rtWNo5dUUaG/9u6qruReV5J/NrF59BZE7E34C+374mres7Oe24qZXW/ca50FhPS0Nkgdth43SQ4OvnXtZU5QXoNLFbTYBvk2CkfdFrlmQwZrP8tvrGAIh1+c4ht5V2i9IFwIJhe6mr6k+wp4nQYVM6NYbDuuA2W7ZxwcqN+TuLXrkgDVgJUEu16CIjXNj8CPI597x7DGrb4ixH2Je+dvm7Uif6A/PzOwFJmS2Se+wupUvDXpTq+7kN0l3PABuo60e/46nnPDX21G9/45upg9rYbubQ3gP7CYjORM2s4FShPdkebmK2L5wjc7qoKj8Lr4tr6WrOpX989ztTZXoqTezdkwbJEL8aUacLX/YqqL0b0u4Dh1IvwHqOSaX1kxWV20Rlm7cUFI31ZFgnB3ikTZslveAVL0WLQa0RmDmMyxvf9DrOeQGgPJ5WDQ6nl7745WpSMyoEqIjqNQTcBqzZ8w/ie3R1rUpjgNKGvdVZ89Mwe3q6+iMD3KxSrqKcv3iblnEt1qB18gZyWE0RhJMqrd8zy7nIjplBRXpRcbfCcTMgFC2xow7eS8gRvVyTzzqM/U7nsQCLXDBfWwDOW7AXUU9Q7IlHvBw2LGz88gtlfXn4pgFinWfY6SLTbIlCUzYLY7dAOY7+T4PgQSd2wnsS2h+uY65vuIdSt/GxNEA/5GnGIgHcF7kPszABzWL3GxAgwx2JCH5m5jEEHMe9xXFYmJ7HrgL+0YQY5zg90NxnmBc4OXls8As6uA9NxrADP212DjYSituzM9xbdSQYJ89Nplv2LGRMOG5eeB7PYEiU6uq3Ym6PDB4c+fedtd23bd2PvuPoCPzqR+DuBsBF9gNmXwbAdQBwg+4XGZzKdswA2PUoVgtvrbDfd+Zq9TvmYPf04K8EYxGbEjhJ/5w93HMwaCgDyATkRz7ykXTeec+I4GHFQGyZNbkzXx57UM/xv9R98wSjPQFgqw8qtCfic5mehCLuzHjqow3S7PQMziTR5D42OHvh4VgO0LpidlZPAidCAMzGVZP+C2z40CXvTw958AOXALDOZY40mA3WyOmp1tL3/u1H6alnP9NYeWS63DSN1ErPi8FXNZb3m2EulSv9t8/NkpG2+E8akdHjsqYoaNyKTzB49sqNTAucYJ1ijbeg2ud9VHuITtN+KNde8sbVm9Mr//claU8XYGmmO83sw5k6BEAYAXTah3KSqDd1aBUBMIquAuwAwG6FOn6KYYWaaM68RPYXIFmjFriqUFDU5GHsqZusAw7maBFCYCbNUSM3MziZJtt3sNnchCjJLhyxaRzerPy0qmtzWt21LfVMIYi1BweFTHBlFzVWnFuFDGdkphcIENj2h+uIUkocvQPX/RgAvJlrzgC4gnMTnansdwnijN6/glqplY5roQRb81zN5AmCS5GcIrlS9rCNCJIOk0MXAkpA2gDBjIXj7B0MHJezXUt1nGzQ4YAbddIH0OcSoJidCSDNj4JIjGuTrFkId3nvRNT6iwJysuvtBOQbvdSRruLpNbw2zH1ZAwAGBFubqr9vtmh05xT3kO/fN5WOYUfsqxxK/3jxHwPYTCdx8F7Q816+lLFMVf491Z+ecM4FfN/mNAZ9eo6ASLS/4lpldgKFuRY3bxw90ELYCyMFZml1kOL+rwDAy/nfZS+wXNBLO3YJhksg7Bt0IA+nyGVXMoPdcBRC5lURNN+XM4WRrRcYKILEPKPAGYYHz6KCLQ1fsSoZls7POuu2k97KFcEKTZqlVteQclbQHSZ+onMUDBGofrW59O/f/m46cfhENJUG0n7WwcAwA48taEPEqMk8r8BusGa4neDJAkGIptlfvrtGdn6R55oEL6zXNvbkkolggRngQrjNeSTVO5gFghYFsyyR47nI4kbmMSgFGciFAJ332Qyvtc5SgHWiDO5wXEFxfI/3TvArTXY69ZAB/vK7LkoLP/pW6sH42yJNABy0aXUCmJTRDkmwU2RC74z91d41jSBwT7q71gTYt5VKJwHEsLnS2Tv6AEUd6dFPeA7XTJ/l+Y18FTWa/ucaoAm2lPcq4ESxrBrgRWfVoFQdY2aWv8U9rnJfK9TJhyCcP2DjRYWVEZHT3igs53g5dtLOI7Et3rSsw3+b+HTduf743jCHBLbKtmX5Nd5kpl6asG8oggMZAJdBh2zDKzjHAuDFAYKR6whqbkVU7EQ+vm0h7Vn8Udo39W8My3ZA543oK+xgRtMWaQGhOgIvNSJbQz0npv27yAff/ynUY96HEdmWOsepUR1hSs3CcqgjDub+RFH7ghMKu1PhfDui/RF2FSBtMlcKvP8IgUAjfwXtWSFDbVUIa/Hvlq2V7C3MWlf0Lt6rkJYXXID7ZUegBMWC4RLgZSc+HiXg48vasBNtlZH0gx9/ngzrz5ibu3nDJGyp3FO26s2Kx4qsaUljuBsAcAv7tJas6HnnnUfp0hra8uxIw2QftSE6GVdeeSUKx1em3Tt2pi4C3DJLMmXZYCiWziAOY9Bvb+iZifTFj12Snvr4x4IjF9O7Xv+mGKdOHJUXvvJPWTk4OQRoJgE9Lfdg7k8nUamVWT6tnOA/4zoDdwAlgnwXXvjytHpoVW4l5Fxlc5ienkx/+rpXp2F617/sxS8DpHfjSPXwvBEMVirRnrpBGEB0qC9AW37RBRcw/wDy7h0cZ5rr7yEiqj/RxphPYdiAwwShsUlcp+r3bhQdHG9ogOwxY+J90Sy7n0so8N/6Ddm24zv47yX7XWRqY9plMFv++JboMR5B0Vu3ICtB7tJhlwBwPn4W6ssibCVjR+itT1RlsXd20p2DgFCF8W7nHswSzPf1LsuIGINZAv09/dC2UcHv5Fr7zVZzYXOUrTnLW4BV9/VQBGddT89PpPV9a9OEmXVsjwC6AnMsWmYBZofxA+sEG2YJLlSxSSOwBck+RElG1JcTlJglQ99PLbVtGPvwFad4T1evyQZYb9DFu5mXC4z3Coy/lKmO4C4PAwi/7HEUAP/y8Tn66q/3CNwdANjA16ZtF8OGWY+pwx7jGHZQdqWNncf/kTWYk4P4EXRiKD1RsdpdBcBV1rGYUu0GxQa1H319fWHbLUkRp3XCEi5LXN7//v+dzj333NxFAJu2EBpLd54RcpsAWGMU2YiiRYKtjjrgkeY6G2pfenAII6NKmw42yAaAVxGsbihAo+M4dwFcBVQqA1sTI5RdAAD/Y3rYQx+cI+eF4nIGwIIt976cDvr2N65I557zTDZcat/c8DHE8/IvpY7x2S7O5WTaI9zznvcMKpKDaM3SPqLWClw4gPbsu/e97x0RT5Udd+zYQZ+967nBAEWAyUoALN7RAWyLYjj8d+u+zGJZi8PnE2qsb//S5enfJ+bS+EJfmt2HM4/TtUBf2QQdtJ22SM1xHMpps4JsotKgw0cKZJ17k0oZlh6mXLANhqWGAjqsX7XWVq+sRd1kExDXpM/tzCAbwnpbhhCl7htN480daRyRmPmFsUzp1FGrrk2ru49FEGtL6p+iJm4X33kjm88utn6yIpVZnOl56zX5TkCCoLE5W097b/p52oYwSFuzL7LDbpAC4HbStC0nOAMSOUz7oODwtAmsOMcaP1JnaYwct0qH2mRkiNx4/4prVGQmp5s50RCh4VA6yf648TvIscNlBy8D4bJ7cH49pkjB/gtqdWShstMqvVHqZSkO5aZuMCU7+LlG2FZT1WHmMGNZGWoP2i97d6rg582QZT80OpkG22hvdeXudOZCLV30jCeltFZFHfjt9GBNiJjY9sY+z4QEOJnVXMsmqPkXpJFRqNBzUOlmoAITCeiMmi0AU2OKJEOmfka0OgCwWSMFw3IIoqR+rSBA3wwALwljldndmJXFgo8IeOkeZKewzKDnp42UZ+CblVgdnZyJjgCMomfMwUXpyNxLKeJtZGOrA9TLEXxRpXzO7A6tuXro0zqHAJtGr4ITVKvSx5MjVRQPGz2AYRxPV9MO5H6nPTTtoVZ653QtrdmwPk2rtK0LhacSyssGUXA0W8zthR7Wey9Z+EGcadtt2XaH73XpOWUUIteBroRgUQa4AXaZN1lYh9uA+Fy79eA+H0q+RSYyrtF5l2uBBb0RfIr61pyJjCBeBMIIQGn4mVe9jENtdG+qbr86ffTtrwNU7YsMcGSnHcnIPsDckNpt0CXUvOOm3OGHn++gxlyHfuqgojlQ8fGeBwd6IvtiKQJRGJxuMittG2l/dA5gdEvq6dyYRg5NpvUbTySL1Z/mCdY1pNTbD5r+3YkfyxXqjHkFdXTtS4UAm/3HY80SkDCrbxa7GSJhBN9ce0ess7L8INe1M27Mf+vx7REd4n7WddJ6SDp0gGIBcHChGV8/U9D3c926tdlmMP0+k032HGcPIeiyMGjbN+bdPXn+XgSkhnamnfPfShMLV3Ksm7CrN2AviFBZtxB1vD1poPe4NLGrLfXd/xxM8r3TcOc9Uu/8YOrhbVVp+QAZ11Udu2XgtBraB/wr7JEsAoMmMRRhi3KPYK/PQBsvkP01A2w9sVlgy1sgOcSP/b6bisBxzVWVpKNFkteYyxVi9sbfec47QbL4VUFfjqJ2n7fWFdvSMZ5Gxq9M3//eZWTuR7DDB1If88K9TIpxXscR1YmP5exXZjqUvJs7PPniAzKiCAqQ8XzOc56T7LN7+eWXIzL187iOBz3oQaHj8YMf/CBd/rXLo42P2fTyfsr0qgE6FwE5c9OH0moyyR9477vY9+pp/apBAtD01NYPGB1Pzzj/fGxMbxrDsdHuDBIcmyZoXsMuRmlF8Wgv2UNuOe4E1vFaU8veO8VnOxTdI3Ircdx9or9rLVldgkaAuhkZZpR3LDKuI9N0rmBe96NwPUvZ1YbVQ+nlL34RW2uLLYsAEUDvDW96Iw4e34LxG4PF4u0d6tqI1gbrBtr0eJ3j9aMCTVCqwhg1yX5WOgnU8F8/fsAk/k2p4h/3xREtghuZ5VU8wnn0Li6D3XBx+HFbNCN8e2zIkWCuzC6XGV8XXQbCubVa2Bd8shla/LXZrJ0506EuACGFOkGCPoL7k5N705ohstqsLVtVGh5twILpZpw7BP6WLQhizc6Q4fca/uqNb4UhQKMyqNz6M/pdL7ngxam31k+mfYRjdKY1nWvTKKDalHrDbDuO7WI3ddJc9YQZfIJ1BmFtQaeDOzXFwrWlH/oUlsrpQ87TWrCTYGtbRNgLbYcIRLL+oubI9ZfXwe19HM0A396ROvq+X4cRuKsAeMcNmQJ9JACuAXRNlgiAl9mxtwyAb26Xbv/IyWES6Fo+2yIwuvGYrWkP+KwCrvv4xz8a+5BBRxmmBmb37t2bnve85xXPzxZ90n+FANiIn7QXAaCZ04c85CHplFNOSV/96lep/+1Pz3v+s2MDjV6t1NPoILpZTUNl+dkvrklvu+gdMRrhcLNx6eAZMf7ohz6YznrYg8IxDZEgKdAC4Uj5ucFnAPyvl38HEaxcAxy0r6jNIRPFb6Pr96D1yllnPSxuouBWsDtK2yZBsEqPDtqZZ56ZjjvuuHiP0Vubz3/961+HmjNBNoHMp9HZSPNjUFcA4ABktg7BkbRWil5PqDNvTC+8+G/TIX7vJfuXUFxetLfsKB9EDbo1wnWMMS2hQteQuFXEyZY+0jGDRhBhYhxna4IZk2jjgOMvFbQFvm4CfAVu0eNW0SKovPPdnBuCWBWSP6119TTdMZIOLOxkg97PBMA5Z0MBubApbUira8ekNWkjjiCOE1ngxnboWqgVVycBCfbBxaGzXY+0ZLNN+3YiXrRpq6lSjqMjbE0SW2vcgtz7MjKzKsoWdCfvUQXaZNQVCuB1vENkh78FwibheDpTAfNPBsGxx2WF5AKoqKxdbv7lQsrjlBdRTO0VSZSSlmkLnhA/ioyTvwXDtnXK9cRBpXeuRb9lzlUAQM2pvYFrgx1pcD3OG1n1yj1SuuHgvnTiatRl9zXT3zzqd6BTTlLX/kPoerT/gBpPnCEN8D0m14h1kD3ekur7Qc70YT7jzGcAWE6Egk9mkwHQ/zAR3WiyaAFa2enNADjXq3txIo1S/KpIIZQ249Y8ocOsTLngDRSspEg6zMXABfDlHusPmfUts0Z6LMV5RLBBIKJ3Lj3YmkwzwNCiqzh+zsdVzLmDUHOrgNVKJ9E5wKoZXRkCFSL2WwGOfdA43/B8yhQ8LcrunvrqdzCPT0rX7ZpJXfLNI1OV25LoNFuTCq6LuZ5Q6q4AsFcCYLPPMQdY7kGldQIVmcUQMOJF6XyC/zq0VLO+WXk7A6+YZyoiO7f4vDV9MYmK1l7Rh5b1V+XvhgI4vE+3ULZGH3TwxYM70kmkNv/n85+VKnM40lKgiyE3OBYAOOS+Oc5dAMDe8ob0Qk6+i7WeWgcI2kEDJlliq3XMa1Q5dNW2oE5LX/WB09IDzjyX6xvG4V+Vpuhh3epaH7oEdQEw69Pa7i50GSoocAuCpbU3+B0idvEj6uOLFcOyNhMevD5u+O3BrOCnALzW3WsrMjBU9RtRN2thbUsWAFhxPRe7NcEeI9MUI5sVQ+7izwOX67OzEyvDJ4BisAugMXGOc5QppOOYBvfj9eNn003t30s7xr/JYiIjOn0t0Zf9gE+cZHnLZG+7YbzQrSp1n/k7BGxOTat670N18ObUxwJto82Zm6mcd1ztmJZM3Si9cOlZ+x2tabQrZXZbgF9cN4MZPd0rAmAz4JpX7glLOtSmAwDzE3XFqiAzDhHoCmEsl3gGP/F3kfXNqzLTwMtsHyEKDg64qhHs6NidvviF93D/Rtgv9pOszNk7IUkcK0pFSiMhDMmOf/SoLoBx+ert/621aKbVa1bRm/YZ6QBlTJ/73OdC8NKHrYWe/DvnoPB+U/rMZz4b92zO7Hq0QrKdlDTbLgIyXZQbtaf9h3amr33lC+ns33kCQDkLS03S9nDt8Ia0jz68HYpmuX+ruYEvMU8A1v23bJVXnncG9XHVMVad1Pn6XkOxvRwj+i0zr2rQ5kbRrOjrg9o8PY5NmGW+dxFU4th1AB1jODc5mgbxTxpkG1dxnD4FtABXb3rNa9jnYFlQjjGBr9INoH3rX16cDk1MMSZkIPj2BrZqlkkCtw16em+a55osoapT6uIG1825hDig01wfInwYX/J3DpDlB/tlZLUzAM5lMDFRlrLCt+ee5U9k4BxT4cj63pgjRZDEb+VNEeQjE2vRf1cNQS76EhssmAfkDpFB6cLOtRE46CM7PjnDPeK/t1/0dlgns5Hk6ODzPYDdhYnJ9NrXvSZd/Lb/SZun/en1f/mGWFfA1PSG17xeffawCW9981vSK171mjSBnyX1fJGERRV/8Lkv+yPDLQBg1rpBSGjOs4ocElmM4MYsNGn2nDlYHk0cXtmD85QbyBrLwZ68DqJkCnupU+64tpeBoBXxhl82lkcB8O2ZaUff8+syAncnALYGeJkCncsQ5sEAZoDDQSgywNov7VvsZ3eB/pxNox1Fskq+2MwE6yD6CCYuyxZxEegKLarx9IV/+mp67KMfnds4ujvCJFtKCN2Jm3a7MsCqE5qWFmDaHkCq1FU/+Pe0+bhtactWHDCi7UviPtYHWbsGdWgSMYgbtu8MMZqI5K4AwB+79JL0nx/x0NjUrP3Ng1kgnRUA+PKvfTMywAr8SL8SmZmVdhPWlz/33LPTujWro3+fmV0zvYL0b37zm+nLX/5yesADHkDT+funa665JtnT8MQiW/ytb30rfff7V3A4aF0FAI6BPgIAK+ZTh3urY+kNSatWp7/40tfSj9ldxlRnxQlrVwQLp6tBFrhNKu0oDt4k4ATnUIqmjpV+2yJOqufcrsAQKClqHKVQAiBbOLvWSS4UvWxzyxr8VAO3QRVlfFbjoW7ie9Y00kFoc/vruzi3g2SC2ZBpiyE1sLuyJq3u2JxWNdamLqjPc/iOVc6xRjITPyu1UKuu4s1H3SDO9+6bbkibNx7DRkMNIhli3UXP1dqbQu416Ki5tQpbXgBj2zrhnCmkw7nb91UAHMkKhYYEU/6I+7ylBRAuQXAOCODE8LvDDa7wE3LwP+9kMgbit5lyawdXbnB81M9H3WdQqrMz1qCuKDvmHMXrswZKhWO+QPXjWh+CT9GWhwj+IPJGZNVbW2fSMffsTwdu3Js++YLngYZvoIXwQXx1BGm45F/s+ou0doC4NXO/jtL28LY3xzFS5WQSUpvJGP6ndPp9Hs0CpY0HnHCVeV0vpRpspoE6aA5I6cxyRhY0Yzyihn0lx23pQkvnqVzVK6JcK7K+pbp2eYhlh7lwuXX6ozWOIHgZCJc1VJXIkLGmcNpyNpj3wOpo7yewQ+awZ0h6MpmRdUEcgEk6wpycT1uPQ4F8bF+6+NxzeJKJ1cHEt6axdyMlAEPpuRd+IB2cHkpji924+fby5R54D7kh1pLbxcX5XaMXbBUAHJRrAfgA5+3cZ7hC/yY8Pm94/hUMgCgpyHWqirsJ0GQahBJ3AX5DrEvRPGmHJUXVYFPg//zb1mSl+Ixr0ZKAKsGu1sjOdCz87ve98Dk4h1D8yHyUQ26rK+/bgjW15f27nc7XkfbZW91LVqRRHwXczpAFnEg37HspYjr7I4DY2XFS2rDm9bEW52c3ceInMA7Hp9948FPAEWupze9Eh4AsSX8v9nmAbA/qtGR8Osh6RTsrpxufFbwroh1iaKyreJ6fUFL3mouxNcYXgnMGqRRzo5snYvEAACAASURBVAXQInTGLEaXga8AObjDZjgNBoRdXl6jUpq8ZdZMZi2APG9LdkJAQlkkWnzPh/vcDghuEqCqr2+m3vtW0sAZmNXBn6erR/81zS5uR8n5WupwdwKA95NbgpKl+ngn4nQE9rrv+7jUPnhq6h+ifU/l+LRqlLUHCLZ7QTsABmJG9OWmEiJ+Oz2s2VW53b9DbM3T9Jr9N0GQqAcH6NvKLgsa8rqYxx8BsNlfwLCU9RZAOJTp4zilO5KBTtitQgF7CbvG9xczQYX21gRjeDD1cM+//MW/414D+ClmbsI9t/OTGXPfHsGqJWdDe5IZSncVAHfyJQaBpJV5j/7PFz6XDtGuRxVkAfDvPOnsaIUkAA4dEK5d+6Ytidp7suO9ZHan58a5ho70/kv+Pj3tGU+Fqg8Y7etNvWZSyQRXqRltQLutkC1s4vAYUO+ArtwQ5CwBuWzzlujAXG+DoHqLG9NFxtBg8QzRoehbrp13UF0c3jjqxnoR7ZpGyJB+ZjB+hkKIsN1IEhQs4lowAAiWESzuYs52AsQFd3MwdVpM+ve88+I0M4boVgTrqulVf/HGNEbmmRwwwaRh9voGpVBuWFVKvuiKcQjWiwrrQUYr63RLFlMGwrnPdxF8yzM+3/jiPtryT/BvzfDtefg2x6b87UQqwXfDBEPQDQqwWNTwt6ip6yPD4rOd7NEHUVQfGoS1RIConfswCPVhiDW7gKNy0esvitroOebt//gz7RDMpkhsNNK6/tXpDa97Hdou04DfN2HbVZxTRJB7w/cOsI+89pWvjvPppi3Uc1/yR6m7rz8dQs36zW94M8G8oQikv+DFL2SP6Er75ia5X31UwHTCwBqhDRVtoghStBNUsLylm/utkKptpPJ8WN7/sk7MckBoaTxuxyDenkz77TjM0bccHYH/ECPwqwTA7tMmgIJtcQsAeCUr6c4PRmYj+qiRGDHoZk/6NlmG/B3MTv0s9U1436WXXhr93ktcEPvACttwR8/jNgHwyhrgoAFzQt2A4ayIWIG/Pc4GyIZY0JWkIRopVf6/ruOJ6VW8KgANxrJiSxaM7sc/eml65H85K+pMl4qpC/ATOxvow8/+01e+HhlgDXvDGj+AmINiG4IqG+HvPePpacfOm9I3vvGNOCd79T35yU+OqPUXv/hF2jE9Kp100knpsssuS9f94ufpnvc+LT2aCIL9/L5MNKFuX1M2gJaRUCPT4SNmCnSwds2ucs7dbHq2XEjUIb34s59PP1UEotqHMjDvJwPcGCFSMgIAGMFh4e/WuPQ5DpC74GQALI3TTcNEthlgnKMKfScFwLZCavCzABAWDJt9w78VfyMSwftDMAthlw28d0sljVE7N9J+ABr2DWm2CRXalGsoCHWlPuhHw2RIBpqrUwu/UZ+qm58OdLNa1CpXdegYwwY12ztvuJEM8DF8ORRoWzgZylAMpti8l7K4OrqxqbuBS2m1Ppg/OHdP0r7GkREWAAtcCsGh7Agsg2CdzRK8Gj1v5/rLnqEF+y17pYXDUC6OZZXo7FhGDWJQLYt6xTJLJa6MsVasJovvWIcbtGiot+U5q2JdIfvYu4lekEPzad3a7vR3L3l26ppC8GX6h0TJG2nPgTenQ7NfwYE4mLpxxFLXcQCtM9Kmk16X9nOPu/sflGZH1qZHPPj3uPY1OPQ4e1ByuxAyiiyFtXLh79hCRm9WATKBCA40bXWcbxXbshwJoIro2uGL+RZoHpEFzc/fzIcqxHOyarSZt5wRLqmTITHDh8jdxPMLGBjr2aLTjC2TAMGC1BqBAmu9+1HT7iaZ2zVkXen+dHDs6vS1v7wAYEB0Ze5G0pUpfeV7n06PvM8TcUDhS0/dK73wTR9L186SWQC2NMwgWlogk0MQXNCRq/TArvXj0MJ6MCNcsajYIBB/R4/iiBkUQYSiHUkAFcYsNHKDlkuwQ7G1ADsExnzdjjWC4qBQZmG2aDtSOKb26DSmYybBORbUde8Dr3fPjaS1k/vT+171YtLfOwBLtkvJ2Sh7y2qQG6FZUJzXHbW6xftDvI+6yU3Q8ccmRtL23a8kW3I5iRPq+82oLB6PyTwL5/BCqIGrWN5npMWRofSbT3pB2o+dWcO63XTyJuZhDRpRHpNcbpF/a3NC6bj4MeZU/jQUp3LzAMA4h2RUeI/svWxW1LZBAYKloGsTi57LZk/145dYGwTyytZc3t3y+dzObFnEKeZnBGLibsYIGPAkp8w1YzCg/M4NQYc/mTZUDySQtPVAuqHxw7R39qcE+ADAM9sBG7sAMtOUaSPEQw+tOQJ8vac9lrl3b8oaTk9DVYQAxwbRPBAAs/aZH8ZHBPi9zg2+s2ntthm9yNxx7u5cBrddriWF/jAAzDUJdovsrwB4MSjQzAfGbnEi9wEvVcidI+UYCOzM4mYWS84Ulqs4AxduEBGIheYeGAB70z9/9b0ENnaxR45y/uPscblYIgPgDKry4+4DwEbfFb1yz1Tg6Wtf+1ravWcnvW0HaGu2NT36UY9N3/ve9wgmfyWUkF175TlUWUDWVYemBkGiRfbJS1GBPveZT81lB9pMo1gGAVyLHF8qbd3ettF1wcFyw4gL9H+Hr6TYg5iflmDxkqJIyvhHNway1D3s9QpYuY+RsmSN9AVFWu2PDkS86rO0XZQCPAWVnLVvptHSgmE+p1Kz5Q8d+B89BqShbVekWnMGb3ndG4KC+4rXvpb5CdWX8+oZ2JB2TYzSTYBSGQAznLCYz6EjUvQ4Xjp5wVnxR7Bryis7MlsSny0Es2JmuKllhklZanFbXS7Uk8jZZzK9EaQOegeHyvasj3FokIVvzI/jEyjYOIENmE5D1E3PIh727jddBC28yhjQFYA1f8GrLkzjRMDaUAbfOW6wk+4fKGzPoJo91K2CNhlavqsDED1PSZv06G5Labg3a9BFWSDbPE3O3Hri/ZMH0yoCcwbFWtHGaja9+53vTs/94xfg3+RuHjXmRReZ4lEy0gODm1HrBphDM5+L9pG57eZyTfNyUDjCCoVvsXLv+2W11N6HowD48CV29K9f7xG4OwBw2woKNMWNoQJdRQAmRLCkQEe5Qd7DqjDGYt8sk5V3mn2UDykjUAr0OEHXHBRVIyAr87t3GqhrGsxWuBW89/73vz8985mUxOqvRm942wHe+cdtAuCy71/ZD9iCZb/cR4OTe/Qjz6KH7HFQogEKRO3OPvvsiPz99KpfpM9/6UtspgeiPi0+IwCWNoiBveyjH06PfNRDMy9taRBLA5cddR2lL3zxn5G9fjoDTiZKJ4wMs85NV/T+a0v3OOVE+OPj6brrrguhq23btqXHPvaxafv27elLfP8Tn/jEyF5/9KMfhfI8no455pj0sIc9LNLtl33qs4g0ZFqeqCkD4LyhBXAX2xFZnkXwIZq8UteUjjsx/bd3/M+0D+fgEPVvPWR7q1KgqXVcPIQ7NYKjM4ZDNMoxLIFWJVXnCl+gYeshNjcj+zGEOAZRwxIcPY5hSyQozy1+FgEBtgkRX7KHsenTdgIq9DyqxgsbUaBcz0Y/OA3jlHrg+m6OL6XW5AxfhlJmL5m4gfZ1aWCGtiG7EAG7Ccce8ejKfq6TtIgOr5vV7usBwBu3cY6IT6h6yrWrDq3bJYirWlfKeWZN3nynfKXFwrDOtmUE3tZNKswW4FcgLBZ3L459OLiGouDsGCxl5BxnapN1sCO7Fy8a1ba9lf4R86bIAMsiyLTJZcpv9Kc1y6cDgvNqy6kK6S6psWayzGDp6AfgjvYbZr/0QnOdeTupnfnxnWnDep2jsfTpj72NaPZOaHY/Sj+88kL6X/8Y5/B6REHGoGXhYFXpHYkA1lTrt9KpD7wYAbGtAIPT02Mf8Qd8vYXGQ2zgbOqdfZHtF+BI8VYYJauKF0qgqp0DgL1IM1HLm3KZIYiByDZnKSpwS4s8g4wyPblULxxvLVztJRXZona2oE5mBU2yIMF91smwLRJGhZtB6XoIYJnd70GcQIxsRrGjn0DQ0FQaXIcaKm25/ualtDuZ/ml695fekWbWHUj7xnenLX0npu6RrenZD/gLUB0Uyr96XzoEQc4eu4sEXhSGE3a3mCTeg4r15NJ0CfA0UERuXwUFm77N9gwOkTUTXQxdzoPlus2inD67jABglZij1lxRIlOdkbHkxzkFog+2gY5mYbechaF0bC2wrUxBix1MZp0n9QX6Ggi8QLf9h5fBCEAQqx0A7Gecp1FLKm9Fens4tLcQmLid9rhiCxXPgTW8fcerGYtvkDHbkfbsviZt3LSOukTuS/W3qIX9rXT8qRcAaimQ7T4+/eGb/p7gxGoCcLyMzpi3jxapaQo7BJ4mIMFz9rGNkgd+y7T1OYNDrBGFfazjrXPd5FPlRwSAC5XlyGJac+37ob0LcrjMUNfNS6eYrxmwGDi09jXArmZUerPiZLF+OVahyh2BsMj+5jvp+IcDq9qxYmTqRwwQENhUT92nk8E+rZnGhvekG2avJPl6HVnga7Cl1zOTxlJj7GAA2KmxSuo77bdTa/A+qX3Nf0oDlePS5nFYMJPuEW6eWjHOnGvpE2syj+YJuBiE9PPOj6YlLl6J21DJMLCemfkqBXrRGmACg5aPOJ4BgKWoQwW213uLspdKwTbQxoR4X4xTBtjR0zb+7f7n3lesWecIg1xRY6G5DxoxFOjP/w1Zuj2MiQyUWc4994jOPwVDKufXlzQq7loGmHHpZUQP7E3bTjo5SokEiZYI+ZAtdZDadAHwz39+TQBPAXDuDY0zxD2scu8USlIVucm4fvAjl6Snnf1kbIZ0DgacNnjd9twFhNq+aH6GDC73vEcdEQ4msdmYUoGCD185XLOZaIWQOvAtbJfXkForKPZc6FkvFXlo7QbmPhRo5rVAziCNpRM93QQkoUYbjPd2K2g5RRC7SelG5/p1tNoiC6lWBRljM8XdlERUYLP12woJVtV73nYxPahH0lsvehuClxMBMOuAyP2AwHZ8DTdms5X5oT3l/xFAZw2Uzwb+LWzEEcHK3FmszB7fPgCcA56F3Yma39I5Nbxj0sD1hc3L1BkmKmOHen8/IH8ebYN1qDT2AET//GUvSZu3HIcPU0u//5IXpkGEMqaY2BWj7jBI9lO/20Ft8CS1wZ04o72M4QTCVNE5g3W9wMXW2RP7EIicJiu8huDGoZGDafNmAgX78EdwegbWkimH+t5ifmzgXrRRd/0Pf/feNHpI1tocgWKANwGpKYIRL3/Nm9IUzvUMUddF9k+qgWHdQYnmszkMZDlAVraO2eI6cr9yGeta3IrNPRIQHwXAt3NzOvq2X4sRuKsA+KYjaoDvKAA+ImR5h8cs/P4iA2wprXuLfoPYbo4gZ5V9JMRttXrsr+K4pzzlKWyl7J0AZvvL35XHbQJgUbiUJ7/MNkhNo6YYRE/yPqfdKz3uMY9I4/QB/ta//ktQjQdpJbMdxciT73HPdOVVV6fPkC1tuPHfAgB+zKMfWnZsydewcjQLi/bpz381PQUArAcegMf+pjhvnVKgTbCi9jk0RJSRCMH97ne/dPrppwfQtUZ5BON7zjnnBHX5kksuifNfvXp1esITnhCg+K/f8U6AJ+nW+K4MgDsY0DCusYmIq/Aagw7M77V4m9Qd/R7g/RqiyC1avXTZC5aMQ/0gzsoBFZcBiqNsQtDwWjwvVU4HLGi/OFUacJ2G6G3FDVWQIvY0NijbIi0ihrVIRqxlS0Gcf8pvonSxQ9EpwtOTfSg2It7U3EyEhvrMme6xdABBrIX6OBs07Xz0fsVaZIx6KrRHqqKOuhtHcQeRFtl1u9laAOYNqI2N6dm067rt6dhNxwEienEyoXu51QStSw/W83Xi+W8zmPkWCe5Mq1hHqfMafT3NaEdGmHtNOyJFlaSxSkGO3seB/4TOhTMX9EAmsHV2SwCYf5gl13EOZ7KY2gLwwNBSeA8HwTmrYgic9+rg81uH3cy7lE59hZx1xrnGyWma+VZB1+wsSL8XENBbQ5ileU36ytfeDX30Bl69Crr/i3CUL2debec8xoFsiHYgDNBCHn6u7cGpZ9OHCQDQO3n0hPSohz4LoZQ+BOHWU/PGxt09ELXI3udWqTYeNOhMNTbruEj7Dk9O8abc+zWW+PLvssbilwJgr+3wrf8wEBwoPzvMeZKFDEt8h2PpfwZ82kGZLSZbEwdPwbMFa6zinhkBoh4YR6QDeiMstejb2jkwkugGlv7qhY9jPfwsXfz1d6Q9g9fjJO5NmzuOTQN7N6UX3esVfMt901Pf8YG0D37z3CwOPIq6NRyuCj1vkdbiO60J5isEocybhU7AwhBgwxZJtGVSuCkE4axXhWWQwVWej97zyAoBVqKm06ylrWwUeTOTZ89rabiCIOdGALRcNxJAxWNZhoAfO43TaxYi7AlBvUFyGCciC/2O5z6TBccCJ7sVn+e7VRF2FA2kBCi5iwC4E7syX9+DztpzAWj/QnnCTr5HFMsD+fKZ5ilpfP4BadNW6ImrAMAzfell74eBsp0SEwTbZlGodiBUXp2jHlLgG60KrM0lU+lvgZztfQRqFXsNh8qzgmmI60lxMrvIugvBQ5zKmsJYzpeQV8/rq8xe+jvGz7FlwSmWp+0MAMxHzMr7iKxwEXTI1Y9l9l1j6m3IlHxpytYC1nCQ26nRn6Huvv3EVur9DSj4x9fTNYtXp7HKDSjfX22DczppHSLYuCv1AEwp7yT5+7i0MHyf1OKnr/2YtHViiKCf2guIs0HXVUXZaoMe68O5Z7Momis+2FGUgUR7F8+3YBVkOr09hHlSBf8pdgLq+6uA3QgiKIIFAG5QF9+aZi5M8bMSADu2Xp6sD0dGQS2DTXF87dpyxtz13oY9aKNuprdzX/r8x/4SpWVEsCht6aGmdnpuLJSGbw0ARzAizn45M1YYkNv9q1kITLlHbt68ERB8Vjr22GOiDtj98xu0RZICHUw01ozB5yg/IhBtmwoZXEFdw9jWcGA+9JEPR4R+DlBU7e6P6zU4ZRCwRcawm4ByG/PM4Ll7Rt1WOIUJO7I+0wVnZ4la4W9YZ23riwXot7XegcwCsrdzRICoZe4fTGOHRlIPwTXnbBM70UG9q0Zmhg14FqepybnaG3uBjGa1n0AlIBgB+qyWHLs+HBX2vX5XNkDxHW+GCo1GxAAF+e5z/+PPXgIJbH3aD6Cf8cbQhcGM6M3qcYuVs3wjMkCOqV/81ndrFIEgn/9lTOgjPxvHiaPlPTr+7TwrZ0ME53jNUg18JIH+EHP9z1/2QqqpGmnDwGD6wxe/GE0L+j0PbULzYixE8bT1B6EtSylvhf0XpbuJKtOAoBV7qCDYjI11ulOTlGpQSxz1egyDQZB2mFbNHPEPP6eT+zBg/0fEuJgpgG1qp0O8w0U2m97ylrdSUtKVnv+SV1De30f+mMAKc2fczD1zyi+PeR61GIVN0g7pn8nqyR7ALT6OAuDbbQqOvvHXcAT+3wFgnX/sg10nYkVqgJaZLnd26GqWyxLg7AGP6VfMwVZRZFVfTMwYvdjBdmaC3T8/+clPRh/gOgE0MWluA3rnH7cJgMuTEAQLIN38cgQ4RR/fhz/sgekjH/4Qqpw96TGPeUz67ne/m370k6vSWQ9/BCqlm9PFf/O/AgBHJpma08hoYigv/eA/pMf8l4eHAxzGK0BWYcb8pd1lEL74z/+Sngzix5XJrVG4YDfUDvvNsXnMIJ6weu3qtH79+nTf+943nXbaaWHMP/3pT8dvKdDSot/73vdSUzKVTiCq/YhHPCLO//0fvCQEZDL7CmAoIJWmKVCRai2uyj13UucqKD9aUyLm53zk0vQLwHDHug2pGyesU8rdKFnGAziQh7gpZIGb+M2LPG/tmM5nqIuG/SbCgWPZbvbP1k1mQaVFB7+yAMFSoVWFxvnv7gWAcI8Fwov8PUMGY56aycYathKAcPcWEm182XTzUJqmGHmcDEmzlfvttdWG06r29Wndwoa0bhJP/0bO8waixpxzO30t50em0t7rr0snbDkJxUXOm8ndjsCMU2qeHokdbohGqHEyGlxDyUzOStYKlhnBN5PmTwa/UlsV9TILLID3t2Ahkowy6NmQSxCcgRnf654WGRj+p4iV46O4kNOgCHCHUmgB4spFXz4VbTN0PM1UlWC6EPOJbkCCJjMX/Bb4RnsLN1UzVTjCi3N7ocBuT9/4l3dDO78S5/lKivFfxge/ytwAEKNy1tcOvQvKY2VhiGzVoxAtew/351REn45Lj37sC5iHvSzizWlyigxn4YAF3DQTXCoYe/t16kLEw80/O8TLMawYmTAs+fdyRGipz+gRa/2XR7TLzEPBclgBhMvDGPIwwrMo35mUvZmDoKl6r4SMOHgNQTj0k41biMZ1T3HuO9OWE6vp4tciyNT/k/TOb78jbQcITxPx2dixKXXuWJtefuarGex7p2f942fSdntjM871cetrCV7Rcqu1wPw0OuJ1Wkde1LovML8j+4tat5lgg0JteKid0LJd//MAGw1fF4wD56P1oNoB+9Ka8c81qooTsebsBc53+B6BSNAVl0bb4A2fgequkzVPqxuTVg2zsvMj6R60sHrns38X/4zFopKdAI/vKAFw9AQOiuYyI+GOmmGzGp0EkuZmd6W9h34PVdbvMTbUVDQwHAj2pCnpPfdG/fb+0J0vok3VSSjdDqcHPOk5KNXSsiANc73aq6yCHVC1yDxGpohFp0tcZiCX6MmeqO+LZXxEfX1xEUuO9Iq/j7y+aLkCAC8FzrJzuiIiG1kaP5WzNa7bYJLEHDOvQ/05ZSQN0/zaAVoyta8CUB27kDpP4f0nLabx9RPpQPeOdKjtF2R8f8y93ZMqtE3ZgBO962oUbH/jSWmi9/jUWH3v1Nu2KZ3SWJ0Wd8zQJ7gnTRyERoxDbQCykzlhZ7vJ6HuMTi3MAO9cBOYKG6HdCQgvYWAWeA/IbaBy3kXk0dZ2rWkDpNhsAPD8OI4/wnYV1ZKYHgsKZ2FXch/aHKhxOPTzrVPSNmnRDHaFmSvE+nxTDbtdSzelL3/qr6F+HaQ9zC+gRHPvOPEQvY6gWRwgP5zHXEzcz/KL7ujkO+z9BYA+kqK78j1F9nL5/npP1e+wRlfwyz7KGrnsYx9P/xUGVjeBZdenCu2hto2j04Iuq2J2X383QWpAPzTZGQMORUub5a9bBvSHg0JZF6X7JfDV5jOfCm2FDARvaT6XtbkZNAWdvJypBafbVkm5tU62EB3cy04CpDTawOYjGIX9e+WFF1DuJR0Gs4Avc+Gr3sirq9niq4BD6qABfXXGxPZjTdWlLW3CZ2qn5nURJ88WZQtkwAOUK6gFpTyYK66PFWO98pod0wXA5RCAdYLAviw7H9ZCm+GWFZfr5DJ9ocqc6TTbCx2kj+BCHwytSYT83vOWd4fdnCILe+GrXxOieQ3W0Bxze97OD4JxTYa2vzijJSp/fGMG2qGR4nYQ91YA7/3jt+0p1ZGIMhMnfg4UxlpwjvMF1RhTbDm/9TH4VhgwtLNqTqS3vu0i2FOTZIJfg71HFVbtAUW0sGF9/avSAbLLg5SfTUO1Dl0PaC1Ngtd2aV5pc45SoO+SITj64V+zEbirAFgVaF2YTdveRRuktaw3S8jsmmB7RXy2JQr0LQPgMiB154ZNIV5sFiwf8aF+wSzr29/daKPINvbh3wZZ7Rf8mc9+Nli9pYhwKzbwO/+4TQAc+y1G2BM0yhc1dQJFwNtp9z41PfEJj0lf+D+fS8cdc2w6/vhtoSJp5O4R/+VRiCj0pff87fsCAPt+2yAZZe3AaH70Qx9Ij3zYWQBDVVgDTy1FMbMDjluFQb78O99Kv/PUczHQ2QGu2qcWQNaJFVS9dBBgOk79nOD82GM9h+ND+MrWDdYFl+IeH//4x0Md2gzw4x73uKgh/odLLk11a435vjY2L6lZIXKD2S4BcGcfbUjkFrrBUA+Ztm1N577r4nTNlnXU4Hait0zmTw0qlJ9bB3GyD+KcKBVMaWRTNdKJoo+kfSWj16S1ijkPZ21TbBigtBqDYLQ2WglR+9hUCMiWntTKtKvmGpRUNjYUjetQRlvUSjZgZNfW8D7aJM2QmdvX2J0OLu7mfUwcA6eA2a62obSaVPH6tCV10yeTkuG0SGukGudbpX/rDVf+JJ0MAK7P4FABSgTAnkYD6lrNLJl8f1sNKehVgFGxbjg+bnxujUVrk+i1qrIMG3+ZAY52K7K8yQ63WX9nBMTMaBE9ktwUkzwcxkxdy065zk0GNVlESkSWFYAjE11s1Hn+Z+qhXx0uTOF8ZoB088VRsob130mwpImRyTTcvS996UNkLavfp9/19en6X9AvMn0zDaw6hEro9ph3vdUN0Me3pYmpM9IJv/kW2jmcyTefkp7+jFek6ckexhA1S9S2G2Tc6sxHhVbaGLQA5ubWdfzNgnNiqmdK4ygzmcvA9wgQHIOT3aNbAsG3TekqMnJL3nOZDc7j4hrK9fZQCvkxohZGlTm56P3HwZBWN8far3YtpD4AytCaBeTqU7r4r34feeyfpvde/va0s+MntEidSP3tq9JQ/fj0R7/1cry0Y9L5H/tS2kGmTAwZrcIoGehcQBCHTHlwrY1QGASTMg/wtW3VIqUAbYDf9gHOy+csAaBtkrdVfQEduU4c0ly7yTx2XL3XUcPKm6RCh5gTV4RBj+cFxQH6csAlVGyZKDXaBM0RXeyUzshnSCKlCut9a30i/a+X/Q9qgCmiNwPsbTgCAJs5NYt5Zx8CxyFaTh0a/TlCQTjTja/QhmUHAOi61DO4Ck0B6T+/xbp5VNq84bkkJO+DKNSmdP+HPg3benIawyzV0gDzq1CccyWUIMnbeti/S1Bh5rrgAgikFLxzernGYmAKB7Y4Vj5GIK0oIfCgzmF/CzaqoDkd3GC0aEeLtZlZND6yG5xl5c22cg+sBY5Pq7MwgF3XQPDDva8M0ilgM078SRz1eI57oOyqHAAAIABJREFUak+6uvGztL+2ndfG08yOH6V+znOQYMrOn+5MG884K031HZMWN94nDcI+WHOoPa0mSzu+Y39azxjOkwWXCaDpWYSZMjlokBHejcyL4hrLqooS/2nqm4hgNWaxtWS4ulE6NhNsL+BOgKe08jq2swudiMUJDmwNuuwDaxZlVkivj7QtUxH7lVXJCxsQABghw2jHpEibq2ucVYZmxUffxnrcTd1kHbDDBmJ3BCnaDF0GwMU9vNsBcDmDfwkQvhUArKCg+1Z90jIhREr+8YPp+c99Xihkz04zRjU7QkynfgQEDJzDOYCGPJmO2bw57d13gNueAczNsr9xSrmOu5yXh8/PTDU3s1xmX8tjLLciyvOxzJDKvoqg6gq0WVJoSypyiAMK2vR5vJ9QpiWiJMqgBsI6qgcwm9731+9KB/dPple+kXtGFnWS5ykGQNgPRgP3yWD5LN/XiSDU/JS1UAaDuwh2wKQbhUoMoLVNVAdBx3LNxBUXa7Y8Rds86gi2GLs+tCUUBVsgmz0M+yzUut33sIXtTNoOFvPiPPXPGNs+68ehMb+NXsyD/cPp+X/yJ4w8x+IK6gQj6ga2CZLLVNIHQe8t/K0YIP0s/KCoXCr32uK8aqBdQXCoqvNG2UwNfuahqS2wr+s+xTrgH2UozFmVbQPsEvdc1oPtxwXBhP8YX/YD2Guve+NrsO8GFv4s1F1nCHZ20kWAvD9MCCjw+JAGGWZnUB0lMWD2pM0+8Utz87Yt8W3vl7d9jKPvODoC/1FG4O4AwG7NAuDZBcRIFGu1DzAA2GBjHaZiKK4XhqBmksy9NEpylgOVd3Y8urFpxiCndWawHwMkK7V3C/YEJyscPcFtf8hat63tu9/97vTsZz87ALBBwF95DXAJdsM4K0IjtY0fM8Jr1wynpz3lbOput1C71hPg92c/uyo9nOzv4NAwlNKvp3+/4ocFcMXB1nmVZlwA4LPu/8CIDEYNZwFawmsqGEUwz9Ll3/12etLvns09yZUgFRwlM5JdUKJ1XM4668FpFAr2lVdeGSBYherzzjsvXXvttZEFftrTnhYF1V/5ylfSzp07AyCbqd63bx+CHR/D8SYbJedcMMK51TgXN92GNceCAAsXNcFkoZpEJeh9kM7/4mfSN8lyTrMJra8Opi7ocdKKEzXA7dKgqedO+7kQnH1bIoEMohbYTIGOgQIzsRG78agAzR86aG5iQSXmu+yJ2jSTioNunWKFf0dvT3aQFgC5BQhWsYPEZKqg0DvL3D3IFx9o7SGqO8qGSQN7NrcO3lRrDaXh3mPSKvrXtu9jqPHpO3azwY/OpWu//8N0yhba+ACAU50xrQuAAXHU5UgHM7NkK4JWAYBjf3RTzNVbLATTvFK6C8fYXa8AutYAG61dtOUMzueSOJY7X3HLo044AhDh70Q9Z/QTDbEd7nfMDTMqy3Ok1E8J8mWRiYv6Kym9AdoFRvmY86hgLlGnHfOoKdYRE0jThHtqLq1CRGh638/Sd7/6N2lN9w+oofxuZG72jV6Y9s1cnlYPs8k3of4uIoI1+mBqpy4kQDFIL+bN9Am+b/r9P7uYjXhV2n8TdNYxMuh8/zzOshmyaYRGrGm2V2o4QeFUSAWXWeCcK0yHBiVS7KWje8tA+Mia4OUN/UhjVP5duiFFeD+fRfw/Z9DzCUQkPVqPmaHLZED/NtjURaZBoYIGdYmd3WT8OlBORan2s5e8gdMlKwdt/JJ/+/vUgVDWuQ+lXIF1kfatSxd85BtpX/eatJe6aOsn6wjFNQVtUO3rZNQWERKyJtRrDsVn6tNsWQXiQAiOk2PuV6FEwzwPqrI4aUF2AB+pAQxU+S5biQWFVVVefoI1oJqvIEOBItdbiB7luSSFOsoprL9FbMsxqJgt5eUGVI0eehrfh57IbznnMRxojjmZVaBXAmCzHfnmleNb3Mc79AuQRW3hmo1tkRHbte/Pybj/Ew7tjujXOTe1CSD/sLR5/WuZ2WbM78smtTE99pHPpeykMw2vOQHg7FxyQa0EL8WkEkAtzaliPgkqmGslPG3TUY2l5nV4jAyA493Oj5i2fqZ8fvl9zr1Moc/PGcjLx8pDU0jAZYqi9tSxMtMbANjPmLmmppDfDSK8rW6+f5Dx3kB27DhaMBwLA+b04XQTCuN7aBM0Wz3A1JhMjf37Ute+uTR507500n1PS9M11Mb7t7GOT0q9+1ppM/O3eYh7Ng1NiiCLdcyWIzQBa1PYywa2iDh3BqXGX6Rteu5ircIW2e5JEGyf6Q4FEQHAFCimGgFC64KbtN+qEXhoAsRDcdyWRVHqkzPA7YUIUQDjKOvQOuUAnvoLZoVjD+C1DmSWBmp70if/1jrwEYKQB7FjvMd+twRqg4lURvX8jMcqmEp3XYmzvJ/5Pt/2Y9mexDwRoDdmlnpJf+QDl9AG6cmwh+wVLuDTkWKf85r56IK6DmTgG1DY2mRxFcHOI7+3nHd5feV5uXJ+ZgaD1OrsnAXN3nGK0/NGFr+dyDFezsn8W2DnbwN8dfYmA1nZaBSOXnxTFoerch0tgRgH72OO9LFHVzn3+uKhdMnF76V8YTpN0U7wRX9GwJTrVUdhjEB/z+AaglV0iqDMaO3GLQS5aK/EZmhZwKK0cNkp9Lu19jj0NgqAuRSmKv52rhjw64e2PU/21qt2X5+BhqDAFI2egiwyO3oQEThaHZG1bsHTf/tfQKfHZhsPfO6fvoSFOpgOKXwH42KWuQOxkO+vAEShMBAtnA0Am9es1y3QzSwSkwECZC1GzrpnACxAxr7AZGryhP2UA/y69n3dDLGlKWaIeR65lLy4fDD+AugajvaqTmqICZ54DR01+kmjvfCm178mvf7PXxX6ABU2hnGo9hXOf4w1NgdVqB2NmdhOzRqhY5Lr4H/545YDLIcHQ27rGEdfPzoC/9FG4K4C4F3Xo3NSZICPBMDRBolEV26DlCNhKwHw4T7HnRgZg+Qc06RqJEgBuyZZOyjViDZ5ltwS8BJrljRoVaAVbPQzYd+kSN2Fx21mgAW9Zn9DzdJsZQGAzaDqXA3Ts2k9FGSj2fv2Q0/DWK+i965Umz17D3CCFjUDZHBCQpwCSrGR1U9c+qH0m6edkToRGJFWFgIkRSRPYyXQm8ewfuenV6QnPuNsk5lLALiJ9etgM5Ge+8zznoKD3hnqlWUbJEWuvvOd70QG+Dd/8zejD/CPf/zjaINkm6RTTz012Qbpih/9CPpd5pBrzKtR81oAYAyvRtaWP6EeAw0qDeKFo554/ucvS98Z6IKa15lWd1FDs9CROnm5QmDSlkPtBzD80KHbR9js6AvcNo1zB31OEFCC4LynG2FxXtlOIFzPLPctGzXAAM8RfqaTDNkx3s/z6ESEMFBQjPlBDDVRfprmN5JVAAhPdI6ksfm91L+ZtTZjT88/Tr/WuY4s5+Y0ON+beEuq7OA49Gm94ds/SKduvQeAhO+ZEwQT/eELmrPQ2gQJ0VsVUITiTvgaEc71djM5I6JuBh0noYgGCSbMBAvkrd2s4nTqCyqQJabynMVZpShxIUKcA8/OZamsCvKElK0OqhS3ZUphpkoXIJwP5TLf4gnvo0eSTl8Ea7JicKbFhVsfgl4FAPL8AVTdpI57ULn54t+9ghq8H0GlvIoFN5emGbdd429OozPXpkECEB0NVHdXvQphlp50kLZRaWAbA7spnfjUP6au6Vj64SI6RvVYF6eOODoOSyB6skCIl0HpUnhIHrbCWELMUNqOWijP0QsTHQuEc4uk+HsJEPuuvNF7BWW67fCI9i2B4BUAOD5cOCEl0CmcFmmEUSMb7ZoyCI7fnOksc8GesY0mAJiMbA8ibZuPXYOxuild+r5XAliZTG03MBZQdylFSJPN9JJPfpu5uDFNUlM25trAE6sz7xb2A3dYD/MjRBatUTX7bG1ktNZSTI2rtA82LZgUgusYpnTCMj4DPawHK6ejlZhgVZljgFNZG9w0G6BBVEE0RNB43T62ziN7Bbu2FUsL2mGuAZ43J8Ix2nGsqOLAoW2kjdzALQhhveV8KN6KYJFRWSmCpYjS3aEC7e2oKbzD3OsA5M2R/bh2x0txKm+kxIOs4/zGdPK2t4QoXU/XqWSc+qFknpqe8PjnpAN70RxALr6CMmsmFBbz42bzpnTqvWbn45KLnTNhjn2sjUjRxPzQHgXDYgkA55mXW4+sBMDMGDKiZlhzX8D8WK5D17X3/YJn55VesC689JRChE0dAO7LPHUeC30EBAZx4Ddgi7cSfCG+1HYMAcrNOOpb29NNe36SWlO703EoFLfvnkrfo/Xdb5x1RhoxenIMDYQra1PNblzY3/quvdQ5ribARdAV41O1LhFl89kB7p0aBeW5GtxUxw8qiIKzIVWh6VFFnPkj2I2+6QYxQ1CMazEmqgq05RMGuhjiReZiro3O6y3AgzRQnf4ymCdIk6mgFgHzMKikjGdfdYY+q1enL3zgL2E2IRA0flMaRoXXuidb0hwGgAVv/BiYLIMNdy0SvzKAU86NXwYoVgBgZ5RCWAan2R+7yX7+/fvem/74BX+UJg6NhZLyAhNp44at+AK7EdQbhvKsiBXH59oqZEebRPuXNRCWplCezUUg5fBni5ker+Xq8mwnpcUahC1v7IrrinuR/YuifXdkjt3fFwR2EQDjJloGVQSMgtcQRe0ynwwHVtMAlOWp8QNpbaUX4NaVRmZuIHgxny56y2uxJYAx6cYEXTpQMf7Tl78CUacFSsPWpP3To6xQSmR6BtIYVOhuXteeeu4qUZdrslxBK8GavpfAt8bknEGYa7hrVWSRpUUvEqybp2d9DyJXZnpbvG+A1lKWEelM/skrXxoq1h3YiEOzXFsvZTwkDurqqIQdRCUbAAt5mfXnWJQAWHBaiEmyTiNwEUV5DrXsBsQTtakK2BmoiRZ6OZCfg2K2N8zq8QbbzCwv8GQEJ4rtJ2t14DdMw6wiCTGPhkkPE6FGsNGA9OteeQHjjt1lf3wlfYUrXX24Jl2oM3SmcdcbQlkN9qXoqHEEAD4yiFDOn1sCwUczwre0uo4+9+syAncHAHZpb7yFDLD4ZN4AFzof2ib98I5Qgc7B8FwCdtvBp182lopk1vG5xD36YWXXoTpihzWiYgJfbcA8drMPfan3vOc96Q//8A/TDH9r46qwWO5KEuI2AXBW5Mr9mfwdyluFiIwiGD32sSRSbfR7EKEI625tPzC8YRNGDYKLFDCNplFFDSSG29+XffjD6T7b7oGYSSfRQMBxFB1m62ht3jy1cbMdjfTjm36WnvDMJ4nLQnmw3f6D+r1GArFeZ5x57/TABz4gzk/Rjg0bNkSjdsHv3r17Q+zq8Y9/fFCfpUAr4GA/Y1skTZJCFwBHbUtQVQGtuEZGPBs4VUEJCpIvPxRnt6/B2dywOp31xleng2eelnbiVPUgeNQFR7OHE5QK3YkDZga4fR9bKBng5kEyA9Cgo4YMJ6qNOtLcGimrGocSpNdVXLvPVXSKoQyHAi5ZkcUenCCyYXi/0Pf4HM/rdLQpEMTPbBdNo8m+1bZwL1CJnkR3d7J+MM3Ry9Ss8YzOWaUboDdEFnhNGmpC27YOeOd8uu6r30+nbb4nDC8iwNQBt+hS38m2Ts8ngDCTj3uoAyg9ekklVfwFAA5GgPxm769ZnaIlQ4jtFnXBAnWFMdwNw/+VuQRlK64P4NlSBCYAMc+FOFgcLoNhHnZayFlTJ0ZebwGWi3Unvol/+gGBr8sh8G+uySuDNqH4qrOfDxPnWwUlDRFoGKB+TUcsLVyfLr34fFo8oDJbQ72yfQq6nifBD5+ntWSaHsdx6dtI3J2jbNiWnv3+TwJamumaf8PBm12d+vnppD/0IIXu1m3r3ywQxZ+lnnDBuiYFxpy/4QDniIKR7vLiAgjjHZSZO0VylqjPS8bG9xuMymrZh3H68gq6BZtTOuYlAC5BTV52GbRIOxegOPFyBlgF1TnFa6xjY+GZO5+cmUzdrKOhtbXUt34+9Q9Pp7+76I+YnyCExmT6o098PB0cWJ/24WxVh/g8l0lSNy0AgGHoQ70HP4xQw0VmuFJn7HGUpburBxC9eUmhtxABirZIqwXAOEarOCuCPZFYC0fKdmvU1ymR7rk7J6XlOXw6SNidprYn7p3XJfVZjzcDYKdLiGDx8SmuZ7BvMESTBgboQwt7orbjF+kf33BhtEGqAYAVB4sy/buxD3BYF4IjcmpXreklaEjmtwD5mNbUT3kDJoo1yMSbJ8hY35QedNZ/h/2ykfm5ipYuAMXqcNTtxKPI3Po7ZoBANhZSni/+XukE6oBXo47OwTNrln+XgOowABzTphD9Kt7nMatkR3MNZl575fHzfCoWc3BJfE/JMHCBAylYn/0GvHhlyp69BPLmhvl7HZB+U0fqQJ3dOvA+tAc3bEDtt0qf1uld6S1PptVWO44++g9psJGe89nPpZ/M9tOy6+Q0vguXf5p6dbJhYzvHyfyiPmuQxBpzAip1PqbCeVxO2CPmHvMtos48XwJg95jQ8WGOtuxVq91WBZra4DZKHGwfZZDFVkjahqWgXbH0ghzAANp+p1R58rlMfwYAKzimLQNkD3RCnz10VfrKpW9nIG5M/bAgFH9yvBfc7zxEGEEzyRlYmHn3EUHau+SE3BIAzvf68Mcy8F16XkBp31govtb1qtirHsjZqEDrJ9jntReV4D0H7HNsvS9+goGGbtY0PgJeTSg8sguuCMwtf2sJqI44kRV/luyDw9+xXAZQzvfiWmLjyNNy6WE0LQIK2o6s9B7Azv8w1L3DfWkEttiq9RvS6K4DCG5uinu/yFzoh4Y7O4fdZ1/Wd1CV2j7Cf/2mN3OcrP2waDaYN+jIveSCFyNPkG2oTIE6ADaXnOTLP5L+7Dm6f9Wxc4T7ow54cmIsAqBve/1bY4xVco9ODKyfF7785TFfEq2LmgDsKXQ8qlVKcwi6Nrg22TMdiHjOztFCKkTERKiZyhgt8Iq55PCoh6JdKINhh1Pwzbw7HdWOUEOlCCdxnDw3DfKq46HImxng7CwvhHJ+nq+Od7BBUPv0OFK8B2yBQh1wExHA1SRYmvWxdNFfvpFzJ/PNev7jC/6U+Q5lstbP2CGGxvwLIc4j5v+tZdNX2qcyuHIUAN/66jr6yn/8EfhVAGDbIJnpDQBMt5LGrQDgZf2JOwuCBb2dlA1ORtJUDDeFfVMQS9buNM6P3Xp60V3ytTr1wV/+6j+HiLGZ4m72FxOsv1IAXE6BEvSWIlj+7Ymdcfp/Sv/5Pz+cOhN6t3Gy9nDqR6xAVPOv//qN9InLPhOgUr++06inQlqKZXz0I+nkddvS6voAgMG0j5Yxb1D6U/OEGGc6FtJVe36eHv+MJ6Z5gF5dB8CIrO1ugGlG1xUKud/9To9evzpd1sWY/ZXiXCqIbdmyJQSyVKgW/F5zzTXp6quvDtpWW3hGZmDJBGi0PVe+Y5YNJVRwUVA0MtyDgzRH7dhif1c677IPpe+u6kn7V1O/xg3shObVD0DsBeD2UAplhlWqcWWEc95HFnacLX4cx4layNaszpMh0ayMqUOjwRZ05/q4nOGihCcAoqdnTeQijuAiyrg6b7YfMnNkQU2dIIF1kk3rghEOalvH+SOONd4+kQ7WD5C0gDLoxmPwgmyN3P5hCof72/rSAOf6s499O52x6V7UHZKFga7dJCJrBlgAXDWDYStH+634U4CLrJhqBJpzJ2xctvgp2QHWA7rBx75oXMMNMISweJ4NS5XoAPBBhc7gOO5F9o9DTbasbTeJV9KE3awCABdZkAI2Zlcto+DIL/mGck/MwjbhSkR2OCiOjjHf4ektUttlwGaWDH19YVcaXL89/fPn3oEjuovD4cTUmJ9mP+fppXhoNHWuPTai5akykZ71SSj0ZM9vuJGezFdRvL8fsZydUIZnoafiaMw7hgBhO2U0zCIhJNaGEnIbYLgNCqXoWN8l6NCevUC4pK0WILjN4vgSXJQqZCs3/AD9pYNX5hCWBmSFBb8lAJyFiUpDVoJgHZISBKukKjYyybYgzdNMHTenhWhW9yC03L6ZNLCeWj/aSE1Qg37aQ85Iu0H5u4dhGhw/nCb5/ALX1QMIgekZ66IDADxr3+wxgk7TTAKWmC14ooGHKFgATJSsQSa2uor+sMzx6jBCM+BAsXkWJIchogMpALaOmCEoRdCi7Zj9gaVBYyvM+toeKWqAA9jIMHAecPWoq0u1GejBqYLyqtp6bXJf+q01fenVT/tt7NUYa4b+2w4TX29tmw5cvUglhVjbymG/Q3vmYrShEQzNUA9o4ENmxeCw7UdQukXwZo5aU9WgU/vG9NCznsk4nkh2zUAg7ULIaleUhg9qcXkflx3pw05lKTWWne2yvyihvgxAbuVxeNZkGUibHYssZ6GZkOfOkQDZMS4DZEUGONgFOr4qkAOAmRsu0SnS+zO9sA3cOtaSYdpAixTs2RrE/vo6ARaNG9PfXng+958JNHIDRpbjTrJuVgVNID3vU99Je+YH08EDrPM5BBt3jBIv7GacQCduL/yy13qLoMoie4t9BRexn23aTf7uYJ0iZhtGQZGqsi1SHQBsLXAFqo7Z30XEA6N3MtfdJDscyvNFvW8EVYq5EHg1D8nS8lwJgKOXPZ9rQeHsao6nrdTWv/cVz+aLD0J/h/rMXhrjBCqPOtWgQOeyCsetZuBRgOytvysA2MXk47Dg2q3bj5XOhteqyJV9Gnv7ACSoJn/gA+9Pz/rv58c+rK0w493Z1U9JCIjRtWqDaihtvtDB3K/PqXjuda1EpTefjEulIoe9ZAuhPPeX9oh4vbT5+XfZQzl/hTfG6y0OFBn6vB4y+M2Bogz+UGqAytNLqVfdnsYGhNkHezoH0uTYFH2Th7CDk2B4goITh9IAGcphJtEiNc/mJWpE5Ah9Aub600tf+qLQfBgaHoyAm4yDGi2VpgDNNwPAK4bCedJHi7Am3z8xNo6d6o0ac0VA//iCF3KenSEmRz4dsS3AOscbYwL3Q8EWIMo88tHBvVDdfQFAru9gMHOW91Y439KJXsqmF3Mh+lRH1LnYY4rnl2qstTsqyxnMcm81OBPz30BN/ky5Hy/dhxX3IwKu+E72Ap0lcy6jrwO/ocbi6yL40A61vgL478FfeM0rXsG06UqveNVfIECmU4BID0B/VJaB+gErHkuBhLwtFHPg8N/le2JZHX0cHYFf0xG4KwC4p7Yv7YQCXdYAzxQ1wG0wcgXA7ulzVRJd2LcomzKJST3aMvMo25abB0tv/2C6x83NkEgtVKBN6ogx3T/ECAYODfRFkQvn84EPfCDKWiMxqx4UdmdpDG7/1y698zYzwJGlNFqtYBMOsNTnslfTySefmP7rE3+bk51M1193TQCiPtQ3p9nsZqCnzEG7+f6//yBorDoUXSI3U9uc/Kfo53Rs/6a0arqP7GlIBS9R8Yw4zOP0TuP4XD+5Mz3+vCfiBGvoMgBexKm1g2nUwxRiQkYQu8hKGTG1iNoIgmlyM8BTgN4qNTRyxn0ueubyvs7OHq4p23c3q0ypWgGAAWs9ZL5maAjfzQXMuiGQAX76Jf87XbGeRvEDfJ7jV3FGB9gIBqmfHcKZ7yK7Srkaglj4R/s4JomKBVSi0yRnDACOLALOVFVKuKBCrj1IKKL53Br9eVmgAmEStwGAG7SGsUdw0EMBCAosLdobuBcwBUgODj2ZsjRMRBYW6hggeLRzIo1SqzTfYkNWiExjT6a61q5i8Zq0ptGTdn7iinT/TfdNc4D02VEcKs6xise1MMnmI3Va6qjgVwfQYRNcGKQwwm3PXp/XkeM5QYV0v6Ac65hkxmNQzMy2SYkOxV9rg7lI6eUhZmTmSvAb79HZyyAnNqmVnk/00cy+i3T6OLi1ieX+LLAtAG7pz0VLE94T4LdwTiPhyr+bPDEF1bUFRXKcYEXP2ma61yO5j4OH0rvORwHYjfWQNFrej1owISdScpwcWcKXXPGJ9JXtPyYzuToNQS3vPQTV98fNNHHlRGqnD3Q/XN65afpjwpDIgj89bOYAf7tUWXYF3ok+lrax0dkqipZb1lUVPG9/t4W6Z3HC8b4VaMvnVwJgl/WtoLHlYSy8q3D0rKP1N2dopMPAQWQKHfxMLbGHtzT2BrzPunMIVeh26rHm5wFufP8gWeCJ5o609dTe9LPt30sPeeSDUscxQ+nnZM/n1uAWITo0a89o1l/7DNk8+mP34AtPHGKN7ycYdojvgSEh5d4ssPS+zMQWAHMmzOcZPm97pK5h5iLPySLICrlk5yzFsAa9mAMRm3BYGNbQrgL8lkA4ALB0XdskRRAH4InYlTUmnWQWzORYX9e3MJ6Oo3/ZW557HoJYB1huREGLBFgJgG3bFJmMuwKAsScNVKarPbQA4mJ7cOim6e2zYHsuMjTTOIU9Q+tx+LrQOngac2ErSsircIb70rp1a9JB+uEK3Jwfy/1BD58CpUDMMsDIF+JYZEVyf5aVc1fmA28+nVZ+T5GBLIIz8d64CRlAZKq0yzfTnYP2HP/OtPr8PFgI22dApU6mtt4F6wY7h6ZQ6iLhTVIeVexJaKQjUMHn0itf8kju2470vh+8K90wcW06dujY9OzT/wS7yhu7jk9PevuH0zgq2c0ZgC/BlR7KEeYFrYruCm7VTGBPaTewAm3U3tMtKfYULNor1ex7CYAjoMLlzBGskgZd4yCWQmEuIiioHaT0M2ziUrCtmIMu0by6nGP5foizIuBmMEwdCF6waxyrAlC9J7VNXp8+884/xx5OUx6AEFZvP3sTgRYp0+xVkYELYMZ6/FUA4LiBK9B63B0fywHE/PfyDPG6bDi0GmrMjbuuDTbYpz/3qTQNW8q5ZbYxkoyskXOfjHAbAMYyEPfnVYP0TKfHblVwxyFvGeCunMuHz8zM1s/Zy5VU6Rjr4syXj5kF9MrHMtYWsOVXPIecTS8iXRFQQo0F019dAAAgAElEQVQU0O7PKO2VorWd/Y6x0R3YDKl7frlaA+vWrovsrKUtPQTF56enUjf+hrN8fp4+w5xYg7ZA+iD6UgexK90Er4Kh5ByI785nuMLCx76u+mkPY+n393AuIYRliyF9IezfDH/rQNq5wYDAAOJve/crMEadL0bN8xpcPUwpVJ35zMbDaEgvrBFcmeXcDWIoTFUpSoU8j1IcLLMOfC3fo6Dj8yNdOr9GcDICB+U9zNTymLPFWGbKtHoeef54jGxPsT3UUFvy08l52utZx7fF9ShK2Iaf1o/P2JgfT2sqPenVf/oiSpHoadxTS89/6fP5/u50oH0ozdhHb8W4HQXAKyb70X/+f3oE7n4AjI+FbkaVDVNcUi8ywLcEgDM7NtuBO/uwpe0w2V9b19bpx76Wnu4H6Eu/jlI6O/e4TzYoJSlrfiewZc961rPi3GS0WFv5KwfAAl8NtxtXmQH2BB7ykAelBz/kAekzn/lUuolegUYS5nDaPFkpK9aZzJvZsaUQ/3Yj0dHt5MS/8OFPpC1d69Pw9CA1tALgQryoMI51HMxpCmuvgZb6OACwSeKFsMQ4LoAaCKaxqSzYuB515kn6DnZi1M26mUmsSmHGkbT+S8UwxSccYEGvfzvwkdVW/MbDFjfT61LVeAHDG0ILHKMGSKtB35ohatp2zGYEetrTCR98Z9q7gU0FgaCKGWAKdgdxYtFwSX1kuNoBwJRzpcX9th3iJtL+JY1ZS8amFVRosjcGMgFBcTMLReiYT5yPWNYa0ZpiWGQtGmR/G1ChWwBg++0q6mILl9YwFKkWNYScc5UG9nWoo3OAjnnq5lr0CZ6gScPIDFkTslidKkOyGZFfIBPSl1Yv9qfZf7k+PWDL6QmfP82RWWoAgqtkqOdHZ6MXZrs0P4C9wLmNDGbhhwXlK+5Z8PNyxkR6n/VS8TzXFHTmwic2sVf4wtnp5j8znp1d8l7NDvPmAMf+4BSYCfYzHkMQHV6Bxza7m10Eb0+NVg/xWuE1FJg7O56sD7M57rVlNsa/F6DB1okiz3GBs10AO47RP7AqnXAG+Bbnu9ZxMK1l3nZPoyw+sDXd8PNr0ix08rUbNqY1azelT/zbt1Lvw05OB/vn06GFMer11qWhxtpITrVfR4Lqqv1p8SDUN2iaDaJpihTZa9c6VHE0QbVUsT80YzuDo5RPnpMV0Plj5LzIBueMRRmJL+nS2XnIu36ZvSv+vr0AOD4rANZFWwbAroVWUf+rCmCsZbJts2TApbq10TqjZUF6azCod3MtaKkD2Ie1jXRg+qZ06pmnpMU1zJeTe9KBGgAXGutE+ySqzqbhCAzM9qReLmcUsaLZ3QTD9nF8Ow2R6awCVmp8tw6isgANWB8dHGua+9RG/9bOVYwh66HCGqgwly2JiHYjhW8cgSyDIOLbAMBk+hhzlXilRCvuFnTdqNn0qnmdRRi1JKQIFV+zvnmANkgff8EfAKz2sUYJaLhiCudURy/iPEYlg8q3DB7v8CYAeqrQ+7iO49rftSnNjNknNWfHGvBva7IIOM95APCjHv372LBN0E0p9Edp23lSgb7fUJJY8bxi/kdrouKxDH4jDxOPlUAjHFUzngaNVnjdK6HGyozmyuvLAMSlX8zd4sWlTPDNALB0D0WvyvryHGixpAU5Kc4DaiO2wLrvNqjuXQBhElqprzaTNq1HzfblCJIN/TR98Ico8M98J82smoV105PuufNEhNdoWdZxj3T+mz+ert+DWNvcYFrftTaNHSCKTBskATBVCRyUMzCbzL+rqIqrtN9cTw0SALhGOYvPZ6G1bG88wwbzZn4WVWr2GzO2irdZEqLi/LzK0DI7XLoOgyYxMGQO1MV4F3YwSij5CUCojeQRc9X+qWO705f+6gIL5DHYe2jxlbsszLGXgbiKNkGq6hqktUwni2rFyAcIvMMzb8UHjgx5lCA4BzI8dD7b8n2HA+AOLnwe6vPa9avTgdF96WOfuDQ983z6AJvBJkhrgFl0acsfe/YustaGaH80SrlSP2J509jZLMCWH0deys3NWT6vMtAiTbn8u3zv4XO9OPYKBsTyl7l+tZ8EmIuuEzku6MbjpsOPegH4Cp34P9ZkV4LFxL1fMPphO7ZB7pOREQJn1KZPjR6CGUP9NgtXG56DwdaC68gx0/UtAHa2ZvS377s1+rPnGZ/nt5Q/x21sYpTsaGdkcxXpnHOT43cXk3cKJdXhVWvCmfT1Ds5ZdoslR3PUXvs9AnivtwojZ3YK8TI+p6CagT0DK45rCYBLUl7ss0WgL9Y8w4KpZniwQQBgzoQAUem/YZe5nwLkOPOgc7FePH7BFsmMN1/D/mFb/y97bwJg21XVee+6Q83Tm+e85GUgJEyCREgARYZ2xAgBwgwBVJB2bMXv+wRBQBEiiNgqIQjIYEIIqIhto7bQDIJ+osic8SV581DzXHWr+vdb+5xbt+rN74Fomxsut17Vveees8/ea6//Wv/1X9bxzsAcbHgvYNq1KRgiIOc7u1Rrp0yknz3allRL7Le//frXAIKraQxf8qd/9Q0Q6ggym6jhu3zqEHv8+JmvCcm/5sRa6ayXujNnu4LycVce88zWY56fpT09/nksz/dy3pfr8ezZR8d+05nUSDdLXVr2jbMdw7P93Ipynub+l4/WatWCsdBS2nO8z60c1xON9+rfnzDfcJxLynarVUNj9bw51Tis3qM9mzLQnG11nod578kjYJugck/OJVLW9GGbcGQ6cVj33fUTwSjZdv4f0ukD+hUbYJXolGV8GZfA6rXlaQS7TI4Z8sxnvtS0vac68xP/3RreEYVAe9eFH6a9atffBGuamFjE/kXLUs7FEpqPIbR89VN/PA7YsMUeOO3bCoClygh6BYsabDOrJbX4sssvTY///ivTX/3P/5G++i9fpuaRiCcGq85mN0afvAo0n6aBMVqpUcPB7QFIfeq9H0mb6OPTO0XtVqTVl+nAWYW5lsa6J9PdPbelJ7/wh7kJSPcbReSY1rNUw5vIWZjWDfFMJnJrZFPbHEfK9rroq+m/FTYpW32QlRJ87VqfLvnwm9LurX04bYNcUy8RTkR0EEZaAxAeJCtQK1ohVQ9j4KEWtyGGtQTIbIywAZJFWISmh59DjRkg3anLDc4YLztP4bJyLlXoP4vKCgNs2xAGaqM/cIhkscHMsxk3QBNS+CpSTAEF0vxIP6bGIJ9D8KVGbbAU0nEyKUPQOccqVK92MYY4hXWofOfhLN77999IVz34MWQ7mYD7AC0T7Ei092iMc+0AX5hIBC7MgrDxCijNiLKZV10ggo0Avs5IqYHuOGw4ReIyDHs8S4+QsZAGLeDl+hbot7rEYhRomSKJnsIqYbux8KsAwYXzGLXCHn6Vl+SCLI1DBKYLnzwSpMXe5KsBe+eu4l06DQ0c3+nuqdSzrT+t20lEnPU/xfksLE6mfgzBAPVTtv2+6/bd0G2n0q4HXMw419PX7txDVrItbX3ktvTV+QNpAhDTgzDW9nZqgHdTsP/1kVTZywa9G/XKpX5UQ6lXxyOINk2crBFzgwsUEse5LqiQStRbxc/Q2hTzhpPrQOtGmBXOjp506VxrnS/SGqv4fTG+xSwq1sSy4WnNhiz/1m8pnQNPKn93bBDFLhEBoYJmmG+IQFajgzqtUX6BKEby0KG70sOufFCaZc5Vtven+iWuX+ciQG4Tc7AH0QL7YhJdXKLuv0Y5wNx+pqzsiD0MxGGynoxTOzXBiucs2NoDJei5ThzkLhwl+gPbsqi9h8+i0OwakAVKuQoBoBwEEDiHWYgMbzbYguAQxZIrCliRuhoJdoZ2MZALOgD2FUdlK0ayeyZtRfH7luddmzpxtmZs5A2lO+o1CyhgAUabqCocvOxAn9UDB3Ap5OMVmVvHocgHRubJ7I5K22R0vPvzvayv7elJT34p7JVN8e9MgCg3N78937/Wc8ntw/JiKbbD4n2lzfTdZNBbYUcxB051PWU2aAX6au7QpaPgCPnNq2qASxEs5hFbLd+PGywQ1jknAFHFfnVxrzuohW2ntdb6TRPphrehLt75xfSOT/9mOrj0pdS2bj7WZ/8+6ivHdqXnPuXN2K8HpB9+2TvJqkOBIRipXWo4xszRNtrJRak0kcUKmV80dShnYVXZ+WHA7yMg6ZxymvA2SEYxxrHZO7QGK8Mp5/2WbRO0WPBN2McllcbdF4xIBxvGdVQ6tta2Z9vm3AymTMyjbA8XALnriD7+xS8+F+r2QfbCyQBZk1IY6DgQc1WKKXukdZU1AiM6Hqrq5syp++ap7taJ/64t1PY2oGL3rxmI1hKeYUV6GaAkRAU5f//tY56stI6KhllhpmhZZwATW6WNuvnDN6dn0rYwl0yVUc/CmEtVjqMs79nH9gA+1bWU7lf5Wh6v1eXNxzjtcQnHMC+VvLcsHytrIpSPcp07ITLdP9/n1d+d539rMOpEV9V6Fae68pVnlt9dNBcovu9ER1gdJFm2VzrQsd/EvclAIUaUi14NFJprvvh7mR2OfcgziLmd95PmWBb0dP/eCjZjyjZ9t3x+ze90ThfHq2sXYBRaHzxHa5Q+9DpmCcaup1/d61/1SoKmR9EmJcsNSP6ZX/l/Wb8EwPA/pwx8+lnnKYHEGRzrYChCO9e57iZzboeITtg3/rsCwPbvy0Kv9h7N4q/Lon5OEsvUihnB+ds3XkaADMSq7EiDHPZ7xs/w8/P4wW28BoPSukWy3NPUPFZ17os1IiOxKgPQWSiNPOqf8QuL45XaDLFuCop+OedifZ7Do1wjK8a/Ze0E4y78kdJita6TfM9Pe50d5zzPLFiw8gDOF9tlLQia6K0tMyKCiu7U+FIGEX3kvt+ZReOqzUyPfKxlCvxqu5L/7R6SxZnQOmD++X3a8XmUZdU4UCNHJoX1qh6ynyDYHGJ0JUs2NJNi8ErhqHzcsvRM3873hgiUbA6O04kap/PHh3bXwLxP51gH19nJ0zabslDG6daiHouJQI/bwVyLNquhyYNdLmoJZWctSldilhk0bGNMugHA+3e/JE0SVHvIw26l/hb/HnvXiY+2AWfYtrWL0EDnGpPpN37rN2NDbGMfsvxiYoYuMbY2ZQKsrsE/7ekYY1KUSBV7bZiFoiy0tCVtrPlJ1uo8uOD8iy9Nz3jes/l+fDJ8bu7ytxcAR3/HIooZaq2KMmAwbGHwgEsvSg//7svT+Pho+vKXvpJGj9DyxZo7gR2RPBe0aoXx0BjFQqJzJT1xP3vjR9L66R6ypmtTOxngPB+zYVZz0QboI72T6Y6Bb6QnXfcD/K4HCqbAiYkOIDVqETf4HNLvkTEq9gL94yw2kld6gJQAA3nRSLOMGiGc89ldg+nSj/5GunMbcvzt/fgHA/hVUKxxYPvpC0xb3tQB2K0iiFWH+lwbxqFFFTqR6WpAAZ0b5dxpO1TlSxvW4cQ5eAJF5qAcb35bs+44mufxd5WEyPpIeVZcyvafDUSyFgDAZk4Xce6ycBZPMsZSp9uhkCZq6eb4Nx1t6dQ0nibg4SosJAW7D0rv8NfvS49+yJVp4TBO5VxPGt+t2Aw1XZx72zTfT8ZaGqCRoTopI+9xm8JF3rEIbOQ6S7Nt1lqGL26GTbDsGPrUcYybzD9Uic5+MZFk+YQC2zJrbF2386Vw3LNFy8CmAMBNY+39s7Y4vMocga6Ulq0F+Pp361DNqgGtQoglVMypnW7fCmiCLl6BcmnN6QxA16BPb6WXzZbFxfTdt+8Am+k8vdK2kylqQ218iABGJQ1cPJgObVpMd84jlIQDvQllys30ge6+D2z7dSi61APPDNHkG7qwwYagibGILS2vWVLmUxa0CQTQebR/ypxBAjA5opeDL7GSAmyVCtFcTayXEgDHyEa2oPSGV4Ky4wHgbJizeufyLrYazLmd6LkHuTjWb9wQKbTclEWMk+eyf88d6ZKHPSDN0p86bUfE4AFkH8imN3owyqj5TvdPwOiYpSaY4BYlD11Il7s++qFDN/Zw7fsx6GMIsBEYkhVuZlLRotk6NXIEGGr0zahTr1nvZd3AdCARHfXwISDPe+UU5JZIeS5lpgDbixzSGGfmh0/np9kM52eMMfW9vAcOQKz9ha7ptJ2azFuf/czUC/VuAkqqNAhr2iIrHwMtACZCqgGPaNDZAeD4bGWSTwMkFoi+kP40Q5rV24mSWQuq3YHmlxpb0xOe8II0MtTFJreZTW9NGqIOsRp9VAvbuQoA5/uU11H8qfn3YoHGtVjD54IrHmfqzTQ/W4zBqs9nAOwcyhngrDDuqyUvsm9okwMyjT6klgkT4GsnuyMzpE6EsKM2DQCeSje88ak0K9yT/uiTr0/T9buoc2RN4hhvrW1NP/F9bM4Lu9Izn/NOxPwuQ7SIIK3tu3AkFtpoBwcAXtIxUPGXTVs18S5AduonA7eReYK+Qmef86qYdwYX8yk2g3dBIVeoTfaAfX+j57SBPyefaJRdIoJ+OSOcTV1GvJH9NajnW8M85rEKKih15xtgHPzFzzwDxskB9gQmPwHPCRtZ0yYnI2bGgoh8u5lUgHED6oil8877Kr87pywWhiFELnEwYj8F9HZTruBKN4sbc8dsmlaoBL6MpRcTgME9XR8hGD0L6ZYmAHYMwpAX9qKs08zgsZyz0W7t/sd/2hFoBUBN6nIxa2IJySDEIRgAbIwPjYTz73N4YijtYJ4OoKw4q1jWm94agogNgOTLf/YXYOvBGLKMhHk9J4jBTlZRpTS4GmuPoKdZYqnaAlbLDaw5dPudRohr3YZN6egRxDAB3iseLUyCDNhzmyqp5mbppymxqyqqGSJ2xNsAJyraxjpW8JC1o3CcDz83K0DmvLphJk6ZNJJZ5Dr0KQjS73M8wrfJZ7LSxB4b+DmTydQKgHMLsfDQmgGIHBwpAoHFgcskUVxD4SefyXe2vvdcAHAwCcQCjGmZNFrEfsk0lQlqUkE/rwysaHXK4ExmLil+q33KAasTvS4AfHH8yEii9B52D9/O7jbav1DuLHxPPTYDIJzPDPNgEC2k6QkDitnWx9gWr6UFzO19DB7m89H2GpScHUWwl89PweboQtm9kwBNJ/NmaPgwLfPwnfiuKVgoBlS8eBkmlg/IiHR9TAPCO2B3RDLAukB3nSgXkXGCD0wwoJ0Sya9/5ZlpcNvW9PtvPkwXDNrSsm92o+8ys28sDfb24PcCdG0fSJnrm998PfoFMK8qffjJsPJwZBXhi4RhdsHP+HU5EKGPkANp5X1wRFRIIJyAn4MPzdhc/99/Lz3/JS9hD8e/1LVTk+WYAOTpz8bTqAHOILZWRLFcmLlXU3vadeHO9OKXPpfOJxvSwf2HEFKCiotTY9QEfJC+/LWvpr/42MdiA13U0Y7ZRx0g4evP3vjh1H0EEZRJ2saEtHa+8PAzuL1U9KbhHvSMLzicnvSiHwr1PwFwm5Eeo23WzkTW6+ycT79tNQAOp7sYuxIAe0cFwN7cWCwAlfldA+mBtwKAt1OnVesjGEAWewnHFADc09afBhkD6xw7SO7UrQc2+0uGq82s8BAZMwDwAorLFQSRGgisSKPMxTXWFK4wDzj+GFMUsaM2FqC7CCCs4RzWyAjzlYUytAA5Z4qVLG+Q4RAkN8iatZFFEwRX1kF5IuM5RsuV8coULS2pa4Te3U52bOTuPekBlzwU8FFPG0mNTO5hIpOZaxzh+0a4GxMcm4ydlF1bf0SPVcBaCIYE6NVxys5fJMSKDFv8rrAvYXwCDPNT9A02qODYZuBSPuJno1XeHxc2C9p7kKnpGSQHfTreBoA1yhd9XTm4TmiZafb77OMc7+Y/TswIoIqw9e52VEvZENXPIVk0xzjOQi+fZWwWiI7V2HD7+COaPGmMdj3WHSwQCVu/ZQNlwHU2RmrcoewureOeP6w9/evIvWAX6mGh3e+iiHHjOHXn/zqdFg9QW0xv4OqEGU/urRiWy6kR1bONhGNlu5W4WH9ms3fDFwgbBfMpRS9qgcPBLEGwH7bHqxGZ1gnDv5sU2G8dAHawm9mc6OOqY55ruaxD05juvfeOtP3inWl+HfN1EwJYF65JbVDwG6j0du5k7q2ZSqMdM+kwm8cMEcbetBaHP6WNdgEhEzx/H9lO5lsdle2KInFmb02ZkwVchEq9CHW1CgCukcmrIkRXJwsspXXeUwl/IrfOcnwVmIngVRGECYXeUF83gpmFsBxv30P1KQE9NoQloqgeBiXr7aiQ3vKcZ6aemZE02Q794dsFgCOtaIslsi/YDpB+VsPXpNszzRph7mc7QbbpccX6NlIL/Gz+vRVHy15oRsJK8Or9Pp4tNMLaItTVCoJj0WWAetaP0wTAGfiWgZToMM5Xci8BwNp726wIgCn6jT6x7ew3dbyrPnqiT83eAUVrLN34u9dxf76W3vsPN5EBJVLOBj+P2v6Lr4Y+fGBXevJTfyNNHNnG57aGuuTUDAYY9osCfA0ihgZsBME1GDBd9pnuZ27BTmizhHgAx5RbwNQMXZ9QMeI5h0MVremkbxfZXzUodKAjwKdCfqBabE2sYwNYsYk1H+odKH9RAuCmE+R2yKRbN300ffQVT0+d4/s4nkrJZIClqlETHUwG5oQ1WdqMGh8oAbDm91wBcDCJCGjXrLnEtrZjH93fo9616M0YZU+MQHbUsjBJBLRx9hQuuh8An/Xquf+DWrsSFCy7Ac1x6VBlHC2NKJ9jb7Rt4SD18f68AGuBMGS0rrKefgmditf+yi+nfgTZ2nDQe8j2TpKpes1rX4fvCA0ce587KXfjs6GGLX2f/WR8EsFBRBDtOWpblmCjuZQN+BSP5qmtotILfCeOUutGfbufE9TqP7iGYp3wHQo89gHgzeDNcc4BegDD+iL6c9O0EItgqv6MteVkiNvVlineF0EmrXQBRj2lnJzJCZvSZz2byVRel8dYDYBL0F1+dwnijp9BPZtvP/fP2MtaOzRJ0KKzT82HXFLgnqaIZGTw48QLoTx91OJr87jqDJSQ/9jXTmvv2YNl+FiLOs18Mtts9nfYebOGbD+6HUSkAarMKYCrh7P+X/BbZ/46m8KXi+9d3hgalobiqM9zTmsHBwk44lcidFeD+dPOnmEKsVPmDfX+M1OjWW8BQUFV3HsRB1IdfQFG5xSt0MjdBvDtpu3k/tGjSAH1pde//g15nzK5FL62SAZ/w5IphWc770hXP6eDEsm5dPmD30sZ6UD4RnhvJPJYI7x/kqSZTB+ZsNNkmdd3oXWAxgM7J9fIeOu3evxiPp7JazjABPkt7YkgeSGilwX0cmJGxu8sa95E2yj71F9+4hPph37s6mAlygSuSds6B//llABYW2C6XQDso8wCC4A3bFybHn3Vw4k2INxBxKW73h11Hqbt67RE+sbtt6Uv/tM/hWHwZLMTTR0gGeDP3PihhJJJWkMWuJMC34huRbbVhSgZpyMd7ZlMk5fPpSe+6CkMMhQY6UjfYgBc9iAM0YfCmLhAwJwxrAHSvCERReHBAlu4oD898BYA8NZeMql4TTSXZ0ngnHThk6OuzM+93NNugoBSPKu25D2EcUVoqW2ECY1I0hy06ERmdWGcCKL9JAWReFD21MxZ08KsSZ9TKMo+ejzNBlfIAttKwoyFIFi9IvunmsyRErpE5sRaYYGwHenNdNpOZIknyC4UtsfhNU/Qe6+DbMseeiRvuOjy1IPi8UB9MPH2NG8NsxlrXm1bk0LFmqe7CEBCACGdtI1IR4D2IrAfTuIqAJyBLx8paqIEpKXZZruJYV0dQfLvAXKlhkuxK6xwa+7AxdYKgHPktADU4Wsvq09HAlMFbYIHnb2dQbF0/Kwtp8SSOkACAqRl24gCd8Ay6OYDJt7HhiDBKupSp25r47rUTaZobAxQPDxD/TeUqkdAIV84ko5A1eS2pAsq/WQQ16fKvWy2PMd3e8/ZpI9ybLI9sX6suZLWKIhknsQcLABbUKF5KjIWBjpac2WwG1To1jZJEc2LyENzJwn6SNPILv/++BRob1se3+XHahDlQOYNJLJ4AYAFXYU5Z87WWBsH992bNmzbTP0vysVk19q2w4rY0ZPat/CpC5jq6+fTaO9sOiipmDluG59ORLG2cfq25Fqkfnp2D07/IaL1sBJUHl+y/EK6fgBgADIZevti1wHAHbwqagRjOre4cc5C2fHUOggamWWfV2md84x6X4PwZuwAwmWQxqtSBGd+ioVKRtfyhrbOqbQD5fSbAMDdUFOnamaAWaNm4gtqTs4AQ443qFdO/pYRPN0fy/KNHDnNVKAMgMvRJfho3QgbZQfrkhAL4jr96clPfgFiWSiNrz0vjeIsNaPox2PDlCJUMcdycCk/yvt8DuDXw7SG8I+TPc5A14fXV8ydliywauPS6Rcsp3B6sWbNltbs3cuxXVP91Nq3td+Vbr75tYDCO7lpTBYTM1F7SbHwNHXR85elJ1/9yjQztgFnoZbWrhtIh4/uY61TvhP4lCyP1YrsTdrPTtWfe1hbtFcSAHevYT1SexxyFAYQMesV3hOttgjCSVGMIFX0B+a7y9JTssGhSVAAYIOZ0Xu8JS4V7QMLAFwyZiN45JPbsGaSmvOXPQ119P2RAfb6J6VBoGkhALZ2XQBsUHY1AFaDwRrOs31YEzoD7a4dB95MVRcOlJnfoBCy52t/PX8VnUOQRFp5kQmO37tm7s8An+3w3/+5lhE4HhC2ZnoOAFxl/qmAPUcGSvDYa+YrqGOADoS91GnYgfjXzOihtI5MXX1xJo3NH0lvfe312f9k4c2o9UAv5p995S8XtoDWa4DeXqj/zukZaK2Gm6WUHhlG/Z81kRMyy7XEZY4q098BOqhoT2KDe8hOCbY8jq/u3/F51oxgvZufg8ZaOENq6jQwEgbopVHLarS8UM2aUbJtuf8ptdVFgLMEoQ5XNrOZUmtx1Nlk3prZ5GL8zxYAt2amz3Yyn8v5a6eCksz4ddMmTB9zGvtVAVeNRQ8AACAASURBVCfoswcrTp+6GLcshJmLfkr2ysnOewKw2UPf7pIFG63DeFifOooKooCyg71mFuCKGELqXb8uTcBUGOynPHJOKht+H+/Sz4iSCHVD4v7ppSm4S8kXEYVpFPQ3Ur8f6vmxeWStmwbzeB2tVqenx+gX35Ve86pXEeyppg1rEI4ap+Ws7UgJivYB/icnxsJeqxWgJpLn+qpXvbqZYFLNOUpVTAQZMAI7fH3PK9AR6Eybtl/PL3ZEIMbY+2Cdcphp1Orxs/B00yQZ7W7KBTrYeCcnDJhGpoHgdFEKEmecAzWn/aojRtIpSr6EWF6zPm/8nB/zhbix+47z5KYP35qufdZz2IcA4KwX1eO/7QA4RGJYkBEZZkKVi7Od6EtdkBE3YCCc+skh0RIGBwr0NBNAYBeRLFLlsWEKgHEiPnvDzWTJ7kvrplA/xdnNNODcLN3IyAJZpiM9TKAretP3X/dj/J6Utxs9EztUqfXLW7J9Z7P4WqkdrbQOJ2goJntDeZNG0Wyij8jSnd+fLr/5DenuLTj7REGWqEVTCKtKFgkyC/+RPSSb08v9tTVqXRAc/YEBC2SApULP0QaGRFNaGmMi4ZTbm9S+gfrToVlcXJsTQBGLoPEVIJhDkxkGACvaovNP1sRaYQFw0KILMLyEI7domyRTB9Chq72MM5kOW3/MM+DT0AMXOcmvfvqv07arHoewh84n2qm0eVCtWPanPY27FPUie72EQNaSbUCmOJ71lIrB0DdYdePAtCYkTUL6c+EEluA3mHxmas3GWjOjYeJ3VXtAF3Vs2T/PGeL8kE7PdxYAuKSy5L/4f1YP8v1Fmjn/3SxgrjOOYIHjQ0alAo2jSg11xQyiGfRCTdg+wgvQwefITpo9N9vRQbZIoSpBkwI4UxifBi25BjevST2IOY2OzqEazUbMMdov6k0LWyvptqndXP5c2syGvGlxMG3BMZ+4nc9Dh04GE6D4Lo2y4Vk0TbQlnFocf680jLHnLr2SkJq1LIqqhMB70ZPFkJAUw2jPESA4192ZAfb3ebKWRjaDnFaGxAkBcDnU8YnjZRBbAHBBXc1gOAM1W3soUj9Er89B+mQj2ZsmEKpq24SxJEDUs4sOljsRF9tMNHH9YjpCz+qjGLwlOMxtZMU3QfkdRGStxv5BF6q0uBfHm7XSCQiucXPEHdEXnAywjAaWWNCgO/vIIgJSFDeSDu3DfsXuLm5ObopBbZai5HwU4xbPGC7nqvOPOTSP0u8Si0bmSq0+ns6j7vf9L7iWIBYScoWBViDGNWkktATAcefOoQY4U3eyGjMhsbin0Q88wHCObEY/PCOu2NGO7nVpFuD7uMc/l7mDIvQEQA6ncHkDOF7wIn9H8z2rOWfHAa15NM/l0Xoeef6UrIHIAns+gQTNCpOZVQTLOlQvnfkcVHZj2gY8WS8bBo2U70njM7elv/7M+wlk0EyaACupE57t6UlXv5Ra2i1kyanJQtOgH0G7icmjrFVEEXEsrHPEvWQ9kEVib2njuyoEBhuwCyqICFYHENiBJaMGgBoKjW6cFuqD63zeEg31FWIeGWTRpxEAM6e0dVKhY20ZfCsYMAGAmS9l60D7m9egOUYZbRE78vLDbPHewfEj6RYAcG1sHywbv49OBtRGVKTcsf7NAFeJckaPVTPABGQmyxL0cwTA2kv3Zyl002Nj6YKLLk62Dew2ewYwvuvOu9MQglUzgI4668oaOIVKnLvhxHO+9wPgc1kr/7k/W2aMHIXj0WGtqe0G7Jo51f5GPk3fgcUzCQCpUO+roNjcOD1DAcI92BO1M/oUreM9uEXU0w/zr1BaSW96828AligBIyraI8g8Sk97olOvesNrsMDCW+iznIu1hfOCb9kpCqRhN+bMOhVCW74z/BfaTPUQcPXco+6XddPu2gEMzeD/hmYOa1if1addScZGR7BN0LMF2RzHz/veNgJtDexGJy1FJZJIiXa9BQhv2afz7q79dC8q/pVjcGdEQY2jFIyxFQC4iJOWGecSLJbnUBBe8lmsyoifzWw+0/Mu3x8sMRIyXQQXtM+TtBcLIi0GWB9ghj7jnWQQo16/AJXL4+ge5VwqSrpOcOIex4d14ib9tHnaRe+1QZhO7o8MQenJa/p60wgieLYwtdNNBUejrk8mhdcuMzG//F4BeCgdhYDcW69/cwD3GXy+cVqodQNg5/Vt2TNmZD2ohA42mAV/rQH4vvKXfjkN4ZOu7duUxiagedM9Imwyc7qGwzSrMCZH7+8YCKX6kmEp/dmZvcieZnvNWsdU+sadr0gTfMfDrvhDSqrOi+BST8cg2Wvr7hHdm6GH+wZ6uJOdVh2yvQrjlTUwS9KzwnhUzbwVwaAyvn66r+5jDVvNxHktz+MYmwIIRwskDhh9f1lLN974rvSi666L69K/VVPqXB6nzAArhOEG6dNBDjqY0XqiLLaS2LhhIF151aPTls1b075770sH79uf1q/bmO7YtzfdftddoXDqxFGC3150nnQ/UXMB8MHPfjltmCB3Sm1ezsTmTN88aGAesZ3DpFF7n3BBevx1P44RglJgZAAAPK+jGuu/zGac/RCsppJEnaYYjEOWtOwQyNI5k1KrrOV5/elhH8wAeFrBAyIzbaBR3FXMJlx1IHAXIKoHp6UPr64TINlpb2DApM79EkDYetsFgTH0WMWQrAWzHjSEVnBqIpPKuUS0XafJWlhAXQNQJ9A1AiOwq1MzZ2Yz/GUZczImgkro2jZjzOIDkCBIHJlhs8I1ALA1b7C10xgZrn/8x/+VLnviE6FOjAAqegF8cyyudamd80KHLJGIT+1B384gONEbUxAsQKxSI6zAU6g/22/VaBvPDDLKbHa+P957ncLFUDvWYnO9ZJDNerc+MiM6x5JKldnWTSBnznKMyAxIUI9CVMubp6I05xFBABaSVHEDBFxzG9nuEBWLNUs2w+NIHSewME/2V4p0O7VCnSwqAwCUA0cfxRl6QS8ixjS4eSB1kEEfoaZ7YoRaPHs0Q6EceHBv+jK88ck2xLO4332gskt6dqTZu7kfgLo2npW9bHDUVDewI45bBdp/HY/YYYhMkBfjfsbaWLS+xHpg6Y86wCHWlNVfjwHB1goGCHN8s1hbE8gGSHaNlFFH37UyW7RyQzh2HWl8woC2ZoEzZI8TV00wap9GcSSIQlZoFaVAWI0+uvVNdGLdQXDofAI+1AHPnQf5AZBxqArVh4/PQBHqx7CvAdX2IuzURqBg6T6ucz8CDcO08IApIm1ckbRZAMs8GXfr2itk77t6YI0gZLQEDiqwYkTRBZOujRB9kFFh6s0hUfTKoIb0VV6dp2FzGONchgDNk3Opt42nHdTJ//F1z6KMfgIorMoyG4v3wvGPbJfOjxPMMWgZ72OH7xS/kfZmhlLxFRRZTStGMMhzNrqliAr9RmkzM8/EmRmdTj1rLiTj0JOe/AQEsRARVGW8kKA5/nc1HZTVILhwoL6lAPgEAZRYzW5UGfgug2CdEwIPkr0Mrsi2ifPRhhA4gY+8RloZGZHOThgWGKNG9XAamjikS8H+g+YCdurIIahgM/1py/qL0ugI2UuCrXMLo6gMu++ofqtBRGWaY4bolw4RxbwL0HwWUYPGa05dKIx3rGN/QsRtiX2nugYK3RocECjqFeeTtHodUeYRW2IWdBQAWwricnCJupj4vUrH+lsZAGN7+KxzsqLCvbacZ1yua5blO4Da+M0A4CoK0BWDNqr22pfe7431r3p2BsCELkPERAZ8OB4BgM944jU/YBmMdWwC4AsvvDA96orvoXZtEPZ1FgC64/Y705e+9KW0++7dbDqU9kR7JsYXG2WwMGzU/Rngs78B/8k/2Wp+SgDcCoT1fyK7RZ/0RSnPgI52nPwQq8JeTFAHGaKWrg3sZV83qty0cOxGIMdWka6fOTNZrPU51EcHYFXMoe3QA810DsC8HdrHG3/t1wkyztJNhKA1e5mO/TAgpwKw+gX6Dxt2FgCHyrQJmryjxv7RwfE3D6xLe0b3pW4jsnznFB03lC90rYzT5UE17iCfkg3spq7SLJ9Z5hrHVMhvjm4Tin8KlGcxLlaZCaBrgi+utQScy4q/5R5uUHYZxJ7pVAoAHy60taE5o5yDstm/cr/TFw2fotjr/HuuJS38r3N3wY8b+Dida7GDi8HBeTBGF+UiBrO957rKS4y1FPjpAMXsq/oDBRDO/qP/9o2lCOTydZfX76uBv04CFDWA7gSUZyny1orP2qKLOVbFX3NG9PLzxBzdLjjuO373DyKwMIE2kskBv7spiNfiL9TYJJRxauBf/vpvvCGNcs4dlNGJf8aNtMIGsEKubktXzqPBwqgzJyfIxg4MmO3mvTDRxiZmuNauoD8fGaJunfKfDWCwew7cS5AHJ6moUbb2N8RUfcXX7eigD/Dun4/5vWnnWyj32Y5vbo9x2HBj7GFmZfCbF2wRA85Rb6Qx4caWO7WI6xRx9FHiqDN5tf2irVCXnV8P5FyL25Mf+q8EBdrs3sM+9cfveW963nOfG/XNMpWiRPIcHqcEwAvcCKlQQSNh4zMi4qub+1Yoj1c++ruJGG8NCsjU2Hj6wqf/Pj3w0ssBDB3pH6A/K45lC4SQtyYrbJSin03+Mzd8MN37159P26cwWt7rgl4YANgIA47rYeoq1/zIw9L3vegZiG0ymUsAbG/SQgTrXP238oY1+3wy/hqF8rhZcZcpbrsV+9QKgHf0pyve94a0ewuTj4U3w/VVAOgV6kbbyADao7idSGQnDtcAyNNEtlnUDsBvDRBsVnWBNjkNAGV1nAUIwKQMhP7AGBysX4Wsh5gm19BmWaNYvPqQBQiWJreEUe/owwlRFVrAKwVa3znUTnkVFAPu2qKujr/zs7WsFUBgVz9AXdVjWk1948DtqXfbxjRPf72lwd50hAknfaed9Gk3/Q56cfj6EMMt6dwVFKLboG43AMKNSc6X99guJHququvjAglVMX29nPWPLEkRsAwQrICAABnw7JxfsRFGVDIbpKxCnGvDlylSuvxFBlKQo4NZZFdyBx93Js6hpMcqt00QIMTBrJM2q8gxzUQHiOO90ssF23WMjmEMAbCBtMlxImvSAXoXU89aMvxkkce49kla1phhblvP+FzWnb4KuXcE4SJyIqkDZdidHTtT1zAZHOqpfdZ3044CCvw8GXRE9RgfHNpQ6sveaw645DFbAogtKbIjZYpIV6aGtILgAowFnaWMoIW1yJOmBMFNAJxjA8d7HAuAV3rTUbcfm2EJoJazv1EzxNiMsclbW9sDvaxCIIhYTuoYoOaJYEHHJpgK5zPHz+cIl9ASaTMAGDrzKPNwdHaYFhc4HsyzXtoqdY0z8iT3qtQD9+xHTGyc8SPQYp0xOmIoQhOo6AIYAFo6qAGWwt62lnvH/TXj7ylGv1QuNhR3o2Y89xc3yLiIrY4ssAGGItBkALIBjUfqsWCkk2zBFkSw3vOSZ9Gnczr5n1HTegj+5J653zIAzII2p+HJtcHGkAqUQaKZP2uCoT7jqM3OTZClJsO+eXsaOeBmcEH6vquehS1dz/sRyCICUFYYLQc4jg9Gw4kq7mmsr2xdTrKFrAyYnPiNrcdo/bmYNxFIWU5/5qi0899z18nTobXux3psnUsBMNmcWUKKFPgtYSzbqMWYTyMxJt+4fU/avuMChEAQyVq3OQ0dccGylxA9X6I2agZ12HZtQDg5qpaTHQ4AXGQEELWL2mDb6rGZ16Dth2AgdGi6w6GeDz9jLUFfgLIBFluBRQZXX7t4+rMlCnn9ZvEavePYH7WFIZKiDwvrBDBbLXug5xLasGDqKvSPHkjvjwzwQajHmW01S92XrWqiBCJoe3ZKyAB4gXOaMQJs/IVFeC4AOGqAceZsq/e0pz0tnUf295/Yt6dw0jds2JAuv/zy9LnPfS794z99kSzIbOokwOV1zUntY2yxlPcD4JOsnvv/dPIROB4Ajp2siImbAZaxYfJE4VOzwLOFym4nvle0dXFdWdqAHzZ59Chd4jaEjQdpYtClgFGqBDiYGx9Lfawps8Ij44fThZvPS3sP3MeerV2AUql4Eq0yJRZvHFyffvHnfy5aa0ZtYtirzForaay6Bf04GZOjY+lNZPGGCLrBiYz9Ae8uzklwbvBMLQeTQNoCfeV91IoO0EKrgSDkFN+3fc3OtGd4P+VXMH5Y++YPOgDJ0rZlxpQ9qrMvmG1yMBVlYJ1lACwscHx2FQAOEHJ6ANhPr0xfnP6MP1fsrO8SNFgC6W7/3SptT0+lnes3pb1H7mBnJAgSdyMnD8q6FYnnXnPGWYUIaAvwbwXA11//FjpcHMAWboo2aIpfDQ4SKKGFmJR2y+Ss754kQ1wFeHrPjzIfXv0br429PesZqUYuw8n9nrOJyKdlcARJpG7z+1HaSfZUybwSkHTudONLiTfGaDHXkKXGkToAuSMTBHYJrPiYmKKNJLW++sKhzUSw171DDRRVqtVdigxpCYAJnAZbUJFN9r6u9n3pji+/AJHJ9ZQK/TZlZVupmScRBA4Z6N0Yc3YKH2iJcsk2stsC36UhyhHQCVoL2+8wSU77dWc/ImPWM3k1oDQfGeTyU3lt5UcGwrYRNJjRTbB7ifXzwfd/ID3z6U+PrH9kzaMT0OnPudXvPCUALkGIkTgj21Gkj9OqZPdDH/bg9IM/8IT0yU/+r5iIj330leldf/DOtG7thvSYJz8pHTwylD500y0RKRCtdwiAcU76ceo//Y73pzs+/sm0cWg2DdKqJF9DBjoKoswwmQ+hQrTzOT+YHveiZ6VZIjDcClBYpkB/KwFwq/pztPnxPpSrE8AenX1UCGwBwI979xvSPQDgw2TBp4kQtQGAq3UjgDbOkdhCho9nHwC4F3plH350J9TnTkCwdOLFI3je/DsdxQHGTs9RX9vA2afvNOBIxVr9YqJZAm/mgougUYBgoy8COaM4BJ4iE9yGoQ4KdNSw8VntvmUQ/ByZTuVLfR/OpICvCiV4yTYjUAAnUVr9l7u+ns5/+GVpAXGoGcDiUbMuqKhWAAe9bBGDfFw6N4mYqAleGsURGwdIIOalwFCoGENHWQoqdwbAIT4gSxcHNMBuoFgdSC+Ia2dgswpfEUFyEeV5fwyVJxv+TH2KR/jxOUNsxiSESXOZYZQbGgAQABscWAQQKxDmOPn7aAXbQl2t49xG9tyMDei43awy92Se5xTRtnaCDFXaSrVDu3U8p6egj4+SBaH+onsLUbEd9XRX3+F0tDZClAqjyP1bt7ghbVxcl+oIPNXuYejvJvCAEvgCwYM5nniwzGHmSYBUszy5RYgZnRiDUC9mzUmHVh08Bq5oxxXv981mPK2BWKZAx2RpRhkLUTDefG4A2DiBFNACDAeQyWATcfqoQ+2s90EBApBxr2cJhihAMcecq21AnGFnb6pcjGF+IAGF7QBg5uwQCljD88Nk0KAWceO6UVLvnetN3fQFrt4DrezettQ7wgaCCFmVQZfqjAI/r8515z3Atpv1grjbAotW2qhzO7elZnzMsFk773BYxyhoKcBuVt4W9PJdRV2wzpVYt2v2KAD4aLrxJ59LzISsa4BSMsMK1PEaPfEiA1xkNE8KHk9lmM0Au1gFwALtDKaERm0NozXxjThNAnw2phD16maDIrPec0m64oqncF+3cIzuDOzyosiHWDZgcf7lI2cRlt+nc3Dyx5kC4NXeWPn5VUGUAKbOKerkdBKKDISCajECgFWznjSXi1qqdvslLwynHoDqbWQl16/fBY1wABb0FMuEPqFkgiNLhL3u7lLBeIg9ivHz8gTASIovqbAdvQMZT3sYRnANiqJxI2xejfKQxQE2XAI3dcTc6sytsKdqjXE7JBMYowryivV7UcZRZEJ0zgtgbJlM7JcCYOnW1jQLoKk9tsVpAGlNOC+dfHk/md93v+zpZIAPMMFlNxHwEQCTzci1Y35ppuKR7wihvtlvEQBWGd+9W/Gra6+9Nlq13HLLLbTEGIuM8NNxNgTE//8X/zkNDw+Hg5fnZVaPblNR/f4M8KkW+v1/P8EIlBospdVYnQU24WJrGIWHInAO6OhhvkatLXbBNT4jaFWMEf8y9Fq6WCuz2NPoPa3fw+KFIu287QJgLhLIWU8P6qNDh9FSMXGhXYURgoPdbVcDgmqzZOXW9/aRmKD1TZT52NdZzXIDUtnhz65GNb3lDddHcKh7oAcGCllAzknq8hx2SXG5OVvU2I6JINg8+7odO177mtdFrerb3nID9Zq5DdOv/fpr0yhZxBrGRt9rRH0Hg4KRddUvyramzARr4j2fXPqUM7hn8uq+EL2Zi8xvdDyJ/cG7YdIi75EZ8Off53po98Hl97UCxjJxcSavZ3rere+fBxz1wxCI2nDGew31uq9/za/hf1KyBt18ht+X1ONMg/aRZ5v+Y04A5Os93qt+z+te99o0PA1rgOC+GfouBRYBm10k5eom6+znbZCcvyvUO8M86aQ0cgTGwhIZXdkDtuNyzDLbSdCdA5cd2Hvp0oqpDU+OEKiBGs98mbfNKEDW8huZbWW5p7To6IlLva+AWwqyeKyHa1UITADcTVuwMeqQuylLlTq9LDJbZoBts0hCp+O+dODOn4os9frt78CfXQPopRyI1q4TR+nDq5AXgKS9H0xAqyQ3r3V9G9PwoaFIZgbDqdjezyTz26RIR3BARlaJ/rgFK/wWu7yoB0IpAvdRrZkP3XRTet5zno0WCqBcm6BQ47cTAC9gSIxEZYMzB01kIDjwguHHPO6qdNWV35M++tFb044d29KjH3lFuvl9H4BCO5u+69FXpcse/ND0229+S9AH7Cml8pgbeA8RvM/d+MH0T+//cNo5BbWUaEWuuc0AeE4AjEHYh4DJA174rPTYFz2P1hfHAuBvBQU6LwSdeX9gwM0MBQLLo6qRlbYyZVROY7hmkBqxxXTNn70jfak+lY6s6U5jAig9GxTJ2iwu9RUgLMDpxMHqhc44iMR0LwCyC/DbdoivGsI4jnJjyXS1jbFo4PIvkVGtkRFVBRdxt6BrVoPmEcGXQIWBPaTt6hMZ0TGFYAbMejEEg6T5Whes46aPHlTgKHMwgyw9mIPphAVYlg7thpHSp/7hM+kJVz8xLRDoGWEg5guq8Bj3WiXGHtA0eCN1cV4kjVE15rj2BwYQW4cxy31cIHq0pNIuAHDJNCCZ4ZrZLCjuAmF7BJspyUBPIJzNUdCAdUJbQoJNUazi/oS9LRZbbAYmW6QXSgHXRvNS0gvjuhmn0BMKYR3+XbxGeaWGL263zp9R5AxsdO6kY4sprc/Gt2bec5/INtbXct4GwfictOgFwLH0ys4NfOaiznTvhknEsEj1Es9VyGINKsfbUKOtQn/uIavZcQ9jDw16/iibyDgnhuK2ImKWGOSax1z3HZRur8WMpaXAtMlSxcn6cJFxhhH+rINtBtiISQGAi9/HRG7WveRBDgB9nMexPdxWAphmP7nWFLybo6UQlq8Dge/buz/t2L6L82YDmFigPHM9Y2QbF2iqUEuXNvK6C4GPSwmUXATtHs2i/dSfDCGLLiMh6rwZ835Sb9tQOh6AIVH5BpPtXhgnY8wfgim2yREDKFqmGnodkbcKPWM7NmBErYkvWoOp5DzPmJrdc7NwzdSkyPN7qavzBJnmZ3FmIvgCKCdYMyeln1p0DpfSwXvSZZQG/PbLnoPwG9ELAlxmAEK1O+ZJVpmM9i1FlPy4A3tav/Su5GACRR/8f+vY59oW50c3dO8pqFxSbDs616ZZgk49feel7374DzHXLmR6mAWGMk6UdGQYqjDCLHHPDQbE3PC45aafZ0O5mDI1azVoLd/TehEnAsLH++zxLr4FnJcLWdummpWg1CCjAa5SVCxaJLFGKBVwA2yDIq46R4Wgyh133pMuuvAR1CWxLggMSAkOAbEYR4EtwaZiPJcCPBJoioBC7pscwnHWdpuVXoKpgHFYAKQ6txYJDLYN4Nis5f39UM6sCxZ7cppoPDKn4jBZVT5Ux72GYgdmKKxYMfsbNX9mjgSJEYzhc9htg3WlnerQocZp2Unk5e0vfgrBUNqpQYkMBWucX52f9sL5XIz+dq79XAMcALgA3WebAcqTJLMlOgEaV155ZRomg/bVr341ALDZ36uvvjr+/Zd/9T9zSQF7ua/zinNZn2X0wDwH41fn2t71R+9ML3zh8wmCQeeDptbgfV7PDFoKmT1mZlu7Z+9Lg46nG2A5rQV1/5v+g43AiQDwyS6j9JFj5hTU3LyPydZTMyTbtPCZCtU5S1zs3R7lJUULtniXvWFdYwUTJrdiKWs2JYfmn8ssYnRnKN4rKFSstZVRUwKpYG14Dsx/Wzgp1gNvI/WT9f3117w6NB0GARYNaix/+Vd+Lr3pjb8VIEf2iDTbukDcsjJXfRFkM4GQKc95zXjeJjdOBiDVlumkbaB6GD193enQAdroDFKqhBH7hV/+ufTW19PaBjDVT23pNDWz0mx7e6HzkuFsx8aotP9zv/SK9MZX/xZBV/sbIxaG39PBNZkRdZ33WbNMWeJ//ZWfTb/7m78TVNxDh47EcbKPd2KAGZ7JGQL38v0e2cpu+zmHKBAYYTZURWvpV1/3uqihts9smXFt3fey6WvpjnACAHxqIJ9nauxf8Zrb8kTWXpq+M8efI8DrPSs8sRI5HlNDvbyf5nut1XcOZI5Xc+4bhI1tJ49ffrTuxUWwRH+2TBqVFGiDOZEBpg/wnS8JO7z1ghvT5Dx+hMrU0EhlX3kdc+yvMo7CxnOudf6WRReXk5Wex9kAYOe1TFlbNhmE9QLVcTG5qv9qaZ3BVYOzswBgX2+56eb0/Oc9Fx9oKkoV5rm2M+8lXwyX41nr3nVSJoJIX/pyDC+zOXjfRa+rBz34MjLAT0p///efjUl/4QUXpE/8+cfTlq3b00OueFTafd/e9Od/ahsk0Yi1UkbPZqA8zwGAhWFL1gAAIABJREFU/zh9+oY/SluHx9OAKtNGyxlyoyM6u1NskvsReLni538+PfaF11HzRKZ1VQb42wGAKTWMm2nLHR8LFH87cbsQXZnBGe0gMjet83Qhtc/vvD7dTkZqWCfZek5TBPblBPwu8Vrh5upkd5FC6BcEc2F9AEcShSlBga6gDrx0kOwEFPu5cRw56LFV6h6r04AtXkONQcVlJzFPDV4GwLmAzKL2ig1lbZPE+AiAl3TgyIA0AXABhMNfB/yWINgopVlR24QIhv/ly/+crvr+RzP2/I4WIQo8zfLZSTij1sBJq9AFoxQ20ZqV8+QU8Emtk/U5RxZ/gVpKz3fRc+bnRYB8TW65LWjMavNzzWtx0QvwBMFxHcsL27Ev16vj3/pzCXRjzxOEeBidVkWvzHIWoEywmwXHbaOUgwWRHY4gQn7NtcVLZIvMwtkiSQSOg0lbp1AMJsstsHeMBcC1ddZR5wpb2+Ys8Hdrejqh4FYuBgBvnEj3LgKA6etqSJlu0GkLfYB6jkIjB0d17eZc9vE5aNCLoyzaSU5IRWIpjuXFFHMvjBw/N0IwKzdBD1GsyAA7VhET5iQzAI66jtIANinQWXCsBD9nC4CbNcBxL3Lvz9xvGMBBdG4WIZJRMm/rNu6I+Q5bBroKwnBmVlnDc2TWlqCSpu1E2i9iQl3KZZ+Pr78WMazaMBFGou3y/5kfysdtWFyb1o6i8nw310TWvGsU4EydefjZHAa9rKjdrBK8qRKI6tiAowAYti2YIFg9NqqzY05EVliqqZk0Nx8DCtB7pAdFpk1VYubqPGJcaIMTtEj0ZB1Nf/ST1zKXiKZODxEVJUDBd2sXjIjPS4n9lgFgZ2AGo3lmlY/iZ9sgMce6yGjoaOi42f93ijoc+xp391+aHvuYF6bxEYRXYJ80CLL5WmMgDh8+jEr0YGQhco24wLCs8fJ78gbZrE1q+fb842pg8i0AwB52BV/JNkhG6AoKtPYt+ip7sx1kg39sxMzpKvOkQrBkem4SkD+J5sQDcdh8f1BlmmdvjD2PpaUDHqqIAIbja3BJ5oxlA4rq8HcL+YkSmkFakEInSwmV8SolIm0EvDroER4AWFXoQnDNNkVtzAMZQeaGBMARgCsAsM6gazZGW+/C2GjBUNAOOSd9dnJdgziTH/hvP5nSnf9IHRfzm5oyAzRSJb0OKY46vEbK435JkOOQsqQconPrw4kDrVIp16EDIihVCVqhHsfuh3/4h9Oll16aPvWpT6XPfO7vM7VbG8l3m9nSDtQxtlOIwHRT8jAzM5k++CfvT9dd90L6V1J32aWTvIBwy7o0fGQUR9y2JNTUEXScGB6iDIcM2/KtO2YG3v+L//tHoJUCfYx5OMnll59bzoZmhs4y3TXXx+aSD/+iQ2CwO9NSDWBmQKI9L4GmCyyXuuSsailWlAF1aaPNBPvQb8mZvRKU5gxsFvHJ7A1rkdUwqKvkT1LHbN02KLr3HrkPHwFAIWsMG5Y1UQAlrMMZuhKUrMkunLM4Jn/OBSQ53ObTs7IxmSD+RJnfPnohH4HuLRvRYPWm/o1paOwox6qlt/3OWwlYT6W3vOUt6d6hfdDDe6O0wYcK1e1E7f6fV74ybVy/Iazcz/0i/ZUB8WvZg0YIyNbxdwO0AzqxDOn33vK7obnxEz/7k7TpoZc4diX3Xf52AWB9EbtQIFDGt6jovUiArh27snfoKDo3iKOBPsUUOg9ZuTs7gWUQoVmCehZLLUJ/blMBQIugRMtxVrMZVnyFc9KklMGaCNS0frD4OeZQ9o0DDHvfWwIgeQ7mAEh+5FfPKYIzsScZ8C17MSzXAFfwd7vaD6e9dwmAK2nLBTcAgPGA8OHsbV+n60AQOEmwKQ4bABhHugMAHKwAgzu8mKxsBhg8jyIgdTqvXpttc+egjw+gOzHOnJon0dNNoMYkq6VOsic6FfxVhBL/973vfg8UaPQy+LcB1ukQ1j37IOopAbCUMoWfuqhb8KEamuk3hTN6ervS4x7zmPSgB1+aNm5cn7Zs2pS++aUvByVgBIftU//7s+n2b+6OhR2MLSmb8+NpLRfymRvenT5+/fVpK/Lha8gyh8pqdhkCAE/jMOwlyvSEV70xXfWilwQAnjKeUlCgDah7Hudy8R6ijFzYA9hJWAJga359BAWNCTQNF78DufxZaGDpfFJYmzvTo976a+nezT3QoLNHY4sNKQ8VIt6LAOA2qJuCgiqTppfo4yAgeJ2OvvW+Qzh1tn85hGkBEM+gLLxE4XmFfrsVFILiWYBg1ZbLaGDOAlsvx1eSLanWdMSYjAzwkrVy1qwABtoAHoo9RXskk0lRG5wzwPk1/GkMKCCO3ra3f/0r6SEPvZyJN0o/1/UU5ONkkxKjRCUtKBSjarJggpeoRdPvxHeyVlagrp8dIkOFmNcSAHgJACyY9O8CjSVVo7PMd4hkLQStO/vEK6K6fkeRVckU4WwdfF84lAFqMnie89pXAeBqSQ90jLw1bnTF51v9b4/b7Thx44P+Y0bWoAPjbnbbOiIz6DWyzFUBMIEFndsFKNBM41w7t46/A4D3bB5Lu5NqV6bGobSgzrSxbXNaO00lCszGzgDAjAkMgAZtsBoEPxocJ5RdjSlzYtHxRgfTeakzrZ8eGaWsCm0txDIA9mtMq2dJ2hgjN+2yVdKqLPCJAHCMTNOAxjCveITiuiI5RjMNwhQAODYR7s00qod1Mo7tvWsxmDbmNcNPBDuoPqjZcm8WBnE6NhIUoha49iAye1ChR6gFPtIxCtODdhXQi8xod7JW+uE6r5vvSwOHMMS7mVQMaW2cdUUtaMU1pu6OrXKgQVsDTNcpEDfZJ5gPsNsAMcwJs3Ped9W/pZ/ieITKtkEFhkvRDGstzQIvTpKxtq5RWvSRiXQekY13veIFRH72AFqKLB5D1BFWvgDAMZeyY7USuB47fqf+TbF5NtUovR8lYNW9IduNLZkzsGTwqR2xMBbAnIC4YS3QJem//MCLcZp01mzJ0UgD/esjsyxNN7ccE/zmTSw23CIr4rmVrRma53lMRLrcXM5+kznhGGCAAgAXQYDI4pC9dc1HZDuiVYiTYViWKNOocT8OH9mfenvWQEPbEoA/g9/W4MEydM/UYQ1gdoB8REsxM8aKW7lkbOVGFmeRuTUf2QLYSmRfKlDS4LhlACxGdvtzvhHwrFA6UmX+Wds3a3s/M9SFDTMDrI1YsnehAFbKGl8dbZC0x/wczBSePdyfrpHD6eZXPI9roi3dPbdDk+b+wiBq4Ch3cw6LiKB5vxpRz+F+lAGwqtmOT6ZIn3qWHf8dBJCggEqd0/h04nxbX7lz5870+O99bIDfr37165Q4fTIdOIRCnSNt1sSSArItljXB+Uubt25OB/bsZkza0y0fvhkmQnsah3Kqg1KDPaRi5zVPuzZEswxmzE2Npa07z0/79+9l/3Jjuf9x/wic+Qhk5l5e+6Eb4F5aqKKXwMYsn8ySDFay/cs+R5EhjqxxHKFYR9mu54dAKSLpzX+HZ1I4EbLG5mnRF85QvKe0rRmQBlWaPdMkSjciPtraDuyL9faa5Y7u9rR/eC/1lIMRsLTO2f1WzRztR6c1pQXg8RRzsCvrqQRmMksmm+0kANj3Sw0e6BtMI9BYuziPbvz2g4cORbucWdapVaeDvbSQIuNmnXJ3wfi0LMi2bvo5sgCjzSQbaYiOsaf6b/+mT2CLHF2z4TGowtSqmtww2CX749sFgGXyTM+MpnYCxM4CVZQ7oa2PQY/tsE4WYztrKVnsI94f750/W46nc5gDJs0SsjOcgtFdoIxGlCCsBKtF0KK8b87DQqO1eU9VQF6AYrzo/Gl+3oxuPsdyXww/g2f2k4vfx78FoQXrIaZwCYBzACb4ggJg7lmUwBnsCZ/RsjJ8VDLA99318vDttp7/e9C6N8UmJQC27V7slpxj7JcGgDhmR3Ts8URMGhmILdizcf4nD3Ss/nuVSVLneuyZPA7jaYFyuC3oeuzfcw/7YEe65dYPhy8wZZszznHtujXp4P596eU//VOZBg6rQny1vOOf4Q10SE6VAQ6kX9QyGQF2ZnfYrwyneJ5+EN2c/MMf8TAmejVtBgTX2fyHRkbSV+/ane66+14GLVM52lXkAzEtzI6kTQz+p95xY7rlNa9N500Op3VNAJwNlQB4EjC3t3sw/eDrfz9d9cKfAgCjrsegt9UpfsZIfCsAcBlViUia/lELAJYSFyZQGhvLRFVOe7u58NN6Fhe1Ys+45V3pc3CCD1pPa7RRp83IPZv6kk+8njq1kUvMlA7qgPtxtNZSh9Zr9lRRKWtpoUMLgOcQVVoYIdofAlPWoGKQp4ESDEabAwKVpexBFuI+hfRoXVozEzT6GHsN0E7NBFtvVtYAh86OfqD00YIGnUW9mNSM6xxc3y5oI3d846vpMVc9gj50o6l/00AaW0RcYA01cgBgGYRozGTgXDh7lkd26EsaNAygVvijRbuZKJ+MLHYGx/i24a+6Bn2vfVd9NkFpoepdGvhY0/k2NB+C/6B05HBo1PeavfV3NvsuAXI4pMXTD3vofI/yI/7GK+ygeGgG7RvbQGnNzK9jHv3irP3jdlcHrD3N7armqddegsY8x3qorQNqXNKR9m4ZT/emfRhE24CxRhZ70vq0kTrgDamTDHD7PTjD+9iAjzLuw6wd1LTN+FdwIJ1fITCgc2lsNtvmrCRr4s8xssYaRFxxDvLvHJ8xorecATMTnPsAl1HX5SxwFoFY7SkXwOE0AfAy+HXsbM3SSMN795CN20G/XDYhHHdpqzIArI+xt6sVOEtk0xZpGL+wDUBxGdHFB1OStYPuUF2oQXfOIrp2NGoybf5eAZBubBtMG+fWEDDgvtxFNmyIqCMguMoEd98KAGELG8CI4mRm5jpojeSrAHlOhW+ilovSn0N8yFr6fPkGamQrWGMtrbydD7RzwHFUvfup2Xko9/i3XnQNVzcEvZ/FSUQ5Rz69Nx5XTYCiBkpnJDaGlXP09P9VBB9iUy5rFrwnppuNHMlTkCHgoqMOmqy688R2NNJNF+YVytqZHn3l1cwVGCb927CvnaGE3N7RR606rwjbnRQAN9kDxVn/mwLgvJkrHJOL9zMAzpPfIJ8gHgeO6ESVugvZLrt335nO33kxANH8Ca2NivOPkokiaJYd1+zwaBQzBazYoKNvtobJkgfWUaicmh1QsCa331uSwUOGc5FJU6fu336JVbLBZoGXqAOpAX5rERS0/otzjQCRe4XgN7bIImjH3HTiSQwSv5bMFAExv1YBdAdA/O10OUiTKHaSXZnGkHd0UdNmT1IEXTrYB4N6H/2SHausuikA1sE51/m3QO1jLxTGKYTszD5dADCVCn3ZpZekz3/+8+lf/uVf02233RbttoKeyZ4W9c26jir0cq7jw7ANNm1MIyNH0//4q4+npzzlRyLzU1PRlBSvlPw60SmdZWmTa9fh8COgsmbjhjSOgun9j/tH4GxGIANgPunydh2z5msgEqmarutmaUDsb+4HZnsNgOVuAWXmbDl8VtiMsB0l8G2hjjWBVAZQAuAGzJQMEFY+mhlqNDw6bNPDelWsqRTy6sS+TEPR7Vu/lprKg2lgw+ZYG1MEoNTZsRXicp/TbFvCihX2uUzcxHWcYvAEtGOjo6xz7Aogdw6qc/8AlGf0TfoJsnks25SOkvzoACD3IHg0Zl9byxfwZz3Xcf7WSTY7Sjv4xg4+p8J1DywPRb3UB5iHzbIW/R8DY9H5hSBeYIZTPE51/if8ONfeju+tjoFBxwb+SA/Ad5Jr7abGe2oYUTLOLz/KicKP5R5XzIuTJQBOduqZs2oQtuVdxcWU1P7cUSaLp5XZ3OUARm4DtJzBLc/NoE35cwa+wWKI7ymCMYXTHOyFuI5MSQ681vK+JXybvP9lhoT+okkSKdAC4N13/3SU8Ww5/23cLwRa9DXsUIJIqxeWAbB7ppsaW5gU6LhGvy+DYIMAzZLF7KKc1r8jAGFCieTiGkTGnDfT7Hn9ZIMNxJQU6OjsYS00TKOP/e3fph/9L08KMWDHpFpBePgYn+VUM27576cEwNIYfOSTMZuCk1BMaut+BMDzCg4Y0SYSMzMyFkXb0zqHOMFVskIlAJb+vIDwzRbe+0nEsm76tf+PGuChtAaV0ywyk2MEJJES3ZHSPvpe/tDr35WufNHL0ySAjgoFHIoMgKMiCiCQi/JP/4Jb31lOSj8/q//FQ4pvXC/1WpGHsLcbkesZM9+MRY810DohZEd/8J2/nb528dq0D6lw73oIMNi4VDBQAOAKjqiosYYj1oWz3Q+K7GXW0GoydauNgI9dNZs4bFskvnwYh0eKNHXBNajQguAqmdSGGVSpsI6R1yvgE2jZOw6j7u/MhJoFFgRH6w7AoS2QoguIWQyzZ0UmOANgnEDe0wVgnqNu+xtf+3J6+Hc9lOsl82sfSqi/6KjDEuT7Te6hJm2TszJpYyDQX8WCjuhkBriC2yjBUwBLwGuAVL+tAMpmfwUi2WgJ/AqHUcBplDHEZfJ9iGO6gEPRd/lGRzRSHMy55QUfI9N8T/5MAXrjC/L3xDELYFzEC8J+zUWkk4gu9OZF6KVSoT1GnZY7FXqC2hfUzHkDwNoY50CodzvPKxsBsBe3p70bx9Ketv040KNxvI6FbkjQ69P29s2pSga4vcgA0wSXVlIETGwppYgYmXI362bbFGU1pOxyDH8X7aQ8bwWxTAmTBfbawwwGTasEwJkOFBnJiPQ5V1YDYD/Uut2cGgDnVkIZnJQBmAgy6HxjB0bu2ZN2nH8Bem72libgw7yXCt9LFHsBy0gnQzJo/EyJRAPF7PaLETa6nPlFLfDwWjZdFsERFHutZV9anKa2mnokgkbb27ejoo3jsJeAwAEA8GFLA/I4WfcU7cBoi8RbQxVaoGIyyXpgE4OzBoUYBwXOFJOAQBJZ4KBBAyQb1o8SmKsCgqdHqc3qGkw9NI/fOLQ33fDyFwJw0OactHeZ9TAA9wIAz8O4+LYB4HJzC2ET72tRH83cldpcIYo1Z201i6JqZh1u7uKMA7A5ff8Tnkpv6qW0ZmAXWby84LsAJ9ZrrQDAzbWSN9KomW1Gbst15DQpNtrmOZX/Lt5TGt1lLmLLh1t+PCY6sDJbmxepDqWCcNo0ndQMgEMd2rNjo611IgzSGE/33XtXunDXpQShBFUqO+dgT/gIpZMT555rtJd1BczUOvczFTyHvJwTbqSGoBwz25IBgI2Cc98XneddZHCZX/ZQNwNsP/UAxNgdg89zQc+2T3COyZUAOFaa20LsWQZh+Le216AjdkRWQg9iA/3D96U//tWXowz3NajHddq6cE5kToN9woRtl5rgUZoZ4LxBZUVR79/q8Tz+bTj+b6FAM34GrxdxgDfB4Lr6KT+GE7s2ferv/jZ985vfjEyujmwP2aJxHMt6Z3aC7ekupXlmjF6brG2FhBYIiL/nvX+Unv2sZ8JUYM0THKiTKZ4jEFNtR4QsboZqphlER4eFIjN/Jmd9/3v/7xmBE/lurfv/ia7WesosxtTiAOovFFtc/GUFjdla3jwHS9ATtZkrvmClnWue3zEnmjOxGWgv+6BBiS2OFz5Z6ATkDiq2c/Lfsiz0o7U6cwSAVLSVRTJBu6a+XvxLMsbWAEfvWVWstSXFJa42p/kaTzwf/N7o0ALYNQAlGI42pvxsD2+VrydgmaztXxcMjqNoAJjh7SaLq389w7kMIqZkDaaaGh7rCOULc9iL/sEBbAKtgQRG+MgC9jG0A/rpceyr31P20T3eGS77bWc3nx2TOfbvBtfSyRiqS1TBp9RJ6CXo1pC9GkXIGRzGT+Gql2CxMNJn9/V8Cruuw+FeJZ3Z48s2CGdYm52dYoMuJUhtzo7Y40yyELiP4G/c5XLm5NcC2Ob5uvy3ctwMhhjwCQAY15S1bfJ8yROmBMB5n8j+YpQJsA/VaUtz9+6f5jRqaZsAeA4ALLKax49DcdTjz9VgX5UA2CuWAh3utKVGy9d1NgA4r5UiocWrcyiCpMz7Nn723zKQHU/L7cwGf+CmP0nPYn8pEfYSmctvKwBWBKvOIgwwwAlFVAcwvG3HjnTBBRekLRvWB+aTtz1HDdDh+/alfQf2pzv2Hghw06AljBRP6ZJtAOBFWoxsYkJ86g9uSB994+vIAB8EAFNPYFYrsldE1aE40h0p7enekJ746hvTlS98xQoALBAUAEdf2XMEwMqYG8VYDYBnBcBiKIxEHzVRo0egqLCwXVC2GqpdtC1d+zu/nj67oyvdB0jSWOjMWSfZsME62bAl+cdE1ESeii+040h32yfWdh28b8B5DbNMVeXGGAtmmJttv12o0YLg+gQDS6a4jV650b/UbCCBAs8rAKC0URyM+HfQIaQ2czFq/1j7yiTvgBpaZoBzb2BBMMfy74DfOiDY/pQ6cV/6139Olz0IfiqTTYdN0ZYAuwF6AQ2+Qvc20xZJGwGoATA3gnIPcl0LevXhzQ67CgswLDAOBmYB7FS1dV0WJTc5Sxv+rNShwgasAMBed3ntGSjrSMZCL+yDM8KPZrGb5ffGJllGTzM2DtdLTbBorRC9QwFNBhq4R9bMRJ3eQHAV0yK9QUN0AoXjxjjBiQl6pQlAN2AILqwDgEfTnsW9zCU2BGZxfYEepZW16bzu7al+kCG8l+/Zy70b4q8AlQh0cN8rZIFVUlWtz6djUbGlQwHY7egUF+T9DhUnnEZFsdzYzXxj0ALslk59WQOsQeRGlNngnAGOkSpefTk1AA6wLd0yRLdygMG5EoqcROzmhsbShi1bwfXUAwcAVoEToTvmv5TyBeuCQ2QIh7iXY21H9ugygO2DCSrtxO/vnWMoRiNzPk2/ucb0CNG+jrS5a3Pqm1mT2veQgd2Dod/Hk6x7DXS7wIRbIPKyqIo5AV4BcDuBmsgAC4KZm/NMtFkAZJkBVtDDuRqBBoMvBDKkQS/aSkBWhqBj3+F0OYDxLb/0k6lx8GuAYL4rSuxLACy4ptY9aHTZUTrXDFyZ7cwLrVxETnqBLhCQ+T1DZjpmJCpMS457QbVQQEhV6P51F6YrHvFkgqLrES/qgoK2BYdHiro2qHT4Cgp0fEWR6Qjg+J0EwMuU7NzmJ9Pq8ywVGKu9ygkbyENwcHzyEPXPw2nT+h3MvV4yjNwz6STFPM5Rc2v7yrXe4swGVZq1GtGvYt6bxTE6b6ssIuVswWEgMxi2pMVe6xoBQTA/ExBULTraqRloDEEsADA/14OZEqYrnvE1fDTaoGBrS3ts0NHDG5gZgP62dnJvetfrabcyckeaGtlPIGcD5emcN/0Vu8mUzk8YDdWmZQq0NcF55eaatmUnqWVZn/aPCuR0pQlashgkuuaaa9IDH3Bp+lui7F9A18Na4BkCLo6ZfuWMiviUC0QWiH3IsihrHM1cjQ0dogShI3341g+lZzzjGpxhs8pQ1FS05hh9fXDJeVjTNUsGymzUBOUTNVRP73/85xyBACWFyQsz1fI4HQCcBYdYpy770nQ2P1iu8QxGynY/vi1raOSwWbD2XKvh1JeBtGyJy9rgE+2TFfaFOptNronM51BeUwZDdmEiQYRvMQMgbDcDa9lAAU4UmJqjVdN6+giPEFzyS7tkWrBJWToxTX1++HknmR6eZx67OONjXu25PoN4a09vP1nZOgEtHEozuIJux6Fg3ekpmHXTXpmBtteySa8+ujmopOz4TMIUtK2OgS+v0/OTGu3fFKLqp/Z2eGQIMCpDFN0OhW+NjB3nvDzfPL7HP+/T+70BzKxJZCuiJfsok0GUSm5Srl7QtHOGNWdGQyTNeVeM6bkE4DLt3uvPdORWan1Wyl4Gw82gS1xzOTfdINxMstBmfpRgN8/bqEdv+V1TtNS/4bfUTNQUANhxzteWF0PMbVmFBpb52uiHHG2QYBKKDdoBwPe8nG22mrbtfDsU+K18Er8XNcgORYB4CID1eXKpEdcro8q1QoIhC8I5/8pzP8lEPc6fIlOMz2gZzhgdg4yiOi/dXwymWHpbsobUc9EXejcB1uc8/9nhkzZg8dWsg2sG6c/s+2PVnIoCHaqNALqyDtPBfMADHpAe97jHIW6xBrrBCAumDu+ejRqEtrY7N//+x698Pf3TF7/Er2iDwoQ0e9VGhqcG93cthXif/sMb0l//3m+nbVP7qQEWAKsy5mJXBAvedwDgTelRv/h2APB/PS4AFjGV6mpnfunZ6AmAvRGUGMZDSq+PGR0c/wcA1hjYC1nw71jY5lwH9af+5tb0ic2VdE+/RpDpFobIaJDCCFC/lQzFyEWqABCgk9XJl3Xj2PUx6QcwnPYHbqfeNESXhjkAbZIESG0ApBpAK2EXLfPM/UsLBz6c4CxG1B7p3QLbGd3SFjO5Y00QpWknu2v7I9v3mERYRN05MhFS64wCcR0dZDmGpmkhglN2157d6dKHXA49h3vFfQ35CKMvIfzCKyC4QvZDcLzAfQqBGP5ZiQxtcRf03wW2nJ/98wKT2du4RKlmy0PYCTBlui6v9awYWADScmdsjW6WWd9yLvqeCscI6qFj4PEj4uZ5lFSQcnBiuscJlpnkqBkKijEbFEjHjUrQZg2r46oD2z6IYwv1sdFNwx+MhyrCixMArinqRj25zTwvqqQ9a0bS3sZefjcKEMEhpo9rX3Vd2tq5Lfo/d1DL2kYmeNFSOlSOlwhyVFGarqqZJa7l6YZTAuCYRzLu8/DmMxf4FJngGMsyA2yEs6A9u6VHnUcBiBfDYc70l/w4MwBcjlcJgJ0LGp+gq0Dp6oeR0Y6jfBTjNGsmLDKmsAp4ujksMXgNX+2QLHhYT/3JLtbBdwGQH9iZ9kMhH+2cpHXAUJoiEzyH/HYFsGpPvAFEGdaMrKGNFFTUu5lyIxyfiJ/rdQ4RrIZCWF1ksAAnHdSxS1cXnAiCF5gUin7EfAWAKOZnbCiGoWAgkP5SQJ2oMfHSjej/AAAgAElEQVSIQ5RmMEcvoT7x+hc8FfVfRdzGI6MXABg7ZhT1WwuA8zzNj5yxzBO0pOexPsORsAUSmw2BkVBENpho8MP7ADUeigIKIN3pqu97NjToSwjS9AI+GHM3SG2QwbFi413OaOTIlaJKy+fglxfncLoZ4OLsT/nSEsEu35uDdtY526YKh0wQGhu1TlMWqhHoheBU21gaGtpDLRvzDT5ypYFgR2RrVfrMNIm4NmzrCgpYjKebflkW4Pr3+FkYZzFq/HIU3Z7lqta7/kOYy43edg8GNGHUqBDdIABoEHARRlIwbNoJsrCJWOsWQTcDlK5N7KFrJTICtrHS1ylo+d6SOtmWQeiTm+cPprf/9DXYjCOpT0o1KtBTZE4rvGmRgHK9ULRdiPZDBuyyM4/lbzp0K+/fKe9EyxuyCFY7Gdyuzo70/Oc/PzaYr3zlK7HnmYHymvbu3YujdF84taXmRjha2mwCgtLT9HOl5f/x+96TnvbjPxYtOpzP1gDPwi6qQCs3Q+Px7YksMIh64FC3u//xn3EEWsFi6TqUQPh0AHBYq8JO5TVfJAecm0WQa0XitkkfLoKX4S7knzPgzeUsy6/lXTlxoDjXlK4EwK330j7G+o7xHQaSKAlw7rt/2uJQuufEJNlSC0Hwv2YIyOpnBezl/SHsWSyRPEb5XMqMm4YlX2O5ua18lWU3gIDr2NgE2IeaXBgc+RgwtvDTBchmdc06e55mdY+O4JxQR9s1QF9a/PuKZUC27WF/b8dO6CvNIey1dutWAq7j8XsDZQbo+wbABGgKKIZlBwOD+eX3neh1WUQqn9ep3l/+3XERWziWtgm1TyxRYvb8PN7qFAmmynGLvcUuG96LuM9nbznzDS0c1nLvcQ41g9iZmbhMWS/mmefAfGl+fwHIW/3cPH9aQGU400WWt5hcOWjjcUyWlPN9ef6XNc/BpiwAcHbK9Q3Zs2yh2nEg3Xc39bQEb7ft/H18iU0cDwCMT95h30keGQDDeovuDALgIuEU/3YIcgDgbB4RJFBhPc6P0h+TeSqfc851NpRJ5mcnTCKZxuHP4//efMvN6ZpnXpM/FzXzeS8/28cpAHCmP+aIL44mG9f6dRvTk578hHT++edncYx9+2IBCw7X0yJoM4qPlwCQ+2mu/Ocf/6t0+zfuDin1xQUiX/QAdkNfC5Xtf9/wu+nT7/rdtHViP+rIKK6yGZbqedazTnHRe7q3pIe+4noA8M/SNYaIGGOjaIYbKfgrZ6WKCN7ZDEArAJZ27YQVAAe1gu/3NeLuODVzCh7Zc0rqFhmBzo2IBnTMpUv+8sa0G5GfoF74VgxFAOAs18wBQU8h/WkBGNEOblgnN7tTdWhCRht4f7s1wZaO2hcYcET5YfQKtk54boh7oJgUDGzL45azqUxA/YmI8IhA8zyIuRggUCTZIKKSqdD2/rUD/KItlIImLWjNfeKnGf82BBmqyPJ/4Z+/mM6/9MLUhyHUkFmgHnUrMd4q6/JkHlgLLBiQGq2ydCmUFCA5xw6yo+4/FIQpAlu55U/+ty002qKoPq/3nN3NdqXcEDOQzt9dUnBjwcSi4VqYFAGeywnQAoD9lfXSy3TOfNRmtJkP1QVDAUDRDg5aHueHo1chI2K/vvpABlRELkKRd37KdlV8boYMsOO6hXuzC8G2weG0d34PXzUR7nuNvqP91fVpA62QOuz/TBa4yrMh+D3M547g3kNzb1P0TD0ja1MVNmIS6miW2STvsQr/8dAjlwJt8EC6eOSvLK5WIboYuBhIHf4MfIMiWkYSy8zXahDc/P2xq8g1VmaAI6ABinTsbZ0wRs/D7Zu2Ih5EDa1q8TFPlBQil0aGVeDYRo/ayKoZqQMAz/dyzlvIPD2oN1Uf1JmO7GC690+mMSIC4/OHABs4A0QXbVvRs7AmPbDnISkBfmu3sQ4YvzZE1szKTpuFBXi0Uwfcbpsq5m9bUFR5D8+gQauR6T2KFi0Ac2sv3SyagVDuAXTteeuuaNnQi4DHh699Fu+Zwk4h0DV8gM2U+Q+QzACYzyp8wneHCBG/ODcRoripeeHmmdm8AWVdUIPIujQ474GRbm1WBL+49yoFW9w8zxqo1TcBfAcQL3o2WdIe1u1mHBKZO8uhj1gP5cLyH67PmCstm21eNMdOhGM2mRIotx7wOB8rvmf5L8vfVQJgV3vFFiUBgLMhE4QKtrTJbZzfwuJoOnh4T9q1czuACrtWIVNq/S26EtHWaMW1LRODlzPgLZluHYeQiddOZzXAiJAL2AIAZwAegk9syn5yngCPQoMY1Cw0KBtGsw4ArsOOcX5FWx9tiLsSx2+zd3wsYA7Aey1VsYWRNenShgfrk+lDr3kxTsWBNFAZSSNHDkCvhioM+LUuy4Aw9QRxf+I8PYx6HG41LcrZ5+LGRWaaBdGLE/zUp/54umjXhZH5lcKoo66h/sTf/E36u7/7u6AzT9l+Qroj3RCmCIB1EABz748ep9jQm2++Kb3ouheQ9XWzipsfoj4zZLQdo6CL852Knrif5rYG9z/+bUeg1eb8235z67e1ZoD9fWsW+HQAcAlkSgDQerzI9HHM3NdWYLLaxhbKyqWvUaaBmye4yiYeB5DkbKI2qhAdCju6EsAJBBXBaicrKvuhRoBYv8iyQNlJBr0FlRH81i2zlc/UZOod6A/aci4LKVZSuJjLV+K3yXY5WQjJNTZLlrmzoF+rQi3QjeSJbWT4Xh+5pytZNdvtCHSt4Y3WM9pDwqSeJ7+b5ty6YUJOkWmNh/o+ZOtU8pUp6h61hK/cXghpnd7sOh7wPfUnHRcDCpGFlikFAO6QtYJtIQ3N4BT3MOylznHe/3Ndbn7kMTwz4N3cs0NBfDk7Gkfhe5xzlYjIFKJb8VoC35ywKbPGEQBesf+eHMyVhaKl+nnWzsjzIgLnzWHLmujBFGxmpnIAUiBRZRA6O/ahAv1TEbzccv4fppnZDUUGGJxiexUes5R8WQfsvuWjJr3OfTmEf2S+ypoqsoenvmUr38H5uhfOInLVjVp5GzhhWgEz7qeBE/1e+2bbNs9ArVf3kT+9NT3zmc+I0q6KwmxRCnROAPiiVeunXPj51Q1rji/LdYBL6RGP+O70xCc+IX32s59N//APn6cWIBe61ys6itxcqLoXXbwrPf4HH58ODh1JH7n1Y0UUhgvRQWYc+2eH0hfe95vpizf/YdoycQjlV7KPDGhUfenb4zHMQqHc07UlXXDda9KVL/h5ssKdfBeZOWhvOhlSz8K5OIdHTNHC2SubKZeGt9meUKBRAC6/SgPhjTDKtLS1J136p7+X9qEEvag4En9r9CNtYm8HwR0pVyPhqkMrz24Kto4YVl26HxNHZ6aXBTQIMO7BDtWlPZMtrKsODQCeRykaGV0yjvw8zrcivlQHLNftr0sLEKMltuGwZVN0miosZXDm40Ly5IkVD5hTxGkpADC/MwNsJsKuTbzOEhkapxb70NF9aedFO8lCzCJNjoy8GaZoZOmz8I09pPXGZjbM6jn/Cgpg7DdizkDALBj9y1UzLKar69XXIuOuJcriMflvmRbNdxS0W98aG128j3GOYjuuAXDi8ZpZYX525paLPv/e+GpxQv6rANoOi+XruVbZdiMZWISCsKJKfXyK5FoIiPFe60bhSQOCyWgQpVkyu74F47urlvb2Dqc9c4i+kdUJoL7QmdZBRV3TWJ/6qcnsIfM7h6jT/BGMzxC99g5hJMn4NyY5e9oh2frEjLiGM3Sgi2XosDdbD+m487ZF5pc07UpswGij88u4pkIBOhM7C2pokfkqa0DK5ZKz8bZ5Ov5GX8Imndq+/txk3YcKrzq8hw7uT1tpd2aW0ebuszjsud1ArolqJ5Me9oAgkDQl6ykXyJrNQleeQ0Cu+3yUfB9STyOYn/ldbem+pcNpvHGIYMsRNjBS5SpmVjemzR2Xpy2zm1P3XQzTXYyt7cKgqZtVVoVXxnUbAKRGdq5OnaaCZfbBVtRugciKitHhoJjNB6R32o5GXMF6q9D+qJ+64tHRibSwoUIgbiJ99EeR2KfVToMG1zWa/5p5DRGsuJ6s+miAbs6WYk772MzOwQid00e5Fhyqeg26qYBjvjd9/xOfz9zYSECFmi76+JTx7+i1G1Qr7ThrJ9TDnfOtm1cxF5pzYvXciFWYz7iZedEotIDgkw7GsXMt9+x0rbvIlqO5rsUs8JKDOUMILfUzDzvJYGg7Vb1WXCnTwfMxcpa79bFyL8t/Wa45yuedAXcROcx/11oohhX0Sv5mb0Qz72ZADY75dPPllGfYtzqp3TXJY19gz1e6lsJl7hX21exCRX7WtkisxaqUA0tM+PyWvun0vtdcw/XsYx5Zq51LgEoGS2Z45Gsoh7hsiZJ/VzrbpzOJjuckeOyWe9JqC1ozYyc5fASjA/znGq53v/tdUKCfkTNXOucrIi7HHig7L2fvwJzOlZ/4Pcwx7ouAPAf5cv9mr0Ofpiz1OOHng/qY59R36nHCNmbFvRQAKXbUVdR+Cqp6elCLnwSwCIS+o+MfW33zcRqhtBXDXPZGLefw6ppSj225Xm6/pS6G5TysZYNI3G/vr2VHeYG5zo9n7453Z1cCprIvbaldkDNtxfHcs5tBzuMBreXjlxj8GCy+6hSaZk770DJvy5rbKejUfdTxTwB8s99+ssfKuXu6pnzZHn0rZv6Jx6VMOpX3TEab1xlMTOayfdOzLSxuY/G6ei6UNPWVwYTyc2cJgOO+Ls+Z5fu3nLVvtQ35vuXxzsGevMedat7JAIssPa2BuhH10ke1r3QnQUiTASv3i/J+WB6Q/ciMX1xrBYVUCnQA4ANpz50vi8DGhh1vA19tCp9hemw2bRygEwzzqEGQxgyw7TY9/xqlfQHybd2Vr6R5TWczE2QJ2C96fGgo9JXmKfeKRAuBo7IbhBcxzbW7jm+55RYCtVfHGvb6Z0m0nMuDDPDJAXAD3m0uZM+bwyMf+ch0xRVXpD/7s49SQH1Hjm5HKp7+W/xnj9g1tAv6/h/93tS/diD94TvenQEBToz1A5UFqL+zR9MXPvDa9OWP/H7aNj2c+hZwQEm1OzlpSxsAeAE+456ubWnzs16ZATBqX/NEJbr4/TxZrUVaYgiAz9X5XJ2+P9F+XQIqnRpvkJvH3Kbu9Ki/fEe6jTKmGqIBI0Qp5lRgRomubRpHHcCkk9bAeZonsqcjVadmL1NDVZdVzIzaCYzygPXBAN0uKM+dUGOtBV4Yod6QnwXAc6pD82yntq9mxsduVGYvdWxjcusALk+GiP+ITQMY2y8YB04xK/xdgzaCB2IMjDvvIUvWQSuZKnWV41PDad/hvWnnrvM5XevpFIMxUp8XWq6j8LjSrM2u5fqHCNeY3TWxUqyJ+P5jgkNFQKGYtaFhk21Brncpni6y+JmokI9SHMtWPKLk5vsY0xNRMLIDVhqbXAdRZpgDbPMsNYLacYSMJYVCJOOyiKgSKdwQ5wVjREnmIurBAYDJysWc5u/Vbdzf86ppb+ehtB+Eu0SD5PgbSjlryMqtWVyfBqfaUw+ZXxI9aRYAbICj5yBGHAC8QF2r9HaFmWSjCoCDpOMhHD9/LOju4ZxHxpp7K1hm3BfbSmqA89IP5YhkZPaaIgVmi0tjvTyeGQAXg9+0IvnvGQDnuW7W11KI6LXM/XXzufP229EAuCgoKGancimCQCLXpNjuqsoF2A5pKVqEARYIvsxCH53thv2weV3qeiDA+LsYk4tSugvKw/ASNZBtBwlKHAx2Rx016IHqJWnD3LY0uB+wcy8AeBiKmGJYqBSq3ltX5I15qyiRQkWh1sueSJwpJPqXiKgphmUdZhMA85YG410FRHVKTweU76X2YHBuLP3Fc16cBohyj00dig3DLJ5AvgPUKwAWEMkWCQDM2J1bH9ZzMd3aXSnO9I3E0alTA1UB/S8tbEhXPvppBCR3AN57ZXnH3Qy1SvvqNgGwkR8zF0ZwS+evcEebfXVXAaRiZuSzzqCxzLDEYJwR+C2vvbRZORO77DBk2vIiwLBOwO6ee+6GdbSLDd+5nOnd+b2tAK50p1s3xfLn0tErAbDjV7TDaF5XETUPEYWcIZaCnXupycrQ1mLfIzptIS8q50TGa9SfG+gLEUTDQQoQYnsWWI+q3JtRmW1MR6mJJSkLBI21mWs6jqSPvv1FfNv+mO/5kSP5+XGy8T/TuXMiAFx+z+rjrX7/CRwNrln/YJLOD577xz/x1+lpT3ta7hmM3XKfPNnjOwvAEPuhbnnkyBH2PsT5yGBJ+7711lsDxHv+kaU+yeM7ff4nXHLFHJrFcewHDHld81BFOwG/Cnrad/N97/tAuubpCMp8BwH8mc7ile8vRB9PchAB4Ac/+MF09Y/+KDo1to2T7aVqcF5v6k38R77+ORR06wAY567BjZtuuim99KUvTSMACplDy9m/4w/Sv/f5673y4X3MtgR9IDK8f/qxj6VnP/u52FJt7ncuAPXtnr8Cvuc973l0dhiJNnUzrGcz7SE4NkT5KVgjdr1ivS8HxLITrr8cANh65BDfkQKtCBb6Qe1oNX3lJWkArYmB9deTVV3L3tqbBmgzOHQIVlIvFHj2SAFwquQ68NpCX+jThEBnBKjPBQBnf9W6+EFs1Dvf+c507bXXhlCbtPaSnWCQRwE5Ey8333wz9/3Zsb/4uRr46lwepwWAPSG/3A3he7/3cel7vud70nvf+97oKzYPQI7oKd5mDaeknV6vTtLH/dBj0kMe8dD0pt98K5/TCdAFM2NXp7ZvKH3+/a9Ot/3lH6XzZo6mngYZYARBFGRRlEglzgDAnTvSwFN+BgD8i2SAMwDuINMcKpRmdgIAn8sNONZnO10A7MY4v6EzXXnL29KXSMt20wuxgRDYkMDDTXNsGhoi0RoO2MBhmldMBTBZwzOPrBh0P51HJ28X0Y4B/t0HEOrHL+0R0wCSlkYJOozwpCXSwgjXi1BWdYJRhDbbNmmfXcbUdCWTPAuCZWDow7hjk24sRVaAqviVGWD3dDPCOJZ1snLy++v0Dq5ZU0mG4jNf+Ex67Pc9lppMAACOnlmPMimZ/Wm+R8/f15K3FLehiKS74LxcAWipBx+APM+NWK8FLaPMEGQRsQyC41GE8EJxruBGB+iNDOny57PTmR+txr4ExUrbrAa+0o8UcRF8R69dTqmuGqqZ9BDQ5bwHcHgBU2b7QmjSGuwpImEA5QUBsKpfUt/Pox/mxoW0r3YgHWrA0aUvYBbw6aI+dmNaRwZ4EElzAXDiz7Y/qhPc6FLVmFrvOWjQAuAG1F5ZAyqyec6RBY9IWO67F9FrV1ALAM6ZPGogizrOUgVa4BZZ4GYt8NkD4MwAsfY9g40FuNrag29+/evp4otR47VHtS1kir6kscpZk1kdM5ol5WwYd806+xnmm0C4ff1Aql3YlTofRR3HpSnd2zmaDi9BIa8e4vuOcE8ArYgxDLZflNbMb05bxtenygEAx72jrAsumwy7Imod1qOTAbbtVxUgUu3jfgOAow44VHeL+pUyA2xbJLO4KkCTdOtmLc1A65xAin0ndJ/3/cg1cLIPIkYE2LHNBbYmGrZbG67oFCPbzAD/OwDACl3p/IxNqJ6H6n51C63MngZLYCsXv471KwX9OFmAwnOOzexsAXDMiGVguQKMNldl+cOJAJj2oLDhTQBcAD/slhR/AfBtt30jPfjBD6Wdx2QAYFWxZafE2mwagOMB4NUnUgDgwtCXDKDyHII2tgIAe88FwQXgNsCj7YpssH0SsZlQoj2PYN6YWSp6bhmonaXViQJTsZaZexacz9FremAtLfF6htKH3v5ivi0HfPLj2wWAj3cfWoH2mTqR+bMydATAOixmKT7ykY+kJz3xiZGZ0kmTOnmyx7nQ10564NP8o/oP2rhy7/D1Pe95T3rZy14WGbRTPb7T5x/L+CSZy1D45h5F+QTX5j3Rpk3hSH/ollvTswAR/5Efp1JBL+/ni1/84rj+ae5pP9o1QTlmTWYA9R/30QGrKcAA97OX6xJEvOQlL2lmvMuysRNd4b/3+Rv6M9w3s5RjtFrqguLsfXvXu96VXvjC66JM5T/y41Tz1+DNM57+dCjCPWGnDGR5/eIPNUHsXLIMgHMNe36Ue2qx34WNEFzlriFtZoDbD6V7b/tJfN5KuuCSP6AOfCNjjWYLflEfZSsGHwTAjZqfMeMGRjguAD77O5DzZjmjf+ONN0bwZoL73M71+jvnr6Df4JUYVNz5ghe8oMk4muP6z+VxSgBsur2kIbi5P/axj4k+ge94xzvSIaIE9U5OUj/cDDBgqRvwqtF95OMfkS6+7NL0trf89yKSGlzOoNwN4OB+7gOvSns++Sdpx/QhAPAIYysSyQB4kWPMA4D3dp6Xup70snTV8/8bGeBeUvRw0wHAtm6Qfiv4+bcCwA6yN6oEIwGA13Skp/3ZDemujR3prsZkmuqjLyU3SmWzhTGiraRYzYwt2Dw86p3soVX0qFStVJjC9bTjXHUDFnrhVw4wln3SoWGcto0yoX0lCzw/jDM+CjADMCVEmOYncP4ow+gUAOPMLwKesrFbFpLRT3PeR2ZYsCoA5tV2SU56kxhV7l+b/8b5n21M4Zj1pG/c+fW066ILwsET/NqPs+zzkf1lRV1MT2bA3cwicp1Rc1tEnPJr4RZL1ykAcKuzUQLgY1Ugs0NWZoCb7llh8OIYrHaFqf4Pe28CZ2lVnXuvOmOdmoeunpuGZp4UUEaVwREBQRRU1DhFjZrkS75cTUzuL/kSTbxxyHA10VynmxgBY1SiKOr3qRBxQAUUB1CGpul5rnk64/d/1n73qVPVVV1dVWB353KwrOqqM7zv3vvd73rW86xnNZJPnu1K2GNvPu5JF1HXvvyQvCkYYP1Iksi/K86kEvJyfBlJ4QC/KRhKaHk3VdLl5XsHdb8ll5kqgKVug2xk0zLGZn3GhjqHbScOVwM1gBtFxSFhgAlWahn17susm5ZJ7Uig03xVAMDpfhIP+5h9jM5KJDZqE6wP703L5whouWwqAGCXtvu8hqSGuxgnDLDLmBv6xYai8CB/FgAODK4Y4VBf38goTUmg9c6NgXA44SjREfurjSePIZo7PxMwShWyf+8+l0Br/FTv7ms5ceWMADh8V4/UsNbVzroImJHBXJpkUdM63CbPwTHyKWnb14usOr0VILqd61wAmMFgIy5Yn/XUVtv69AYr7KcG8UHaOewhWUGj9qp6+WqgJMWnvj0lANzG59GiLLDAWuuBAdYJZTAZ0XmoJZIIALH6NZzXpUptqvTbatq4/K/rXmG9nP++wW2oOoL/gYN5PxctOV2zqo05MhjgMrWVqu9qws0thT/C6B4UO20n2nMufb2NDrUx712uqKmbQEV5nhs9JQxoPYB2HUmy4GesifpdphHwxpVzKOBpruc0MLR+bSfPi6ZVTFIJ9cHevbvt+OOPt2Ha7kQArJt/kEklj/rPc7CV8SpyPVgInGYFwJ69C8x4JakXVmInBIth3Fzxov1Oe2QiodX7pTE/dAd9HmXWzgTqJm/nkCQhlJQq1YasexlJzYlf2B23/CV7z55ZAPB84z912gv7qXEeDjZOh/KuXAPsCbHnp/arT37ykx6Aq454EBZKbMXBHoc3AJcMkHs08ySZsIJMAcMvwS5dffXVnliKTOFc53B4j59l2qiAmOUglZiJLLDOZRSDo0JHpweQCq5fet3Lpq65Q5nyI+o50e/24AclVlRBswJ6JWsEpDKq5df99UCJ2hF1hgc/GPlhYKRFTa4Aveb3lltusauuvNIl77pvzyeBPtLXr+INV9NwLkpcuN8A+6mAkNjCpTGQh3uq51+/n/vc55zxVOw1jkdJK2WJmtMhMfzsVy42bFDxTQfAfofzkwxqSAgtb7EYAfAuG9j5h/bYts12wbM+Y7u2E5PleX/KkVpQjA7h8yKXfmeAAcAeapXEAOv+KAZY3uFLISBFQsmniJ7Y7L9f/spX7Nprrw1ma0p44EOhpKp3HlI7Wn732c9+1hlxrXddz2mVli7h0QCAZ94Mw791MO5+LMDEpnnBBRd4u4S77/4RBziAfJCgVHr0LMGWSnMJKltac7bmhFU2Ab3293/zYc9GSX5YoUgdIQOS57323U//d9t/9y12zOR22gINJEXVicMlAcgkmYjt+WMsdeEb7Bm/8YcAYC5yrwFOegjKvIPhl3HKUiQQMyVEsyWU6k5qLKLIsropTQfB0IqsnfGR91j/8X22CzaqrAmR2zNsTA52hlJdakpZdoyjwKG3+hAoE8PHWJS9aJEJZyWrmqGD33fw+gKMYB6Am4IFTiF9Jj63GmxwbQjwq77BtM8xvgqTsA98SEWZINg4SRy9LlZEAl/CqcJJoSY/gF8xvjI/Ua1amQ1GzcSzHHvRYK1x051Edrhl2xY7/mQcZXkTZfPRWuq0fKjF+nqMKHBLBjXKokMmSgZcAsICCEESHR4BACfEb/2ijKuuDop13A1PktW5/h2MuKZeH0hhJUJkVhZZpHDOzmq5K7faxPhH+791rHJllPlW6GUpyBgc5yjJg6ERe8gxq+cndXuKdX0cJX+GDKgAgD1Y0qaMdK5pJez4Blr5YPO8r7aLjlUDABHe0QFwO07GmGBVeq1zEIaffs9ZAHCVOVQLJLG/Tbh8VzA5U/lf2fsPiyBKAHAC4qcAMNeGCv4TAOxG5L7xScqqs0hO1GsGEwl07Ad8SAC44fpvAMA+n55xBAy4bAxwuH+Ptx1QPab6zDm/rJ6MDoDFlCW12QkAdiM9ZRKVDMKUbVLgAdZM107tZOqjz8G44lj83zp2k0jYZBPVXYw7TDq11jXUD1251XZs6+nWNd5nxV8WrbyDoLuIkoL1LmMyTZIbrRcErPk9zD35B6/RLIJay8hUVScd3GdznuhwSb/UVQxfll6MvUzCv77spd5+xnZvpeUZJQ4YEPm6S1QmAZd2eVcAACAASURBVAiHaykA4FAfvNQyjMXv39Raw4SqTrs0xuLClyDfuoyAt9UuftbrWNfrvRbYdfx+40O5kLg5Ymuu25nXvU8xSLMB4KnrN/w0Hcj6vpLUi04/j5mAd8a/61mrmQA4eRcf1FDfOzC4z8GIt0bwXhNBjlwv/Er2nemfP/N+lnw+n9u4v8wHgMsuIQsSaJ17vOG76snNB4PTs48M+4j63rt6WiPuxjKq7ZWZB9cu79XC/lqu0WsztYVWQ//CXn43AHjvlPKlzgA/UQB4ttW2EFA8/bliUFXHpSBc+4MkagrA88xXbJt2sPV9uANwOeHm29gstLMlpSYKsgSYVHN3aBLoxV/BS33lgfzX9HUf2V91aVCg6Ul8tYvBxfeLt30tkUAv9SgO3+vD+c+dyFHsqfl81ate5ddYkflu7+n1mFRfR7sJW1Y13rQ5qlF+14Jrs4Ch5PsCEKHGOZqszD5Hh/v6m2/9RrZTLXCG9+8D9IEzWMM33ngj5/nyJQOgw7dywyfPt34lgb7miheyR7X7fGo8ohpX4M/JhUYAHK+FujJ2NgBMOVvCAN//41fbitWU6i3/G+5LGGmirCuNVa2T1kRaQwO4e5cF6riPyXQ2AGDRtsQSdQn04kdR61f3DwHauO+O4TzeRH9q3e8ld29N2s+qDvjzJHheSnKylRIOb9G3xATWoQFgaPfmVkyoOMgTTzzRs6NOwOn/CD51o2htpoCZ4FEurVkYnip2yg8++ojddus3QO+AOdgUFTiruLm9vNu+/a9/YpMP3GZrJ7cAgPe7QYiCHbmquqkO0r1d2Q1WPOvVdsmr/phAtgNArVqr4MQsSe+vEwCHACd8ZjBTIJhXj901LXbdzR+yO/OjAGBOYdly9uOctaHBrGFFW3JzIBWNa6wCQxrAqd4JZsA6eD8FVwBRfoOCkxZJKdhg7OlldoXsOQtQalKLJKSfNX4uA4hLQwA45Ju5YYJ/TJRk0FRFhp6CEVaddWICHCSCwS8qgFf+4aZAAnwOgMPPGUlIYcwmq0jZYLJ/dO+P7JLnXECTdDGavJDn6jBjrzPVFGgRaBz00DUR1ZTRi67emDvWJzQgBc9IJbtfsItPNoQE/Oqp3lOZuZZ5mm7g+ignbxz8Jl/ULysAldutv0cSzzvxKbAC2BVLoVha2SbJn2Og49JqyS9gDzNyy1Y9aSsfgquwPHn0WV7+IPkz41xFcsko24QufJI8qbU8j/rVbbYTA6c9JG2CmVtFTo+08SlQw7rcVlgnjG/nDgSqOD/XmMfaAPOlxAZMvjt/U4sqAFxB0q7aXsmGI4sdWfa6ozaAUzXAkks7eElqOpztdZODOQCwxibKYJSMcOl4Yw1wEkQkcxWAUVjrYeOVpJoAAidLmSOsWrncDUQkyw7sbwC4AQBrMSS1wCyaLOOhWlQlU2q4VrF1Ik/mmujitcc0W/vTuq3pDIZixZBtyj1mo+XtvMMYknMyPcOUF+T7bGXrKdZTWmfZjThXbuJzuQbSuj4ERASA1aaLRE6G5EUEwOpRLzfoIk7BZTkfAoDzBZQqkqJ6wMvQA377ALHrMYX50Iuudil8FwYPewZ3+U0i7drWcF4J2eyLrCSDLf50uAGwamLb2zG7akKBgptiM23oJoZYQekT7NJnvYb1jxt0VU5uoSY8ujdaRcXSMpDT7yOL2giGZ0+IzgqA4/1vGhBeBACedh/1rJUbMMpxfPny5S6zzWZU86OadPZFAoC6xO+ALMRiALA+UXJYAd6Q7XMA7Ay6aN2wiWq9B5On0HIp+BGQVFSrO2tN1BsaVakOCBw4tnIR7wpu2AXWXzWlbNjDdvtX3s+a3cX+hgIquR6n1//6Kp0RXcwc18UHH+GVM99vbjBx4PM1Bymy9yP0GcUoD3bxS1/9mgfgmisBriNdgtlGTWx02xWzpJ8VdF6P7LCx/eNco3ykAwgdt0pW1FJEj2jspeBWUu8bAIazJ7CWuq5+Pa+fjwHXHN58881el671GAkdjyE9iJ2lPOTXc+iPy6eUSX5qfjWfisN1rmpnFszOVCZyZJcgHAoADjEIRpSJWkMAUHX6N9xwA4I8qd4e7z3xcZmaQ3qT+davVBqve93rfB69921Su+6mWHLiVmxSH8QGRrk+Jg2eF4oBEm8YxTaF/B5coH/bHZVPPuMTNjBMy8kMveeJRZu5NsbUGot4ItQACwCLAcZrxNsfCAATE3pAvvjxl4Tfzb1Yw5/61Kd8TuO61RqWkmgEEKyEqq5dgeSrLr/c2gDAep26Ai3lMW8f4Bj4+oFQP9ECEO7ErUuZpQpFeGJ2JUVTA28xWO0EKArEx9CMDkDZjws4ELCLFVamKkPQ0oob0J2ffqdVN33T1kxudAAckEvI+lcIJIoEEruzJ9jISS+3S1/53+sAWPVUEQCHGH0pFHzykQ0jOJMB1ibZ2H7HQZ6kMwr45YDcVrMXf/Kv7ftrUrZvTRfMU5cVqRXNTBLYt/XaqACLWmI4K6r+wCGw8xbs/K2pBgCWuQ6LSb25RE5hXWCtfFCHDMPUkwsJdAaPkRTf1S6pgnttEQCsdjzETi7PV5cpqDMygchAcelRXanWemSA66WyPsaEeXyQALCTpWLJkH/mkP5O4ICbY66279xma49b5/Vtjs95vmTTYoGDpFoAURRzAKeK+pyUiUCYP4mXDOM51Zt35mKN7HEAvFPbYQDE4cISYx7BbyODrL/5aPJiZ32TXwTVL3MEWhdYdACsJIDLnkOAp3p0fbYcniV1TcH8yiSM7kVMACy7TG0YP5m6Uf8P267iW/4H4B6FRat1cUGuRxm9pmTbK1tsrLKPcUKGpP8kdc8tQ77bDfxdZm3U/3ZigNW8B+AG86t67uIwZzUKUAEI1wDA3l8YACxWM/SJSzaVRGbuBlQCe6CuRgCsunl3ynUArJr4xIk2+X2oA07M4uoAWOtebO78ADiw7hyfJCgEiHv27PINSm1TNJ7uCMgMyeRKIFj1wCEoTAAwNf9q66R+hF6vAwCOR1xBrlxZ2WytZ3LdPJWxPGHCHmndbkPVrbwaJ+ZRWE3kDs3ZDitk19vy6vHWt2eNlR8F1G4b8XlpxgTK143acwGAUyQv6kZYIj75Uj9ghKfeCizHes6qv7WOVyPGcWV37rGzeK+/uf4VJJn4zElJf0JfRnfn1q5EptF71bkpWwDAIXFzOBlgdeXB0bV/L+eOtBt2e2J4gFroFSRYkDPlTrRLn/F6TrQrsJW+x8r9mfmqNgLghjqaaQZMM6/W2f7dCJgab4TJzw034vDqxpCn0YV8Nhayav0D+zwTrPuPggA3n0oAsAOU+PELBsDJ3pJg/ykzr9kBcATFYR9NsuoCxkpq+oajpBI7d41xTRJxSl6lM6xTH/p27gskYdQ6rmk7bQIfsy/f9ve80w726GHeY3oCKtnZZhnwxQYbswHb5N7pGf25GOeZh9Awr7ymXCI5zrrT3iDQKwZYe4VihP3I9DR3B3sc7hI+td3wdk88tL4UZEdJd3SEPpKPfz71ie7NXvNLMBkZYM1VPzLgZcuWoXI5OEN4KDvA4XzOfOevmsne3l6XU3rNL+erNSkQpXnW9Xs0P3T+OhfNsdax7s1KUGtv1HqOa3uuczzc199886d9MV6XmkuvfeV+L8XJvn0ogwBOR/NjvvPXtboXk75u5N/aVyMDLMAoY1uVn84HgP2uK/zhBInkz5KVs17yv7DznnKfEwPfv/sU6x8+ERFZj7XmaXPF/tAFyAwM8EwArPuFAHBQey7lMakWlFyHui51zxCo1X1EYFf7VTxnnf92Wu72YJblCVaep3pwNdxZymNeAKwi9NgSoCgA3N3hhdgKxsMBJhkmAiwxwN0tnd4XuER7lrbOHno8sQEjY21tQ+c9ToNsZHrtSBzv+PQfWnrHHbaGaLaNnj9+/016ainYLOJGtidzog2svs4uuwEAnOoE38FYMFlqTeLUf70GePFDMHMBLggA04cUAteu/+Cf2b2ntNvmFWT5KR5vzlFjMwZbTRPZCRBWhbow19OK0RQiTYCITHWyMMWqUS1LMpwEU2LB86oJBjysyePwR/I2D/tLi1QjnkIWSgA+iikZDCLqcdxsMUIYBVYIBE8SlE0IALPgiXX1cV4a6qxzCN0cpngrjibYNoANgGCyKJdS+k86oxpqJjdu2WgnnHqiG2Zp3AWCPfmjpKnXABM0kARRPXBabUIi+cefglhWdbWhl6ce9SAvma7QR2/63E1JoUOgNZNBcAF5IoXWtZfg2TqD7LhOX44JmR/9T9K2OvM7JakWmKe7FoABHhN31ho9Zas4ApOBCH5U7BdZgFFKDahHUTfwTa18xpj3Si+trI5Ftts1YDtKm2CKtLZVk6zkQIG+f33Wmuq15ZVOKwgA78AtdTcy3KTud5z2RwLAmtMm2ltNA8Csc8lNfOPicNzsLbLtYlJhonU+YT6V1Qtg1l2LGwCwu+gqK+XBuRZAAG/+vgcFwN5d258Xpc/alLTpPoqqQyqQSf7tdl0JgFBf3ACAoxt0OIcU5yLpdlVGbXxlkLa4HFpHwphXqDnPn4S1PgB44rSKPdKz0/Y2UX9LM+zyGLR5eT+bIesytcpWZU6zE4pnWtNjEMOP4obIGNZIBnnfVq1RjNzSSEydASbuVis7geFxLgT1YBVIVr9gAUUpGJTImcBFcx2s+3GP7Lb3vhQHQuawOEoyA6DiRKAAfiLv1mjn2Xt0ln69+rguLQG3+J0rvFLgSjcLJSElJcqSzJFTcbWEJLXYZ8+++M0sD2TQVRKTWlLeTJxzwqRNLH2sFa8fxyEDIb86Zzn8CNAOFQDH90kAerjq6++7Q4m4tWv9HpRhHYj5DUlJnXuSbQsLesaxzMcAHwwAa48OQFtrVeoSZ4H1b3/bqU3LW8lE9lZSc5h1x7LKNaCXz2Lm4G0Ea9wT2HDyOJZPljdaa99D9sVb/prkm3p90sqsfn3G85+LiT2yAHCGc9Q1pIeC7Wi2FJUj8zLAS4uflnr5eIlDY4JbMY2kls3t3Nh5zFsDfJiPf74AuiRpLKDIlVSAh1E5xieuwQo2U/O4XC95gJ/gN5jv/J3VBxBmuXdFUx3tHzGhKz+Zo/mRo3ZL8bjuzbr2JG1Xnagemt95XdiP8PUr5jfOVV15yXmWVLMPYPqvnsDRdaukRnRFltIm4rExulVk6MM+XQKd3AfrxpeRAdYNiS83wVI8CWlJC4xttEESAO5b/Q/4VXQRx3fa5OCYLevu9URKjQT7nABYRJDfFxf/KGO0q/Pz9YqCSFJvXadK2ClRFe6twbld+3R0A4/17dFbY7FHMC8A1mAHKVNoaxBvFt4rD0dY3Y4L9GMaHhmliTf1TwKnjMno5CCMYhuuYThBUjspCXQZWlKAqSuz27716XdY5+jd1ld60AEwkUaYIAI0AeASDVj3p0623V3X2HNe8Rf8u5NAVsZNXBDUc1INHFCd3Hs5Frn7KSMQswfepogMWJRMK8ugv8XWDF5Yn/T6axy8+TJijX+vIHfNwACXl1Xs1Jveaw91c44EAbnWXogryTZgXgrdsKYFEo0YajjlyIjJUVf4kXPOyY1WpelMutxlJSN1sMMH5UBhHbC5bQDZbuLWLo01gEygd2IIN1RaItkwFwCscHEYV0OBAX5XHefNJ0CjSKJl3CMm2Mtd+Dz9O4hWA4M1CRDKwOK7LFTsrlpMOcMb+vw+unmjnXjq8UhIQ72tJNAtbVwURHnOIDvodX1tyAjxkxMKcu8TgOD5kQSSJDouaAexOl+ZaNUlmA0zkbhCq66u8THdLItxEvmiYeWD3eVdUmdhQiVHOEE1StcjyBRVzxyYVL8xqNsJ156+0nIOZklJNitfsUkxltRWNzP+NXowNyEL0XlO5jHBkk59FeO+zuwxavkGaN1TKTIJOhhvyt6OIVw3PZ57bXVTh2Xo/9u6s2ytyJ1TyKCryNjH6O8sKXueJIYSGmW5erM3paGelQcKLt5hiTc2SnfTA6JwAWDVNaf15AiA+R6q1DFI857AmvTkSy9MALDfSBxkBAZfLY7EYrkbqoAhA+hCT4HvxORGG/GWLVtszZo1vhkV8tT48TvNh7P4AgfKMiqgDK92cOiGCc6SapWrt1viuMr3klpoYeBURUre/LS8jZ1atpEzU/Zw8VfsGY8xHgxcFepcj2K79bafZceVnmIrxnts6EEykyQUDCY9q9poHTeJiSZJ+WlhlVENtzCeWlrx+7KbYZEgoM47h/GbS961HpFO9A2M2Geu+g3cnwdwaSeA4G+DA3u4wZJhBFg2AuAsY6+x9foXBQ+HFQBrThXAKRMkFksqk9CeQL28ahiwZShSv/gZN5A07KDlCxnWcVrOyZMBh3q5KMsQ7OCPuYBYw+8bo9D6BjkfEE6mlftBkLYxN6wfSeyzkqrzu40bN9qa1Vxk9Ufje+rzDwUARyAeI70YEMT3iucR/q3WWr5f1KX8MWUYJM+R/Q3P0d4T/A6EeMUAi23XwgiKFgw+miVNJ1udXaaiYFp87Ue+tde+8s13kXzbxuuG+MzQ6uPg7Y/iIMwY11mTEFMjpgS2M+eJ07EM7HQv1B4o7458HnCkfvLcy92si2tf+4OMLKNMVOcopcHwvr202+rw1xZRRuRRU1RcejTXGplvbTWyF/M/94l4xnwAar7PnC9emO/1S/37gS0A55qLmQmi8MlLZXCWevxLff3RPn//p5//k+t38Ssgxh8HA8AymQ2k0hQAlvw5MMACwG/xuH/Nsf9k46VukreU8KAyFLen101yz3siAfCSr9/kfr3YUZwXAMfMoW6MejS6yjmAJPD0Xl1JPaViAfWGzSJvHEfyVQAAlCYVCKieCrMWuJ+O9E6746b/Rj/gH+Pw+oC1AoDTKqhTUEnBZQkAXIYB7rfTbUf+anv+y97N7wDA6t8jgCLQq4AvuVGX8e0Wu6TASTdzMZtjg0gn23EQA3wLCORySCU5Vv3dm2kz65F6bxy8+W5o0/5OQJ1rxRSJBr4XfulD9n3ca1uOO4ZUeLuN7R6nsHyDDYGoatQvu7240KKKtmPPXAKiAuciQFpUVpK/CUQIOWrJQsYCwABPAr8MvwBwixI4kkGTIUnD9lb7Cf7FBA9xngLAmAYZILhGr1RWL3WlvMiRdQKAOf+UMikyhBJnyApUT+AccgqXd+s/ASohG9Dy7n07ycrkcYduI6GRt0HqvTrIvE2QWc4DhNUGqwn2zaUpiQTaoRXvK2CkAExxqoM5j0HDjTiyuBUvpA+PRgl0nBOXV+sh4BeTW8l3j/MlUY6SQ8mcHSCGJ+j3EXDXeyTDWCiJogDPATCJfrGFKcllmZoigy6JblFGWTgz5+jdk5pgjABCchMutgGI+ggUV1HLurxqW6qP2DA9ZGtFqHmdPzUJaQywWtJ9zFcv9aUkhYhz87toHwQAzuD+XIO5HMe8TGZmkrebGGBJrJmrJjWZlZmZA/sg/fYaVweXcnUG4iI9DobPMsYKSSC/dnxdLwwAu0G2X9uw9YyLs2vIpjV2+mxd4xpDZZm1F6gfm9fCax2pDjIJfh0A61j9N5EVVesgH5QAgFkgbgLnPVW13gHBXJfVFbgzPxXzBdygx85J26O1hyHcH+HztgBQt3JsciFrtY62M231xGm4NR9n4xsnbWLrpDWTAFL7NdXYK2FDnom9RywwJ8acygjLYN3KmJM5C8xzMokMOgcozlDz3rVrr/3rs19iBcZ2YhwDBj6vnb1DsrkMig4HwEmt+xEFgD25ob1Xen1Jb5UI0AYRAJVkzrXiWgDwK1gnqwEtJDI5O0mNJgBFvqYkc6g/ZmMX5wHAc0po5gLAfmXWP1Gql3CPkds4TAYlNrqfKFmpry5URFPPbzy+BuCqjWVOBng+ANxw+krUuFQ8ml3xo2f4dHXEVjlxbScAWInCqKwg29JUFQAOr1F5QiqN9BJw2QQDn9eegwN0tnmr3fatv+R+8AjnLaQc5yCe08EA5cIAsCd5kjp+HZOUPtokMzLJQU4+iZKotaPbJiYlkQ01sJI0a+y95zese1H3GhIS2aRnauhzTiKashkxwE8C4IY19Gv+8UAAEVbr7I8DQfCTAPjXPGGP88ctGUAcdgZ4IfecJ9dv4/KZDoDDdV+fzoR1mgLAuiGFGuApCfRcABjfFhk4zgeAHwcJ9NLWb8N9epHX1bwAONa7RkfHKPlSkOI1oM4yqcY3NBmXVczo6LD1re1zmfKezRgDebaYG2ZSi9dGq5M7/u3ttBv5KYZP99MCiMyy3Gok9qQfsMsprZO2MmfYtuqV9vzr/4p/qykzII0AV8xTloBCDFhpYgCg2cuNewKwixQLcCBXR0283FELhVZnuMR2CPTIhEsAT1I6l8TMUMAsFABXytCxG1rtaf/zv9nO9W22C4awTJ1jNtNJHER9L7Wg1SwmP4Ai4C5jpboTOSwpuCrj/CzmoCLxKgG6AHCgTfVnbQ3E6LDE1FZzT5Moq43vWeKljJIKMtlCXpumFrgKSykmMcV37Ii9Plhy6LFh3hmJp4MqvjKAQ3WcSql/lpyRNQaAVDF1AZQqmNTiV49ftfwZt83bNtlpZ55i42T7M2LWxYIxjhnqDpXUkEGWxjKlAM9BEG9NYOQ1kh4vTtXwRjl0rOnVrdoNtRoejUA4lsY52Z+4dNbZXIEpjJAktXUw7AqF8Eb1c3Gmm19yPO7eTqCdIVGiWE7OwTWYXzpReetmATgZNZUZlyLjW1HtLwRHTk7HgMQixdaVXhIsa5ttcnnKhluHbVtpM08ZhPwlASGQDwDOwPx3pVT9u8w6J7hIUfJmd1NfRisr9QBuGpXknCSPMLNcoZm3Ks57DuY5H30PsvVgQOWlhp5ESPo9J5LuAwGwNsBQYTvFAGtAEpl00lqmkQEWk6/rTu8fyfYIgEPdMRJiwO8gCSXVjKlm1t356J3b3ByUIXqEGtO4BTtqD79LervKmVyL3g2+PMFD8ob9YVL1/l3MyamAh3O4bs9L2Zb8dttfeoCSh02M+xbGgoFC19zSfLx1TWywdelTKJ/I2+jDuM8PIG0rwURpvQJu0yhNMkjaM9QCS8ruXWsAwGKBS9S+6ILKAoBVC9xCgicHI7d+rGgfuPIVltq9BxUJ1cf9u72NhI5RUvgIgLXdqTzBgY3M5HTeiTR22gL+df2jEQBX2B1oHxcyJ1yT6g/NZlkp9ZI4ONXOOvMKjnsZUrkeaqf6PQkkwBP7b4dDbgxGZgYmc4CzeAc7YOOc+fqGfzfUBadIvnkfS5hfPx72HK35TZs22apVazxZEo5rruOZLYCaZQIamOngID3b62K2PKxfX9f1DHMCgJPfxx7u2rsEgH2PIdvSJBMB2HcfTSkOMCfLMdZFSig4PfaZIesfusd+eN8nWLNbqCoRAJ45tnETawAyB9RSzzUe8dzDa8tSQYnxTYQ07iPgahjd/9iHSO7lUG6NYzjnqh32mAIO9+MTyGPZt0P9PmudZRWYetVRyhxOa02bbki+LfYxOy+52Hdb+OuWGv8f9uNvXMdzzsPc83O4TbwWPmPTX3G0z9//6ec/LYHz5Ppd0HJIaJ4GheAhAmBJoN0FWiZYb0sY4A/TAKOX+0JkgIUB1I2HaOcJNMFa+vV7iPf/OUZ2XgAcg27dNKN8WDfECgC4DZZk9co+6+Mr7XbsGGJwU83DFK5cv8odeD//6dsAX3KGFgCeABzCCmP8cce//9+2qgD4Tf0M5gUAXCF44GZazowz4ATHmEMNVZ9im0ausMuvew//jgA49I7KVZgojqkEg6OgSe1tbqBfluoevv71r9eNLATUVcwtPbtep+MU8xsboQsQNwZDCwXAOdDpeEfRLnj/79ovWket+YxjVL1I0AHgBfRWKCqvZqnBy4jJSIoThbic2iMxUO/dKgQiugoGTTpj/ZSsDrHqeb5U7k+ZKg5tfPG9RfGHWEVwPwbEqOmQpPKl9jrVEeaL2tUJaoNx7HE2uEkmS3xnCpDa8nxJab1FDYcCMvWaTo7L64b9s0O/sC3bN9qKVSuYP3h5JHATjLWSG2mYAsSl3mvVg0oFgwK7MsyS5A5muKKiOQdwOr+E/ZUMWeBIcWgQTc+1POuSe19/rgee+q55y5AE8BrQ5FE3+3LAyKlLXugkJJ+p3APyVpleRQBcVhxHjA0B7g8BaMleBYDlqq266ozMy6DSJ3P0QluF0gDn4sHOMdtV3W0DuD8raZPyZtis2wyOjADgFTBufazZAgxvTSrefhhz6rhz+/gZxn5yguQBc9ZEX2AKsWHslZggfQQAVrJCxnEx+dTkfUZ5Xf0YgwTaAbAmKun1JOA7PwDWELJOEpYgtHAJCQ8Fsi6BFCAW0GMAZXKna2p4eNSdeJVocpc+zBFcQZEA4KkJmJKaBiZYpliShAqJ+goLTDA/KeGjhMFYC2z7+pzlz+m0pvObbI/qqqs/xUAOhixFX+BJsgaUEeTTK6y5uN7Wt5xpXcMrbPRBShB2wWSNq7WMatE1v7yzDKz4ErOvfFMFYOxfAOAUDvUZJNCqlaVK1laQKfrHy19IMfe4tbKuR0f2WueyLjA3c80bjrOgdJzKbijfKH47AmBfL0lBwYLuXI/Xk2cFwKwnMYopMmCMd3mMtk/N6+2ZF95g2TTy9SLAHrlDa2eL7dixw9oxL5xeiB9vKE8gAK5frCSw5ApOolJrUt0DtIZV3yP2fXkf9xBPUIbxrz+SNRuYrnk13OFl/voApD3BdgAAjntucpEl0vYAEMJrG19XN81qkED7eldtNd4NwTSL9VYjUYSZWhGzjyrJ0iybwD0//hyOm3fSsmqY+1Z0aZ0BgmcGg4sEwNpD/H5HHbLu29GZuYTDp/arTIYEMSBZdfFKFMcEqEphauqzCOgNrYCQww1zLihABIDlQ9DKz0W9z5MA+PG6ohf8PrMywAsAEk8CbE2FXQAAIABJREFU4AUP+RH1gqUDiMN7Ok+u38WP/xQADpGIHnVX6Xj/qkug9dfIAJOYPRgAxnw3m8R/QQL9xLVBWvr6fYIBcJweARhvPBz78HJjPXb9GnvB856NSclK64SFVSH+7u07cd2jYTVs7223ft1uv+0u4gDJkhXXw6CBvrKYYH37879jx/Q+gsPrTwGBe2AzxUYAPLLcqJEIVwDAo+Vz7OHdl9kVL3kf09uNBJoQFOTnABhJpNfQ0vtzEmZSn/2GN7zBHnnkEfuP//gPl/kN7t1jZ57zNHvhC1/owbueI5C+detWu/POO+3++x9wsLNoACzHajHQTzvW+rO77NQ/e5PtoB641NdGOyGgSY4QW7VffFWzfaxO1U9hI06LJ/WK9RLyRMKagwnLAyrx6fEaVmcymVuZNATWVE7HoX63wFzkAJgFngMmoxcwYaDiELXWGSboEvilfVIVd+EKDKRI2ipmZGq3o5Y+GZljaU3LfEtSaNW7AroFSjIE+0mJclJD6kJp2713l3V0Uc9KgqOlA6Mz2tPkWwrMU9Agh5YgHJCkqGKUhSj5n8vl/MADAI7S59BGRFesrNQD2xkf9Z9dkjh1iehIYs1pYK4I8CmizzAWej9nN5JYN9Yxq+5TUme1OBI4cqOkBACr5jcy0lIieo9XAjupBUoCooDrqphzjsGVCW3UvB/De61LwfTvs+3j22DDR9w4TPNSgxWpZFu8/+/K6ipbXkY2ToICjIzyEbk8gBffAasOpmxiLG3FQRIyAsHMSwDAYrR5J8XEXlWQjIkz1wkI1lYnBtjl3pQgTAPAqgFWuyIkzEHgHhjBaQzwdAAc4mqB7dBLWN9DbkJzJYObUDevhIeC56ickBmZEhJ1Rj851EYJTqwH1jw5UyrGPqmt1HHXWPNNuMaPkw8aX5ay5qf2WBYGeHQdqoPUfXRVfoj1uJMkDhS6Sge45nNN621dx1NsdeVEK27kd4+xZocZS/UDhtFNAzbSqE2yOJrL4Ix8BDsRsMpNsBKGmOeoXXc3oHn1WL/9Df1/04PsO7t327L1fTbcv88mB2g6n+c6RgKqunzV5LvgxXsqa9xlOKaafRQlB7CTi7+pLeyVCdjVKqio4DlpCu8mduOeGc7j6Dgqozwc9S9+5ss55l7WN+fEUctJc5Jey/6Yq3a3fkAzAVqSzJorYzgrwzr97Jxd5ZrRGuvopMZ0pB/zuLQD83Xr1sNKojhRcb4Dy5jk0jmHpM0hAeBZzms6AJ5K2IQAIn5OQyKA99Banv46pZDC73U0TcqS64jEwjcA9pTq6Um8pNmHKrT/a2kdtK9+7YO84FHqaZmjpPxgamRmYX99fmYmJua68U+fJzHUvn+pXj/Zc3Ufl5vmCSecaD/58c99v5Ps2b0AWBmnnnqKqz1UvvLggw/a5oc3Wh6wO4ljsowtdc+cJAGmZHI0y1vYup169nwJ58W+76G+bmkSvBm5o0P90MfxeQuSQM8CjA/f3vX4DMLRPn9LHYWj/fyfXL+LXwFh75TSLt4Lk1ujv2WiYJoVAEcGeBc1wL/t5rZrjv0HGOA+4j9KRQ8AwFL5QgjozuZ9gBWQymtEZMls6qxDP6fDvX7nZYBjEC7pszLzamMU3bie+pTT7MoXPt/uvvsuJIfNuMMeb9/42v9rLe0tdvLpp9h3v/092/TALoAqASQsYREGuAZjmqrssjtveasdv2YzDmQ/dgDcTFCmQL2YlWOr4F6njZXOsV9uucSuuva9BBa9boJVa5Ycq2bNZUnNqNmb7Le27k57/vOfby960Yuc/VWPMB23MteXXnqpnXHGGfbQQw+59X9o31Txf+/ftYtAGel2Q7A23w15+t9DAFpRM9cTmu05f/sO+zGOR5MrmlXWCdjC+TO7HAkm0tH8Cs6vi7XWSWCB1DOrwFpNrAleAXNtBPiSOHvTCACQmFORCCPUj8k5ugiwLCZ6bQUyOQLHHOffwli0c/zNvCaD8VYWCXQWEywZN5U5iKLXlsK2iRDiK8Xf0nxlvOdskLM5mPL2O2LmAA4eCCqaA6CxyMXM7KXVyjD9uNasOwbQLDdf1eqpPhRwxAXkLAHH6QCUoEuXhr7rEbxjZBYTLozY0zYEZ+IbJQMPwUT8riOIDGi8nHSZp1WjqrfjzQRySwRtzloLBCdGL0LJLsEWM82xqxY0RaJE7Y2aRJ3TDicaeOmYFIOKFc/ofCbhjDG8KsPG1iTbZUzKkoSTbWjq41zX12ysd9S2pbfZ7gn6eZJ8CT2KOR5dGziAd1D/u3pylS2bgD2Rvxt1vxXaHGUZ/2Yk6zWY4AnMmyYHEcVTY9yE/LnCl9hffSFqqANgr4GO7K/H5oEZ1trXuvHxSjy33QV6kQDYQbVaBQn8CpfoIxiY3YBCJY7a2+nzTeCcY97LBMAZ1p+DTlh+n9MkgTC1ocVkRDTF8kXAwSpoTgyFGHxdA2WcmYfaWNOndFjuadRMn1G2zYWfW3/Tr5ibLQ6ABSSqSJ1TLcdYX8tptjZ9puW2cX1tAnDQV1l7k9ZZGhm+WN8c8vwsc55lm8AvnVFhbnF4lvy9SRJ4EiJ9AODjhvbau15DL8wt1BqPMDFdXIGwj8esOsb27N5rJeShAsBpb1nGSnXXNa4Jat/1OPwAOMn8KpvjIFFsnfYlFZQrkQNrR1ukicECJQsn2XMufhXzrCbyJHSUQAPgh3mZDgTjDTReezHDXP+eTHR0K596XvLTwQCwy4WDRL7MvpNXWxJq6HMkqHbv2eGqg76+FTY0iIspDGWU0Ydj0rm5h3jyNc8NeEkAeGpcZgPAnm8n6eAfQVsI+R54Db0zzKxzJfBcXTOBaRyqIOofMrmd9uWvfJg9c6vfN5QXPGBs/YKaIVtdJADW3iB1lMCqElgTMLbaq8477zwSw1fY+977t66GmsTboa2rncTDWrvqqivqyhsppz7zmc/wumCk5YoejkX1wOP0zs4iYV/KY7777VLe+1Bee7gDsEM5xoM9Z3YA0bimZrx6xrp6EgAvdQYO7+ufXL9LYwAP7+w1AtaFH0kdANfvFyGODo9wX5SyM6p6/D4DuyLFbGCADwKAdZuNNcC093QA7IpLAWAF6sFsc6n7x+Fev/MC4Oj6LBdIZeqjlbxuhhec/zS79JkX2T9/6hOWa292EHrHt263rdsesyuuuRLMk7fP//OtblKjwtOSQVOi220qA4C/8BY79XiYnea7iaF3Wb6ogj0C1ewYgIMBxk1zvHKO3ferZzgAtmoCgAsEwkRuzRUmAiB29rln2gUXnWfnnHOO36DVOPrb3/62B8QK2K+99lo37rntttu8b1h0ABYT3Erd8rj6fC4BAAvAldt4j96iPefdb7IHewdtXxcAHRnlACZKqVyvVXJkVsQA0xYnBZOdywK6s7CnaHKrMBxiYjtZcMuIXzv4ngacOioFXAxhNFIkMBxHrjbC72j1y+GGOkoZWTUTiHcARjqwLs4DnFpgE3OSO6suGCZ4YojAX01tR8UAcwjOOPKlGmGxjAJ9vE9NbsdigZV9EGnr8aWADtABkzEFpY9ufsxWrFiDcjpFj+M22HRJn0OdqtgCARDvB8tLndUVuHX1YAwMp4K6wATLlTm0kxH7rNfIVsmvr4T5rbfR8IC54e9i33htNRPcmQO7IWdpvkuCrfpeau8kgxUAln5cBkkCQTJEqnkf1wTtMW5pQG8GNjnFOcn8qlwRbYyBGcdVZAxynTgVrwdMLZ+0XbmttiW9lXQO+mbWjyTSknxX1ZS7uds6U322ZnS5dY0CgGF8y/uRdfL+WVh4iGNLDZLMGOF9cYEWAK6RqAgAWHE04yBSLvHFcaW8xlKItGG30Cak5MMBAFj1fQKyfB0KAywJtCchEgCseUypXppaetVlDgMKOzHJ0fUf+gq2OPujiRXLr7ppT0zIFTw5xJD3CO2vNMbBFXoKAPt+nbSWgXyypk4c32VIdlwLZlg5az8/a1u6HrC96V8ybrSYGt2Juzz7QpF36T2e2t0NuGsjg+5fbblNWOXvIxHG3uTrDPmCMJ1cntXXGoLZXb3l0F1BXuHZUj6rGdC9ljVw6sh+e/szz8c4qx1cxbVWpR0YILq6T672BPligJkEeRToTIokVVRfLQCsW0zpsDLA8WYXWjP5Tc/rT/nutcC038mxZ7BpNDWxB5VW2HMueyMgBom3+osXaKmQ9DmeAsEzmcbGG/NUpjmuRQfAs4Hdg8pinTP1m2ep2GTtnV22b/9O7xW/Y+dWQNgaZyXdkVmsdh3Y61giAA6Ma7zRNx7ltJ9nA8BTKb7k9dqwwnkHp+f4vvr9VGLAy4HqbH9gpUk3ht8REMiBu+5ngAzaHTFInGRkzlbbz7UzgJLmB/az+7/Ka3ayj5I4nQbmk4+ebewWCYBV+6ukbzQT1D65bt06u+CC8+zMM59q7/qLv2If14ZTtWPWrwUUX+5ssBRSMrl66Utf6j/fcfu3E9BL2ybuN9oHtB80lp/MOQcH+cOTAHgxozb1mkN30Z2RUEneIno3LO0oDt+rD3cAffjOPHzy0X7+T67fxa8g3zs9LtY9MUmER9OcOQFwkD/LCGtWAFylRIqA6UAXaAFg7mizAuDFJyGWvn5n39cOdVTnBcB6o1A7FACwmODYG+8ZAM/LLj7fvvAfn4c+r9qFz7jIdu7YZj/+8T12yXMvsbWr1tk//e3HcTNWdCuTJ260BUBTZbvdfutb7bSTAL5tPyMLvhP2TYGHoz8POGuYuhRL59pd955jV7/4/Uw0Pb8IJhTf6fMLSP7U5qbQnrcTTtqAZGu5XXzxM+2BB35lN998o4NfyaDFCp911lm2c+dO//cuWN/vfve7du+998Js0QpE7WQWDYA5FpxL6etEo1fOrWW3Pf1//7E9wPmVYBlTBNVFmV/lqQGGCTba4qSauhlDDLLyLYwHqAzGME0w2sW59TEE3VJqAoAFKFK8xxBBeZmaxVGAyRAgZVzGXwKLYs8AxFWcmtppSdPNGIsFbgX8tsjrR2afgF08rJDVMrTyxVG7Rn6n39cEhPlbCZdsmWTJfdgNYSX5VY9Z73cqhpHArsEB/JGHHyVwOp2AldYenIPMxnz5R6Am8OqS3fBdCvNYchdKeIPkWUDXAYtbsocsVfxSHbF7cQlACfDPsZoFgMXsRhMab0eiOlDAega2V8XSAr3OAAsXeEscGV0BhmTeJi6ScQPfQ8kyqjJ3mUAhoPGXe7HqE/nwyTwy6xVIzo/L2HDnkG2ZfNh217YEdzIC+IzkuUjDa+htm/I91osB1srhHuseRtIO41vcB5jEEV3se66fN8SpuzKKBB78LNduSaDLkqeLhWcevD47ua59zAT067LPsNl4Fs6/J67dYoYdNYc5c2m5/zswlqFOOLpFJwxawljpfULtr0ocAg1fHB+j3neE/t0Fa1PDcXp5Sy0gBrgISy5WqQ1WeDypYRQ7GgFwmK5EguPgN/TSVQVt0jcrSXBI1cCYIKuU93J1FXXAp2et5+Jm27yMMc7+0kbGHgWk7cD4rZ+AG4+BlccyN2utx86xrpEN1rIFhnAP4zkCA6y1CCiXC33G2V8SE0nSo6b6Usaxor7lAN/W1oJtYD18+PmX4hc1wpgX2TO4IAArZM9cIaG2bhPQ4Tr2jBJDntDRzUYAOLjnybRuqVnQOZb3An4dAbCmXyecSCm8Wf2YS3WbcCRPN63CbbzDnvvc17OXY4KlEg03J/MVkHyPrGeo2a4/tIYcfCZXY7L+Ijz0580ne64Du/AeWg81kkxKvqhN3saND9uatat9bbhRm5IL7iIemW29ShkTvf4gAHgaqmq8OScgty5z9uxcOMVDAMC6h02TIicAWO9RU6mFJGHKrtc3PPbUyRQmZHkbGd0CC7vNfnTvjbQf+hV7I20Cm9lrXEnQkFjQsSQMef37tJUwM0FxsAAgqEXUFSE5SduwYQPz/2w7+eST3fH5PX/1fhvcs8/aezDu6+m03/3t37YvffmL9p1v/n+2bO0au+qKK62zu8s+8o//FDZ0MpxNMq+jplkgeKpPbsNxxOM/hBU8NVUJu38Ir3k8n7L0AOzxPJqFv9chA4i5ElJJYnnhn3xkvGKp8+eX/rRN7Mg4r0M9iqP9/J9cv4c607M/z0twpFD0W+oUEI6dCHT/dKWl55xDa8zAAAsABxMsJUVXHScJNDhF3SQAwDlt5wkDXKG8p4anSGCAWz02rrdbXOL+sdT1u9Rrd14ALMbX2xz5eASQUiJATAOETzrxOHv2ZecRL5bsW7f/0C668Jm2jFrgB375Uzvt9JNsL66qt3zmCwTMsJJ5gmXAYqqAZBSZ8Fe+9GZ76tmYRhV+CoDYQfCc9DD1mydBJ25kpcmn2fe+f7Zdc837GXwMpcTKKSAN5Kijo1wBgw+C8DWr19o1L77atm3dbrd99SsO1vv6+uzqq69Gmn2i3XXXXc4An3vu03zCb731VvvVrx5i8cikZ/EZjDLAoNAFUyR3o54hO/uDb7Nf2VbrWNFh+5AfltpoiwHgNWSx+srAAjfl6A+s4DPDYsMpupBus26QWRsAqIs60FaGQHF4RWBXfT1hpPD5sQmCmaKYMwJ8yRdHSQQM8UTVYuYxHGuDjuskoO1gjlrk2slzJmi1I/BbAfwGCTSASW19xHoSnDlTrN7CopYJ8qskMqqSR/Ndjt4ZPk+tMjRCaX5++OGH7bTTzrA9e/a4IVYmTf9WXHTVxkSBlkyR5LKbhX1Vq5VMTq7bScAb0FxojyTAowtXzbRVS6pZcKOspJY3+V1GtcQJy+jK33Bd+pcIIjnUSfIqaasSBk04/rrsWUbbAr4CwIrbEl234tz4PhDBDCLvSFA3AQuupupNIF5IM8+Aqd6zjEFTFfBbWoc7cM+Y7aMmdd/ENsDgfo6d5IBKT5tpcZWTVJMe0PnltjK7yvoGW615J3PSDyjzvs1qU8Xn0Z5K9b5l2HklIzIwwU2w8yUYYNX/unI1wafO/mpk+EW976xSB6ql1camU1PGj00ttEhKan4TsCv5Y2iDwhhLups4RIfewNK9qy4QCfKkDK0w6sEox2sBSbrs3Lkdtr9vitFygNAQfCc7z5w1wB5ZRCfo8NroURj7qXrlNEmGEdZarrXbMispDdiQspYLSDScttc2Vn9iA6XHOJ5t1KzTS4p6a+HQbHY95k3PZpyfbr0DXdZ/3zDu0KgpUDvkmYuikkfNrF/cpWWbXqRsgkpmT94hIAHcD1nvsnZbS0H8P17+HEsPDzjj7VJy5T10janGXEMk6X5I1ySPJNOaAMal7B1Lu/VNP546E+pgUVS8jrOMm3WO/q2DmBetIFnSgyt8q135gt9g/baQ1IA9x5Og5L3bSdCQwdA1XiYBVmJvaG3p5mfXc/A8Now6W6m5FMOpBMxMUDwdcMbafAElufJ7+UbSfFjMJBDQFSTqMX0Mdb9iFSWvVc9oJVxS03rvxs9qBIwzAKHXPEUW149w7mH2NS2A3bC2Y9u1OpifYoBDy5iG9/Me16HuuiaHcb9WtUEldfd6LmOc52ZVLu6zju79dutX/tQKHYPcM/u5/FBUqf/6AQ+dXwSEB783NfYI97Rior6Ib6n7tZJaE3RIWLlquT3jovPt7LOfijFkhxvbvfev/5ae16M4rOfspFNPsje/8Tft3e95t+3esR1H9FZaaD3TnvuC59s73/FOV360tHT4vUcmfVl3gacMhXlVC0I31/PrhRrhcfYUJNdT1g6N5zEFlqcx6vUkjMYwPmeu9OfjhVqmetPH0q7QHlEJPzHnc4x/TJg0HvOiLuiZ7z89oTFfgBd6rc/2weF9tOfpHIYGJL9vZj+gpINr0U1AWRupaA++qGM//C+a/dynjktzqBIeJXuielGlADp/1R80eo8c/rNZ+BFkmb94bjpPGVbKpFK/a2xZOusKebwuoYUfdv0VKhOZ/ZHcZ1VSojifa1KqzhR7WZzTEZ/TcB86Wh/zrd/Y+UTnr/mUcrWMMq+jqwfjT+29IpQiAI73fd2Qwn0lAmD3XFH8l8SIKeLmZgxqtj/6Ni9l23Dax2yA5Hg+s4z3R2Ergk33bDyfFGPX0ih/2IwyJQHg0G6x3lp0iYOvz5m5dqtct83qxMH8j1N6mUet6+VFSXumqAxdavw1LwBuPLe4EHXAWoTL+jrtgvNOs3Vr19s9P3rIBgbH7YVXPc+OP2G93f+Ln9gP7/qe/fJnGE2x1+RgQccJsNPU+Nbym+0LAOCTT6f/b+anTCw1fkT+YpEClShnZjYpAPADP73Yrr3mfdwPWwkY2MxF6cj9VqwYgb87A/NYuXKly7W2bdvm4HYCsC3p83HHHefHqt9rA1Sd8rOe9Syvbfz8LV/keYEJXMxDN59u5KG7d23CHZhF0TdmF/31620/MtmdY7us0k3wyQ3IHOiSXUn1ABgBFWKAAcBVwG813Qkopscp/WI7CKa6AFHtWmgCrYBruSzLQFd1wPqqqdYWoKmzhsSxveLtiHrU2ijD+OVBJFq8qg8WkGvhOZDqDnjxxQGACfAKBPOCCUAjAEzguIrrcQ0muMpn1sYlxyVw4jgmRzC7AuSmAYlFkgqdsIH33PMTO+nkEzkMNiXAdD6f48KUERk9cDndoeERrzdTqxklTwSSVIvQ+AhBqgBw7KOpaQjgV+04nG3hIVgS6od1cUd5NH8QyyxgS9spOfsK/DoAjsBXcamWkRvIBpY57Ai6iAKzLN+aNOeqtkOjrKMy5yicmAH85AUa6TdV6+H3q2l5tLJoe/L7bW9lB6z2PmLccU/aqLdzullmZ+qP22HtmT6azfRa1/6MFXbByFMDLABcoiZbddhuSDbBJj4KOKX9UWaYgwQAa06cfQ+lm45hFHtpk6m6nFUgV79XT90EAPMcb8MpwCuQHGuAnfkVIE7G11n35D1UYB7dgzlPtSWKQWxXdwd18vtgdgv26KOP2DHHrPVrLIxbI9DQNXqod8+EYayDjKQmRRssyacqfYBRnuNQTGDdwRpbiyT2GTjTPm3YthR+aftKG0lOPMaafJTx2c2wwM4CgFs6XmArmi+03rGVNvbzUesdItjulxydFlWaXBIXud4AgMe4mEqqVQTwt5LooNzYlvcUbA0T8pfPu8Ryo0N1JkvrJLaKiZvtYvaGX99rYsAcGVtfJMkiUlqJuZdcvalAokM95LqtrXmtPfOiKwC+GPLhrC1RtwCw2l/JWdzVJSXco+Ui5mypSga0eShxkiQo/eJST+fIYCbro25WNX1PjSUPoVVZWFOqQFA7Jv1t8+attpq2R7qh5zCS88QMP0+B2QagPY0xnQmAG/v1Nq7bZEYambAFAGDJ+MMeMh3gx/rkCESDHE3Xmu5nsOw4wk/QYqitddL6B++x++7/JPvHJsp41KKPexzfF/9IAHeUv2tMkx7E8Xotq1evJP2MuyTmLSSMBX7POuspLoH+H+9+H69ir+JY9Lvrrn+p/dEfvcMNsfR46lOfaq973Rv43R/jkK6Ak5pnlV9IjSXwS5K3owfTS9QZk1xHrdQRq3RC91ypxsoAZY6qYdymA1tPKkxTGswGfKeDwjBei7tnzxxrtd6KgFBgUY/Q4hEZIP/Wecz+CPufOlEs7TFzH53+fvNts656me0QEmollK00+5fmawgvj1yB1nHEER5QQ14czY/5VoHOU8BJ8YjO15NuyZxqn68sef4O7+jJE0UPgd6BgYE6kJDB4cgIyia1UTzIY7Yr69d5RlHJdsBnJus3gh79XXMpokXXa5zTorJxR/FjvvUbWs8FvCVVXkd3j8cnIvi8JDUXWu5NJb3jP/XO8omJykqVxgWVn+7nKVRwzbkB27X5d2jLt9/OeNpN3J/a8dzopmVf2ZbTOWdggLhIe2DSBknvnCu1+X2tlpAoSx19nZsUhsP4rrQkiRt17VEiRw/9XWs7JiT176gQC+omxSiLf8wLgPWBoQ0CNwZtphiWOCrXxQXggHaxjvYuy5E52N8/ikukWLAm27VjCzdbMsRq1wKrmYX1nCDTIABcyTxmn731zbb2OJjfAnKwDH1iYGO89YpTdAEAVybOsscefLZdd/X7YLwKdQCsIC3jAFhSTMAwLOOKFSvsVa96lW3fvt0+97nP1S+QEug7ZnZ1E1AP06uuusrP4eMfQ55NVnSxN1Ndo1pgKYyVKgUklG2Y6PQM26nvfqPtbhm2URnwKMuIlDKwwLDBqS4mrQcQLAa43fsENwGACzQt7RATzFcrQaQAMJG8A1lJkFVPq4xlVWZLzsiIPQuMKLjJvyZkCsUYVhI5apabYxeItMCaR8VLbbAPs7f2qQBca4BcyaAlARYwq8F+iv2tUgcr1jgNoyxAVkYWrPVegK1TZv+BX/zCTj3ldJ9bUXJZ6iR1o9bN1gNdAXTdWBIp48zlGYLhRPKu0RfodSAsgCvkl5wr6E7nEvr3Om3sNb4uc9ZnKBdAbsG/C/hKdq0YJjFi9Xaffn8IiRXvfwnIl5GLm4xJGUy2S4mGSln2XwT9jLdagDRRW1xFS55fh+nT8pINdgzR83er7S2yVjPIQfi7406Ki1PMYxMKh2bqvTtJcrSPt1s7stw88ueC+v6yLMqAXTciw+RK41/FnEzMbxoJtFEbLMdu6H5PZHhr7ZkAOGGXwvVB4oLvvv6SLwXdMnoCQvpGF+Quob1RMMmKUugIgIPjs0yQtNkoABYbr+C1wnpTL+8eZJHhtdpfnwgALOMw9ggSP2mugZEsn7uiYh0Xtlv6wpLt791sO4oP2lh5E2P2MPsIGYUq2ZrMGmtuu8yW5y+wFbhBlx8pW8deroc9KA7YN3QNIBixfC9BOlmgClR/Gia0WJy0rhbUCZMAZm4En3jVdYz9fsvR8zRKOesyfJeWh9r1I/sRk4ahVU0yWUmSI2RSlD2uImuqlgu07O4FyBTt2Re/3No6jsHvS53ICQ5TSd4jAAAgAElEQVRVi8/5Vrg+MsxJmuJ5yd6dAXNpr26cEQxIoZMwwHVJcvzo6TW0wYFYgIJ9wstn6AafMMECH8UK1wF/27Vrj61YvtId6QPwJtBRGUadzX2iAXBy/JERm8EAzw6A9ZqQDIr9gn2ckJ43aeMUaFa7PiQ27R2j9s07PkYSmK4IKczzuKx0/c3OAB/qipsfAAf5s5gCui+QKPS+wEzdJZc8C8+Oy+2df/SnzLW8Dip24YXn2/XXX2dvf8cfeKCpAOuZz7zY76tve+vvsC8q2UkpFPeAlLfsI7/UplrgCRsjiOrq67X/9dGP+HnJZXoEwBxctecGwNP/FvfqeP6HAi6Xcn3WrH9gnx+r+hpHpZv2AsUKfj3wc3gs5XMOdT4PfN6BAHj6mMxpQheXM8njWLomMKRrTef22GOPWXd3t/d5ProfB18jwbgVQzr5OLD/iPgQWRJd0WXkeTQ/pJDT+alv+tq1a50h1DzHmL3uoTLnSR6edX2oYy6TvRi/q4xR3VycVCGZE5JsSwNAh3ocT9zzDr5+tU5l3rt+/Xq/juOepDEISa34+gb2Vwfr9y8lx0LcFuLAoBKU/FmxXnPuF3buWT8Hr2Xsu3efQrnZqSS0O6wT5ddmlJ6rSEhLZXpwALy09RO9KaI5sfCZuvQce+yxPr+6PvU7qXcVx7zpTW+yQX5uAyTreh6GoFvKY14ArIUWL6Yim0mWg9AmWlTPX4LJZcvyVkB2mKa2NZOT0xASNgxoRLjsRka5c/suD77E8JQIdiyDGBEG+OYvvdXaV2wCOP4KwEJgq4w5E+SBvbvvclOeeIoNb7vKrn/Re/g9bjZygYUBFiB0BhigkiMDomNUFuEVr3iFA2C1QdLi0I3t7LPP8gX0gx/8AJnpqJ142ukui9bvPve5z9uYG4DMl4eZfYgFPgpkaIZo3+G6ZRXwLi/bJe96k21sGbDRrqoNlpBtKoGgsZH5Fe7WTWnYwgzggu/VAu7QMIc56kdbGaNWEF1rE4AYQJYVcy6PJ9jZJsZO8kSBX2W9BIC1AJzY4vAnCWpQ19JiFtlCkj2T7CGHNLrZ3aIxceJenotxrBtgcTh8htruODMp1hnQjdbameIUx5AGJJfH6PmIbHH3tgESESlquzvsG9/4oT319KdYR6GZm8owN9N2JHX0ymWN9C6j9QpZJF286QNcQmMrpIQJ5ON0ESjOFdsrv16XViQAV27OAsDeW1hyQf1P5la6b0v6LOWxPNYUp+t3ikejuzTXpjN6nI6zFpK0St6JwY4kfCIKPRtM9kAmR3n+03OLBPxl5rPWwyZxbI4+tYPWn95jeye32mB5H5/HgGV5M+mrQVpNzF9zDvOrwnLrrPRYboj3AifnAL95taBBhl7C6KpKDTBaXGfjq0ivJT+XKVmNifOkA/W/jjOEVacB4CmWPADgho1N5+aMH+ydy1uSiVW7HpUVeBIiMMTT2yGFfr85AiCB3U6Ym6EhKnH54ElYHWUeszBH0+sQdZ0shP3VdRNfE6+xhKHjPFRbW5TaQew5zujDnPwYTttt57Zb5oKSDa/abZsnfo5KXezvI6w9ei5TOF1DypspXGQ9ufNsZep0S2/DbGwb18despplGcshKW8jAdGN0RjZHSXlWsg/qW69rZU0x+h+O4n19P7fej31w1upLx6vu97+VwPAqvlRz3b1282y35Rx28+kuq2rY6Udv+Hp7OEnMKZS1wBVAELaq73lFZJ+sXqhP7QScIku3+df5k8hcJYh2My64Mb91FkW9gHP1rpLfGi5FQPSvf0kIEhCquVRb28foFelEAp6uAwkgfYLXY8jFQArAYH6h/uVH6PaT8kMSz25FZvQ3q+ZjXd45Gf2/e9/nA3hMWT6JHHYWwX2A323+Dz6VAuMcJ3Va+qSwEfAVntjifu1EoN57hnd1Pqef/65lAOdb//jPR9whYDKH1Qe9OpXv9r+7M/+1EZhrQWCzzvvAnvJS15iv/d//YHPoZITCr4EhDVHxTGMDLi/ST0yOTlmH//ER+3Nb36jX0/jg8OUNnDhhU05TGNDy47wi5n33tnG4mBB4tICsOXL+2z7jq1eVhWYhrJ96lOfctDvR1eXQC/tc5JFvOBvszPAGo/IQB/8LcuQDpIXau5GcfTWYsiytwv8fvzjH7frrrt+wcd05L1g7vWhuPDDH/6wveY1r6mPg5zNY2IzSzeOo/lRHB2xjt5eBwfq0iET2Ne97nWe1NacR1XD3Od4eNb1oY65CCw9dC7y8NG8Sd6ta/Rtb3sbSbbAFB7dj7nXr8i8N77xjY5XVHqqTbe1Pg7jrsgJD+2bje8Tko6hXWiIg50Y8fu1aoAFgPfZzi2/63v/sjUf4x06UV9RJtU/YuvXrLPN24iN6JITJNATwQQLBjhKoIPqcGnrJ6htwt77z//8z/bKV77Slbsi04b2wSBB4Gm/0h6m5370ox+1t771rUEKDiOeUWC3hMe8ADiyILoRxJqY0Bc0Rc3WSnvecy9ymVSK1hoeFAGAK7TuqdIe5ic/+Ym3UKhKWoq7WGDziP6bt9iNt/0BQerPbaLlYWh2GqVGBljTpvpGGN+m8dMtu/8ae+VV73YJdM0l0Ew47F1KjIWYOoEBgiTV+2rwtm3bYl/4whd8SESlC+wKDN911/d9g9Cxrl692n74wx8SkCgbn6CmRQyiFkQNRqO1o8UGh8nqC98ua7KXvvd37XaYq9I6aolwnioClipkWaDMGR8oS74yKWTQyJ8rzZhjAYYFjnOZTgBtO1xwq7WTiekgEZClNjQvmTHnnFMdpTJfAm8Ek1mkx17fKWaYgF5mz5MEVCX60up3OrUSEqcUKyzHOOWUiNAidpmvewEhM9c5RBAs5pfVKBmuFI+wwTW+t5Fl7N8zYV2MI+WhtMwQ09hkDz3woB2/7ngCbFh4l9pIwky9LMyR6sJb2pCjqrbYr8Dke0MvYM9eE3ylOdbI1gr8ytzKi7zVnFfOvVpWquvldwLCMjkiYR9+L1UnIFmBurdD8s8KG6avXdUEikVPwG8VllvHKwCsGoqK1jKsVzODlyGw1yGVAL/llQRmq3HR7hqxfmpQhye3wSwO8hrmE5vmqsB4TnOJuRBrvx2Jfw8McHsR9pLrNkP9bw635wzxoYAuJsZea61SSiUXTOBXpmQAYf1e9t41SaABwa6ijABYW5vqe2NLKe1nEQD7mCptoAmT67M2N2U0Eqmq2iQlLHx4Oc/3+mC3paoDYzFC2lzEzkkC3be8J8m6Jky+T2ACZPWjR2UxcJ0veD84AFaJaYpeRSnc0EeZ70lY2+azWyx3btUmj+u3jRM/s+HqQ8zZw3zmDg5/P9c9gDl/rvU0n2t9qbOtMMDxPkLNEwC4DeluE5vmBG7zacBuATO0EkFtDpOlVkDx0MQuO7aQtk9efU0wa4MBTpEBirVgRz7jO9tGFQFGnBctICU9FDyQwQWYCKRk0khSURt09qwmiwrD33sKbsDXUWPd6X2p81mSchVMztCkK6AqkhhIabNoBL8JAI4mG0GvP/caiOPpdf6sPXcZ53Cj7HSM+nOZKWlNyZVfe5uSVbMmWuqOGfq8+JmNygStzYVKoONnJe8Ta4Dj+k6Am1ob+blMU0JonHVNKQtJPbV+xixEWaxQzhO8Diq13fbDu2+yydIvSdJtYz8eVfc0+jB32Rjqg6UD4Hh9at9IziP5Lgm06j6dNfFMZ9XBqtjepz/9PPvA+/+nj7kUOCoPElD4+Mc/Zr/6+X3WTmB90UUX+dcH3v93HnRIIaC9XgBY/3ZXeMqNBJYnqa2/7etfsyue92zvG6z9uITCZhoA9v15tvmbbV3H3x1sj1lc8jq8M/s8baE4IZffaYz0paDzNa95rTMuB9YAL+XzDnaOs/9t1tC4wWTswPDzwLEKe1t4J7EpPo+c2+e++EVIgxsa9vKFH9/hfcV8956Q4FY8qCSOtyoksC6wNiOTFvaao/URamPHUGNyYQJWWh0AiwiKZrXz1zj/etfz/CM9fU6Dh4H2dMIm4veU1EzsYXFOQw3wkXYO859l3H/me6bw03XXXEOZXVCv6tqNjwBqG869XgscnzGVeJRUXgSJYkQ3weK5zbm9tnnjW9wQtGf139HQpI93w0MF8iqfqDQn+e4MsHDbnAB4seMfShM1v9p3da7CcCIq5fXUQvJK1+wI8mgOnntnxr70pS/5tRx8GmQiudjPDmM0LwD22wQLLtYS6IB1sMqsnXbqCfay66+0//zPO+3+Bza7cUmFaL6JAFwM0vj4qG3ftdPrhVIVgTVGMA1Abt5qn/rqH9Lm5Ec22vYobX5ADHUGWDdxJCsEFNnRU61v7CX22iv/goOA6iOb3giAFVCpZlWmKWrtcMUVV7h5zze/+U3YrCE/hlNPPdVv4D3UKWnQ9u/fbw8++CC9i++2HTtwn+a1i72AxFjnAG+juOXSmFfpEVA3F2TXhJ31vjfaHkyThmy/TdCfqET7HS96Q+7ZhPEM00usRjuSwkripwCADVm0JNI5wG87YLgn3W3N1Ki2IpstwNDQShKQlEh2tSD47LJc3RxAIq3Vl2IxEegcT0WAWIDHXZXlLC1ZM1l8Nn3JowWMBVb9/BV4EqzIhTiFFFeYytlKOUsDOkfUy3a8ZN1tOfqyUuc7QN9O9MYP3PcLu+Sic5Aw4jbLW3V2ttjePWPO6ijSlclpKP9NgkVnScLiE4hW72Ex26501JfyEfougKsaX42b2F8Hw7yRALRaLuk8xRoLyXNB670y/FLxq8fJAvUCvbDnOgCRoy7HVwzId0lHvB5Rz+fnnANP1hPgqLYc5vBYxnZlybbDPA7QiqdEz98cIFOHXkSBUIZRa2pGzp5bSXthpM8wwN3UVxaoqU4pn7OH7OsQxwn765LnBgDszC9fYoJrAGCZkqn1klghse7qLeRDlIyT11DXbe7DHzSXzh3JiEt1HQ6A1ZYkSKC1Np1pk/kBa6VeJ+YAWO+gBEF4je4h2kzEAKcJZJVtk1FRrAOcHfw2AuBDCVDjZqxayqmNOSTN+Cyuiwk+u9gLm3sqNWvnsgxOL9ljNdohVX5h4zDBVtnCl+SjBRzWn2a9bRdYdxPfS8fY2C/pGSvJ+Qhjw2IapTa8qZBhk88CfDkDrRXY4J5uRm3bw3bTa1/PFYjkW5kJB3FH+cNrPxuCuYTxl9xJMlh3+XbjNLUV4uZBsiWNXP+ss66yrs4TSWqx3+JTkKZP+fjYpPfkrZLoqalmwmsFYiIjCTjqjN7BAbAriKQk8PuITIW0DdJLmyz+0OAIYLzXs9gyu5LcWfuRgtI0SYyMDDgaazD9wo5r7cgDwAJ2tbTs9ZFAqz6a6zCHBH+ytMn+81t/Z/muUcZ5Gyoqrlg8ADKAyMeHAZ7aLGYCYI21lBwhec11jvy8gGrnkkufhYHlc+3P//zdNrR/kMAy7ffQV7/6lRgdPuT30GbqhQWINz+2lcD6Zt/TU1yrys67h4IHppJbAn4BwQqsPv/5z9lLXvpin++syht882pInoWV0ACCFxLAzLbPLOT1M6/xRPYPeAiKl6yzDt+68zv27EsuRTlC5wmZJU17LOXzFr7HHIz71rvNB4AVr01yrTW3tvj5iRnUd6n6brzxJnvZy16x8IM64l4x9/1HqsXb77jDLrvsMg+ie0jq7EdCWUhYca3jo/kRvRXiPnnLLbd4609dm1F9c/Dz+/Wu5/nHevqExPaW44CiOHdCw7fffrtddull3KfU5/Jof8y9CD/72c+6GiXIgSHbkkTdBNdxni421WkJnMjHTiUddS+NKkhXciUkiQBwIb/HHn3ot9xIuKP3Q9wb8AYgjm3JttkY9eRdGG0Nsf9NMcAywYLgAXROmWAtbf1onSouUEI8rl3NpvYnxa1eusN+pXPQ7z7xiU/Yy6+/HkKj2X8/qT6aS0iAzAuAQw1XkKz5QCqry0EpG3HKycfbxc96un3rW9+yhx+hryHAokhLEbmJ6mAnyK5meZ4H7EgT9VBAVSxst0/c9kf2SPFO29f8kE00E7m6i6bYX8UETFqlxVpGTrSn5F5jv3n5nxJbkLUrExwTwDkDrT6uDFwBEx1lasXySicvgLt3L9ZQDF7QyJdtzZo1Dti1eFRHIAdjBWBTGZTFTaJARgmpWHNHK0Y9Fetmc+3fTZC+Jm/P+du32K+ad9pw15CNInkrZ8jceOYWAMxXhhZINSTPtQKyvybAL6ZYlushqsAlGna4GZliOwxxO27YHcjr2sXaCpTqbQSCXcIb6mP9RiiQo4orZ345MrF6fC/CoIodDmZQPBGQJ/DkWFJCPfUz1dwCsFUfq8XtDLzXCgO+5eZMAqYCEG8jKO7fTSss6kabAdiKi+/97j125ulnOqMa2IGcB7ECUOOw11mx08n+5EA4yf7XJUjqoau7vKbApc6Oh/y81GO2ERS76ZWDQdGjwRjLJdICevoVTwYC+3EhQiDa4+/qgSowTMAv9jd2A4qZ3zLAURehEgJl0eMYJ5VXNdng8jHb37bLdtHyyEromccGeQ7BPEmYGrRzJYf0mc2iKb/C2mB+l5G4aBuj/n0/n7+H9bmf+RD4hXHzul/mTV9ifQV+0wkA9lpsjlFAvQnwq5ZU4SSTpICmzM85znP4HgGwXJE9we81HshUHAjLtVuIn3HxvwsI6ymqsQ+Mnn524Ex2rwwdpflQfdSxx613M42OjjaXs4d5Sq6PacxvIwDWEc21icfnNQJgXwh+jpqzKt+LyM8nkcsXaWtWPYZkz9PT1v70vG0tPGS7yvfZyOR9rM+NJGZwg1bmo+1M62k/3zqbzrW1eUolfsm6JPGQ7WeOWDgT2HinYb66elizgzVkn7RMg82cHHjYLlrba//9ec+lZzbXpVojJa24kmUalAN+3kfDI467Lhqf5eSglXBjbr2HN0Z3XOdKUAnETOLa3taB1Gk0jX/DiahiLudawaW+3MNNpQdViBx+lWChXEWL1sG05kvgOZhfhTXRCGRmzH/C1gYjsTCeUU1a5uLUnq1sdm/fGl/cbnrFTV7HKFDlfc65LiWD9sc09ne2eYlrdJEMcHzLA/oAh/c9kAFuPAatbSUGdPNS1hCwqQ0YOXS+MGz7B++1e+77NMAXGRtJ4RbuieoeEExMprwQFrPaplygw3HObCsSlDAk9tS5AadntmPui3lPCssM8u/+7oNeX6VgQtIztRI85ZSTaUm10a//s88+G6B0oz34i/tpWdjhtbIChWUCjzznIRm3WP1JziuLyuIzn7nZXv+G19rIsBKiJKe5P88NgBv3jRn34FmNsWbbZxZ37w5jHZRsKsEZHx3j3pPxMfjgBz9ov/d7v2cDyA5V8hUeS/mcxcxseM18Lqeh//fcD11zmq9gIMQ9GRZNMZnIgH/5l3+xV9wgqffhObfFj0p85fwCTCU2/v7v/97e/va3e8ynsVDsGv1KQub9aH3IDFZdOnB+TmSxkogKMGkdD3Efl3z0YI/51tcTPTLzrV9XOLKHab3qfqHvStB/4AMfsN///d/HxFY1Y/911+/NN99sr33ta329qoxF6oVo5KaxQBja8Jj6R7wPRADsT+K+JHJSMmhhNPUB3vTwbwGk87Zi7QfhwOgUQTlfGTKmgrRc9+AahnkVsFmNe5kii9kA8OLXEAoc7jEdKHWlztV9RuUzsVwjn5SkCMeNonLQXiyWWOMxMqRyDuL9JRCYPiSZlg0HTTIqcGl0Q1VQosnQjePY9WvsOc++0K3Iv/u9ewGWyCe7YRC4GaqFhYLzrTu3enCTVosX0fBMwkTzDvvHr/6x3T/yLdvT8aiNFQIDrO1ezsMKHpoq7dYxdJxdVHi1vfnyP4bkQ+tdwpwFCbSCpAiA3eWPQELHpY1NzncasMa6M53oJL9vYZPQ7+PftICW4oGgi7cAKBwa4EaJO5scTNO0iqh0shAZ1rPf/Trb1LnLhgpq+IrRjstTdTRZNi5ZfCObwxyMRkqsLM6veRl/4ot6agfBTV1WgC3uwi2a6mDMe2Bu1VLK+/byVgA6lzZwFVS9XQl4RowmUU4FxrQsYymOrwbabQKwxvjY5cJazpJLw/J4ttDl3CGA4ugYa7GnMooCSmF60iXmF0An/CqbdEmLS9TttYBW74FNP/2Up1DD12q7duIaTea/TO1xXiy0yCPNLP8X1QohaPOusLAEXvwbmFj2MTF1oR44QKpY16sbeVBMB2mzfnaQwnP9IpcZmkCj9kO+ym7yFY5foFIJg5oYYB8mnq/B4KQnCfIzMIUKRMmxWG0lSYMVJdua32o7Sg/xHBm0ceKTgESSAGllyWDmNVdi7jPpHuuh9VEvM1SA8c3sAlzu5UOo/VWbIytKh844CEfoK2F/UzC/KdygxUiXAL8RAKd00fg+JmOwGHxPB8DeUMgZYN43GduAe8QEq1aDN1UxsQNgxlkgxN90JgCWlX0oClddlILgnl5cALXZwhS5eVLcU+uZxgZA6ytuJiPnv2x4zHi+5siDDs1BWG8yECpRT11RewqC89FeagzP5lgubLHtXRtte/XHtEq6DzAmALyJMeWsCydwk3+6tdXOtQ3dz7CxB7n29rDH7CbYUxIB1itHD+NJPgqlKdc8U1YdsGMKY/aRG65lI+dmyp6genm1OmoEvEcPAI4AVIugXgDvY+tXHdeZ7AdKyGB1qcS93I1veH5Ra7NMX+DnvYZr/hhuMjD/6eVIn9lnMPYr03aqCcVOuIIbAXBjXW5YVwckQBLA6vWn3kYveEmoJlXrqyJPA4yUMvQSV/2xO+56KUXI9gpYeaIzBqhHLACOY5FcC1KJ+IbHeaSGUIv8EufnL9hI//fJPoxS+tLGXqQexwJfuq6XRkEdCgAWA6w5EFOrjVjJybPOOsvLgT760Y97QKXksO6dMrW67rrrMArCm4LHd77zHbuTBHdH73IPQEtj4ziwc89ifvSemi+VTug9lVC76aYb7eWvuF6pWOaU+6sawfuNp2HNxH3jYFLoRgCs59fHaeZ4LSX4DeZg6mIgRVBM7ksC/fKXv3yOfWzm/vbE/nu+4NIvi4OsIal4fG4JMDPyDHEjOq5BYqb/+NKXcf2eeZ5P7Pk83u8+H4DSHvJFpN4vetGLfP/RfHtbJDFoihOXdvk93qez4PeTH47m1FUZzOutX/4yRnbX2wTXcgRLB3vT+dbXgg9ogS+Yb/1qj1R8Hx2CozO7Or1cc821SQnjAj/0CHr6fOv33//93+3FlHGK8YxS4bIUuADh0REMz6bVsE/FYgEAx69w75fiL3h2yAhLEuhdtu2x30H6PGkbTv0YPhXdPAc/EHK43Vwj2idkY+gSaILXCIDl01SlDZLu6dH8cbFDmiUWGR+hTSMEpc71RVddAQYgdhM2k3cJC0DXrda3zl8AWD4VY9S+t7a1P/EMsMsnk/rfmsymGHhlroXc1wGAr7z8Ms8mjwDMCnJkY8OV02QrztB3fOdO+983fcqLt5urqt1lSvg21rLL/vEb77JvbPo329v1mANgsXoCQB4Uq9aXFh3dg8fYtct+097ygncQ1HbD4MGwYcIhB19RYDJMmvsxx84282YR20YsYga1eLMw0WMUYze1UdNLYN5DS5z9ZUyx1lTteR94i/2kZ7uN91Ezyu/GqBPOwEqVZQiDy2qFVkRNBYCv2OAU6AsW0eQQneujXBg5YraXc6UAHADchot0K0ZgLfo3oI5SVAyUsBCHDdP6LAJ2iqA72a/UElMpLfosQY/Ln5X6D3Gvf/eaW8W/zlokDI1LkgODpPpgPSqqA9YacDdqgTMBScVR+h1BMjeSTnpDfu/O79oF51/kbspjXJieZVXNvoxsOAaXHHsQzILGJVyARCY7YhSCjCeoC+Ij1q6IXRAIi6AkAF+/9pK6Tf5OQCl2V8xvSs7VSnIpn5KAYQWcer7ey89JMZkCB8mqWzFVgLVJd2Ytv4aeesjXt9ces91NMmijt3NFzsMgWZknS3qLARNW3/hfrQTg99FmqsN6YM26xxnQ3QTwO2FGkOE28RL1+nVjMYzEsOh2lzIMpCGGOFf+ViPBIGDs46ljJFgM7s5yrI7Z/wDylRiQn0FxAmBK0iCXtDYZZ83puklLdZEO9cA1PlSZU1WIaONop8ZDCRKZXbXi9qzsn4JWbYT79u9is6FdS9ImwpnkhAH1TbN+Gc0MNOO/5wPAGvGpjbixhlJJFMnoXaWOmR16EUAwG28fdcBnZmz5pe32aMdDtiP9U+ufvId5vp8n0s6M40/hBN1U20Bd+rNsbcsFNrEpZ/lBwMV2MvzUALSQGZSavAkjLHm6SQbdXR2042v99r7feCnJiQHahcllPLTWOjofAsAxVZRc0BrrOhMcQPCBSYpk7mQ0SGlJpdTBPv5mjA1J4hXZx2Dj5a1RxMCvSS58AsAuNVFpSii+jzdu7cGR4dUYuuEaD63J8JDjelBZePsG6pElw9QNTt0DikpW1PfgxjU2H7CZAwgtqga4YfZnMsAJuyAX6PBoWCwcd4215oF1mdZvtH2rctNWS7i2Aj2UK9tJcP7cfnDvp2FI74NBZa0Pk+ykNkXrcRI38tjubbHr70AAHN9p5vUZ5iIc/dTYHRAAzwWmptU+x2taSdMwvzp3zb0k0C+64gXI6pDnuQELe4urtILbt/Zgjdco5RZZpHclHKQ7uzpJwIWSJSXL1WFC8UN0sBVrWUBlFQKiwGhKxu1O/syXALyS3rEfqj6n8Xe6F+nfUoFJ3aIgOviYhMBQRjtaj/p5XGyagku18uN1XrvOc/UaxT2qfdbxqy6tALCMLtGRpRJTIXltqI8OrYeCUdEyX/d6vlrUiF3XecgJXa/Vz153D7Ou6yT2rg0eJbM9NL8HQ2+HEP/MCJIXuwYP3+tmSbwt+GAa7k0Lfu3hfsHRfv5Prt+DX8Pzra+Za7dxPJP9P2mDFN4paYNEzGUtb7MAACAASURBVCAPpWacWrfQB1j74OrjPsy9udcBcFMZ7yGpBQk8J8ES8wPg+e7Vc52HPBgwVlb5CQSU9l/tsfque4F+9nuWcAz7r/bUW2/9EokPaqK9/EZlWrqjLfbzRbDNwwBrA9fBaJPWpu291GTBzc3h7LPOsBtedg1mUt+3u++7329ILQyYgm11GB0FDG/eB4OGqQoVZgT4gBSC7bGWffaBr/+F3frITba3e4uNFgCM9KF0VlABTJX6SrTmfYNr7HWrX2+/89y3A2zITpTQfQs4qheU+uLKAMjv6LNdSAu5Acy30OaeQCcwxag2IxndN0ApMGfawQ2+tN3szBY78W9eTz9T6qAr3HhxA8Un2Uo4n7bisjY6qnppBYuSqajRc5vXBZtaIyGHFjtcxbk1TW1wAbm0m2PhOtxea6GtUdZygODcMCMNg1ICAAtDeTjs5k+hTrQ5MYZyKWxSH+wxbGIipbUTWxDpQkgwYv2EHShqZsj4h2BALGqonUopIYKkcoxgQWDm9m/cjunYVRjqVF0C106UJ7ZecyTQKQCsx7i7y+JMDUOn1lqN7JsAoIC2ki2SEPhC18scEYaFHlyddUzJ1LN0JHkWiEzDXqneV+x47GtcB9e8vMLxu6QfAJkG/E4WqD/o4CLrQobbOW5Dzfus3zbbIPWmNZM7OUhWjYKRPjcpQWErGaTlyAnXALJ6UEzDzk8iy4HkT++hrm9fxQFwldi2BMtb0fHIWAwALPlzBqDchCO0wSZLXeoSaGm91dBc5m5J0KhzVVsoMWBFucXys1q+KRyqqPgf2bLmIC1pGzJ1Gc+NQ9EL/MrWPqv6a5C1xjLjSQT1zIZ1UxUITmZqXaJ6kCoFymKItMHE/rdKVWjSpsuAlwKAfdbCV0Mg7a6CEmszz1WSZ5Mkt6ooI2q9HP/JKeu5uN32HrvTHmu6x/ZN/JBEGnXA9AX2FCV116n0Blu97HJbjhu07ei16g5A7y72Goyw2rQPcV4DSri0p20FeYvu8b1242uu5T2GwI1kFJEFSxVQJxcXuw0cttcJAGvfTMY3AanTpdDx4JILuRHgaK+FeS9Psu+Uu+x5l72RsV3GeiOZQGA+WcbR2PdlXX+avwiAXT/iF9/M/Xc6AA77hECPAnwBFP27gOQqh8bandllajhrEnK+m9rjAIDr59UAahcIgMt4B6iFWKU2wvkNW1d7N2ZigCmuu8nyo/aduz9E9cRd9KXuR7HQSm0V65sNON88ERIMcwKcQ1tUCwPAgu/Txy1ZFVMftkAArAy+5neEHsApNuYbb/pXe8tb3uLlUKHMSEkC9nrq1cQGa30U8cxYScuWXbt38HsUH3LlZf/Rni6QOjKstmxtyHVRpRRaHUgOwxLob1KmqL2bajvF4E1ioqZ9Je5filEEeP0+o9rXBMROjqDiYV4ELBXThLIpJIQoEbTv6XV66DNC382gFAugNJjkhdZIIUiLrWZieZgry4iLVAYlOV9Y90j4k/IxfYbex9lY7v/KELUAhCcmQimWHnq+GHUB/Qi803WX15nrYbYER+NzFhL/zHetHdpaPDzPWgoIPJrBbxzto/385wLBT67f+a+nhpjqAIVMck2LEHL5l3Z6Mbby9EgAcE4A+LedEJkXACOBVh48U1YNMGpJxR3yvGgkN+Y/4AOe0YLiT/vxCO3oJFfrRA4toKsuQwXfi2mbyD7Oxujk60c+8mFvhaS9cpSylSdcAt0oB4yZUN0sdGM4/bST7JkXPt2+8pVbbfOOvX7jqcoQSgwtoE74vZITkEFiBatQnSQLjFRqrHXQ3v3V/8c+/8CNtqNjiw0X1CuGGjUByQYAvKJ/lb3jhDfZ7z339wHAZCdggOVk6hJmkID6nh7I3izwglpC9sCBN4upjI460w5zohYeAK+WNm7qaeoL2/rt3H95hz2E82cekLV3ZJul2wkiaRM1Qa2yQI070fJ/qZr6mREcAYKbcGMtY7BkuONas+qCoQtggbMyx8KkpgNpdCuZmmbY4CzuraFFp8AW3wUC1dNW4JEF6z2sk2WnelkZZFWRRMsgS3/gfhsY1YRlDMczhVNiPOjbrMCva5mT76rP4NxbAC9KekhK9p+3f8f76l5w3oW+SMepN2xp0ZwhN5NTIYFOSY3MybpnWAtRAuP9IgWqFRR7mWoo+E076xyIrLoHjsC0MJoAcJQ8Kw6StFAS4sTwSuyz+uTp8yqqg9OAyEVa5XmAxlIzQLKX1/QRnLQWrb+6wwZgGIv06ayUdwMMdgMwg4RPDH0tLdnzaup+V3Hsq6jR7rI1ap7EVKYBvtn9ZNWQQaeGyZoBcNVfWa7ZpNFQJgNuqQfOMF/ee5m2RwLGAsBOVcoO3hMX4TwlLfG+yMrgqfm7ZyJgIsTQAsgloWxm/NRrU4ywGGK1vBH97VJHXXsy6yLoVL2vAscODMr29+9xtnhktN9f04Iiwd2zkx6RXlfuAxuUA1OPQw2S5rr+4uuT7wnTrb7LJUlqOI5ikxJt2N23UduxAUO1i2hLcv6kPVz9ge2c+D7Jkp8iH0GWXlT9h2rmj7VVK55PicDTbdn4mTYio2j6AavcPi/DJbKK6dW8r64s5M/rqsP2yde8hGoLAlSthRGAMC62Ue2wiP37ML8k7D8hAajkgljaxkTDbNnROD9hbnVN51R2QQ3wRRe+GPC2hrWmxvTw8VL0eIlc8v68t/wBfG3ExFiCHSPwrScjk4vV2T6YrwgadN8ILKC+sxdo7dflsYsZzng+cV0toAZYH1dPyCQnMi8AjseYZBTJJOp8svS3l4lcW6GLawuwRZKmtXM//hh/wT6+mXp0Ei78Vxzp4HojwQAAlsR8qQHEzPvffMmcaX/3AOZQH7Nf/0qFSGKvPUe1tALA173kxe7ELhMseUJobxezqb0oy54lEDg42O/meyv6euzKK6+kBROu7j3LbOMjj9q99/6EmOKrHhiJuX3Xu95lGzYc6+tIY50HuEZGoAWA/J73vAfjroftne98p5100klugKn7lOog9V2+H5JM/vznP/fPuvjii+t1oGOUa6lkS6ZfX/va15ydveSSS+zFLw6uwbEnsL7r87/5jW/Zl5GZ6mc91h17nMul1YNV4Hrbtm12B6ZLd9111zQgq3MpCXRz7jLm/JM/+RP/u0C4dnt5l8ib5IMf/JDXZMdYqxRr4OeMU2bOy2Lin0Pd2w91rfw6n3cwFvFQjuNoPve4Nx/Kec71nCPt/J9cvwuZzan7RwiSp/b3MK816g5dYek7/VwAuMlWH/sP9KjHB0Tdd2ZjgJ8gAFxLEpDR1TkqYUTqCGe6uggCNpYv3HzzTXVH9+ZmVKYqsVkChpuXAdYg6iYUWTQdaGwPcPyGY+ziZ5znm/jt37vLtjy22VZ20tsWIKja9DE2/X20GRFSaQV5VZFBpZAmjnYM2Z9/7d32mfv/zXa2UyNLn9VqJmnd4vNEBpdMw9r9y+1PNvyG/cFzfhuWEzmwM8CwPAJgqnH14G/mYzEX0EKWXONzkbwCqFSjINcYSb0mh2T3+/+z9x5wllVV9v9+sd6rHDuSs4gBUFRAJCogKooiCjgE0+iMjs5PZ/ybHec3v9Fx0NExgVlAEBUFEZSgSBSUpJKhGzpXd1dOL/6/a597q15VV3d1dzUULf34FFVd9cK95557zl57rb02LFQnMqiOsp3y3Y/ZvZUnbKxxxPoyQ9bXj4lPk/SFUP84DpcwDVNWPqG6Z8AUiNeBbzkDGKYnsNUDhOmR6iAY4FsnsyXcW+tVIwxgzmGUlcRkSQArBZjKwjRm+HeaulMZJAsMOmZV9Z2wpECwjKOidh8KXGIA7OA3MqGKybqYoKgd6SBPDuPcwDms6+6zetXTaLMG6DYjV/vDzX+wAw54/nhNn5xlFayJ9RV4HeTf3ts3lttGkZw37gYUScosYKJyVldpC4fqIKLvYhiCs7Pqf/Vd9b5aAxSkRwBZ703ApHlSoP66xJtUkHQmqYvONiCDayTA6iTD1FywoWSvrRlcYsNFrk+yj+QBIIl+uKGPHixZmrrf7DySEwsBVgsdNDSXG20Rn5/GmDi5FnAP8K0boMpiEGCNzLlKcC8grPJ28iGW4ncpQLAyQ0WMBmSOVZYKUiBXbrcyq4pWMAfAqvFlPHP1SAU5bzkhEj8yz5TcCE7P9ZlgAicpoV8zyeAJSPXQsYshFjvTTu/Pvv5u2OEEsudVtELB6Y9klZiZWILu26kD4IlezWG2xwAonvtT/z35npj+bpoeAGe43mNSFgCARyVL4L4v5bn+O7FmUAOcPTptDyZutZVjt1JacR+LCn3DR3G7om1SKreH1TcdYm2ZQ2yv7DHW+wByy17uoQHGvDBoKSSWgzlJ60dtz+aqtfY8YT/44N9jYb7GRqLMTwIGKTWh897ahWCOXhdlhsZrdGvGeNwVeroAR9dPmZZQlzvajzIgs4i51maHCQQj7/c1GLM3tQqrfWiu6uH/d5WC5PoT64HmSpA/h9cpyI9bN4hdkwlXzHBlAMFFJbpmsYGNA+74PbZEAh2dQzi/rQHAuj/1OsnJwhg05FpgMNchcS7YGPW/N9z0JcpZVqKEGcJLQet8p3ctUH2w1BdzCoB1CTe7BnkjgTJ7seRrUpTk8hlcOs+3f/zHf0Rq3B9qv0mGts1biHkiRlt59QmUnJhSE0xMOhd22dl/91ZvVyhQuWLFKjv88CNwdz3aAfD11//W17ZddtnJ5+luu+1CffGpmDd9x8Gi4pJRPDcEGOfPW2Bnnf13dhfg+eFHHnLljBIR2pPkbL9+nQyt0nbmGW/z399KvNIPw9zV1YHp1342f/58++Mf/2iPP/44PZJfApDez0GzvBHiDhgCx709ffboo496H12B7dNOP4MOCKvdCFSgWO915JFHOhD+f//+7xjM1EdSZ6555KciAPyRj3zEPvvZz/D+MougYgqjTrX3ePLJZd7iRaDd2/Zs4L0wdamZLQDemMR6jpa0Lf7YHQB4i4ds8oo+u5dv81dvafz+7J6/oQY3GrNpAXBQ8o0rtqZhgBUjL94sACxcAQPMmiQGOOwds1NRyAEmeEmom0AoJxIILtBqJgOmED5RTCone7nyf/Ob37B3vetdri5SbPyUM8Dxoq0D87YxfCkbqmzn3nvtZh/8h3e7jfYog+LtbJD0NLPRwQfa9fTe/cp3/hfQgvEAgU6VYr8AgAft49d9zn780OW2rm3IBurJhqeokx13giaILTfbzmvb7INdr7YPHfMuAHCbA+A0vXQl9xUADjXAM2WwZrqhZnr9pu/wMkBEY1GA6Qz1QAoKuTCAlKLMk/aotxPP/7TdU1yKIzRZcPqTDg+tJScukAQDxXmHfj2apBECJTVeJXNeVd/gnMAvX2K8MMpK03c2C+jNYcSURBot23JJxpuQRNeP0s8QiW0WkJWi3lSeW9LJyx+roGsnGOzAN4yJwKZaxnj4p2+RAZUbT0Vxqf/sTw7fgplOzc+SgMO85gBW+r2ItaEhnGehF9Vr+VXHHUagAeCFqUxxXllqxdTKTJnthgbAjxhQjicGvs6ARoDXlbg6B5UhCvgKzPPd5dQwz0q0yFkr7vOr72KnoyZCAH5uHJiYJICqUk9Shl5mBVpVpeqRn7VhZgW5vhZ2fjCxDpOltTZUWMP7KmED08B19VNOMvbUX1cy9EjLzgf4zrcc7WIYcca8zjD5trRMzHEa1rir7VGxHxDKmKRlNITcWcawWeTQaf1dxlf8ewyDLjHA6gGckHIAxlKAdgIAa2nQEag3sXqJajCodSN3kqLWt8R9ph6WeSTDmjvkEpzVdgMhnuu2+e4Wx/PVF1pNyykcX9u3AimJGKgAdhNIARLU4eoR112H6xxaZ038ruY+coo6lo1uJACbShGOT6KJ50umn8YbQLXrhXpMkOQyXEJJQYIiuZg15qV5Sx2VsAfTf7BVhds4JxjgwQcYPPWZwhSifmdq6J9nnblDbb/ciTZwv9h4ZIqDnD+AI13PueWTNq85Y52DK+yCc041W/+kLaLP8YrV6y23YCEJq57tGABrUKdb32qBsH6ukfhGwDd+nWT3yHK8t3IO4HvYy14HKG22+iy9gvswFlMiToyvm2dIoRE+L5hshD6EwVE9WlP818F5WHNHjvwCDuoX6zWdqvsmiaq/jYxQUiOVixf2bz4XGa1I0bf4/GfLAMfrXPw+kxM2EzXAk+e79kU3apFsi41bCdpsljUnu9yu+90F3HwP0iqtj1tXi1bGcqzZXvNZRMUgV85Z9KH3e7b20oah3+Rjsku0JOxREmWq6dSM+2r4GJVXjKKkyDdRAkRpyyWXXGxvEgNMckPJtTylQWtXrbGOeYvHa2BD26QxW7zTPDvvv//DPvrR/w8QieIGE7Rh9tETjj8R06LX2cc//nGv2RVjLCDchsHmpz79Sfv85//TQa/AqVhejfvOO+9q55xzFkD6Krvjjts98arWTJp3Wsdk2tXZ2W5nn32u/fWvf7arrrraf691cvHihd46Ru+nPpNHH300gHihfeMb3/C5qwSOwK3L92Gctc8LsJ588skkcTPuMhx3yZBMesGCBfae97zHQfE111wTSaqD1FrzZc8997SPfexj/hwlouSKrnM44IAD7MMf+ld73/ve5+ft7s2xC/UGNdjxZZ4pftl0/DNbE5tNz7an/q8zmQjNdARzbQI10/HN9Pft/fynLF/TnO6O+bupOTAVAMdkxbgLdG0NsLczlHQZHEYMKROsJx97r5NEMQCuVOohm8AQbpyKUpU4Xi7QAArPmU8HgLf2HtK1z7J+DlMy0krpiIDwUN86DLEo+aQ0RqaM8o+S14IUjCW8lq5GqSNDO5VO1lNi+ZQzwLGhRNyXKbiJhV22E8fYhR1kvEcwjGCjUPBe6CVjCigRAB4kAF/WrxpgAnVJcmWoBFM61DRkn7jxPLt8yXW2qnmUukuo7gwAUjSfox6ypaUG221ti72/+Qj78NFv5z0FgHENZWMtqHYPelOs5oTb2camyVMHgL22FSa3CVfMKoymNtMshkNlNxmizUWGyQZuffuFX7QH5o/aLWv/YokOARrai/SvZ6KpLw51djofITuNq0uQQ4sfUSnJtGTRYoXpOQtik/OwHKJTmTa+2pEyixVutjaAUDPy0UbqUV1mCwioALDSuha8dTFqm6QAyVsGqdZUQ4PhmLCu5OdCr26OJSbRAbBqTIWsoixSBH5jEKzvwqb0X7eBPpIcgNsCbskZGd7w5nfcDgv8nAOsobkJ4AjTBNYfAxhmSA7oVAWEUYP7o5bdVb2xAK/kzyq/9TwHr/MhcgCs/wVzkhQIXX18w/AFAOzGMhy72tuUURYUsrga13EtYHwzbfRAbCWZQy/O0UyfrS48ZAOlldxI67nhqSkAnaq+1sE0LGPZmd9OB791MMCN6S6ch7lBaeuVJ9mgnr9ZkvgZlP8Zzke1vwXGvggzLDk3ZX7OzOcwvRIATgGAJYseBQCrR7LAcMrrUAWAkS9HosRKVOCfJAkywhzLUiuR5VoUYTYrxWFaqVB7yD0zCqBtAOS5eQyu3HI1T6v1CHLiglpTcSFzSND7qaFL0+ZpZfcyW7hTp/d49Ro1DLo8+VDziGvSwr0ec/9xlnFKhL2BCcGU521QozCRMYwB8Cjgf6yBuhLWjAxmd6K5k4sJNl+C2uPlRXs0/ydbUbodufhdTLT7mQtcK2oPqyQjEu3PtwUNR9pupWOt+GiLZVdjXEOyYSxNwgUn4zRy/0WZku0y3G1f+sDbrW1sHW7mAJKmBZjXqRadhIi3BtheH/G107hPXetqsrO6xuNsX6S20S3O3V+XbUDyrCJ6Gs+jcDj00NezT8JU4m5eofWcWF6qeMPGGY1VvO7K6yEGwONmWA44in6fahMTgBEQEXYWENEjGN5plYj6s82E3DZ6eeYSAAdJmSeduI/ySlaqFKRhwIbG/mQ33vZ91qXHUY2o3lxS4NCnXM68ep2kXUHiOhOI2fjcnGsArIVX59PYSJBCzfgPfvA9QObZOJQq4UmNLWVPcvoWuJWBVKi1ZR2GNd5vv73t3z7zUSTOn7Q/3fFHMvx4XqD8Ecg85MUvsVtgaQU8gzvzmD1n//1cOvxv//Zp2jQ9EpLxzvCmbe+99/b2GNdee63dfjtrhdfxomzwPpPB7VmsrerHVqxY4c7AoSduCmDc6eyrQKd+/5a3vAVmeL63Q+qjFVIKJY2ArY5d7L1iob322svOOussu+THl/nnCYhrruvzNN/PPPNM//d3vvMd/3wlyXUeYi7kvv3pT3/a3vrWt9hg33rmS4P/7bnPfa79/bvf6y17YuVEgvcLG+TkhMzEjJhp7mwq/lGyvva9t781cHsHgLMd8e39/GcHgJ/t81ckSfSYUgM8vj/HADg2w9xcAKwyRJlSCQB7HeUEAJbfj7xHlDxVbDCxNm35bAapeI2vXKCD6WFQpQ2jWtTa5ypGvrupK8fzgx9830477bTIY4E4/qk2wRLYlemOLPR1gDo4HYgy3jr3JhDMMM6eJbUhgp7KYnhVD2uQyDbairWggw6CcQByDiCWlXsxAHiA3ogfv/l/7MqVt9jyfBkADFtFkFBVMasuFFLIKi7Qe6xrsPflX2QfPuZcb4NURpseA+AKfT7diEmOpBtkr2svxGwlMpsOPirqRcVHNEiSy0UaUZsPIRvGJokcPElf01K63w758eds5fyyPdn7OKiPxkcYFpVGYAFgJQn/iSN07ppoKmqN6E4SCFmY4AoJgRRmWEa/2SJtdypig+vaCCyo3SsDgDHIyhPE1mdgcdQuqQI7NsZYIbGFjDBaL7vhUgI5GsPmgNEnGyCtUiQoYxLBD7oTtwNv0bjqscu/49pQjYK7eHptaOCUhBHV/1guz26eBVpta4bhxwAr5+6WZXv4wQeto73LOuctciZ6cGjMa6S1r3fTMqkZ6asTihGz68DW2RJAt0uD1eIp7t8r0B6WTJ1DHEiHuuSapVRRpkqIM5wVzG8hi/FYngAew+10Ozc0c64PI6Se0SdtOLGUYAPDMv6d5qZOawx4eZGEQoVxtfxCkC390bILaPnUYe0wZa0lxOdDSJ77ea91nDv9VBMAXNX4BnkzQD9irQWIM/y7DrMyMcRig4kXDQNwZ4kzAqCcs1oXxQDYA2rxwTKiol5wrISkvoFaXZa7AeS7ORII+O7gWPoX+/3N/0lYDXvi9lYKlkiGNOxie+51MNLB55FkSGIgI7a93ZY88YTtQp/fteu7nQ0Z5r5UzX0tAB6XQ0cL6sZqO8NdocVP414bhG0KKEeviV6r+zYJ6ysAXGykDyw/1xUIgiXLn0+LsUO4d44u2RPN99mqyh30O7wT+fJfARPULwP4i/TKttZ9bVHXCTa/9+XWuHo3SyxF8cCYD+VgbKjL5CraLlzXS//+TLO+5dYEMJbxTJmEhgx2SjBxpBW2fOV+RryiZvMZd3uOGL34+MadXvWL+NpEiUbdR1x/mRNlsiR7mNeVaoed+OpzaBvXTsIKuRO+A2pY5mPE2uQAWFIrmQnousvkiPsvyOaDdF615wrg45YjAiMprldw35X7cWhvkAMYFcRA16K4DYDwFIC7wbg/3QA4PgCdO8CWfUvjl8acMFeHezAZ7AIu8vc+8H3G7y+WzqkXGuxfKbSVqOAonyCjnmZdVzuquQPAume15selR5sLsCbvpwrAOzpabdWTS7zDwRVX/BwzPuo9nOlnzVLbQtbmk058DbJwEixcdwHDjs42lEHr7Iv//Z/eeun22++we++9z/583wPeQnFM7QTdQEomWyEA2mffvV3+9j//80V74oklXseruaTn7brrrt6+SbW3v//9750haCIpr31uiJrgNMmGPfbYw4HuQw895JJrzUdvCXXg870GWb+/+657XcKs9/7a177m32NDq2CeJU+LepdJv+pVr7L/+u8vOkMsY6sELoUCv3rfgw8+2E499VT7l3/5F+uBrRaI9haSPPfAF73I/vmf/9nBuGrdBnrXW3tXl5177rl+PurP29cDq87nyL9i0mNSrFOT4NroerTp+GdDD5VnxMK22Qex6dhv5rfZ/BKAmd9rLp6xvZ//zMe/Y/5ual5tKQAmGnackSK+3xQDLEyjvbwAIzYjAJ7FxC9TFtsO+yv1TRnFTvu8ebZ+zSrrQIFz/vnne6yhRKby5UpC9lM6o8RjIGbVASWKQ7byGGasAdbmItCrbLUW+rJkOVHLlAZqE4884jAyms+zn1/5S/q/puxtbz6VDa3J7rnvQbv0F1cA+LphZADABEtZZfyhvAez/faRmy+wq9fcZWtacWrFHbmM2ZCods9pEJRVAXG7r6uzd1X3t3855u/AZArQopYTCiSeIQC4ShBTgXlrITNcBaj0A2SSoJOK0x24JDc0c76Ddvbtl9pvR5dYdz29FBPUlpJ9HkMKnUQCXTLaI0gLC3wO/ZCZpMiiEhSIZ12yLDQtC+AWDJow9oABFhhOwNCk6JecSBCoynAk20QgCwsGEM4DkvMYZWWHAWhqmYQUN0udcBZXYrlGC1hW5R49olsosPpy1/Qw2ZneuNduqBf23l/8zfsO8+X/FtEqE1feYpiMfzuy4lHGoozBVSOMpSbvMA21V6/utpbmNluwENYNh+gRggi1sdCZkdh3aYXKuYPDtIJyAVqBQtXRyh1Z6l9JKvlcXhWzRx7AMWccqDubFDFLZPVdTUuiYTAJA7WgznLzAVqZAVtXWGV9Y2ttpDzAdSBYTS7n/XGgk5uoemUS0KdoZVWqI+FCGyrLL2KsYX9T860J8NsxVm+tjGm+FydQmN/yIOcBsMUE1srDHDOAVkk2PF/crBiyP5gyAcqkItG/lR+htbL3JpZHnOp/PZPrjcrVDkxGV6H+K8k9JdY8D6urhaBSGrZ589JIS++2G3//JWtPwIpWH3aX9QaOZ6gSpAAAIABJREFUt4fr2wPsa2l9oR3wQtqRJBczbk3WvWbQmlpwSiYIq+f+7O/pJcDi2J2BmthkgmNg+PcE+PVZEZaYqQBlYwB46nOnkUwnSF6R4wMAw+TUUxRA4is5xtgrrmPo6w6CeTmhzp5o/wutkG4lsUIv1f77WUtQmZB9oyqE67yrLdr1ddbe+zLrGnye2aNcd2TpgzKhw/SqC9f5vRjkb579JsuNYtQHTS8mp5Lq4vN0X+mi/K0D4JrdIViqj1/PtBIsBN1qMq/2R8Wi+vM02rGvehdLEMaDZRJuXCM4OAd8nk0TJJaVvO5GEoBxu5p4bogRDG1eSs66ueSZjxV4kOGfdxVg8XAJdFZ29DXJqy0GwDXnFs3FoGCYKmWOnrepmlefD3otX9O0/ZkcigUAjH8lsme5rnfaqJLC1m8t7T304/wE1RNrXFWic09WSKa5JwGmdZSLqDpBLsWu1pgjBjgMe+39vyk2MQDmDR5igAG87fO6MNhbY5dddqm97W1vi3xCSGoxberrkSmTEYyVY/Uk8wYApRnGYdGCToypjieGONATAhr3++77i0uZly9bEYKwqEXQ4p0W2Qc+8AHqwL7uDLDclgWyFaPsvvvu9s53vhMwrlYeIcEbexmoFOfGG290o6lzzjnHDjroIJfmu2knyZrGpnq75+77kG9f4qzwcccd50BZZlqKeeLeucuWLfPjWrp0qRtlHXjggfaF877kgF7BWcw46/vhhx/u/VhVDx33aRUA1tzXsf7Hf/wHIP4J9v1ghKVjFfD/7ne/62Zdw5QR6fgmAeANwG98NTZ13XYAiA0n7cRvdgDgp44g2tS4x3/bAYBnUnBsehQ3DYBZTjGtnIjppFiaAQDTajUpnOUAmISd1Fwy1XEJtGqAGzaoAd7aJJq2eilqRvBBaGpTy1fIQ7wkFC/Efbr59PHkupz/r7jyCi9XCfEpx/hUA2AFM97TlU1INv+NZFVDe4OEvfiQg+3kU060u/90lz32l0fsqFcc6TLL+x/8q+257362rg/X1e//yNLU66VhhstFBjFHKNWWtA9c+R27eWSJLWstWg+taLx805WrE5no3den7ZzCPvaRY97qUj0ZHYkRlYyuSl/bIIHenNvsqXmOK26D2tYgG70eDuLV4yeZB6fVQgogN7aw0UYbB+yVv/y2Pdgwamsks+2j3yAgbXBgKUCH7IcQVJXIXVSt2xgrKJdzqDL0QX5Ydpcq0ZgYYxFwmRiwMjWgGTLrdfTvgnWvZpGiU2eWRboraXQDct2cGMtCBskuT5Xpkr4wYUrgWJ1UkW8EPr2mVrNKbY5EzERmSDpHscMKDv1nhUJRAbz33Y1qbzXKSWeJAaTRdZEcWqD4EbLr+++/P8oBkgUtuMwOIDPW5OVrDGZaTsZKdsvAeBAjsQYc3hQwq6VI3HZJ71/LSKsQv5xmXvJd55EmA+8m0EjpqzCKRnIlO59AO4vTZ2qdDZVXIU1cATOzmmQKJjSJfm5wwC/jm6b1SwU5eLUCAEBuXs3jiJfrokUzPZmRnjfDvLdg0NQygIvpegBpD2B5AHDaxzwc5QtX5woS/wSsexIQXBGzqx7AJB8gifxngV9JnsvInxUYyh09xf2V9JICJRZ0R0vzrbtbLtAaDzlp46JexzWXLFxjkFuKNOVqu+PX59ke1bX2vY99xKxnpTW1N9sapOZv/cT/s8dtZzvutR+w3tUNsFNdAHgkeGmCNBQbni4oSDmhbENEVU8CBvGmuDmb43QL+Oa8TifJOUoVonpjtSQBAKONQOVAUglJdIpWSA3H1dvwvsvtgfJV1o8RVmbofiv2Psn5cK8xrxt2PoR5soft1XKydY2+0FJLGq20Cnn7WL+14ibdQc33pf90LuhrrWVH1tCzGsdV2pWlMDFLItEsqaG2j8H2+ojHv3bMa3+een2mMHhRH1VvPM96kEahUxhibiR3seOPO8dG+ttJaC5CQi+nfvXso7QDiUMKhYQCdlVIqNd4vAwLDAg0yPCqmdKQIHnVWh2B0nFGenYb/6SrNSW5MgkAx0/ciEpICbTxR+RM7gt4BEp9NZtG5uWCE8+ko+AhkdVavwDAtJpyj377zXVfJWi4l/UoGEB6zzmSZw6qWQiq0Xoe7vPZmoDNZt6iluD6qB2PWhtKZlzPuutMJ6ouJb7jBLhqY9yVGeTuSiCs9N2kCeWSSp9CzXfFfnzZxe6K7P4CvEayb80TjaPUWwLRqnnVe2RgP0sYDYoN1nstmL8I+f3hDiwfe+wx++pXv+6gMpZBy3RK9bGquV227An/m5I3YmS7YFDf+9732l133YWR1JORXJn1hE1l5cqV4/JkgXMd2x133OHnq/1kv/32QdK8j9155512ww032Omnn+7zV27OsYohdjKX4ZXeUwD3kEMOsS984bxxibViJD1UNyxGWYy0ALteK2Y47lMsCbQcq79w3nk+FpJUyQjs2GNf6UyIpNeDlJJlxD7XKpsmJUo2kpCYzXTYqtdu7lq/sTffhuvAVh3/bF8018c/2/Gf7fnveP1cjsB4/W0Uv6njR3iEeTkVAMemOmp95AwwfYATrL1eA1yYH5LdAOAs8bArfVF9hT7Awgas5sRcwQRLLWi3xdybLn7RkYf39m02KsUTHvnxjy+t2V9in5ytvwdnZICVIa01wHImGACc5fuLXnKQvfjQg+zG62+wwrpRO/m1r7E/3HWr/fHeOzGSONJ23n0f++J532KzhJ0UayuZZ54efvTl/OcrLrZby932eGvB1tcL3IWgQ/XDgQ8o2R49STt9cFf76LGnOiPJjmc5DHu8jgzmIjRx2BYXYeuncDwJkmLsCJTKBOY6rAwgso6vLBetN4eMd7cme+81P7IbRlbbWgJzSQd7++gzC41YqfYA7nuIlfgq4aIk1CSEJDCcZINMS8esjVLHqXZJgGBqohFe83tsy5E/J5AwVtMNxFpqmYQzNCAuLadonKOzsOcNAOUGZHg59Q8eAxjCFGZAi6M4Fqt1kJf2jTspR8ieoVVLIw29xlpBTuhKJHY4MLS8W5Aru2lSkEgHUkEvEssMu0fyo7W53v5w+52oBDK2/3P3IxnC52JUUgLgDaIHzsrwK6rVaoIhKAASM4ylJzs81ROxkrqpowx/EbY83561EWrPZKSUUv/bZm5QZNgQ41ZqKFk/AHc4uR7GdxWAaTUBzWrWgHWwtDiPw7xXZELGMSSSjBvy4Sr9ZROAo0R+HmCgnex8F2dIIgHH58YxJG4A3jraHWV6OP5B5J6AhdDOiHMFQIgBxtaYBINMyBgTXcKo1peyW2eFq6rN5SspaSiJDiVQNHfCXIoXluA+liEVN8I1aqzrMMhf7kXl8O62W+75EImMm+zKj/27LRrssa4Kda0sVI9inX3mf33TVtbtD9hfbC87/N2A+07Lqo4clQBl9Fwa7jPmQULyU+/zKiA8FfRu7L7a3MVmc+5LJU90HwfH6lHmUQlgVVbSA3VJdt+cZY+gxGKfZXZfGWll4SZoM1ygB5dZPYHrGHO6nNvdmtsPs678K21+4kXIoFut5376iLIR5McGrR2G7uL/S4JgNdQw9159C/cL8ydFYmiIxEySWnCXgT5LH7GxodZ1gVV9J/vAfdtlBx5wIi3O9oe9y1sDNY5jTMAqgC/H/Tk0jGyaZKSUKgJBwqA9qpfkuoiFEygM0tHAFE8A4CmuerMd9+mUBbUMcPz+GwBgLaa69kp1R3NVAFjPjwy+nOEOfaACCK55+CuYN/I9GKD9ESsPdfklyoH+ajfe9C3LN+Pim+oDYCqTqDEFWErf5Os44+WlLsH9fzYM8GyHLwODKuBW0VpEHYtvs1xTl6hHda8Cx74WMTdk+iTgqaVDyTklTBWGhEx9CQB8CQHKm1zq7ruBasi0hsNEhD7jPI/n6r3VA1gtk77znW/5XNEaILAsabHqvN7//vc7U6vkjP62aNEiAPA/OUAUCytwqtpbGWTpb5IUy3Tq7rvvHu/r6233IpdRgUzV94p5lcOzzru5udEdoI899lgHn3q9GAYd30UXXeS/i82rFAfpHtHnvQgZs2qOL7roR3bzjb8j8YHyKuqQofdVHbTUD1/60pd87ASABZx1LPvuu68bfL1Dbqa4nYY6ZXNmWuD7s5/9LIB9yAHzdEqEydd8c9bZ2c6STb1+tp+/ufvJU3kOs3nvuT7+2Y7/bM59x2vnegS2CQBmGV+861cjAMw6jTFqtkicJACconvKBgA4EH+OBGYNgp/hAFgn6WZDUZ9QnXZB/ezIuh7wgv3tuBOOsttuvsXaAF2HvOjF9q3vfQOwMWQnnng8GfBG+/o3fsgizgbm0k42P+SIY/mqffiqn9gd6QF7eF7SusFxZRk+sfnK+EiMmIxp9uit2MlrW+1TAGDPpLPx1qnmTLJNmeDw3K2l37fFxHVSNALgCm7AwH4e+n3WGWBFTtQFY1hU6QSAcJ7n/P5qe4jxodOsrS6vRzAHGEO0SgYBgoXeiGMwLRgdVWHLJYsuq2hUAFgOS45ECZjKvBd25Po5oTY9gEexe1UZZuFaXMU1OsH1SAGAs7DFKcBdFjY4x/c6/p4FRGcxSUIYbOUeWBy1UaIeuCqjKQJXERTCRerFq7rhBABZdapuRhXJk+Pxw9d6fCgVLirr786yYpWRLedhZVMEPn1IblMcvwKLP915B32CD6FWmlpczMPqm3CzVq1B1GtRQUuo74ItUYClwEnkiVSHgGL/DmOcQG0wqgwVLUiqKAuqTRxBMyCqoWzDyJ2HrNf6RmF8S+u8p68VYXtJMKQqw0gSR5jXBH4ENapLBzlz0YLhVQLH5yyGV7lEGz1mO6nXJljjKzOIBEQkPW1jKnwl1YNZX4DdKuPkLZtILBiA2Lz9EUBTY6vfS/qM3Fwssdc0c08p8ZBmjAMA1lwWEI0AsJsWKflEqw/GqAkgrnqJJpjtYuKvduU159i8hifswo990Noxwmqh3VhLZ6stg2V5oNBo5/znT0kM7G6veDkO6qV25iKyfAZuzN3T1Sua2m9dUy1uLr/eVgB4SzZk3fMkK+RiDRskAFxm7goA4+xl2X3qLH8UNeX7LMVF/WfULN+I1h4TrKHllpddPgkda9gXcHaILWp/jbWUqXl+gLC7u2Qt1JMsQrpz0WcAv0seQOao4H4IYz5qg8Ua4aJeUSIC6cbsF/FtsZrM3Xt4rz2AnCS8SZi9LK7no8NN1t68rx358jNQqTDn1JaMMS9y36g1UioNoGMep2WEwVxeQ1sasWZi43QfN+LkGPq2BofxZyYAjpQt40MfjrK2N3DMJk84XUbzO7pfSvK8aMBwDnO1bHbAbr7th9xdyyhbQNlDvW8da7LUHMqs+1tLbs+CUHXDR912c8kAy4+ANSYCmJKflSkFUVcHNyKhTZqAmwBvST4FSixEknetIV6O4inPTQNgN//281SOM9Qca540kEj55Kc+7rVe6uMrcKhY49BDD7XT3vxW3KE/6rJlAUt9ttyVP/ShD9uXv/xle/jhhyNADaOMO+g+zz3AAbBMrG655RZ/vl7nyjW+1H934cKFxCUnjvfqdddR5qiAsZhhvUagVxJogVfVAGu/iiX+Ar76tx4C3ALpanf04x//2D+nxN+znJdcniXHFpssQO0JA7W5U+kQa7DaIH3uc5+zU045JZS4qN8lx/Ji6orf97732z/8wz+4ikJxlhQZ4TGhjJu8UmzJevtUrDGz/fy5BpCzHZO5Pv7Zjv9sz3/H6+dyBHYAYN1/W38PzsgAx60CQj/U4MAbZ2vnLey040861o4/5jgbpMbw17+62u576B478aTj3cb6sp/+wh54cBnZZTn1ytCCNyDgLoAO//Way+2+hord2wEApl1JDBzV+zVNgJWhkHJ3WLYT1+Xt3175hgCAYQ2zAGABK2WWVRO6tRbc22LSqm5TplIK74qSg0VSOQVROg99HyXDW9fRHqTRXW12zvlftoFFHXYfEtzhrjpbAQteSmCgQV2qAHBmFIOf4oDXelZggAtlwLD09yrk9Ya3StHzZrTgAR1TB0xgDyhMwPBVZTjC96Ra48jAiXrhDMGsfk6nmwla9b2RTbUeZjFvdTDDeYB0lvdKAbjcIE6GWWpNBFATMIZaRfcPqJCrceTTJQOqUAMMm686OCU34m1av3fmV5eMQId+O2uQje1MwCAptBgA6fslS2tvb7dFi3f2WivJnWX6ocCon5pxuR73DQ6QWQfQR47OFc6/ImdqwFIaky3QPLgS9pja41QL2SrMrvpIKAwZiQXY3mG1NSqTUCghRRSzzrh6fbXaVKmuQYFpApukNMkEan4tR+FpFrAot2ck5o0w7W0FaqkHMWeix2+arzJmV2XqmL12msuShgVOe92vXJ25FgK8GkPqgTWOGea+Wq9J+lwBFFcElJ1wZUyV7FFgGBTQwYRsvLe1RpQEAski1T6kkQaPDCENr0O2aw/bdTd9HEB3u+1p3XbR5z5h1RVLKE9oskf5zHd87mvWnT7IDn3Ve0mo7M71IwnC50geXuD+K4ttUf9VJTM0DnMIgLHO8+BaLZyKzB0xwCVYpgp19Jk9M9Z8HMzjc1fYX6pX2Lqh62kzhZP68DJrJrFSQa4+UJpv8xYea60tx+EQvbu19c2z8mMw4qN9Ng+Tr+/+03uYq6PW4FnMgg0oE0HQTvhNQoGAWzXss85ibovVZG7eQ2tyAUlzHfNKQbymRFZeAyPqk9VqR7z8LQTvTeQj5rEW4eMAYyjJVO/AoAPeUeakGNBWAIMrQEiU6qu/f9CBhSSqylLGa+PGA/mtPP9ZMcC69ZRoioNIrWM1AaUYYWeTpyZaY8E3eTOSj2Oj9LitW09Cb6nd8cefwn6vZG51Y+TRhctvqJ3y81fqyZlf6mGfIQA4sLJBZaO5kObaqeyp1kFZe7/GyQGqeF2ZUlEOI18GufBvCgB7dQfPkBmWxlIAuEJyW+8hB+aPfeyjqMnSdukll9kjjz5ke+25j51wwgnOvF5wwQX+mfG8lPOyTKW+8pWv2D333BPUCtpjAcB7I48+44wz/Pd/+tOfHEDGzK0+V0Ba81GgVbW8l19+ub+3AL7A/mtf+1o/pquuusqOP/542irtbN/+9rcnelZrDCLlkfYrfbZYYLHV9957r3+uapJ32203lz/rM9VGSSUBPgIe/EjBk/b3/tSnPmWf/OQnbXX3Gn8vtVVSXXEzTPJ5SKN1/H4NSEiFxw4AvJUrxFP8sq0PvrfNge0AwNtmHLfPd9kBgJ9GAKwFWQ9lVv1nUF59cxZ2ip6q1BRKGj1U6MdsB5aRzW3FSkyeMGUql2DrvHZIhkpkkwFtn/rNlXZ/S9Ye7Gy01YBlzyeLkBK7wFcWaegu/WN22LIR+8yrXifdqAPgjICm+qb6xs3BTHI5fXonsY5Ttb8KoEYBoYrFJIXWJYkk89Tm5sJmjES5op5+1Ad94IrL7M/g09759fYkwHc4gVQOaW6luBaAtI7zwx26SKEuUuiyLG1hrqqqD5ZRlsZBDzkFebSqwF6/UIZdrTb4DGquEwA7S2hzR9YL6K0CghM4SSf4OUnvTR1Phuc0JCXxrQdLUqcNS5Eq8r4wmIkCAQoO0eVBTNAAdSnAnWpbvZaVcxZ76cCJaylGSIkRAWM3roqKo8VsFmEUWnD5HMAZOqNe0gqa1DuS7Hb3ylW2DiDcmEdNcMDzAUAV6x8ZsvYF82wdbaKaaLPVO8a5S6ZKSxu1LtLnEUsBgHmvHA62MJqGrL6YGKJGdLX1F5bDUuE+DgAW+E0UYJ5Bqkno2RKBV9knGWMl8x0Y8UR5HifUxvsDgPM4a8MA5+nz21xto+a3xRr7gGj9BP7gaLV1Vhl7CZA5EjHlabU3UqLA2XMp1UP9L943gF7msuZ+lFRw9pfXBcWx+mZzLmJhvZA9yEk8ngeY+xcDXSJRkmauy61ZhhH1GZjR/FobLN9iN113HhLfh+zrn32/tTBu6rX84f/+ilU7DrC/4KB+5Gs+BFu6gGOgLlzu2gTdBSQtSlxklDzhY8fB38YY4LjIfgOpxcakK1tyD4pDgmHRfFI9IFeqmAg1wEXcWVO7Y4L1Cub0Qb32cPYaWzv8O8sM3INv1UrrgHVLVmnBVujCyGx/a+w6EUi7v9Uvy9lOsPIda5bZhfQob8Axu5GAvq8XzQXnUsyTjAM858o4TGPCxE3wrAbAWpOLtKnLcD9pTfU6fLX/kiM0rejKuO+/4eRzmbfNtmrNiINjyWATFP8uX/4kVyyFkdFCGGKSk9G+EKSlrZ7YymJyocdkAKy1K0qZzdbEYVYAWMcRzWOXwcelFvF9WCuJrpnX447bJOAGx+hhyO1e/LP9/tYLGRvKWjDYa2Gd7+8ZhCFX3avOXxlRqQ2C4iK+72Zu47cl99OWP1esZYZkU9H3qKztQzuhri7M8ryG1+z+++93ECeWMsn6nZbZowybWKuVBHUn900wwJ480DWS4Z239CEJyDocTKrKzpYec8zRuNJ38fMe1O8us8cff9yBqNhZZ0e1t6AQ2h3zKDG1l156KW7R92HcFuaswOZOO+3k8maxvM5Yy1jQkxfyNizaz372M1uyZImzrkq+CgCLzZVD9EJee9JJJ7nMWg7SArZyglavYYFTHYfvsBy/XKZ/+ctf+v4lqf8LX/hCe/7zn+8/C9yqldKaNWvcdEusdnA+D90z4tp4nccnPvEJZ49jXDtEIkkgXe+t+mep20LCIAY4U4HWtlh/t3y+bPtXzBbAzTUA3fYjsuMdd4zA5o7ADgD8NADgWAKtwCZ2MtQGwDbIRg47RcDaCJjQVij5cytmPM87YH+X7/zmuluROBJ0KnesulEFXACXz12HFBgX2iWYV6zDACdeBmWepG0yTaZ4l4EhO2DpSvv4ia8eZ4DluFmhPlbtEeYeAIPH1KaHfXZUXlJsxpI+xzGdGzIR+LS2z6MDC5tpfRtOxALBOXvT1Zfaozy53NlsA7C7YxWciQFuY+W1yOd6AMQA3hJtaigaTQCIK4WoPhgGSy1JvC5Wmlv1GvbC96huV1I7ssbOCMt7W5JoWDXVB2NLysDCdvJzCsm06l4TmLNI8tgAIM6mkPlSU5yGFlMrpYzqM3E4zlAvKslsCkmvG8G6PDpcEg/mCFDKJCV8sxar6VdQbYyCTM43clmZ83MGSWSZYFmPMQKLDvVNJrGhuq3DjjzU+mGCB2CkMo05QB4okh63lXpmFocOTncJvWoSZHRV5kBU/zsKuzs01g2Thcw5sZYnIilnHBNjuAUzhhm1beEYBLAKMt5S7aJ6dibbee7OBKmdGEu1AgLa3TysvtpqDbjdNVPzm0U1neNSyPGZclLAL29NXd+oJONqK0VfXwHgKq1QEiQPAovOdxhgMb9e/ytZNGBYfidEjs7iSzioW7eqRscOfIMk0lsZOQBW4KwxxWFUEno+U+PtvYNhuJs71tmVv/osI/qgdSH1XsCzJWtfz+tWULN89Os/bL1D7RhwCQDLuIDPh/0u0hpITLq3w9IUiiOwSQC4Jih5SgGwzpMAUeZe9AXV9REDPKZaesy8qrshxz0M85wXD9hj+Wute+i3tJ662xngTpJmOJVhtEdde+dhOK2/xA7e5/WWf4Da34dX269gfm0I5r9nFQ7tzHUR/nIXVK4CQCxzHgW3YruezQ+/L8qYWjHtFKSXXJ7P7GQtUN1qGhXJC15wDKUMu7LO08qM+2LpE8tZPyqwVgu9ll1go6WNtlpIZgV2VL4g0CCAoT6toVAk3qiigPUZB4B1nLEpXC0+rwHJ8UTxe0XrmWrXZeTXbb++gVrP9FLWkH4r9uEw3LwQFl0mYZL+sEc446v9Mlozx/H/3AbwIibjkpM99tzNDnrhgch/Wx106v5Qra1clB+gnV1SLsYku33v56atwzBL3fs2RwKt/r56eJ2xXO6ddQ6foT68Mo7S7wQ6lUhZtWqVu4jrd+6GLId+5qcMpB7kWAQ0Y4mzWhlpHu+yyy6R6mDMgXOsSNB3mVepplYAWe+lXsBS1jRGNcQdHV2oj3LUHK+HFc7jtL/Ae1nLuEtmWXIrbWtrAZwvtaWPPMT1pV0bMYoUSzr2lpYWf1/dC0oY6PMUK+nf2h+zuhf47vcE32UI6WZj9HhPI4NWBwQljATOdV4jlL048x4odL+HJj92AODpx+XZvJrvOPdn2wjsAMBPAwCO6zBDPybVYAbZVGtbkx3y0hfYa096jTVn2nwDSMC4QBBY79o19tAjj9uX/vfb3stUDxeTCQAjX/38r66yR9lUnsjDFMBqBROs8JwUm0GaLPGCkX47aGCtfeikEwPa4vOzAJjQH5BNQ9LbOWWAQ52vtihJnAWEBYAlf1bGX3t+UYiFIChDP1aEp9YyfzdbB9g5/YffsO62ZhujNc0QoG6YfpEj2T4bSPfaULUXhhEQJxAsAAyLaUijDaOsJIDIGeEKQAZGOJEKpiLuYuWgmA+VOYmDUC6EGAgZIIkRljQahk3fkyl9l+MnQAJJdBYX6QygOCUATB1mNtUoWxfeJc/5IEfFFS6l/sKqWZV8FgCYVV0gQC8l8OtO0gDN+Hp4WSk1ugBamaU0N2SQtRFoMxZ5JO9FSYYBH+5yTYCo4OYPd/3RhgC/x510HIkDzqqO5+A6O4aT7xh10KO0rBnh/IdgWAYxOCoXVcuLkRXjVKnIpVb21hozSZ5DAkFO3M7IU/Fc5tzLYsRpF2XUpxuGV6m6PSGVO5BqtyOTbbV63LPSXu+LEYBaF0HGp6Vik3oa6XMSwCtAKzBbxagrKdmz2F9+9k4xsOaSj1d5nn+XM7RAr0CwnufsrxJBSgfouolSl4lQAMBumOOmObpupJgwt6qjvlntipJcEWAbz5Up2hpbtvJOgsNue/Du662pjFwephtbMDvxte+0FdRwlhLzLDNGLbgAjZIm/LVIU+KaY6q3AAAgAElEQVQqKF2AODDAUwOrSBLtN+OE1HN8Y9mAcYuQ9NSdZ7OK85UYw/1Zig5JoDUTyHQU5PQOsEjsRrX6y5HnH9xnD6evttWD11pKAHjkCWsl6C2jghiBpc92vcSG6o+w3Vtfbrsva7JdV4zYBW8/03ID3fQeRa0C01stYbDDB6RYe0ZIOpS4b9SbU9dktiTk9r7pCpRUmIdB4qkWPVrjoybzJC8bGnexIw493R68v595NB/W66X2+NK/UpM5jxpStW/B/Al39yYMhYTwJAUVaBEAUI9cPSYB4PHWWRuZO1syoLNmgCNTrsiZebIhmsBvsPWP23WQmvGz8XIU7tsMCchi5Um74fovWl37AK7wT6JcgUGlXdrwEABKGV2v7Q9JP3a2mrObLfu1JQM1/XPVgmeQvuA777Enta/H+rX845/u8E4Acl1+wUEHOpt5+x/uDC7GJHC1z2tMsipDUGnMDDXASopoTsUya9+eolnhIFf7BjGF5ov2Ab2/YgzJf3U8cQvGCgl4eV7offQ8N6VCvSDAGIykQjJGpl11AE13qeZ3Y6rdZT7q38O03NCjuaNz3GPC4xZ2ohy1z9rH5ICdJWmWISk3pjIJMdbuf6ESJM6b5Jv+rj7qFV6b4bN0jEoM6KFjEDAWCI+/x0Zc8fl54kmu202NzgwLJItyz+cbx2XX7swe3T+zv9LP1HeY7T0wtwkkXwvm9DHX5z+nJ/+s//AdAPhpBMBBFqUGxGFT2nOv3ez1tEF6YslSwFAeidKe9tubf2uLd+qyBZ3t9uNLf2qPL+9GOlXvr3PgqhJWFvb/xIXxMVjFtbSbGZLkLi4iZUo7C8xXFzWxB9Lm5f2ve6VLaxPabGCbXRLlDLAC9LlbAIJkO7QAKcj9mcUwK8MwwIUDYD0Bc5kSTV87MKOSDFgOzWMAX1x47JRvfssGGuiNS+a52Aw/11iwwXqkvKCufkDwmEAcjHq1MABOgtkEFCcBRIkybZP8bwQkoG25a8uJNUJXIUDzfpbatOU4LVZYZhr6ErBSj14xwIApmbRQx5YCdFQAy1X+luS5GUBiSvXCAKokwDEDMMkkBIp5Lr9NYcCVAVg1VgDJamXj0mchKrXXEdALjHBWrWaQPY/S17C1tYE6VloXuaStai1N1H8CeAvoijtphTEqIxFG87Y7b6GN1h6U5WaR1JMMAPAX+BpNDAKSxJbTS1l2ygBhQyKeZIxcZwwArmhccHgW9ZoB7HgAQXsjsVkUCnPqXUj+aHEk0yscsjO53TAH66RjUou1JpqtfoTnCkOTb6jwXW1iVesrSXPC66IJldTZRV/qViVnZ+UeBIABcmJ/E4BdyZ9F0Ou7y8Uj8KvAUsH0eG+2GAB7baAuHcc5DoClDQbkyzkW1lwOqVnuFX3gkif+as993m5u8pXgfDuZB43cVwMElH0kKIZl8mSw+zj6ZuSszviQjoBhBQATjCddri7mufb+mQH8+nwar/YO82xj6HELAbDyNSUZgZF4KeNWXaYmNbk7iZdDkUC/YJ09mLgKCfR1lhm+F9Z9uTVhfFaAFS9g9DZU2skWvuAdtmfjYfacpc12/uGvs3pKLVJ93STb1NKlbM1c8+IQjD0te0YZ8wJMOD22guGb3OuepY8S90cDJQpFPAc8SOfeD7LSAGwldy7iAm2l3ezYo95G64Q9Yc/Ws8Z32lqAUx3JszTPETuoQN7vefX9ncJckeKKRligUnMorJf+mE0GYpsA4BjQRhLluH7FwW9QZAQALBgv4CuwAmii7KJcXWO/v+1SltAlyMBXML9Qp6AMsUKemnxqoKlFD+BXu4Q8K1R0LgQ4Ibeeu6knwDhmzS3N3sJQbsi/u/EGEh33U1NPMhAQd+jLD3fp8CMPP2a9/X1+rdOAUDk7F1mv0ygFNgWAxWzKCE39AkKCJZhgRYud7xtiRQWuvT+05NUCkABB7xWssiGNPPNK9bouq/ffSa4P0FVXCnw2YrZUrxXI1LHHDs76eRDGWBJvmVtpng6rjpf3E8BVskZ7kl4bS5ZD8ob7ge/6WwCjSnhIXUV3Z8YiRz91gWO9vg+36jpq4vUY4/3zvLcz5ZyPzk+v1bHK/0L3it5P7ytdjh4O+OVsz/FUGdcG6pWHSCSlqbn/237MFkDO9do92+Of7dWd6/Of7fHveP1sRmAHAH6KAXDMzkn+HG8y+lmbzEte+iLaHR1ql1x0sXW0LrIDX3iw3XDTDSzcPXbMEYe7lf/Pr74e8xS1UGCTwTFTkrACgOzLV11jf1wF45ldQI9Was08EI9YYGIDMattuPa+jKz6e15/NP+mBpJgbRwACwgLdM2pgU3ch0ruzwB05fcdAIcgyY+NGsMxufjmYXsJwFP5Jq8ftYUL7Oz/+wVbB7uyDgY82QLwom8tfkUw4tQ+NRRtfQFZNP2BiyCyshjhkmpa0eQ6O8zPAJ+UJLSgsLIzwpLThp7BgY70gr5oXBlfAWEHwPquGlO+I5lN6jugoyLDDUAxemD+JGDMF6A5IcYYECy2TgxkFgMtBTQJ5KtZJNX+sxhNuVwCosOVVM0qagCZljEmAfTy78hN3NuveA9cpGqMl+RwcosuozHu711n3auWeW/bzudg4oQldakyAFAe4JoDgDEG07kq2BwjSZLi7xWY9irvJYMstUuukABI1RHY00LIkDcbzs6WaCfQaMeZtcNydeo92UpwshAzsCZrxlG4bojApIc52Mu44fic8PZGYncld1ZkA2iUITe/FyZ1zCp87ZcgMMAp0f4Cvg6S5VAa2kxJ9uyFAH7eIehxMxmVx/m1CgycALDY6gTjlgDEVasDgBD+xocoSBwhkaCHZHp52AMVImi+NSAFTzOGJdUNMwCjJDXUV1fJiZQMbjgoNVCqRO1XvH6vphZxIpM9AyiZCmyj+uWJRXzKhrxJIBxYXDE9kojKpVoAWJZfVWrnS4uS1nJsq9W9eMj+Urnc1ozcYJW1t1lTYrW1qB6ca7yeZEO28QDaG51o+2UPsz0fzNk33vxeywF+IX9tPXL5CvM7DSOXdcdtpPPMm5Gc+lOpbRVVrM9aAByvX7I2it3cY6A6sYalcUIvDM2zo15+JvfqTiTyKtY1Twk9HNW1XgDoJi7z1IAwzIenCgCLfwyPjUlEoz9P2wZJtfUB2KqvoYBqbE7lIBXgW2J+5XNNJAEAvBjG1bGel0m4lUnAJVM9uJYjEb7zZ7Qqe4SEHRqLYfk0JGiPRKJzTM8hcxaPLWttFdl+UOdonOYaBLMuswY3sY686U1vcuHQrTfd7IBNYE21rJLzrly1EiCKMgjfhAJ7uNhaKQScCda+7K7goa/vt759vp111tvc/KyO15RJ+Ek+PMo6GJccyPE9qLicaJ7m2k2sJptOcE8A6dpXbNnPswUQTxUAmu1xbdkozN2zZzt+z5ZxmrsrtOOTn7kjsL0DYCVHlTCsw4dC+EDYMiQ4ITf4OcnvhDtH8LjR90su+ZGdeeaZHgtnUCNVxpPpW3eNZnSBFjBRdrJINjMB6I1NJ9wF8cUH4lz4EvvaV/4Xg+NdaA5/hN1x9x9s5fIldujBB2FMsbOd/72LVf4IGCGgZfOsQ1I3RmDx1SuvszuWrsXDlowstai6kEEmJ0YmyGubK6vtqL2L9u5TjgqmPcjtshyDJJNxH2AxrXMFgnXMqvuNoz8BYJeWen1YkMqpxlCGMY2NrdQt9TMOGBJRO1VcD3u5cB877l8+b/nd9qM9C+PcWgf4JcDo4oI3Iv3Nw3cmh2wE5nMEJ+NiYT0qLNomubNxD/gWt2jqXBMwotUyANhRlwCSWw4HYOWMRc0moyjH69I01vwMO+pGLZKUC6zGNbICvxEYdtm0WONIUi3nUwHdsgJfGOQygAtBmk9gmZU4GFZgyZeulxueSB/OcaQixjFmA9JkOkqA3nIR1IhGNQGQTaivaEEmYKM28ih9XwEx6facNdRLEkfQrRpWxnRUrs6YgI1glKXaYs3NAkyrg3mMvhy0ti3m9bQ3ordvOjOf1kYwwADenLeFwuGZ1keZMdhsAG+mj+tHW6gUzG96lPNg6AoCwMj8ysw9vV9KvX2j1syxslG/198lc/auQs786vkYiEnkDQNZpc45Kpp2sB+XEhRI6uiSJAHxzgrD2Eou6GMGFKxvqNrAIEZpg/3+ugYMw8RoJAB1YwC3gmo1edTD5KSRNlcA0hrqothUfh/qsDGE8T6dAtpB1qx7TI/QeqmG+Z2JlasFtBuAX73jlgFg1QAnmXfwZp5EqiDNHyWorip5sRDwcXjemg+v2COZX9m60evxNrvFmpF/d5EwkhFaN4tLqbSLtWePsj2LB9pVb/ys2Rq4b0BKASO5MVQGKgNIFjB9w5AszfwqkVAYy3GPqDYcyfoOAKyEVbRGjJtChX61SQBfgXvDbBfuZdpqHXoa8lLYXxivZljCogzfNgsAx5naaH5soxrg2QFg5UAiABzX6Eqi5DeGADBzkzIQsZhKYOHrSG3zOtpuKWkjR+TldttdF9lgz59RE+AoTK/zkUHWXZ5ex+as+ZeSg79aH/FeSjZWcd4PBnca76n33tZt4lv/Kq3LJQyc2u3Mt53utbgrly13d349FGTch9mUHI5XPLncsrCavlK4ZFmmVirJoF0SLuD1LSTjYGIvuviHds45ZyE1HkBpIzlvCda1w3rWwpiybmk/lNR4sGc9dbQkFqIa8Y2fw0wAp3bt2pqRmOn9Z3rP2QK4jb3/bI9rpuN+Jv19NmP4bBqnZ9I123Esz4QR2N4BsBKpBQBwU2tomyivoHqUNMNDA17GIpWRsKaXabHvfPe737FTPVmLHwWYcub9Y9NXaUYAXAJ5S9ojtkpBe+zKqJ+f/7z97YTjj7A/3/sXZFNP2lFHv9IGRvvtzttvsle89BB3Zvy///U/BLRAW+qFZJgiFqYAy3X+z6+13z6w3HoBJYOwPqE2SrVWYBUC+ww1e03VFXb088fs3W98uaXVtxSQUSepLgya6ooFEYpk5eccADvQCLVQAr1u+OUgGPkTQG2QWqEkdUNFT3fDMjZQlwmLOFKst7O+8D1bBehJt7aTCADcNwOOUVJhukpfW57OzyNpjJ5gguFGgUR9lKKuB/z0Ekz1AaxooSRGAgljgoArwfcqwDhB/ask0kmxiGL/1ELIA65oQgh1ycETAJxSACvILtAkgCpGWCBZtdvxl0v3AmucBhgL5HIViBMJ6ngvnb2zvqJf9bPAHEGu/uLxpAe8kzc6tTQqi/nURZc0DpYzISAMu5sVq0DgmJN/1HCvDZNUgYax5oX058XJd3iIul908qO8R5o6Nmi90G4LsF7B7bqap51R0wLUBtFApjowIlno7Y1ymEQ1Yu7TAqj3smFh7X6OrY95CqZO8+/0GMyggC9AtkKQprrfIHNW+48AghOwl24IpkOOcg1OsLrrM+OuPrMCvgK5Yr+R3ybVPoSRi11QnQEG2EqeXFXQjaQ8tAzhinB+g4Bfsd2639QupB5JvQBjmfthhPctcV9p/teRNEiQAPFKWq61xHV+XwhsyyTNxzgO7tWCKQThAQBHvYD9Sk1lgONrNg2w5T117OE10zNwsRNrDUUYT8DwGq6Bm6QBzh2mI8EtaBwwKSstpHb+JawDh5fxC7jG1o3dYNV1N9ObuRsATABOcuW+x1bZwpYXW8fAQXb3xy43W9liefJDaaj6MvfesLcfYc5S152Cia+o3hor8xL3lCdkmP9xfeczYUN7eo9hQsEyoULWfSpmMihJSqxdzZ07Wf86jffO9orDTnUVhYyyCqxhaqu2fQNgLd7c47E7cwSAKw5YWRcxAJTfhO7aPA70mQyO4v3LYTcLdu3v1OMe8ItvQ4a2bVoTC6Pam5L8nR1Afg2UMPj94e/HcygVcvWNJybV9my2AG42M4b9GFSfhdl957ve7n12b7zht24ypXvysMMOc4Onu+66y66/4XdueqWWZZ681GovefBI0RYsWmCrli1BOJS1H192CQwypRgYWIoBlmRadb5vPOW0SEFGqc9wvy3adTcMn2SmFiTOG2d6ZwI4swFPsxm7Ha/d9HXbnPH5W7h2M83PzRmH2Tznb2EMZ3P+z+7Xbu8AWHhBiqOBAUqFMARcsMuuturJJ+HeMnbZZZd53KxErMI4JWZXoUZ6z3veE8pQUFspETubMtgZAbCCdgXrBfWzk/QJeloHrDqaBfM77dUnHml707vvRxf9wto75ttJr391YOfWrrYrr7zSbr/nr14uWZHhDLFyHe2SivTv/Pblv7Er//CwrcWoRwywWEQHToBfsb91AOB6W2avOTpp7zr1ZfQyFYsTAWBYPmUOvK3JXAJgYsUg3Z6oIwzEWpBBiw2mVa0NySwDJ99sU6g5kia8EenwWJUMed0Ce93/+YwlAGu9BOPVVtq64HwMRrMqRsVq51uRGVSOa5BDBpuh72ai3waqPYBiADBux1XVBGMGItCbEHOKa3QSmbAMohJ8iRGuysgDsOnAKDgx+XjL1CoGAAGMBeZQfxMYFtOoSSbX3Il2FmHSuQRdtIizvm5xFgFgfoyZpKidQ7xMCfwpgNLzFfy5bFuKbAWZkjEDcomQ3PDMtcUCxLx1JzVRxcKo9T2+xEFdPW6eGdjQMgBdUucCplNjnEumDgMa6nmLWep7mxYTlM1DQtzhsud6TK/ypUarG83S+xiMxUelYXsTGHmVBhkXevumRkj08F5JuTgz31RaLFCr1lucsJu+VASkVO8r+S4gICbagwkWX0ifyxHrKw4pgFB+r7nKzwXOqyzAr3mCHFBAN0U7J0nJi6PUtFEzPjyMoQ7XtA4jFvVbbWygRRP3ooy/JD2sYkhWJQAtyARN9a7UCPucG2d6A7AFwkQAV5dcdb8kklRPLwDsl1kJiCkM8KSazKcWAKsmUreQ5oHU4wmSYSqRSFAyUAEA1x1G/fmLRuyvxZ8DgK/lev3BOrLd1ow5mqbIwABtoQZ3shdkjrIr/s8PzJ7MWBf19t2Dq0geATYIwmUoluGay1egBLArq4ib74J/CfVhnkMfgbnevuMNdCIJEAPgMG8kTRoZJjWBW3x5lHrfOpQ+LzuJ7GsH0xqWHoAocDezBDoOFCMm+BnDAGvZ2hgApg0XAN/3vxF8GChHyKHKqasbscHhlXbzbT9hPJ6AJR9EvCKVFPcKa6X626rmXn3cvW+cbwlhnBIyHfTET0gczVXyNjooT9aKAT79jLdYd3e3XXXFleO9a5XAfsMb3mBPPEHf3F9c4Wv2CKaGXierZBU3YFM9XQx6uq19/jwUTuvsV1f/kp66J7n3QprkqBjgOsqf1Hde65Yclds7uD9XLLe2eV2oW5QgCPvN9I+ZAMYOADC3a8hM12emo9ver99sz3+m8Znp79v7+M10fjv+vqkR2N4BsDBFmT7urewF8kwYBew2E+sXiPVjCbTOX7Hv6EC//eraa+0Eeq8nvKUeSVhPoG79PTgjANYmLQo6MFbAl8gQQv3z8g0E4bCN+z/nAOvrKdvS5atsr/32sMULOm3NYw97X7t1Q7ReUW0nJlGqGa3DLrkE4/m9y2+wS39zF+1LdsPcqDVigPUcoBYguI6AIp9cBsA2e+dphwBCCGAdAKsNEoErwKes45lDABwHEfEGPi6J9phKhlgEjlD49fV568eltyQUxIWURrUO6eXYCEFQ+y5cv1Z77fs+Y9XmnazQQFAg3Ttlq2r1m8kBnup550YAP4zwSH3FBkBuvQDhEeyJRwurGQek0BhJVZEHq39wArY4UUZuXQEsUSObpG5WMmnVrbl7NJrdBEBMS6cDUYnPHfWKqQgsdswWOrfrWRaBlOhMAbwC+h4EIU3gTcIfPImhh0DfxKT0dhT6nKj1RTxuMTsYg2J32XQhvD4/1Mkq2MpiBCJGoUriI9/QSkBOYLkaUzAFlWO6AaiH3fsAa1+0q60f4vX1sMSti219P/AqQ0/f+gXWlp1v+WLOcsRbcndOMFTVAWSNMLzS6JN88v69KWpCRX4pdk0AiNPU/YIx3cRKCK3i5l4Eu+rfCxgmCxGcoHXo7vbMl4NfzkHMryTxAE+1DPOAl+/ehghgm84iTgYMj44O2iCSj1HNhzIAPdsA4KVXLeBD5G3Vg+d8qBFOyJGLEXY3byWAhOC5ng5u+ZXkiT6God5XnxXYLV1ajpXrIslvwo14xAzHvUmjS+e/i5jiKYz9+LX1N9N1r2WA49dPXoyCIiB6fjw34qd6EiUoSyrVUa/bdgBMTXAad/jyoqzlD6N2FwD858LPbPXQNcjTb7VOelM11XGR6PfbWNnHmnp3sd9+/Bcw+PMsvxbQArgfyZNoqGOeSrmAMiCLzF0AuAD41bikfJzEdW794jl+GtvxDwGAKfFY4048nhBRgoovSldSOUoGcl0k8HJ28AuPs86O/WzdmjL1sfTRdgC86UBsch9gn8HbZNS2nQTaPchZtpgkci0WS8vcLKvkgXneSFKyDtl899qHaJ0zajfe9HPm7XpyZE8C9Eg0lVDCkEypI3Ot0pOCermTftLcjo20fJzjWyu6tzbLK26bjNR0b8Lejpt6idKTNyMr03p81VVXurxdEm4B4JPfcIq3QhIA1j6g2t4s8YDWeplGVejznsPEUYIiGWp993vftre+5c2sb5Q8sQaqTqswjPs/a1owRuMzUbEojgjKly0FvlOfv70DgO39fLbNfbz1U3yur//kWGfrz2MrXjmn6pGtON4dL9nmI7C9A+BxtSj7gmJ9T5JCriZIIrvnVAQ6tI1qf7r44ou837vjFoXgisNnEUvMCIAlgc5Qu6OH97TjgFpA6GKAs7BXrc1pAqF1BPO0lMHMaUR1T2z8eSSZYlj6AQUlGVbJlRi5Yx7AUikDgH96PV+32mBxV0L19kkmWJJn5oowpqnH7bSzmuzct7zIkgQYAsDBBCsCwLz/XErIHGhE8lK4PICGaoKDlFtXJ4PkOUWA0NLYgFsvAEdNZBuoRRSoi+TEowCSsqTQH/kyAmd6Ildo04NEWr1v66QuhN1L1CGnrsdNuREJOiDYv2CHi3lMoABANCFBCz/EF4ZZAF85RJdghStihmkRJLdSc2k0X5JKA4ITMIbAPrk28SFxfapEqGLFCEwA7/oSfPG6Xblae7/hMBGdM9S/db6x43T4a7jJoxrTcXDsv9Rn6SkKMsPTJBsU2A6stBxDVRAb/qjsUJJ63lK/qFoAH2Y0aFfx5sK8irZNw/1la8st4viarPuxpbxP2joOPMwaWhbBoCatk+RCEjfWHIqDHPOOPIGlAL0ptSgC3CYBnFkSEWX6dY6N4bIssgblgQNamVzJ9ZkvLkFkeKV2T1JE0IlZN56YYF4rkythzIqDXtWVci5SKThIDnW3KRI1Sc5LEtyC6rUlIOffq1bhHMt8kGwwV9fKnG8Prqminj3FoPuFgJHz8EQF0t2ES5tDoF0Vko9rDLnjdCzuVCtjMRyfyzIIA/D5faJ6YA4pAOBwTSezUBuC3wk333jtjgKeCAA7iJ4ElLcMAAtoCGAIAEtNkaD2fEw1u9TKlxYCKF6St5aXGy7Qv7QV/VdZpft31pVfZ/Nb8Agotlm+ex+7+l+vZbxbLd9DTfd6tVDjPmlOWJ+UBGp3BQOMeMKvR1GMuWp/owTNTMAtPuu/ze8TDGRCfadr5sTENcWIjB6n69bRY5tEQtoBb4cd8bI3A/zoqUptNRKVzQPAflNHDPAsNq3aa7HtALCyXLpnJgPgRupYS9yvg32rqP0tAGyX2W23/wK2F5M+mN9EctDrk9y8TkoY7rUSyU6VNLjpE/tYaKUUEk7q4R63RHKVzTYah62bn9TPj9LyJ5+zN8L0NtET94YbrvMeuS1NzbbzzjvbK48/we6gBdLVv7k2OBdHeEPHLXDf3KA63zHrX7+GJbrOLvvJpXbqqW/EGZn1GcM+ycfHYI2bmkJdsTL7Y7QZUv/dwR7ihvrgnLzhY3OB8VwDoK0b+YlX7QDAsxvBubz+cwh+40HbAYJnN32281dv7wBYsa4UxX20zWUjHe+XnmcviVvaqa1dCuJQxsuqAT7jjDOCLxXqojQGi08pAG6kRYacIEvDQ9bQ1m4HH3ww/QKPc1lmVYZFsI7eLB45XCqLCQibm2qlmgBHt956s/3gJ5c7AFYlqlrx5JAiisr83k+uswu+dwOszP4A2i4PfhVTCzcJAGcxrElmH7U3v6PB/u70g6gBBsAAprMwyUWxXaoBlpR2Wpbq6ZnVkjjLeEiBTQkgWEK6OQGAuWACwMhZ8ZEhQSDDKAJzzFZG5Z4p/SbMMOkOgN18xmRne9uH/hsZdJf1AvKaFtTbUoKK9kVIDzMEZznSCvSDrdJDt0oLJQMAUy5qdCcCE2IhBNApIrcbAhANAXyHMMoaUy8fFbjCABuSaLHD4QsQDDBTkGYEcE53CoCKsVYlJqxkBYCsWlyZJ7nPlxhjd7cW6NWmzfVUdkYGWpMcVmOAFCFctYfS87xWlEcEpj1949kd1aJGLPI4myxwqWHV72EXGjr4R45jwnwLeWuF8ZH7aCqPmzMAuIiqYN78RYDEpK285yFnButaFgN4E/aql9Dbcj3nCvBlgFxVPTo0xjzFkZw5lif5kETGXIC11eur/M5rewWYRJwiZ06qTy2XLKnj4W+qCS4DNDVEqmt3l2c5O3s/YMZLgBmwpVi6DhfuMshaLt1if0t8H8a0a6RAsgKg3NW12JkVJRkEdhNVEiDOlGB6xfPlkpymXjlNf2YNUwn5u5h8JRqC6ZqkvBouMVAydAr1iipKrsJ2ljDhcQCsLzltq7bajdriSDbcd+OAZwr7OxMADsZaur5TA7nw71g9MKGRrX1eML6LGWBJoNWjeoTzSABcSwtJFB2Ss7ZXJO1h2iCtGviV2brf24LmHlvckbXOsYW2aPXB9tVzvsMxLEAVULF6xr9BbQpekKQAACAASURBVLvm523FWsmgMUCDyctzbVOqX/T2ZJytWoD5SNXWPz8968Yz51PEeIb2W+PS3EkJDVIp9FDW3OhY3G7rVq5mQjOeZOAStpcdcfibyX1xb1LbOk5sTm1pFFGczgDrMT5P4nkwOwZpdgB4GhdolWX4/aBFj+QY9auQmNzn662pRYaGK+1Xv/i6dTI31658yOoAikqmVEiyqC1PWeobFg9KX72neqmASZ3qf32QQ+ukIH/WWATvhdls4LObS7ROw02+t3u17bH3PnbkkUe6wd7y5cs9R7nXXnvBeK+zO+64w+5/6GFP1AkAKwEdA+AyTtdpsvVigOUC/f0ffNdOef3rSIbLHVxBi1w+8SbArK+iXrdag9gLFfR4OciMfW5nmh8z/X1TIxSDp60FUdtmDk9/hFt7TLObEVv+6tmMf+16sOWfPNm8cSteP+uXxAA4SvrP+v229A2kCJuagN7S99jx/O15BLZ3AOwQwhWkoX1iUAaJCKOMFtypHutOivF3qdEuvfQSEqyn+s8pkaG+TG79GjQjA6y+fXGTeX3v7Gq3Aw44wA9aPVzJ73qtT4pi1b7Bgtc0NmAIMtqzliz5iN1+7z0QB7T30YkSdGYBwFXqMH9w2W/sm+f/GtDwHPbELg+EQ0sYEWaqA4YFAwCf9U9d9tYzAMDlAIClBS/JMRngJUFp3J9xYhJP3Tg2tknNfoOZAMACJkjCJPV2BlhmRqGVUyNjMzw4gNsw9D7AYwwGIEPQUQDEV2T6xAKWTjcDhmjTM9pip3/0KzBdAJSmFqvrpL5KTs9KciCtg1IgliLk07+Jq/R7GWVRDmoJwLC+IAoBwcM2RL9gOgqj7u0l4B/ms3BYKw4yhkiJAWQCuUawVq3SVklNbr2ZrdxKOSa5MMMUO1p0MxxdPAHiqHY4DnI1ex211Dzi/p/xd1maK/DRc10FwPP1Xf+WA2hsguJgN5rM+l2ak3Inak4I4OvF0N67t5k/taA+UAYA87AK/SqznQDOJDmCvM1v7LJsgbnSgytrqc7+eM1tVu0vwhS32m6Ld8fUhfYt1J31UWuQBmglYYpTsL7O5sppHADsEns5SEvOjPGVs6r8HNp/qoWHhosgEKZYYNgjZgCwGGDJtBPclWnV2TIJiqOwRzg4y7RLauAcvXnyMC5pkkTB7Ep9fyOrMNUIepsULQoq8JfNGEEnIFgSS59UGVy/CbBdWsz1SHstsUykAgB2V1slhsQAA4DLJEXEAuuEBPYk/RXsVGJDD4HAsIDU3A81IHhDABxf6/Ca8XryDQBwuJZBAhqDnzhQmLgnyzpm1oyqN1oWI9mArBS3byS3xQUkwl5G/fNLi/Zw+XJbO/Qry/XfZrsCRBbBKHUOLLIfvvU6rg09j/sz3Gst1kId+AA9OvuZ/U3zKScg0aFkSQ71iO5HrzsnWi8rccNclPnWpHOfPJv/xv81HQAOcvnwkJkTTN4IyRjmkdx7VWtfrbaQtlpsrzj8NOb/fOadWDyvqJ48XjVgOAjONeFi04qt37RqP2TrAPDEPBwv/eDmjjsKCKwno9ZYUmmUUNQ0NtJfe+Bhu+2mS62uGXfxocesvhXvARQgYsZlDqhSjgSqiyz3tpKFo+yH6QzMpwNgBau6b1VbISCo81cCZm4BsNogqURH9VaLFy+2o19xlO26666e9FYJ00033WKPP7E0OD+z58t103vhqg2SHDrJDoyNjXhJR5F44JJLL7azzz47eF34g6x+JkeZB2PBHphm7U/KGHKgl1gheEvEcy3ch/FatKn5ET8vzNGZH7XvO/Ozt+wZm/P5te9YG3dMSQpNKiOYGp/MFK/UxDnTrcXj7z0dYNrcc9jweeOJr2i9CGeqQC6e19qPatf9Kec83WBPPdbxbgOKQ3T8EyU64Z1nGpstu6IT81EfNfWca9c41jy/t7fgHp52n9ya49MwS8mk71qzQ3nB+M+xsWXtnJqUfNzca76pY6tNINXet1Pv4439u/a9t+b1T8V135prUbsebc3rN/c1062PwXo3ToRMbLnh+kpFGZcaitySF5DmiHxnctnV9uTj7/EYbdFuX4GUgYgTdiHWzBI7K8YcSxUgUaKYgPmTYa+Th4zm27bowCNWdxSPpHqIVsGLUZXLkDxV2KgvkURS/brvDfvrz352mb35tDdBWAmXat+dnYdLItWwx6Q1bIMEPlna4NIa+vhpWLVZNshghhsuxQ2m3oBFWLlsRm7OMHMEEEVaIgjFD8Nw6hjd5VmyTcBJOtliF170c/v6N6/idfsCKJDV+dUKrFYSQODurNnH7R0fWGynnfEiAAV1yOypGRkBeQ9BmFCAh7LRyiZrE1Z/QckpR2Grm2jRoT6VGVhpD854rtdAMqqh7jVkGmazeHrNZbT4CgMpmHEWW4G/4h3NSz3HF6lws/ryref6HALog2ZHkdlWCRISDQtwD26217/7o9Y9jJlKE8w455TCPGuIwCPXRBZdCmGVvtIiqGE+5w1OLAsAK54X2SC8KN8fTLMqSKeH0P0WkiMAb4rKkZkWAMJ67RjBigGS89SxlWmpJBlbYMNUDMvf1NvH7Y1laSywzOC70zATEepTNcShJjW6eV3WHGUk43H1f+uA9SR91+yJJmyYFAyLxOMwIart5iTkKu3gV+6yabmA8R2TNEu3hO/8O0nrpQzPySMXbxxrsyYMevKoC5Q04VQtQR1wGjyVHuXz6L2cBagOrhuwNUtX2EBvH3OJTxQhTJBWhKFvaWyxtuZOAkEANXNUrG5VBli+VggU82QVZLuvFHMnBsBKyCChHh0Ysb4+3LkHxOoi12D+p5n7mmu6waWWaMBBVRVvknV4TbT6IUs1EGhPhjHaRB0gOKStmZvxBitqWf2CxdSHv+s6uIQ8Zti87VEIElwiLTo6drh1Z/La9526cIc5Kql1eMQbbO1GF/1p/NvUjXRygBcWl/AcB+01wZDqcyuSzyIPT+eQ7WP6laIfc5lrP4gLdHlXwO+xXVbdt9uWVX5qvf1XWPvoPbZHLm0LKnvbJf/8G0yvCKKHuwAswc1ZINfPQUyvLpnAjNzO+X04Cu4Lv0/j436mbKJTx/Xp+nd8/hsLiOLAJAo+mZ++lpN1q7BuH3PEO5jznfwMC0iJSxpXcoGlUdaXNMk6rccTDwXDQRKs6+VXw5Nrk8PoTZ/5FAAxTRFt2PBrAIFPiPjftX8L+1doFxfWbQUMUhalcFqXMd1YoZ92TxXrHXiMHrmXWUPrqA31POStxUusowoWXMUyVT4+roqI/uY3gI69NsEwcW88XVd78ufUAoqwkI+bodUE6tManEXnp+XHfUGo69We+pOfXGavPeEEyqbUzk33PIZZzAetgyWpUtg7Guh0MIhxVp5kZIG9L7DtfMVjVvt9/IBrr3vtuhW9Nn7eJBAZ/7I2cJwy0tF6u7XjvwH3NxXgTAJzYZbV3g8yJRxfEyepb6LnbfD6yfeK984cGbV8YzP7OD/TfSCPMZkSC+rYoUcDZVeaqwX5hLC/K+mua6U2IyX2MLHwfn1caigTt4wnLBTvqY+DzGn0OfLi8N7Pmif8WyZoKrWpp0RCz6+QbExRmqTPLuGNUZdvcm+NkACKSgHicoBNgvTYpJN9TgaPLOoqkQndLHQs6qIQEvNqwLjVjw3Y01pwHtYqqRs1P8cYA1dqIdn0xE8OA0CFRVi1hqTelJkQnZ+btTJmWca6oOvhpUMJ+8f3vc8ZL3V06O3t9Rj2ggsusBG8QIKRXlgfzz333IgBM/vmN7/pMZdiCAXDWfbIqsfCJNpV4sbYZDGHVBmckuSKFaREGRvGEBVQoRi4jni4SJI+NqXTlNNnK+Gl7yG2Dsa3emhejPC3OpQhOl49T7/L57mHSeorLmyA0BkaIgmGEsTL1hg6zYcgY43jjekALmsHczZ8buwngnsJsbzMjTxcnJQQmw5Ib/XVn7gXp10zNu99dS103gXOP8V5aIx033n9qjxv4lLA8bfbVLykaTQ5Hok9l2LPBI8VvVQQZQ3zUN8nxmg8zTy+3ynm0muDD4/uKwBlVmsI91Bppa184u8hY7I2b9GX4HoWeMK7KN8biEpNAZFsBUo301pDZHpITF6irLOs+895vlBStrUPYcQi+CIPwTfcx9yiLWmOeT3Ytx4FMGQUh5xnXHUvav26+EffxbARjwlKIkdY91ICQ5uVBJ3+CGcEwB4wijVSYkB1v0z857/gADvwwAORb7YB3kbsoQcftjvvuNfWrO6hjhHJrmp0ZZDDa0uYL+m1vkg4uAAA06bm4gsvt2+cf6WNlfZmMDu57mEBcR7BATCLb2aJvfMDu9ibzzgEwELAVQOA0ywc7kosEMGF8WwBdbYNLWwEPDFsvoBlz+THm2S0yTsyDaZeswHAW3vR49dp80uQUVGWo6WrhSBLTGyrveacf4Ht3R0paKulMH3qRYabbWxSiStMOj1O22HZYX5XAuaynbiUMqFTmJkIAJtYYZGKAOAii2GGfqmFdNFGyeQUkTsWqC3VfwUfIHqljq7k+vZ5f8YKjKPqgstcs4pF/SthjE39hQW6oh69WvSSkbGTM2oesMRjGQfK8UYtl2hdf33XtWDCRr2IZXGegF31a8lElkKgrL62kvvikh3AL6CU+SKWPM3PKSSySU40hQQ+D9JvHGvGWZynqa2rlMEoumVMlYap4rT9d2qlJFw/2ssmysLM0upASRu2Nrje9b3WTR37UL/6kCmFI1Y4MMF1ksoKSWnfD2WCrkTQHBcrLJPXPLXv2gQkH4zVEhpPzUs9T4uiFio3FNLroiSML1cOKGrdsyMAPF1AHYFaHUiYyUpExBtHlHxQq6Nx0ysFELoOAr66RFHwvcHGH8/IaQBwDRgOz5oKVmLjs8nvEf9rosYxbo1Va5QmCQuJAeZdMo9TOrL8Okopqlz7IWovC7vXW90xrVba+0lbU/2ZLXvo+7Z3dq3thwNx/Yqd7bLzrrfy44CuAsqAHY+nfQSq5XZk0G9n89qLeyfBPdBFi6BhD5yb2vK2es0K5n5tgBqMpRwA+3cCrbkCwH5/EVzzFRJ/Yb+IQbAHLko2Vfo9OVOuLrcbf38pwQOJmup6f50kzxRbhP1lu3xMAcDjrJ1OZmOBWvyacMIZV3+lPDBWfuvCCy+0d7/73QS2aDrI5ssBepR1tY6evxovJRvKBPnzdl1MvLCa1yqRPtP4TUnAxUDRM8lTXUCnBGMbBGdT/r5NAHAtINcSuZHz2QDMxgmHaQLIzQoqQ2yWRmEnICuwWk9N9dAgfgogz+a2TicrRod6iaWkPKKkhFZ6Q4y/ckQFEFxDUyvPp2yN9VZApKenz43LlBhOsDcqxspxDbV/DfX2WL6pAxNKJbfUHowtmiB1RGw+Nd+q+37jKafyPuyFuPj30Qu6Th4MHn9Fie/xObZB6qBmb4nnmMB81tauW2WtrS0crxzDyxitARTXd1vL/AUEyoCwrX5MSb5NZaq9BKKI8ab2l6QDwcaWNnv/+/7JQavA7eRkqk6hlu0ODJbAovb8Ae4D9drWNRM58/WvnOfn3DF/Zzv55JP9Ofq7/HUEonRf6Zr81+c/bx/44Af9LNesWePmdHp9iueLPFALmZZWgAtJx69+7YueNKgQs6XSlHUBVAREFRMLCBXVUkadEXiIMErzHlKnaULkiV/0nNjwVsejf7vig7/rmJTwUrJLwENdKrLMvVE6ViTdrFSgSYaiY9bBeaxbtQpfgPBZ0z7EKALMBZZ1riVel/aer6GrSKjzjJUkm7rI0wHj6QD3dM/bevCmI9JxKu5TkkhjpXhPpR4yMHUX44DiN/HYNCAOySjdb1xrlwKHhKNiy5y6n6j0zh/hPGpL2zRnff1V8kalbyhvxii9q5ZIVqDm6mhbaw/++e/dA2LBzufZ4ChKXOJxhfv1GPPWkcwaIP5Psm642lbeN/0qec3h4VAHIdHj7f9mY+Qo40SB8jSGpcrr1EGOjtFKUIkbrWsiNnUOUlpVSPL88tc/sVcfdyTrTTNjK5Os2oT2DEM9zZ9nBMCO0JmEYnx1Y+6KMcZxrzzGbwrdeDkGp56F79FHnrSrfvkbFk4BqxQLawPgWE1WCW7HAbB6tbJhJhrtoh/+DAn0L2AK9uTmbA+tWaLYOilgSOohkXnC3v3BPQHAL0G6CQAmW+QMsJg3B8Ci4dUedsTaOtvYcGVIEpx1CyzgKRVveYsebmBnHgUCog+RfMRdbLeEfdjyAd7UK5Rtl+RWC08fJistO+9qfd0s8rld7LR3ftZW93ATAYLT1MBmGzM4HJOla2NTIviSA3dBbCxyO8miJT1P1DFJqRNW26RqDpDGd09Q8rNk0tUskyjDOQv9Mbkq1BYP0qtylBrgolrz8L4lfi4w0QqAYDHAwdBFrtFqvRPMs1T7Hep6YYS9UDYCTpGR1Xi9rxhEMfV+h8RSBa4HbK82D0mAi3IB5ns6pYUPMENAmYLNTaPnJs9oWeYK8BLFdyM/s5HAHCW9Tjd8rCu5hc91g8DoJocZCxjfFO221PdVoDfDXMkAYpNkI2VQJfCe0M+wukXv88uyoX69vJ/YQl0XGWEFwMsCJcUijLCXMQN6Qw1wYIjpC+K9juO5FNobqZ6frYmvOJMa3KM158Lv3VFd+y//nhYAj0+cKIPqAVGooRuvIdymAHhiI5jEAD+FAFjjrHp/Ui9WwN1cyeL6KgkOkhyjWtx3R1VyfIPVH9Jr9674mhV7b7E9WXP2LnbYJf9KPfBKXav5XOdNbLLb9pbd8W41IyDpc7m4yF7xirdQfiDZrLL5LUimB73soqlZbIMCmJDoCUGwHmLkgxR6gwT5lo7wVjHA4RhiBZODsnEQHFQKnv1GRt/cXLFVa++zBx+5zoZHHycbjX9Az2oSre0euI33ud7S435GPL8GzE6SR8bjU3uQNSC0BpwpBNc1FiukWO/CC3+IodYpLIAZD26dQeO9ZViiR4XEq+TSUiCpnGm8N/l04zH+OVP36PhYdK30/lOTcHqzKa/ZKDPsR7UNrkZtIFvLStcEaBuww6oJD/tsfF+MJwMiifykkoENpMQybZPsXu2lQoZWgbKSTso1DwGS6lEfyYRM7K1KfMYAx3WYbNYDeAdQLMnYUh0L6gDOmvNFYoxMfZu1oIhauxoWhj0Z3pA9i7iNZPBZf3cu93ij72Ee4BNPrKfcbcGCeR4P6vO/hxN4f99aAmu5uoYA1zPHLqlyc4+aMY8TZFOvQRhDT0rhxJ5FciGFyTlnv8vLgnQs/XQiaW6U/G1bXL8pUyC6VjmYXiUFBHIaGhpsyZIl1t7WYd/+9rcZO+Ik6+bzQ2eG8JgMgCX/F3ushIG3fFH9FPFqY0eX9zdVoF/AaLYeUzjF1w46+c7NQ8xNMmMIE1q54zLWoAFr6uryZFPsjpsWcUAMIXLgXe/8By+VymEgOUT5hdje8770Bf6t2v1RrgUJiXox0PIkETEFITLcTXtOzGmJ4QWqK3x2HpPbFPHZoCsoidHEXDO/MhyPntffh7cMm3ULIHcA1k5zVkaJOlbNCSVAxzjGJvq2Cnxt6uEKBp7TynO93yuxmuZyDMK1rkwe1+nezSWW0T2/pd/10q2cP8wRJZ484SXTW5X7Re+ltW0EJerE72o/I/65lpybfpTi+0xzYEzzgkcdSQWNUaiZjd8rIkDit4nWD6kcpeoIhKT8LKTkIC6Fda2Wl9iTS97hf9t5jwuI+duJwyUppTQPBWqR907U87ky7wWdZkkElYaKSKcpUcNQV8zxKPFzNe4CsxWraJpzUJzQi99RRQnTpkWcJ+siZqW6N9ShQAm1IpLnNAD++xf+r73lraeiNgbYj5DAhgibOYG68QObEQCrBrjCYEsCUQStH/aylxHwvMKu+fWv7L777rG29mY7+uijbdHCXe2C879nvT3DfvPIGEOOj0n1N4WFcqTudYoRAL7wp/b1r/+MgdyFm5HFLVpwHASrJhJmKJlZBgB+jp12+sv4OzIJAeDIBToGwAllNVhQBLLnzesgM1HvQYkWk9WrunnvsAFpkdDN5TdWcFjyxWauAXAdF3CQTadjPiYza1Zaqm0Bkxr2c6jTXvW2j9rgSKflmhd5v90RFq1cW4ZMjWryUu7GXVQ9NGNgbEQJJrYJ9P7/7L0JmGxnVe/9dndVz8PpM2ckIcANKpN8KiRIAAXBBELIHAQiJAQioqKPXKfvDs/18/OKnyLIPGQkMyAIAYxAHCAoXEEFGRMCGc58Ts/dVT18v/9a77v3ruqqrh7OOX2O9H6ec7q7ateuvd9x/df6r/8CFCsaPN+J4BYh0IUeACGq0np9vsygZsx0SNAEYa15yitNMmnxXdlmSqwY3SfEkwDCC3D/qwBgKRd7+SRFPSSQ5YJKljccNze1sikbFxwMGnZqcy1OKdfNga+cEqJEK2QN9Vtlb/intlBEhd9CGaBbZqwoF6ELNkC3xKD0dbIVmI8Is9qGPQkdw9g6JlbFc0o8DeVViShbSrOArCjNVrdXmz1GA8I2ytPFZ8nvjFU5SLSOcf1Zq+HLLxK3khib8gysDnACwYxlrmU5wDgDuizfVouLe04V5Uj5conqbJFfu0nPiTVPHuPdVbW97nJWLiiyFXwbzY3OJNZkHr6CEeFU9HieFt+Upy2fncSusghwUtouGLI160K6RnIK+d+5yFxhoa353OojwLq1btphhvYb6+0ynYBePDUyuGYYn5XHYfz83HwYfMZI+PaeG0Plh18KPzZeCl/8I7QDHqav58hZgVFiNMKN46i3wAJUk7lZMTPIHf3ZV7LhD2AkqhoAUaapPajeT1j+p9MfBVTyqI+cnD7C19h3LQCwO9+0pxQBSuE+PK/BALCtaTYXWT9NDRpWQvuecN8/I+Q4/R3e2I9T1lOBptEV6CV1oqJUksMCoI5698UvjCB42QC4sC7ZesOebHu954i///3vDb/6q78aDh4iUq4JzVq77aTTwt6HH4E+nhvEc7Rb7xAsDzQSlmy/GuO0aOj66uTjSn1bb/gW2rOpgRuB2GoN4PpxVbxOFuksss/S7/F+rWi8M63kDDR2LP/5T1cIz1/3XL+a9/m+WYzTPvLnqkR1StgA2hsmR2EoEKUbHBQQYi83p63qyW8lYiq2nNh0ysWGC4Xt0GWGLKBIRibRFoGcyy59OaBm2IQeVYKwr3fI2UwYnu97HwB3bE8YHNjOmo3qOXahbMOAUdzB3JiT0Cb31o6tYRUK7J9oWgLpRRDcbMwnYIB9goHdN7gDAAg1llSjzt4T6G9FfuRIxnlKqt0RmX+xLw14oGUjh0ofNHMLuijFAyefnqe9h3JnEhrNjrjOFCjQswA7AVpRzrVVWz4jQNhYexgesl3ttZiily41L/DI5wSeBQT1voEgRf25ljnfaE7TJKF8o6h/XV1bOYfIMVTS113zBtbjgbB796OkcRDdpSymWC3v/8A7wvjow7QlNnaHypKVCLzsMUE/OSzm5bTAGCrzvgJgFjkEBEsxXuVpOgWoFYUUdR62niKRAuW6kX6jw0+TzoRzJAOvTfqZNtbaIQdBN6DOIp2Riq+2tnuJVOy1gJzWK6vbZj6OVvKTaDjzYRL6s44eysGpXeQE8CBHwS6ruYkCAG7GFkmrM8EaAV21S2oL2ZCKANdGmBsD4B76JmO6sjZYKoTmDHve0NCB8NCDb+D9ajj18e8OoxNUn5HuDTZYF/o6eraxmVEyD3tDNxToyYOjiLr2wviCNbn/EVIyN3MfKtEpELq6Y1brv4nfsp/imJuteNnTiUnKtwKCVR1lgvryHTBJFGz7q4/fFF5y/ossCNoJkyEbHqv7eoB2ixxgV9tyg6EK1eHnX/jC8KxnPStcf8MHbWJJROanf/qnwzOf8ezwgfffiBEkr6aEaEaZKKrDGfM5rKOZxHgXRGm96YY7wnvefQeOJNR6yeF0moxygPlN0QEmsxQ3r3nTk8NlV5zDaxpc0FoZCHr4DkXOlKvFqfJqiOZx4YUvC49/wuk2We+///5w6623E/IHmKQ8y+ipcE68K42ttQFX2e72McsPBrDofvuhiGnsAZ9YZKiBOtJHeeAnhZdc8NvhwBg0Azjv3XhKRmb2he4h2gaP7JTlWTi9Ro4AE2SmtmybqUazYVrEV4BYSEPgV3WTWTFxSrRjpM7TbvN4/7R2ipmMs9d+zslhwTkUMsYrBLVDd2VGohZpdyCkmr4qppSWDYHo9joAnLy4yQHhzgjPyRZw6cTjJGNYebOi87SzsUmdWXn3pqasPYC9syRHskSrtTYDUufZrI1uwu5hJYO1t4qSDFBeQNV5TufIsy0Ppr3n7S3sOAcIVhS4LEq+UqH1T0rPynOiLWw+KmAhsW4JZAtIx78NCJv/hHYARC9gyFk5LNHBWPTayXe2TdKcBSnPPBrVihVn3jK+JJ5bBMBZDl4cWElkyhwLmbBFXn9XpM2mAFgR4iggIvMpE6yqMdjrvJ8ZK+LoAOBe5jxlmKltLfErKHya+xJfwICbfQJz9BcWwtRJ3wmTlc+Fvv3fD1//rZtgBGwNC7sZ91NSn5cHci2zcOOzq20BywVW2sJ4T/jZn309pXPODPv2Qr1jbWkvTeOgo/75BEaXRX+Vm8H8SEaBfalGbxLFWu1dpImSD4JiDnDu4CwA4GR0WBqM7wVaHOTs1e8lpZS0IxzYdiB87t7boHkdJMfrfmi8+NlwVgr0DVNq7eDefZTxieJ0a7z99ft4MRrhfdL8qHOe0X6iUE6PHwKk9Fl5o1sQwbqYkkqiz4qO249Rs4dIYi/RA9UQ1v4tB4KiPYoslTB2GlKGm0Zsk4FavMtGhmvh/aUAbgsDtHW/xPux7yis0dkHE+h1p6fniyc6sP/ugFfmj5JiXKlee4qXa+NvlULUvpu9r/P9mcWWqkipHBaYnKRVBBfbcSaqpNUI7S49jcEhACSVhM8UIwAAIABJREFUEqbGofP2ACAJLljFAJzO0gR53euvtruVPSSmnyjSU1OTpug9A4tPhr32t7FDB4ge63fXsFAfzuP46B9iPZbzm+dQ1LALo9UAuQRLcQg76I3tYw7cwjjKnLmFsWcLutrNc25noXku4NzuQxh0YlRUewCwGFyMpUQLbd1PDc6ocfrUgxV3jmj96BebEXBmOjMCaJOjpKztQEwT8CtPe1J111fUUaDnASqKcsmoF2BRnrUYfxLx0bVmeB5FXAWATWQuRvZEfU6geBp9kS6cGcmxLlA+cWA/duAm6MdTRNCG6S/YeYytgYHhcGC3ou/Dlg/u7YhAKBF/2WAXXXQRqYvbLJq9b+8o9jORf+zq97z3XdwbeayMoy5sx+kZqK7YkZWpQ2YgdQ93mxr+2CiiqdCqVfJMIKy3cyBMkkI2uG17GD140Pok0YL1vDmAbdD+cpKQvyzGmdaCtkj5nmJcae2YHIVar/zPhkea88U2X9UoSJNvVT9tjKuPzUFBNFuRen6K+aI+FEsoF4Src8YW50STW0+BkSrR9XZrC1YGxmKZ/rPhZutAA6Adx/Yspeg6Odfo2czJLiK6igDPVCa40qPhwKO/ZpH7M36MtIIogtVFnu8CgQaWlTC4nfFEdBbqLdOYjHdSXNUvWu/JDsCWRgyD9WR1R7s526ykrswD9lWRDa56zWtZsxhfONQkH6SgkpgYf/KWPwzX3/i2cNXVr2K962b9mbAxmpcVXPldtATAuqQnqVcBt5PhBS/4+fCTP/m08I53vIMFAA44gOuss84Kzznn+eFd73wvUdf9Rn0SrUHKXhXjeDPIBXiklMnCK7rGTTfewfkf4u/tdCKdmRY9dbEBYFqktC/8ypueES654nk5AAb4qTMTANbiU50aCa953TXhJ570RO7r7Wyw5XD11deEz3zmnvD5e//BFhsB3VSSRYZOHgFeP+vZVIJnxq3m4sQkGwgL+xzUhE68rdOTUi/YEs75xTeF3sEnQinEOwNYPDR1IAzv3CJoQ9sq/0dKwoA3ALDZmfwUK6BN4BbwayWU5BkWVRrqc5vUnyJleoFzqiw6c4rSQ10ydWm+Vvo0sI0sn1j5mab2hqfQi8gKzDmgWxA9XgJpAuBFw5b7cTp7pApb5NMXRi3IOtX6I96afsagfAY8VaLYBKgBtar/3KYIrxSZ+d09BU5JVvRYFGaVHzLdLn4XtZlkYktLrsj7HdcHSU3pMUy5WU4U1cMVXVqOCBkgvCxKtYbsPNcT3uyUe9Yo0A58FTk23qbAL1/Qg/d0lpVA+TAuIOFAOLVR0Wvn4hLKH/ZIk1GkLa9X7emR1FoAnNgKqdyX/k6Uczck5HBwRoO3d0TnWhqjUeKo354viv0UI8s1S0bMQSjmxh+NCDApH2ESWt0sA7hHc59NpTJIVP6JqBNeNhy+PXFPmNp3b9jKwvul/3VXCN+hdmlpO+1OH5LTtgGAV77wH65P2LozvwWn0+nhZ8+6hH0SAxtP3OjYXjZbd/gYyJUQjgHgWgAjIbTD4t0vDIKWALjg6RcATkrlViaMNbJEfd/K3CNhuvJQ+NJ9jLfqrtC7lT0QZ9cMBmd/vwxPGfY8izEs6pxIh6txj8p1VgKA4xqT3ZfWH9Jm0DvoR6BROYjX3/xBU4GeICIk2qwiiKLMqvRcG2BMwEV5floDZYTnBqJt/G4sFgFSTUSmvkGi8bdkBNc2oiaHIsgx2rimti4aoOn76sdEciyk79QSrRxbGbVFGrDW9TimkrpvcnwaeCyMN2PKIWSFfaNcXgdQippQfgvn7wyl/QSKqlCIe1DVb8f+evUvv85eU7qRKMR9MOYkVvfWt76VvQlaJPlE2or6+roAs4AdqQeqhCLRyoEBIkI4OwSUtS1qb1OO7yQUYe0u3YiaaU9T32vTFVheDICK/aHnyVOoEuj19cDtMgOJWMWeXwogA5x3AtJ7AeWKTHtwY5U23KK+r+9HObklBCpPPPmqAHtRyzXe1dayc+dM5Kl4pH72n0lgSraDIrkJsCvqqYbW8ykgYOKZMWVqQcmQMiBkuPC+ASn6qoNghwS1xN7bvn17ePRRIrv0+ygUdEWEZ+Wc43ObeM8itsoP5RlFHZ+XUr34dQDWqUmc8yZ8RsQNht2v/dpvWbRVQaSpaSjwOAAnp6BDIzzW3dOBsN3tYdcPvwkFGnYlxlqF0me27ov2q/Q1bNBJ+nwQID8qQa+YEysDTPTb5gf2IdHIrgGvJW50Z+ay2kJOFkWHjVmQKPNFkbi0VsTA2Zqm72o/zP3M0c7tzA3Zt7OA3TJAzSKY5HvrtlUa1sd1SgEsskDqx//icaQ2dmdItPEisE25wc7wK4LgOL/ifthB/xhjieh9FRtV1UckgicK9GD/A+EH3/2vYZQqNU98yl+GsenTLNWvx0odOhCYBTtUxXYg17cbNsHchCgH8+FNv/VGgDGaAD1Ur0ll/lbajjyL8onlQKjCFtNzKgKs+33b29+C7U7FGjlfaNOrrrrKIsLnvuTZFgEWputlfZHTdY0A+LTYYj5hc0FO/3vWaMye36PjZ591Vjj77LPCTTfdFPYjRDDNhHnOc55DfeCfCbfdemd4+KHdlrNgCxcNLuVHHQ6A5QVV/kZPuPGG28O733kDr+PZEthNi54mrJCc5MdKB8Ib3vTz4ZLLf54lzinQmmyKALezAlseJV6NHQDC3/iNXw+f/dxnwn33fYHJOxHOO/fF4cwzfyy88114NibJCcad4RE6T+w/FgCwOq4LyvLkqFTvNpOXM8RiRu1SwtqDm4fD2EQJmsLTwpOe8hLoTE8JU5SPmpcRIcqZ1PegtVRExzXF4TjPtN4IwEocTfklyt1VNNco0qI+e75wuyLFID/7nFQV5Wph4ZtX2Q8Gmp2vKDIG4QLnSX3aosxiLpM/bGWwFCrFLSi8aeOmsA95eRFfw3XoawRI9boithbQ1PouBoSewSKqvqkq2irPqQFdUZcFOhXdVTki5e+qkKvyEwR2Z6BNC+xaCSKJamnPFt1dfU2KrgthZt+p/dxwokWFMXh1rk7gc1UMhiqUap3TRQJCN2N4YlR5z7o29yIBK1Mr1OakB1RNYFfYk0Hg4lb+4NqsjdKkIS+adBR10LMnAGxj2Jh7USDKbzU/jGKo66mx3FDw/Nzc8GM0Z9RNf7C0ILYCwIWNO5/09t2JCqrfjyQAtlxr5RAqBxu6jQxBKXTPwliY2VoOPU8ih/AnR8PwyWNh979/OvzDn741hP+A9UDtZom6sJAso45ofaNu/H34WkD8HoRRUO4utT82nP2MS60sUjvOOotAWambOM7kVbONMhlEMSd0UQR4qQjkMu5cLKLoaPOx3AgA6Z4ciLdpsjPmZCBqrnaWoXMuPBL2HPjnsHvfv0Dl/j57HJE08pKUA1XCmJzECB8AIFSkm2CPt8Z7XsZjHflTVvIM+doh5+GWLcPhkYcewHFbCh//+EcxogEm3LAMwQWcjPP8u+jCS03MpIpjUXWBB4ap0nBgHwYj874h4LXesxUo/9moFZrddz0wafLZrCzXalpYUVkfxzl4E8BNrIYEqCLt1/J3YsTCooZKwQKcRH2S/A4aPFNNpDq+z7gto5Uhe0pq2nM4iPv7T4COipIwmhm/++Y/MONy3/49YROidJVZXidied3174YKvSsMb9sJi+Fg2LzthHBg797Qb0JKiGWK9oSjVdRYKaGL4qw69trbKmMH0aZ0aqwp/DJvFEkWQFVEWKAwVT8YR1wrpfvkz1YHVlMEOCkpZ21XAMATAGxsnh4o9ooUTRCB1b1UselKZbEHG+WAL6M/lwGALWVJKWb0klL6BEAHh4csX3ZB9oMqVTRkEfj9z4kOS9u42JOoZjiA+FvMPbWXQOeEgKtGA98lEOCpVIll57aRQIGxH3k95QqbDSb2IHNpmkCKnBbS3ZlRlJa9sZsonRwhckTNqFyb1mCJ9+IMsb2WgMoMDJ2BLVvMmSDboV1inZHhNrxla7jyylfbNVwN21ML9byy8dX/pg+EI+ut/9//Jiq42fLOFS0QK0BsgPYo3NSsNyQY1cmzKSilCLTaWSrxE4d2ERkf5HkkclaYM0VnkF1UztWVrF31d7KWz4rEJzE4rXHcJbpDnX048mkX5bP2Dm+HKi/6oDsfaiLBBRaS3dGiZ/D7eiOCaweJrMvR4XuZ729yXg0PD4e/eJuE1IoA2NeclFKqXHmxOLSGbuJ84aWxsV1h+44TwyUXnx5+/79uCTtOOjm87le+wJr8PMYijgg4dm2w63q6ifZCTe5kXM3xgBOI9HZqD+f5+onQ/umf/xHrn9aUpGGwjDlXc4qCYbIJxNZE34gcc7GDxxHb64JZdRPO1L7+LoD2vrBl8w7sCWj6XTPhgpedx0ewmZUy2aFI+Or7kAjw0gA4iWA5eAzhGT/zM0yKV4Zvf/vbFo2S13Dnzp0AtS0IYX3fPCGmFkdnPfjgg+Ejf/Vh798MAGvB7A433vghAPD1JoolKl0bQMSpQLHMhhq6fTS88TdfHC657EWWF6h6qL4IiK4qUQE80CygPYT13/Wud4b/9t9/D5GC+1nAKwD1Z4cLLrgw/K8//GM6ddKUxVL+pSabomaWAyxkt16HRKcQoRJNbHxEFIMOyjdJPEzet0meU8khm0L/1p8OT33a5VAKn0S9YbxscEa7eeYJFowym5GnQOGRA122sTEJpArsWuUhleHlfUVy2xQBJrpm3jvOhbzBIFf5CvGDBWZVx1jlY4gvEx1uI0d4lgkwL1qszWGBZjkuHbAJNM+rPwp7mv+qyIA3qkWKFaU00Jt++nsCtFRq8rKYek9AUSWR4nlaVZTEb/RfOWGFAwUW7W8HwO1Qu8oSTNPgAaSqhJHXJnY6vYvZWA6/RXf1B49m0V5FjbtUoxrDQVFcLRolrGAZdRW8ebMYap1sHqI6q86vnkER5BSl1W04s0ARbn8GF2/wmpkm/mbfLc+6S9dbu+lDAn9aOG1y1AHgzCDUF0RPgXIU68CvFjX1YQZYawBzLb1T1NOU++53lYyzeoDgke10HEkAbAYg81g5apK1X9BAJipSwSlU3YknGwB8+rPxCla/Ez547StDeGR/GG4jRx6BjzEUzBcYh6LN19PG12s6/+h9rxTgMfAQLZuvkh83tzM8/7lX0V/kepKHZqU8oEL7BI95wFbUXB4z3zSlolq7ga1+M7MLLgmAF4957W/aT+YoZ1Yi76LUNY7uwrfCdx/8dNj/0BdJ7JKaKqr7PdtxhrFGMN6055UByrNWjkz71xrv+ZgYOCt9BnciqP66IkJbt21BDGlXuPOu28IrX3UFgmEqGyNnsxgCCDOVGSNammlr5aaOUGNYOcBVPlsLgIuNUb82pY2mcK9LGb/FiHKKLBd/2ldFh0zOQ3Zv7jL/rgXAui+Nc9e9cOCuDaMOAMdcWHd+qvxfIRJdpEcXI0f1r9tYl+PXI+yvfMVrwgk7H0M1A+i5AJHJCa9C8O73/KWXEULQTbXWF1g326gIYfmgvKqqHVOoNQ8iaDS6bxfROM9rlwKrWH+KMM0B/NQmPUQAtTdoP8vUgWlPizTqybER5eDwqGYxvaxVfxX6NQOl3n7aK1VhwXIXoVs71VoFBYl0SygRELz6+ed2Qi3rII05XytMv8YCLTjGTdiSKDugtpsItEXXYablOeiLJ7KAr0Cj2ia1yzR/DzAHJNoqG1r79wDtPgrDyUQxLS3Dv0s/XUm/nfJrpL9Bd9b7SieQ00H2UkozrGIPSjVbeb0qGSM7V+dM4Ygoo+gr+0Ogdxyl/hL7rY1+nBzTzMW+rTtY3wA4RNsUaBKYszKUzN8yYwQtItM+KZF3KSan+ll9LNEztc+1115rTgGpWOtvYxcAjI0SvMShdpFjQKxNjSu1kdIa3/72vzC7VCmWPoc8aOW/J8AneyGNLXdoJsfm8n4ueWvLeFPf732ktlBZMBN9ZU3btO1Eo5urrJAfhbHW9MrFNdh/V/++973vpb+TorSXqJJD5Oqrr6attbYkJ1zu9LNP0zZac1M/yLHVR3rEHAI6M5XJsGnoW+HNvzkQ9hHIfOpPvS2Mz8A0JQjU27MlzI9LKAtmAg7sBaUxiH49OcO1NttckMOlo1PeFCjyqj26msP6zkVhu7j8GOtQG6K3or9PkQNc4rsrBFGVMiD8phzgD3/kunDJpRcYhpyt6vnEnV69jkhLAOwLnavZiu9+2mMeE574xP9im5g42KJEeMI3C54cNdA5NCDk3VJi/N/9w702OKTi1Q3fW4BTnXn7bR8O73wndc0MgPKZGgCsgSUAPBXe9NuXh5ecdw5et50sJHgn6YQy11EjjUC3kLT/CSdsD3/0//5huOaaq20SKe/klJNPDb/zO78Xfud3/28UlkeZsAIgeg6Bdi/rZMcaGm81fV78jNXPMoAphWJyNHhmj6Qy4BBWWOCPMh7OqVEmUemp4UXn/ToeN3KmO/BAkni/aQeUJG040FQ0v6TaZqR5Fk457FjLqMMc1wgDsF6eSijOwD+Luy2yskcVvRStyaK9bDAx2mvBeOMIq5uUa6w5714o2xy1QCW0q4hKzHHNtzT/LYnRpHJXBnZNwlvvO+g1YMhrlutiOcK+6GpdE1gWGNTrAqTt8f02jCsBU0Vm/Rw+F19LwVO7rPYpiw7rXP/dcniVD67H03fpXwZ2uQd+d2BsTRfBt9bfHPG7AR+PmkiGXnMwmef91i5w5hzIPIP5Newztg8n8JsWfj2/Jpn/bfkfXqw4vwc9aOE+PO9XtbWLG0e+UOq9YsS3cCG7d+VF+1H4jPdofL3egVR73lJlkNR2bZbLMRW2QZ8bHZkm15f8tRM3h4fD98MZTx8Mj3niXHjPH74B8PuI6bvNHyA/iLz1EWodipbThjiKqOwbx3q1gIxr8vNI25gY7w7Pe/ZryBvbEbrKpwCC2Ru6YuK+DSHRqojYWEk0Od28JnPjo+71Rjz3IiUuXacuB0/Gowws07Jg/3ImhjvmrHwew9gofOxXmzarpMOu8Km730UZ8kcBuI9YPU2rUDA7ZHRTB+/Q3toRyNK8kyDPWoW81qvr1CVaDyWqgtN6kAiB8j91JKZUYq6kch6KbqS6klLuX5iRowMjRKlIGN13fOTWcMGLX4jgFeV1pGBbksPDS73VOjp8nbCcSqxrXwtVRoSIkFEKveyM6NL5UTR406uiSpapn4qSrhSPo/M96TG4Smp9JLn4N28vAZS13CoCqJ8y9mfIqevG6WxVJZSTGx28lsfGfXspFIHAONbkwyaqKoNVh9LITN2XZ+uF+jlJzq6iRhWcrd3U750WG0xgBQPPRD8RnZkmT7Srbzufxnbi+9/8O//dbBqLCrLfi96o6OQtt96MjYSy8yx01OFB0hAQjxH7qyg8leUd6rnlwNHekdbyBMRtBMQGLrZ5fR/KQE/ApH4QF/eY+r0jnmsOz2IdT+1R0Wlgp6TPRSeZze0U8ZNYmDZ0iYgV9r+VzqVmDpQlafX5lzSqm117C0vtTXH/XnJ8JkfK4p+JPVY7r9K317d/oV3jsxmRraafU/+qX8zQi+2dctZjPxRpxzX9tdLGl71VRf9mkLrgIwRdFHXsD5df/nJjj3QzDypyMDSkEHt7SFFea5ZySTcRMd69e6/ZtDfeeDM563uxVwX0mwFjfb9SD8Uu6OF7L7c5tRlF6oceeshypbUvND9SGzdpa9pZqaL+/UVbLl4xU0ePn2/E8miyr2X3tMgx4O9YBJh/srvd/oxjLQLmdja+7q5voQL9JmOCnnTan2F7IbbL/GpHSbwMq0tq69PCAkab1CNga8H4MIsQB/aCxPuSxtPKu94vaewNtY0cJayZVtFDe6zlP9p9G3NY+BCsccdd14VLL7uI9Vi1V7T3Jmr56m6gJQBOJVusTiy7ZS+UDXkUdGMyLOStsc3RvA0CVo7oxVk3ukQ0oJXzoOLWc3jsBighccMNNxpVQBE3H+BpodAiHKPAKCC1lUbCZZdfQO4VAhpMip6eXqunpgxtz4mYCWc87vTwx//7j6ALvCE88vAP7XI/8eNPCn/wB/8tvOFXf8Pk/osAuEhNXV8ALLymyJwcAFApVP5JeT0aVAaAVZ6DgTaNIFb3k6EXPi6c85zXQXOi7iYekQoIr3sTg1TuOQ7VZ9N4mCGiaSASmrPozrZXx2YW5c+iv4o+CtURRbNIsTtjxCzw9TSer2CqRZbVjzHCrHVR7GdzpkupikmYAd9olGa9GffWVBA8Cy6qjrCQt6LcPLEDYNkUiWIsIKt/vieajVLAcPZ3urbo0ABgAWQDQ5ajq8iD/+qUHge+sRa45/Ba5Nm/2yKt9po+5D/T78pvdgCcg98UJNCFF5dyiQuGgcvYdnWGua0hVgIpUWP0Qoq+RgCceTpzw0CqzwlY5+Ul0gJsCN4f1o6cMu2x5vQvvh03r2Y00dYAeLFBVA+UlwTAfHyG++2G1zYL9UaCHAsl6iCW8W7vmAqP+7HOcMNfAH73fguPOcJwUPtmKkQrtm0KByvQ4sQCIDViAwCvbvFf+6eUX+Z5W5VpPMFzGC29TyUK/NowObaVNQU6GHV0F6RcZ+yEIgDWWJS+QLO7WAYAtkmUDLt4ft08U26Z1eEGkMjR49RCpxdqjRzoHTAti4FBCartC5+9571QAlEl3//V0LtdpSfwSqNG3zZHPdOU62QOSuXbKfokavfqPdBr74O1XSGVZVOkxtqF9ulhf9d6LmBlRkkEeaIraiNJdUElntNdJvKPk7KKGnGpqz3cetuN4fzzX2xlY7xepe9vWuNrD1+80xpu0SSijjqUOqW/FfmTuE92ONXJ7imtb1Y/1EplSHBGkSQqCMTamXJw5M7HJu2UrbGN39fY0XU1XkTr16G2MjVeoj22VQPiB6CbjiASVbIyI07rc00IgDyK2J3kjZsTFkNOAi4WiRvjddULFUDG8J8hUldCDFBsJanBlHo2h9e+ljqdRM+VS12FKbMJpp3sqrf+2Z/xXdgMGIqq+ar83IP7HwUfyhZQZEbRKCk+p71DjV0EkNq8BYBjhM2eLLZvMaqWRbPj+zW0Ya2/Mbq9qPnqQG8ClEXqpxnpycGR7jM5dBMo14Vjn2el1Fw8TPvfggFgt39WdzRdgAo2aWqbxd/gDKnisy4FeOs/X9i3a6j+SzlsikBY0KHgqKixowvfVWNHRPsggWA+42twcf1MDoei46H4PRpLGj+6f/VXsa9W1gsLpioq+0ufU7QlhKEtCIyReiaWZ8pddg0J3UPuANEnFEHvh5kgoDqHbVCmDN8111xja74OOcSWOuSAS2Jd119/vTnkxkf2hK07TqUM2MOIxbYSeEq2XgS5CWgaqEs15iP4XASE9XoKaMS7rIlo6wHT+Kxrfzs9jr1MMyAfh+0xKCBWna+Bfj+e+6fKMbK7docfPvBas/1PPP09AGAErcSog5VbrrIH0NbTrCPZLRkAdiHLBVgsLtJXvC99v/5e7s80ftUOCQBHSrOJy/nzCegKmGh/uuOu6wHAFzIuvLTtWvVfWgLgZCgocmgbHzekjUWHPC1mJJuarXCDRxaTIprOE3dctCed0A/NQzkDMyz8vSzkBqCz9aJ2AtrEtnq3hMZZ2Ae3nmAJ9qrt2yPFWDYhdWwn9zRMTsZb3vIngN3XGV9cJZged8bjKcfwa+F3f++/EYmeMAqHNsss/1e4w0J+62e86BnnLFlXS7xHGhUF9sVFCwvGWy90F6mtTWpwPi684BffTDsM4p36L+HACPSAPjboaDCU4BHYUoRXQqqQWtgUQDXwmxwlGrQGeFn4+JoZ4UXZsHGt01wRKBfN2YGyPK0xssvvia2ly+n6olUnD2zR2Mh+tzBsbOs0xzVmbM1TDqiMAp/knlvrF9bvFnmJ87y4hqvb9LcRrwTERRmydZjrKjfAosSx9JZOsGivIsSKAKtRPLrbxmSeMwBsa4KNXxl5Ar4Cmmld14TXfRgAjmJfDoB9gqq9vBPrN4JiBHixgV4DgNM1spzfAmCNEdyi2JWN3cyD6BQ0awf7bRkAuBA9axwB9j5rb7m51W/4tYbP0gDYF1IXtZNyMEZiFwIe0P9LvY+EL3z0zxm3PwxDXVC4GHgjYwdCtYt5Av1fKuCdeIjnULrcoEDHiXW0f5jDjj1BlLvKo6FnAOP8IOvUwmPDTz71MvJ2Hgsbx0suqMSaGa0q8aY1LkaifO40MiBbAeC40bYAwHLcChwpfUBRMlP/jzl95rg11hKAC0fr5//uTsag6noqhw6n6QQ0LCUdWoqOr9M+z/UhecCFaOLCebTb/jB9n9qgAqBSpFVrtvZ4y3VUFFMpMWwgek1rgdea9f3dI+isfdJoEEAmkiOF0VtuuSlcfOlFtr8oR7Ns8p7eRm6s5GuTvUa7SrRJ+7lHSuXVl9COU8+z8nA11FgtdtojRYVV9FgsNVEond1ldETZHBytVYLrgFpduyoyrhKQOhz0+vO7zokEqARM5VBRPqqMNGqrSphFXlec+xJp7OkZsOoXs7CdOpWzSpqHyhO1k14jxpzKEV155ZUG3oc2DVhbTFN6R/aVDHipMbuRjj01TV4l657G9Ex1lACAVHlhWXCuALr6TlExgWtRB73PbNAWxqqAZ5xfy4x0+jWSYZsaqX7u6vX6/SDte+n1ZoAzbupFAFGzLqTv1HXiNerBwqrmROr/BgCjJiJXB0QyG01MllVGoGvWjpUAhyLAWGLtXEZ0uzF0reurZu1sRldU+V5V2yuXmLxlY0U4NlDkd5yAlRmuULYVNCsK5OZA3QG4O8AcC2j+6BqaG2PkzUpArNX8F21ZQl2az1rzbL6ILcTfVn85mz+NHjDNo7QX1dpsi5kXdYDVLlk/X+L3NAiY+DuN7C3Z4MkRXJwn/E4Ey2zxuN+irmLrpmjy3Z0Hw0Pfe63Z+iee9i7YoohG7mowAAAgAElEQVRfsae3E+UtzToAruBEm7O8P66VAWAFr1yTJj9WM34L64iNI0XgYk69McTctjM7GZDiAPiGcCn7iwFg7Ts1e8rKB2FLAOy5HNpUCI5L6htwIGU2423HcgYWPVRbR3VbFwNyWquS6vPNEo8k1xDdQPQoowmZsysZEnkHpwebZcEvcX7yxFpn0ihzEhQwcS5Nog5KHt0S/sf//IPwzW9+w4yds555dnjRi84N/88f/Qn5MKonJkMn5l9qGGnsGvJpMgBX3pYr/oToBqpGa+lG5OYY0DKaXaSVMghmA6AfT+/cXB+5wmeG8X1bwgte+HpyLCjM3rvT1BzliS4h2lRhI5aqZhmxEUWDq1YqgOfTI6YIcHSmqhkZQwxwt0vN3xDX+HnlC4vizOtWKsruz5dKbdhFp6MZsBkF2ts4HSlyYH/T1kW/puf76qM+iQxQWqdzfasZnYPibI/m1CSgFS9pwF2CU0kgy/ZPgUg87SnXVuDXPPWKECtvOIpoKTdN4Nv8MxEAW/TXKMiexyyat4FeGysxt5mb9XqMimDVe0DrAKBFgGN/1ixqpkltdHKjqkQlZy93VL+QOiBPC05e9si95ZYHYo2o8/SL30MxZzhmG2fvFRfM9QLAWoglY9+BwXZoBOoeuaShawjQUQ1POrM7XPeO3w9D7buI8B4Kh1gHFCxoH8bhI1XCac178oYd+28c69ECbJazUwsmWNFePoRBPkt5oCcgqNMbfv6ca1iTdpIr5J5doytaHrAAkQuq2Ag9ogDYHbJaIwQMBCC6xJJRdI7fS3z3HHtZu8Du3EPhn77ySUDbI+Q6yhAi6qd9L9KbfZ/Sf8y3Zjb8evTBGr8z0Yc7MRorRHxNwVUATtFTObxZn7TXS+jIciGVL21lBPU6a6nsApyt2k8nEb+6/fbbjUpotHJEU9qhQLsTLO2zRSOQEaCqENJZ0LURzJRNkFKu1EdmU6R9IYtw5ddqJ0KhuqRTGLwDUBZlV0hAUYZziu40bqJGQK0ILNygk3CXjR2psPKS6pMqMi4mm/KBRFUe6B8Oh/Yh/kmpGYFw2UUC9eNjcrhozOufDHkx4+bD1Ve9HprlVlMyrRLaFRVaY/Mtf/LHfCVpZUSIFxCdaqddu8nRFE1aFCQ5bgaJNI9PkNKl11TDt1tpTLS97Ck5Afipsjop79T3niJgbAD0FjVQcQ8r/N4ILNeArFbg1zapwrdpryuk8DQE5Qmi2cYeP1sArUlTYEWRp2I/p9sp3Hsr4Js+ovtZEwDUhdYSgNH3N6KwF+Zb9iyNFq0YnJB9Zw79+p8xDa3mda3lHvmzNd2oqnGONr5Is4u7jSIBQsCu1QEewdaFkSOhMbFQNPcXq4j7vpHtHwpaAIBl8pRhU2iSVilX1QGwlsCYqcwvEZE05WHm7DQpCWXuwUo7KedU6s4mbrWUgyw6YxaN2whGaSe3reI1CkGHfBK0AsANxmfNfC1eu4EzJOIe/4hs8HoA/Dp7zhNPfwdlkADAGo9QoDtnsa1Y3xwAR/uS5ywZBVoXlQNYl1wrfkrOg1hVYT6qZif6s5aIWD0oB8AXGzPAMOYi+2FlG2IBAOuDEZAWQGHK/fHNTwW8vZHFXC7mByVwmRvT3jASE+oiX1e5QNpYdZ1sg1Pkp6lKnH+PNiDb1PCIdvYP1OQmmTy4BBrokDe/+bfD1/71X8KnP323bcYpj+D6G24mgVr1az1Z3YQd4ubtG3kEJytrt8N0tjzGMRpCtNeoz2mzNMQKhQwKYTulXmweTkkZ+7E836nhOWdfhuFwIs+vAtFqX7zJRH6N7mvqwoI8AmmMUkVuI9NWAyZRoIXw5tlkjSItum4WyYylQYz6rDqEcfGMP62vo0d/Aa93kcaY4d/69VYLbFq24nsClmVPxo3z0wUVzNKIVqYURPWrgGqiK6eKSzpXGs62D9k+IODr0eUFQK4JUsXPeaoCxpr2W+USiw2ifGM8ZGpap0NH5WbuVM9t8zsuYH7LdqYDTXtoIg5Ww2npRdKdNhHcZ1QjOYk8R8OPdA2/fvpeL8GdC1h5+0SjwCg2TmmxIwLgXBQreQXVW3XGQ8Fj2BAA2z0YOb/FWG/kkcw/slQE2KnzqBJi0A1s2hbKCIvs3r83nAD19FN3/XHo60R9FEDS3Uk6BQtxVaW9TECmI/S1DYTpsSmMxBRZOkxTcuMyy28BALAosFM4J7p6qgAe1YwkL7H3dADDidSGfynVU3bwmjbTdNk4tw0Ea+1Izp7C+zV3EMdXQ4+4Jn6af9Hoq0OnFg2MZe+UoynNihn2DEUNyiwG1crecNppg+HWW/4UA4iaiT1TiMEQVWPB7CevWWIzNjejR1q6DGZ8qYSN/9Zi/i+/OdfrTI/oUm8b4ZrTHv/4cPIpJ1oUReq0999/P6wqmBfTUHKVcypFWaMVqrYoIkBzY6be2kte7OTB0XDnxz6G+MtlRB8RzqH8jgzcFAH2fSIBGe93AfAZqjZIKVf9M4UwEIMH8UYHxZlDNUXLiuVEdBd0uzHSFDHGcE2VHoxubDZLvrcsbt/k/dU70RCr+zkP4FddWwH/WVHCcTZ3YVibLYE+xCzpRmIV9vQNs81KGIkIFtFdEpKoIjAY3vCGN5o4kO5zYBDRJkp7dEIVf+c73wb1fm8Y2oyWyQHWOIC1VdzDPpFqq75TpUqqOBVKOG0kXGN6DQLG5iQQG4/0p3HEqYgwiwau9V/PqxJBWtMlZtUwvaWhwV4HTJc1GH0eNDWCFwHWuotaKoHaSpt3pDUXac463SKtyWmi8xJlNILYjBrbuP+a9evSgY9mYHhZjbL0STVOhHpAv8LrZwA0olezmxpThXObofidud1SCysTvHQ8UAuMiwC46EhYXfvLwaior+a5aMwJD2hNUr58uxtAhaP2e3R+N1ogyvUXg0Q2ladEKH2Cz1uKZTH0Uvukc8zpNuUbxxSKtH7ofsT4UMCu6dFq72LsJvxU6/gpOANr9q8l+r8V0Gx2LyY+nNow2osWAU4U6GsjBXoxANYaN4O9NSsAHJstB8DOLDH8sqYgotoiMQn4PQJgWj9zeFmgSBFg9os77iQCfNnFJhgsAdUMs6xw6qTT6wCw1tjaDk9FnhPAlehCVq8LAaaUZ5OJSqXok6EWFmpouUbfYd2ywcV49Lws1KJV3JnBV9uAtYvCPIrHPeT/KT9IkedpyayLssAGWWWz7JaABAv9uee+KJz/0vPCBz7wPtsAXvayi8IHP3h9+Pevf9MU64zGZtQo1RiDy24y/soRWk8AXNx4o2GQbfTeD12UltCGqFIEHajxzVeRCkcJtzqzOTz32a8IPeUzcSyofAF0M5wFvT2DpEejLs2GLXr0FOURLGE32odSdPZorwNfURksqCtRrGLk0cSxogEiwCsvYKIcCFBLfZDXpARdtDmzudbAMaTzjfqc8LRhPSmrxoW0hi7tFzAAa0DR82n1ZdnvfFJlc0znSZSZSK229w3QxnMjJTpFia3+rwFgRYL8ZhKwzBgJdk8JeKY6vDkgzpawRdST+sVaa0fyyGqDil5DQUu1pwFaHQ6undoc6SWR+pxHhOP7dmY0/KOnLPOOmweEI7uv6LCKz5PdXeH9hkbSUQLAUt6tYNxpinaUqWfZPxP+4XO346h4mLGO6iUCb1QgD1O0SUXjU8wPIiTDnUNERlC6JDKy1kVwlWvnj/zHjHrORmSOJvpxkDIqE5NE6nFOzI71h+f/4lWoiSKsQak7y3XXmFPEQJ+zSLAUcOudR/ULx0oAsCZG7XqutU37jZyuooYqeqe8sW4ARmcnyrLTD4S//dsPGQV6YY669j0uDFiifMQ4DhZTsrb7BkyYsaIlSBu1RxsW5wAeX8NCe6CrzbaZlsbPUOVh06YhY1zpve9+97vha1/7Wvjh/Q/YvtsrYKu6jUREVYmshHNqktqwErKRCONdd36UEoQvo9G1fyn3Wh59MZ2KRp/63IGM7cNEfCwFxwAeEVTK3eh+tNdLGMcbPYHV5OjwdXRB6x32xTCVKA5SFxWPuUdCp0QLhoKcOdgbbEi2Fi8dgVuQii3X0/5ozDWcBHIEGOimDbp4TaWxXv3qq8OB/eOIhD6eciEVjHnuadNWc95ff/11Vs5FeXfV2UnALeVkJvciVEUpqMn9VNDogwFDqS1prPQrvYuIM6weYywQ3RYVXA4b1b0cGYGWH3Olsffx/0jdVzVyvS21M1QJNLSJrSdVXRPfinOsUQQ3OVNbDtsGjtDUfjVzLu1n6p5651bdXK8HcFm5GIHh1C/R8q5hRRWdXm5nru5InyuMzZVeaKUpdIv6oL6NVnADdq3oEGjiIGpMdc9t7LzKQ7PvXaJtLQq82rb3OT0LQ8jHKs4w1mStqW6jS1BOjJCl5+ccDArTJmD8a6wLY7jekLNDi4zERk8oRpDmjuaphH2VZinQO8+a1D8kB+hSOcRLOW/d1nPbKgU/4jpWvJGaCP4K+j47Nc1LD5xkR7IzFexJRnlMGbEcYKNAP0IO8K+Yk+Gkx7ydSn+q6SsvHGXNiABrUZ5hX1dVmOQEEQA2e93EexUkWQsALu4JAtQCFJ5zbdoEMbXAKdBiIIkCjQjWpQBg7kMRamvjVjGaJZq1JQAWADFwZPVGFc/xBjW1QzaBkhQg7SAqliKGMYonkDQr2in0qXl+ShxCYFXezG42OcnYj0NPXgSAs8XODQ2VSZGXIOUhiwJqdGzuaXr0YNh6ws6wb8+u8Euvejkb+E8Z4P7iF78UPvHXd9vSrzpmCqPrsHxDOvzYAMCqABhzdBhIZiTEQezbCAsE4l+beb6R0b1WU66bqIQ5ohe20q5PCM/86WuZuGfyzERgFG1HTKNKWYIp5Mz7BqixrKhtAXcZ3rOIr3vPjeYnoJUBYL3n5ZSS+JVHjaMnKQJegToDtCn6GEdBFi3WIBZwzgCegK/HAy0qXZjAKeprkVnDsfqZlJA1tPx8ozbr8wkMG2PBxbJcsMqjxzrPyxFpeffIsQSuDADLK4dzIEWMrYRAITqaIjqusGyjpwAmEwC2m4kbbwK3hUdKv8aZ6TS4VBojGfQRAGft1xoA59TnJJblC1FaKBJ12xsrj/76SCos1jVUnATyF9//EY8Ac0+S499GCZW9B/ZD6Z8Mn/3MO7jXH4beMjTDjmqoUsdLZVZCF8asUiGsliFrgf7xHLMGgBu0/cZLR7wFNIzm8Fxs3rwt7NtHCQ+6RpHgGeZeZ8fWMHNoIDzv534D44YosIndsJGWVPNSc1W5Plrz6o/DC4ClBzFFhFFAQvNENeLlIJUD9tDId8JXv3Y7ObDfx+gRPbrN8jdleHVLqIg9Rk5XB+nsf2ltltEXIy2tDcgj3g1r+gLtAcpzk+F44UUXhFNOOSV85StftgoOmpc//uM/Hr7whS/w2r+QejDFvq1yRkRbVAZF3kxElqxmu+1d5XDzTXeEa3/lNxGx4TUrUaF/0UgyY0VrVi6cJMNX+XYqraE9R/00LSYBALAPmrCrsCaQk5Rp05qLHQCDSf01j9Fbgmlmyt7ay/iaXPPDV8DFx+LRV3+O8mpHpUGy5YRwxRVX2DW1Lkq/ZAtqsdOUWBQIlwLtW//iT3nuQ4BYOfVxDEwofUn7j6jU0LSpodvZ1+v5uxjWyY5K+1lKKSPsi0bKZiv7owhWRXVipVQLLXQKB1M51oSVndMlLwSzSO2kyhi6Vsql1LN4DmNtUKFoKCc7Y/mDqLbNfO1dBQhKgK2eEm03UviOZNQvArn6Tu3urftwyWcrAtilorPZewWAL9uiWR3ahs6GBneyavDu7W7lH4vOpchQW9Tn2Tm5/WGMMYu+L9WGLfp2Tfcv35Lb5SpnJSelV5BBIZ2xrPtqVUZJz54U1pOYlSjMJlQnIbklAbT0jJiHlkYp7YOKCfymgIDmVCsA3sr5kgPwRk6Wlcybxn1U64BIKXBpTjoAN6au4XCly8leTAB4V/jh937DhHBPOu1PAcAnup0KuOycheUCw2QGG2xWStAaK1yjJBEsG2MENYULzIG4kueomwPmPNM+go2XHOPmWFYE2On9xpSUCjRr6l13IoIFAJYKtCLAAjOrL4PGV+R1gNOEql3QEg8+iUvo4bNGjbm+Jh4kmpkaqRjVkocHMNJLbkzKUZFns5ecsXE8nm3QolXMeCkALPEI5ROV2BxFj+plA9HAVp6AgFw3oHoaD3TvEFEGNhob9NAivR6djB7Rnh3guXcpAeCUPL9+EWAtPtypjwgMBbZzX4w0sCLAKlOLbQoRr64BecXdQy5F61L7Jn6eAPB7cjj7rEsQAjsp7D/IJti9Ba88kRgoa8q/nlVesZTG5EUReE3jT04AzQneUstYfV8bx06R1oyRZ2hWolAF0GsAN4FhDT+dFy9qgDeCkSyfuDDe3RemZ/MXbUonD6IHcJ3OHLGbXTeCXfs9AlwHenpLFwIAK9pr6tG6F5/0Xu5KXR5pxhK2Mnq0A2AT2rIx60DKJqHdj4NLp0NrodB3OHjMRahSKybDrN6TrMslVBaFXAqRX+9v5SamiK4vbjnoViM4MM+Bq/I3YgQqS3xNADgHxB7BrgW/eiYvg1TcvFMPrBYAuwGSH4WNtbAgZqyCuDb4hpGreHYhajVOFETz+O/u/TCpbt9mbO9mYKGCTvtMdeARVL3DMh5hojpl1oN2lWKxsi2DYYx84A0AXOiGo/irGZ944NtZw+fn+40aOj72IOr8AraqUbo1PO+cX8O6YWPlfduo2gEMUqY1cBSdfnHe+XhK3roIclLnprFbk0pQcABlhqw+n3tETIUXj6H2nBIb+dT0CEACQbXR3eHLX8ZBWv0GwAkKLuuQKHTzEnMCYCS1aEko2EYf55QZHIV7WDSljmL7H46vEnhUZLMT4/PSyy+D0kuJwjtvA8iNhseecUa45OKLw5e/8pXwL1/5ajhw6CDtFA0OrbXsL2qnPnJYxw6h1QGb66Mf+Xj42F/dzfUGTfCpKpVFA8AOXo2BVIjmKdKsPFiVSRwk8rx/7wGUpG8zEaxXX/XL0NR9ZY5xwJh7KMPfzDAT0Zyh3265+UPhVb98JfcPU4oPSVl+krQp5Sj7kuiRgiKl09f7YjQxjr80DrXm8yGvUaqqF5Phpps+hI0B84Tobzttpk2mk4js9MyYUZvnEKTSv+4efZlEQAV0lQqmMlubieDCkMBB3YmQp+VTo0nRJfFK2rOCwd0VDXAZ5JOTrHdRgEzAWwZ6lpJmlCxFv6ahm/OsIyN8FvYX5zilVOUmiwBgMQiuzc1eyWjK2yln3zQxgpsCJLM66NwocmQTyW1I73G3g7IjA8zWaW4sG4BrlYLU4rlqajbr0sU9zfd9HyfF1/P9PyuBFu8np2wvsz1rnmuZn8lOk/M/AZDUXrntUNOGWT+kddXbL9k22fyKrV8732rnTf08Wu3feozZOS8RZuPfxi4pFioRRvRVeeytAKgCdKI8txNkK8HwmSPYJf2bKcqFiUmi/OI8ZznlLuc/yyzwMxLUtT7GJpYooByCYokqyKZASnH9qWmfuA7VrSu13+fbRbbumB3p65kdNf2yhCOigUNl8fz1z/ue5P1ck0aiIKIBYNrLsJMDYK0pJ5yeADBr9VwXANj1H5wCnQcZytLQ8RuP++JKx2zh/MwmdkDtl/WAah4BjiKLZtcLAN/oANiYoYoKryUCzfeUeh9bbxWv4YmafbS4OBYX4gbAYZE3KhpEDT1q9YtVo+9fg3fiCLRE7SULHkyVfqqJZKVNpt5zlIxETc5BIjBboUk/LjzzZ16MOvZjcB4PsPHjLaam4BygxwAwA3yOATSnCCiDppOFwnKn2DuiX8BmpAEy6A72M9L92tjcHWfGCZVo0OlBihQLncb7xQBv8ffiQpA+rvvTZBL4zYB0XBT0jVl6sHIZ9Den26SOYFgCdbZXCtPGn8aUjonCSfXb7K5CVNmBogyctOk2GEsynopgM930oo05veFt1DDn1yb34rGYPIROfc43pARibcFS+2QbfXFDZhEiTyzfpNNUrhXDynOoYn504Zncg15cAurDqUsYNpkBoku4MZOXhZF7Rc6UGVMCLveKZjSOh5WcdfLkDu2vhu1bEXLr3xO+98CXw/e+803YILsYm5xblhE5GarzPBsbVJZjznd0sOG76rMD8A368xFfpJp/gTmP5LllI5rb4sYs5dsCed0LHXhwUXyer54anv+8KzFqNhPEGkaxfhrKJywWRbcw0qsqV6a1x8oeKC/BHSTtqgeY5XviYLXc77T2CYThPLVFA9EgmyNOh/JMCHd4GmiAQSNl3VGYQvPz42HzVrbW2UfD51B8XmiDdhpwxOq7s6PWCHHDpZFhcizvK8sfE/K1yxjqwQH1jLPPCodgYvzbN/4NB/VoeOJPPDG87PyX8vd/hM/c/RlzZndCtwUL0q8SWFTklj+UFgUSVck9pSBJ0XiGMn2dnaqXy5qA914KyKrVOUHawhvf+Ebrm3e88y9Y1Yiwc7tlxKSqs6Xwq69/EwQPlUcUt2g2vPtdf878B/gZ5U51m+USxIlpP6G1t/WGV736NaGfyLTWi3e/8y+5L4xpSqZ1IRg1Kzpxtlpoj4nMpQzDpAiYrydpXVn+z9jWRadjEcTp7frxU7MPLDWO6tfi+n5Vak4UqFnU5fV2QzqhOJbjnr7iCE6xnVqNtVbzJAezfqXiXlR/r8XvcojWOoK51P3JibIUxbYJIGkYla4fP63aJb3fqn2Wvk6yYxavX0uAqZr+dkdSUwAce+RIvO/3vNR9tno/jV/ZdrW5ycv+e63P18CxVgOAl7h+/vwrmU/F8SBsVMQNEQCnUww0uk1uh0WKIgDmo6JAP/S9Nxgb9sQz3kbQbCtL1QD/KCUH0NV6W6Ws2qwZ2b6/WtEXi9RKrV/XFD16dRBSH5Ow38ykmEVehSA5QbRmetWGWOcdZ0gZx+Ztt98cXvGKVxjjpUyN5/k1OZCOGgBe7mKwcd5KWkBgg/g6xohKj5wcXvj8VxMN3wLIOCVM4nlX3l0Jqt8EnnAdKjIuY2SK/CRRwrt7IoHZDFBOULFbbagMeEVFzcmsWoeR7izfjxur8S41D2K5iTTJsrnWau+Ol5ivEwGwhcuAqm8MEYfbRLbJHH/ae5qMAvHxNWNbx/XU/f78IWq0TjTA7OWMioaO8gGTF7Sm7eOkbgiAiyfWbIYRAEfvm5/WYoNLnuPsviKKt+gDUQZD9x6Nzj26OdAVoyLzAGTXUDsVgXK6ptoqRYu9HVYMgIvGm9Fi0gYWF2PjFcRafRY5Y6zhVJmcPki+vrx7LjzW10v+2+gPWMj+Nezd842we89DeHIRwShj3kK7Ub9IsbCtxnjUd+j6CQCnvqzpuY0/jlYLmIgNa4u8sLNb3XtrqqCAYgFh1RScR69gamt40S9cS89vh7XSTp4w1DKiZbbZoWugiLBTnjTG3ZHSPkfuaBYdQg3UagknNUqVRABcCf+qXroBYEE51kMJAGY2VTuADRVdavkODeHRbh+FifQA5Y6uD5RlDeOjD9l9rLqMydFq5yP4PbMwhQRGpZhqAkwYHaqrqbXh3HPPDWeeeWa4996/hwZ9HyBW65BSotDgwPgw/wPsrAnRfhF4mqlMhJtvviG8+jVXhkkiyJ0wv0zlmXJByledJS3H1Fkt+kk0fpJSJXI+YNh0IOQ4h97Hps2nU0+XiLyUp8mZncVpYWMsOUjUFrYGubLy3DR5yagwmxBbl2r2IjjFPmbsJcS5BMobOvjS/rLIAbiyxnan9WqA82oBd+3n8v2s2X0vDYRq68iu33Ms3+FQ//y651YgqlnbyEZK+/Ph6Y/VPsdqP7c2DYL1f/6N8bvW8Vt04OTzwNq1AQB2CrQi3AkAsy+zfZ/02HewT27mM4j5kQNckmOaeuKVzgqlWnUxFzMsKWVSoDtGahUwcxHW1c2fkvKMSUsaRLleedhzMAL6+vvtd+l0WJqH5Xa7Ivd113/AWEntqkKEg7Uqj3crG3uJJf0oRYBXtqlsnL38FhC+6ygNI/qBRTe3I5z34jeRyD8Q+npOC6NjGBwSAygLORKJM2ENmZhEaqTMqoiaVKDlSbV9IFLYLRTrnkHl6+oMF8GK4Ffn1nh9fON0KnH6Ga9bk++7+Lmk7JbErYrvZkA45f/qXviaLKXYEDHfETWfbL7r/u1GU4RYHyhQpAyw6Rq63+jTrK9nVufNWqyQ3GyzzTfSXPRKd7USD68vhnoOpyxHNejMSRDBvHpGgF4UOBPByD1wOSA9CgDYOqz4fLq/lN/n3y+KXzcGr+pe9iDiIhXUdryKY+MUm9/eEb7wD3dCD9wL5ZFarFBUO3AxZlL9ACN3UBSODQC8/MXhSJ9pfc2GKhqh1BtN2VlTSyDYtR062jezwQ1Chb6SHNIhIn2bAb29gCOJ+yF+ZhuYPhNVH827DJCWGEbcZL2GmUCQrhvn/QJ5lgJjsQyJKsKK9gmh1JwkC/MuDLQARbSNMkeh/QBU3cnw6U9eB2MG8avKAYSboMpNU05m1Qb0kW7gI3/9Hui3VmWBvcHLhkyFx5x2SjjnnJ818Pv1r/9H+PznPx/27N5na6ZVU5BjFVCrPNh5orU7T9wZdj10P+UKO1HpvNUow8ohVgUHlQmSw+ul51+MYxYBLSLHU6i+7zzx1DBK6hJ/4aMk4tuhupPdAGetZwK/EsGRQ0x/MzZMLbjW2SbHS7mECOaMr5vz0I0VSZimXnj3IBUjAMKiK9ceab1y09tYBGs4PKdZ+4wcKUf5p/VI/dFsf2r8epZDuB73fxjaa5XBp6zRMtbdxvNvjN/DMB5Xug6sefwW7a9CsCDRoEURzyPAYlgVIsBdu8IPFAFm+z7p9LcTpMCJPQ8ARmclAeBqGdxgeMBTRR0AK0jlpQy9FNYq1z27quxD6jaPIUKJWOUJpzwmPPoQaVSA3jvvvNMwhRgRxmIAACAASURBVKK97bCMNpNCsmvXrnDttYB27mkSmrvqrK/Mxq5dLzcA8Bo2v/X/KOIa5DtMHCBnYvix0L0QzpgYCued9yaiGwzkQK1BaGXKhRComDRjT8rSGBsLyqWuYpA6VdXzd2PU1SK9isQ48M04MtrjLSqsq8j9j//UKNF5TgUmb93fulaqm7v4Z6qzpomajuS9sm+JddhEXbO/k8ESBbE8oyIdTMT4uif9xwhlXBgEfDPKUBZ5rQNYawLAMt7TglP0LLcaKck4cfCr/ki5v7ViXHov5uDH82oBcBPqs74+PtdhjQDbY6UcegHyCHwyY1U5MjAU8Cgql191PvsGKHcwsytsRRfpo3/1AYJ+LHwL5OrRXB1QFxXxFa1bwNdE2lKOfGrCLAK9EsdCq/bfeH91LSDjP0Vto3JrKutmnimicJSJaS/vgFRyMlTol5NnOwTgUn1Hqf2S+9jmIj5eT1OHwDSbmkSyotfZ3hMALoIgE6GCDq8UDCY7kozRkYbDD1VeOfnapDfRj2DRzKPYJdCe77kZ4I3I1cKo5Q5qnAkk/SgD4DmqB0joSerdAsCnnXZaOOusZ4Yzn/iEcN99Xwhf/eq/hm9/+9voeLj6cwfq2J4fLfGpBYsWjx7YE7bs3Iao2P5w990fDy9+yXnxXDz4U6yvGCmDA1s5D4VVandvwtt/YO8uq39bmRsnMqxShgiTdQ9zPuqkKE1r5iuamwHgGkdlGmvk/FHloNzd62wZq+wgo0gaENwjEW3VGK8BzraJFJyVa8G/xnBZbfRxdTOu/lOJKVWzBza8dAsAfHhu56hfZc0AYplMtaP+YMv8wuP9+TfG7zI7uslpxmDI1qBCBNjWNde/KZZBkrigghTa97o7dzsAlgr0Y0WB3s6lhgDAKOmztitaXC1XTAQrB8CsqTH9JLEnVqvB4lkjrNnoIwxTw10OVZW+GmJ/kFiyor9+7y56PA1Ivvuev4VN9guZun8HOlIbAHhtY+g4/rTAAkrc5GVVpqoIB5yMmAjiWFAOXwjlcGZqSyh37ISaJsqCor0yK+D1ExXRoJHggEQDpLKWcu9Uly2jBUVqcYr+qqF0qql/iqLK2BTx0HN7F+dgCCAvnYvhgDavhetdUVzUk/JzMUiTQLCAdX0dUTdtckDpIeOoKJ0B4SJlQ8Z3IyuolWFTiEbYd0ajyhacRNPVV9cBtUUGU/49TnmOBnnMBy5StGXmW8SisOAlAJxHfgvPH68Rl8I4zgsK0mrrjALYyhJoADjV56m8jSK1RlPVP8qa6Loqcl/F+QL4HRrcTo7vflgIByh9tj/8/X3kYFb2WA6IR+mVt+ljywTIouq79/VSfbEBhNd/ASsAYYvc5rQslXGrVMuhOlYOL3jhaxm6J7PRUWOXuqcjo+OwAWIVgSzXQVQrortRJMsXhAiAzcGSKB/0u0ojKCfcFPwcVGvDNPqsrUuTALtHAMET4R+/+GGYBg/h/HPhoKpqPKq8jcbfj3AEeB4hCAktyTm1Y8e2cP755+NpHw6f+/zfhm9961tWw1aR+gE442MILXV2QVVWBQgMJKmtTk4AnGF2tDNvq7NT4fobPhAuv/xSL6NE9QbVqJ2k0kNnWSBV0WMfGwLT5U6l4FCyROWKiNwrT1iOC6vaIOeqaVForyqySmJdYYtAAIBhECiCIINJhlyFCPbwVijR0OpMCNFSROKxyHl2ONYOd1iuz6H7b/UMK4sIr89zrOVbWz1/q2uvV9+1uq/lvn88P//G+G09f5ceBzn49HUos+JibmwSwfLAj9LKtB4mALw3AuAOAPBbMwCccoAVNHMArGurrwCigGL9KcFeD5KtZfy5iFgC6NqHVLKwEvdmlS30ABlO9FjS6pZbbmF/udw+o2dTude1tOFGBHi568wxep5yuAYQeVHC+Mz4dBjYdjp0UxSlp3aEs599BSJZJ8CVPxGlymGGkRSxqyY8In6/jpJFYGLOpqK3GBZtVl/LH7iGIabcYAFWeP+mBh650QLMxUCxzTV9tuVPDf58AhXr0SZMmhSf7WYi/dEpwq4ouoB3qgiCk5BWBmpjXVxTn84eprDpNXWhttoY06KgG8vBr1PA9fTptaUAcC0Y1T0n6rNRoY0G7Tm+LoKV1yP23sEBkmqlZYmP8b6LXkG7rp/vfRpBRKSE5z211CBvvNC5s4TrSqQo0lFNWduorC6p34HnRVSW7u5q+Oy9dxEBfoDP7IEyqVIpHrVPKvPedokWW3BkxOf1cVDomzWKICz1xBvvLacF1P+RCm2DSwBYnjZRk+SgkkiW1hU8y2FHOOsZF7PmINzXNRRGR6aMDm3MExPoiPNG4Mbq7CZ2gSjQcqxEwbeMBi3nisCXRLEcHCtvtIPzKrMjRH53h6/92+cZe/spHfcI0cBpgJlKX3AuXj1THAU4/Sgfvd099MOIKahedNFF0J6fQF3keygj+MXQP9BrXnlRnrV0TqNK3BXzd6WK3NfXY+BTwHd0/+5QJsf/zrtuC5dccpELXk1Mhar2pM07yPefIPK7BWDqOceTOD+UNzw5NWJlfdrZh2YmqHU7sMkqRmgt7KT02byE8LIUEPVULCkX1XtTKSGVWJypIL6mvrV1DmCPunVWOi6ZhocVBNevT0d7JG0AiLUYv2kPPdq9dni/by0AJLcJDu89LfdqG+N3reP3cABgOYEVARYFWvt0ByrQEsGSnegAWDaoV6gpLbB+Y2tayVYT4FoLCCanGHaQ9pBD+0ixUV4veb9ysKoygdWbp0yV6sSrFrqiwNddd134pV/6JQPEKvFWglG0lmMDAK+l9db5swIZJcCqgJ3oo1VyoFQ7sNSjnOAuIh+PRwTmjHDayc8K27Y8mYGEKiZjudRF1IS6W1PT5Gl1Um8t5VUWC9FHAOd5vQJiTvcyAGwYRVE61dyVEBfX01kSrzKzNwfARpEu/L0IGEd16UVe9FzJJlOHdlDoERuLLAPE561GmQOm2jq40TiJANhOKIDdBIb9+dZyaCFIfjffjLzu7/IivwZGiwA15f2q1bLfC2JVKTKcIqOpf7JHqAXAteWPmgHg1T+/Hl1CZujv2nPY7SjSEwWMSlZSC8O0/WC4557rUYNWpO4AdEdEcCYOsoDlZdCyPsmAT7yvLJJdD+71XcvZRFf/fBufXLoFEgXLRKxsEsa6rzEfeJ4orPq1uxcF6Mme8HPPfSV4Zns4eGCeNek01qBEffaP28Zqm2sUU4uvZmXBsunq55AEYmNAVPk2lKe7uiah1e4Je/d/Peze+42wf/c3weeHwqYTtqNwzCaLaEIP1GspT7ax8RtZ40f4mCVHtptIroyQV77ylWb0/Pu//5sZGypDIoD58MMPhwcf/IE5sor0YUVYZZyUqHWrPDKV3LzxphvCyy44n3mtEhVedUC0aTkpJkfGER/bbIZLGTEs+zwGlbGApBQNqO7GISLDR5FbgV/V+U37T1H8Ku1Z3aQAjVM3uEzese5dUWmtm8obM9ssc3omQy2ty+lnK0fnsT44WgGg4/35jvX237i/tbXAxvhde/tFFkqjwECWAxxteKNAe+pPd+fe8OD913oOcBTBWlgYAAD3RADMrppFgBUUKwDgyBo1BmBLFkrzJzTzN+oEGSOVAJ3hGcDwFDoSZdI39bvZBgRLbr/9dhysl9jeYXXe51uNn6VbdwMAr230reunHQBD4wN2Ts0gLkSEtrOXgTPD5i+J8BmMgcqmsHnHWeHxp/9cGN50JvlWiJdIjROxoXK3085qlHUzkSE3R21sFqi0uUHhBqgpr6bIjXneY0Qw/nQ68OLX06Rxe1bUtyIQzaO1KZe3tqFTzjF1Ftu9SHcOnoqRXgfk9eDaI6B+n7X3t9LuXAx+swhwnVpy/f3734WcX/MS+EJWrAfsANkdD8UySV42qZ4evDj6m1GqC+2Ql1yq8Qms9OHt/ERDNwCsR4iR3zaNI0XkqPs6OfVw+OevfhLjdDKMTz3C8wGIeS4Vvhf10imQijI5rcUBkKuBZ0cRBNvv0a2yAYBX1W+H60M5AE71zF2d1yLA9NMsNVFVp3R6irxu6NH4msPznnsFJIGd5pCzMjnmBPOx6wBYR8GxUUgySloA6X0BrCpjSLVXy2XqRnYfChNT3wvffeDvwr4f/p/QMRhCL+rAY4fYTMt9XLVkNKtOwK/yhn0MH67WOP6uU4I2LMOij/qzL3vZy8IZZ5wOPb2fslEjBor13j3kXX3uc/caVXpyTMJUZeayK3VK8EqR1xLtOQu1/LbbbglX/vKrLH/LCCzqn4qXROpFFVriWNbmlvoi5xgsATz+JQCx5XkRIVYubwmPv9aGhirwkf6s66jflTrRSbUDixhQF7ybnOZp7q1EZDk7ataJotF0uABi7b5Xvw8emb+XM96W+3zrcf/N7IKVvL6cNljOORvP39xOW0l/rKQdl9MvG+N36VYqOvKKbRX3zxoADAXa7EnVAfYc4Afvf72loRkAnh7i/QiAq25/VanKMYsYqfZz2eilBdbbqPqssExeRmwl/Z7GEwUAQN/K+5Xys/aaqclxc54qwmtRXiLA2hfkNNX9fOQjH6EO8KXGeDWH7Bo92BsAeDlz8Bg9R/hHw86ioeaJEeWQQW50VPH9FR2Wkbk1zE3uCC980VUYBpsYWFusHEkf5SNmYIzNIFSTcoJnyQlz4CGQrHxW9xzlhkSkoCWBmhqDdTULZX3jFr5LwFYy1/mX+2+87vUcFZVOOV4JSuuE+kWz7u/4eZ03ZwnMmuB5LkLtHdV7mOrOy8B/+lTt+TV1frP7SkBVatVakLQwWeg0ez7L6W0YDfbn829JOdB1z2zP568lUS2/cLEMVH27t/q7UaRcRu+CGc8qNTOJ8blt83YT1OmitEk79WArs7vDP33l09AavxO6+ysYuActj7y3Z9AiTO0ssPnGK2eMl91qHEEvejo3AHCrHjsa7yfwmMarD0v1nytCm7ieoOYspW2gPUtlcm5iIJx73q/DAOgztWYphVuuj+rJwk7RXJjDU22AC9ptT7fqCSvC2I1gBmAJ2lSlgvYBtN2ubpVVQvUXZsHM3G5+joa/gWnQjnd7IRxyb7fmNl5tsVUSEPG6sj7vf5QB8KK1srjWFwdQE+qw5xBTVx7nq3J6P/jB9xsF2nO2pMatfakwr7Nr+hqYt319RDbtO8V1J14nMZVsgKX60EsZynVR34Jzcn4OSh/7nO7Xxh1gXOPOBL9wzCWRxoZzycZOvLauGcfT0fyZE5gaP79F8jEwlaetuajIuNZrOS/K5N+v9/2vVDW3/vxa7YvFvVTFEdMDK0D9qf5VP6tPU53warIv1qn/1vr8+Iqycav+VcmYCVIaBlHMlbMpRc+a7QXr3f/LGb+ak2KEpL7Tc9q4RgW4hIp9tuesw/xba/+1Gr96NoG/NGfFcNE4tjmNE7KqOuy2DiY7Kv4ZHX5ekcQsRf5X6qL0FUhRI3BU7nw0PPDda7hOOQxsfTvsvM2UUW0npDUQSlXfh2dV4VCXEABmKVYOcAp2yApd6/jR/uFCilRpGBoyvQlntBbFu8AorFedPPsdd9xhjlrNYbXFDHbAWo4NALyW1lvnzyYAnNNAlRcbAZUMA4CVKAKlMvm/s5sxPPvDC8+9FqEsjNCKxEyoxxh6wuAQABkj1BfMEp5/p6clNd7cSJJh6+qrnuOXvD7L9dI1aLBiNC+LAufXcxXo9Hc9kI3U5yyXtQjA46KQNraar1ZOrId9ROROh4HVRUn9SwDgReBXV6o/X6/V3X9G2Y7UYeVT14lbpfp+i6LBttjlOb0unl1cBP1vj5y7oJQffo5fdzVHYwAsB4pUZKeh02/ZPBT27nuYMUREbnYUcDsZvvJ/7qFO6P2hHWpqbx9MBcCx7qKrs88AcEdnimKbKye2f/ReNoyiF0EwH9mIAK+mMw/bZ3IAHNcCc0jRp5HCvMD6I2A0uzAZZscpZ9C7k7SMk8NTnng+dNdTWZe6w7btJ5GHihowziDRoMZxpCjLSJugKLHj41Ohr2sYqmslDJrjBN2DAYz4yUPM30M4VlQvllq0/VPhUx97FwXPZfCT4jG+j2ilahFLLdrLI/kk0BrpGgiew95ozh62JjrGL7TYOdjwhpvlzrIAKQo8MaIySXPhE3/zqXDhhRcYnVlGShmnhTu0ivUq8/UoM6AKa9Ti9Szekd1Drlfh1OhU5q7ZutYM/HoyTm9PORzajxgfwEERb61Jd911V6TZufroUodFQBbtGUepy2v2vcbfKcNxcMsme64q+dzdgN9pfpfS6o033hguuvjy9bv/tTaTPX90lDQBsB04yz50y03hpeedT845yvKcp6iSxNN0lDo9heK4PHj+ytQk9H9sNtZJOaBvveX2cPVrX8OYPoTiPXouJlLpjr5FPzUDMgHUdWiBZYxfgT/dt4C8HFM6JhHm++jHPx6uuOIKHPBryUFdh2cufuUyxu8dt98VXvHKl4eRg6M4d2FSsReKFqxa6gKNnX04ldNRAMGq1aujFgALsgr8as5U2GsfCT988NdxNlfDSY/7S8RxUV8eU3uCCSgvJ9O7gmNz1spxUFkhAuAOnBGeBqkgVNpDV9GWul/2/AqM1U3DW8N73/fucNmlV2Aneok9Oa/sGfh+2ZgCx7fddpv3Ow6tCueUKLW3lmMDAK+l9Y6Bz+Yy8osNAFGDXT4ctVW8O12d24mgoBINLfoXX3AlA6ofOvQAZkA/VNVOMyy3UJ9mBA+isGBJDIMYAfYBX6A3GgDWBJM4TaEY74raJHn564Brdo16YJjeiGCugMl8C6u/TowS1tCrddNxQ+DXRQB4GWIpDpRr837zx67fTIv9ouetBaUq1VJUdXa1vqI4Vk59dpVoHenBJYLlz50/f2oHXSf/rhz4pvtJ12jG/2wEeAuda21I5Cf0meNkePNg2LfvB2FwGHO3PBr++ct3W/mZysSjDCRK3iBuIJBfQbRNY7KLwTUzp9I2ycFRD4D1Xc2cCcU2PU6NlxXNk2P35LQR2jpka4XXa/V1SaJ7EkCDotqD15pyBx1srHOVoTDQ8xPhWWddyMaOJ1o8ZaiyYrGYl5/riMmicaK5JjXh6nQ7SuJbw8E9B8LQkOrJTrGVwzToneLcA+HvvvBRNsVdCCfhVCkBfvfvDd1Dm6wMk6UlmKGsuaRN1dMKbIRnjrxjt42P7J0t1yHWaJ4RAaApFXWSA6yvvyd8+MN3hOc//3kmpCghkwr059xJlRymhTUqm+OF+1gyCl3vsIjrZ1MQUweAaxrTS65JPToxdfRTQiuvf/3rM7p28/ZvBOyPbG8tvnraQxt/r0CD5VpjMOrZ1CeKqElo7PY77gpXXP7Ko33Dh/f7svJYaWzV/hQL4brrPhBe85qrTYhxCifc4PCQMUgs4o/j/3g+OruANAi/VRCc6+e53vve94errnq1OaBkL3gVyaJdVGwfrX9LO3iOfNssPX4tPUqCeDhGRw8eDD1QZdVv73//+8OVV746MkyO/F0esW9oMX4/9KFbwyUXXwgohJrMOiUbXf1aKnVCmFKFhdo0sTyiXAuATbSWz7UZO1Q/xXTZBQXaAfDjn/yXYbqyHecYTzrTFnpLfQY4yRUizVBOPjmKPAIsEazMAl3j9BFzSP2r53nf+94Trr76mjB+cD/Avs/2fzlRlc7SGwHw9ddfH171qleZnSAdiUp1tdjDe3QDAB+xkX00LqwNOBqe8uykhS7zlOP/kXpaGZogXrPQgTe+iuhVxzZ+9lGW5DUMoseEmemeMHJokkjMqfyEcoiCp1Q7B/CYVjE0M5EpA34xvy+qvLZBc3Wl4tUcWpgTwKv/vBtETg1uDJA19zLV55qP54tCTR6pjfhagy/PORTYt4Rnv1KziIfOWDYATt8Vf2aANP0toOAqz344RTmP2ubgN9GZi2rOepb0Sa8b7NewoxBlbkx9PhwAmDwNaq5K6KytHappiSjDwp7w+XtvJf/8QSJxrrprYgUVlSihtVm0jTIJCKkigOMdWLiXGkO2kfG6XIO9fjxt/H0kWiCVTHMAHNWgMxVwAWB3fHT3eJk0GZ7zFbQJZreGZ559cTj1xKeG+x/YgyDWqbBVOiiVNWX1YScBVImKOo9KeGdHHzRoJK/YkCvVccrqMA46iBoz3j53751cbxeb9QQbGrmnEyNh8wmsZQf5mxxjmw6qJ22sGAwIKGDZHN8AwMscFs0BsKlpI6YlIbIPfOB9GOCvsTziESIUZSIVi1kaBaO3IcujwS01A7j1YLnhec2cZIwnRLQkvCJKYa9SOTC2PkZ06SUveYlFhAUWlzzWG0A0dBbk+6UMRYsCQ4mdm5sNE4cOhZ7BQRMl+9CHPhQuuvCyZfb/MXraMmyPW2+91YxmRRPlrBGQUn64UaKtCsbxe0iBfZD+VM69xqpyJM8791yjfQvAtKJArzsAbjF+U3WIWZ5lcHgTz1RhXyiF66+/IVx2GWN3veffWodOi/F75513WsTT8mPRZejbNGx9quhvF6DYRKAyDCB7Mt2Qr3mWhqJxboEVL4EkCrRAcCc5wA9///cNI2w68X+yl27m/e6wQG31gc5eH1PEvGZZK4L0O/geB8C+f5oA6hqffw7hXs1Jrb9//YlPhAsuuMCezxweo6NG/dY4lthimdckgvWKV7zC7k3zuQPgvBYG1wYAXmMHru/H89zfQLmRTEhKfH3Ld4PHr3IfbPKTk0yeQWgE5NDNTuHhGTyR33vD2Rih1ZlBKAinEGWByjam5PPesGloGwMQSjTq0io3ZAPe/k9lKHR9eW8EgNfihcnBYPO2bBLJ1dBfKlCZRVKbX7k4gWvKF9XQcfX5aERZnd9Gbq+lIpEefXJgW/R4SjXZc9gc+OaR3VrHgGB6FMeyR6lvs+JT1AJgUUyKEWZviWKjLTMC3GSj6oZ+dejArtA/SN4cNFRF4hbayL9s20c0Dgl9VMmlAjtLLdg26rt2I4ajqMtMBYq02Fmi17Q8iucsFWFveaGNEw5rC2j9Sf2hcS0nnIthpQiwDJQ2PMgSSDLBoxnymYZPwKvbCYjdEZ7+lF9gvdmKUNV2NjXELmbx+CNuoRxgjQ8ZddoMq9Okc+CM27YNIaWJXUQc94QuHCz/eN/drE+HmDujrHWo2ndbUhzjjhx0CWyZSmSM/FJKacFAcHSuSb3eclSXMwYPa8MdQxeL61HL1I9Gt+wRYAHIwUEi+xgzt912azjvvBfRDwhomcJnA4qwtX/aM4oy3PXmVFpzC/2T0fyaOfAa9OUS4LkyMRq6AOu2qmJkag2WkSXApDzZpSnQzVhAR7N7G5mg+X6pZ1L0V0BYYF+UWImLzYxNhL/65N3h4osvOY7Hf3r25kaAnl39+fKXv9wZSBPjlOXaYm0ivZPaPf9o9tvh+C5n+E1Bg15gn+2F8aIImVRytWYKSOg5mx/H/vhVn+kZ9W/swF4ig4NWI/zmm26x5yyJpnjcrt+tx69yXs//RdbTfkWAHcwKEGpe69nbLTqbgmDFtcDXwVw0Un/Feurap1lHy+U94btf/31ShwZC/5Y340DeiaMaUE1lhhLaLrOz7JVKXzIKtDQ0wBLYq3Cy7NoWmiqUMV35iPbxK8ecAG1adydHDoU2UhPEVhHdvQ8HjzkAWI/vwsFzIc7JPlI4pmETyrZYS/9vAOCV99ox8wkvQZNux/M+a1R4BZsYOHNQZLbu2BIOHNxnRkkfdIKJQwgQdW4mOnyS1eV82lOfE7rLO/nElnBw/1zYuvmUcIgosAahRYCZND69ktGLoWq0Qs851nfrXlb30z1UjT7fphqxhevWN35TANyMRld3gSUBsM3yRBFaDQCOVOZMrTmB3+hQMEqz7oB/WaQ7Li3Z/fv7TmFJ0XBeqnm/+FBFAKzr1uYA14JffW71AFj09/n5g4yntvDJT92FTbsr9G7qpM7vHsANAlgVWAeiSZOHFea7WcCh7fB9UvBT3dZuclm8kHk+hu23plGdSH9cFDVaqx/ymJnSx9mNFB1wXq81UbBMBdx629W9q2ymikpMYXh3D7ChAT4rI5xSOjW8+EW/TA4wf1e6wuDAieHgiIv2yGmkyOLAYA9r0j6cckRtyPmdmHwofOM//h5f3EgYPfQw15CqM/FHoiEShZHXeIqashXAtmhS7haXOKDnJysS7XmpKtdVT6k9zrpgTbdbcKStCgBLxZPUGQkrDXSzp+wPH/vUJ8wwVQ6XPPvzytFbZKAWnHIpL9ueox7IxM+me0vg1xyuKYqfInjN1rF6amxtg/X1kTtpJZOoZ2Cia5MmtHLxxdSrxjhbxCBaU3sfiQ8Xn7sxEJRYjIQJdSRhLwEkUb2vuPyXjsRNHTPXVB/ecsst5KVfaONRzy8AIcea+ryxM/uYuf2WN6IomPpX/SmHjZ5V5cyS2JmAxbF9LD1+k1q89CDUf+o39Z/y9C+//HIc6/+5936xNK688koDiHJiJUaKCY+yVuX2W5z7yXayNRMGaLauexBGKUCe1ojIZMfB8MgDbzEa9RlP+t1waGxHRLXEgfmuTkQmJ+cmw5yVWlUEGDxMaTpcaGa1ehZgzj1czThL41Zj+IYbbrA+1bPpefV8YhKNA4LlUNXcFUg+74UvpJzeJsa7Uqo2IsCraff/FJ+RAvIcgkNmaKJyKp5+O5FfG+cW6VChaFFQEbg6eABrhQgcHh5F3ZQL09WP6hrU59C1M3R1nBie++yLw+T4QBgePCPsenQiDBOpMcqiTRiVG3Kjw0B3nFhpgtlLcTqu+CfX1z2bIHP20wv41F+3vuOaiTotV9nVnk0Hz7MoAmyvNwPAhcjXEqPJxa0ScHUAbMJW3pK8xUacQHB2HYz0GCEBPkRAeJgBcJYHvVoALDVBqKjd+8OnP3ldaKeur2r7VmZGwjyK0P1btjsFCwqOFu0k5iXVVfdeigpNiZQaB3V0BmQAuBDlMpY31QAAIABJREFUyYBKpPwk4J6J4PynmNLH10MwNxbQjDRqFeWubHNVPynqawwUXgYH2zhADKmXtWdsnEgwOYkBqnK5czhUJ7aE55xzKarhJwOWhmALbOUcHGrQsjxnCar87CQiGF1shA8j1PFo+I9v34tB/70Qph8NvcMDYRLgNbTlBDZMKPhTXB9w1NvHOkh+ufLjfL3iXqPIXbHsUq6hcHw1/eG520YAuD6CujTjYrZSNapwmVrA0ySQ3Xb7zUZNG0LR88AB6LaiQNc42dJ6Fue6RKQaHdGAyxTh68FvYh0lCnvTHOCld5BpjCzdvw4ZXTKyndLtICkJ7zRr72z/ODwdsuKr1EZ40sdzUJCMZhmTejbl2+mZDkID3rp1a5ghCno8H0sywHgwiX9t2bLF6JSmaktEVE599a/6eQHl+eP50POnsapxLPAgDRftrxrPaWw3H7/r+/Stxq9F7eO8VF+qPJrsNNG+9+/fjwaE1pfj92g1fjVX9+3bhy3OXhlLAam/BRgtwq+pnrFi1A5p7rtjV+2bB07cjteeKmzQ2fFQeMZTseE6h8KHP010t/+plp7WyZyYoxzRLBotbVRZmKO9BYBJ180o0GKFpv10LVFgOUo1DzUvtWfIiaPX9Gxar9IzD2/aEh555JGwmVQOc7ByXg+Ra1fBXj2DayMCfPzOHQOk8x3Q+gwADwB+XenU8BZ0P9ERF8I0gwtxKwDJoUMjGKRSeCYqDO2gE2EioxdSEmlmnLy8he3hnGddTDTlRIxR5QNADQNU6/pecsg9R06J9oEnwJ0ZKZqLNe1Z9M4199TVAl9doJ7ymn82B7b+WjMDNp3XyoNvkzgeXhO4UQ6wR4vy84pRjSbPleXg1oJfi0DFqKzTmhMA1tVzL15atDrsOn6NWqXotNgVgXgyaAtUayLoSx/RIF1kQNZ5ZuWksKhLVNCVAdoxGj732RtCqWeMfpi2mpzzykkaxuA4SL1PxmIZp8vsnAqvE+0GkAjsO5UHg3kSQaxUxsBush4AF+68IQAuGtPH8UQ+bm9dm6sirAkAQ60yyrErL9s8jiW+SuUeNi1qvPKzt49oxeQ+QG4v68cO6MrD4exnXhR6u08lt6kT42ZHmDDBLABIN3TN6X0onc5Am98T/vkrnwLk/iB0DfAeFPtpIluzCGF0BK4F00BlFYY29cN2ecRynVTv15QqTb1eQlsRcEUnS54zddx2whpvvH79WhkALuHhmEbFU3NX1QM012WgWikL9Yep8CxeS2oMtYzCFx8lW4sKEeAaAOyGnB3Wr8V7bgVoatfDrCyOLgWdrwfq3QgiLL39sBQ0btgnk4llP1m3ahlJaQ1aYzes5uOZk6DAvGKEF01CgQeBIoF5gaLx8VHb8wWMZGy2lYoU9NXcxDp/pqnjw++rXIaRBCAsAxiSqI62fBnWZSJcLXO81/nxWn19F6WsBAwFiCqAiJlxKKPkiWpGjKlOt0TQWl1kmWy5VpdZ8fuFeZ4xAOvGr2wF6yueI5WxEliaUXQQMcQZ0XSXOurXlhXf5JH9QGMHQP6dGp+avwKFmsuKiKYSbeMqZcZctqMGBOuF2vQR2Zqy4f0n+yX/Su0HwzAmPr4hgmDsuTOkBrDvlro6QgdpLbiLwBeUMDSlcOjWMQdYNpyzqLSKywleZ/cvV6+Bz6lGfG8/pVq5yMShg0b11jyVw87YpzEtsEqkRHuJxkOpkzKI0J/bSZWSHbmWYwMAr6X11v2z+UCUOJWDwTggmpaHKOZTkQdTlQcc47FtMMxMQTGpkA88cEY443Fnh1NOfhpiWFJipeTIVDX0Q52eqlLPU6VrEJNRDk1HGwrSJM6Pj3tdwQ52F01aDd5qlbxkc3E58Gl0LHCfblBECa9FlMREYfPplk/2OO1MlKuBByjl+WV5tfGjNRavhHkSmC0C35wWmWTkm3uZap/LzY90r7k6s0/kOppKBMA55TeCZd27JdDVg+eU85x7+SR3n3n4LELvlHSL2Atcx+dLar1eCkYLmhJwWdwoT9PTi2EENVWbjCiNqt2paNoAdaIreBt7elB5JbKLuhB9NcqCtRA++/m/pgTDLsqHTHA5PIUWsS62RWEBbuqhbDaBGo2VeqdI+mzL7X3dZ+l/6hsQQ8L6t16Nt5FXNkbv4/kCo3MqNNixI/zCz6FKP74JgaxtYaBvu9WVbi+Rg9mzPxw89M3wre/9Yxgdf4ixCdgiD6kLx4no0SVxnm3c1UcS/X4So2SjXNaRHoUrnIc1VL2l7q04jorrf/xMCwCUxFMEdFM+ZMrrFVjXXtXVRb4kzs9JFFZVY7qd3LrqDJEJcmY7+PpJ8kbLKpdDZKSd3W5elH6cd10YbnMwWtb38PZZxKCKa3FV4kFGF5yItZlJFYi0WRnUyai08mMAxd4BKSQjJBdzL+dcRvjYPXDAOK1Z0UG0BqqUSBvcFMb2ogK/SXVNp9CikHOsnWoYo6EH0FTlHOWrJ2BxLJdBUvBCICc5lSyKbaWB0HEB9M5BARaIEJgXs28GALMAKLTIKONVDkFLlbN8fNXPpe666urSrx55W1+KdGKDdWh+cl9zqtes1VzzMNZs1jNbPfkIgNTfU2MjiLlhj+LQkbaNhBI97QKNEc6T3dKNDeopVg3G8LLXnyM79Ocpx5WEnvScSahNDEA9vw6VLRMFWMeMSv9gp4nV6bWtidxGQbfkfNR5KvPltdjdrjUeTLYfSntGw0MMvTFLsJtbYO8lyuvn5va6PuNWqyopKKUpBinset42ZonXrMP5mq3vTzRnpeMlYcFUX73DmAqMcRxVOvT8wg4mShiF3DQmehD8spJY1ptY2Yx7PbcU7tdybADgtbTecf9ZVDCJkGjhWIDn31WmRFJVgkU9YeuWM8Npj3l66Os9BSB0Mnmd7YCiWeoI9gOGVS/YR38HEeWuEmC3Iql6FOSIAM2Qe9cJVUW5niV5mG3iyWsfF6I4WTS5nF7NFMpq6vrkWZoaE69l12lSh7EpAE4Gs3/PQor6ZhM4ATf3jHtU2O4o/qxfTPO/68Gvf0rvL67z6xfTVBZwTFGJ1Eb8NJp0AUxHEJlRZmKb1QJgnZ/y65xqnRZAX6wU0kjP4dE5UWFmKiw2KH9rMa1M4ZHrlVgaBc959L6e7vDIrgdwhgyHscmHw31f+hSLE4q71Pjt6tKGBQBehhLncT9VNh7gsLeAmCUqdzA1ylic2R7Ov+CNYWQP4lU43IxOXRoJn//7WxhrjyLM8QCq4kR0UYGen6MEAqWTJILRER1sh/3mNi74n6IF5NSTwe/GohuFtvJK8IooR+8AOcACRkQeVBIn4T0XZ6nCNiCKRnknHTMYomI3dOEwlpPQ8kjXffw1cjT53qKjI4rUJONRFSHUDkldN1Fl0z7RCWNnipy7Hpzdeq3SKsK2zqNE5X7aiQjN48wosTakYxYbhAUE0cXeMI2WiSLAyiOVsT1Pv7ZL3BPwV8JpvxYK5ZF/fE8XUv/NScUacCBAISeFwJCqKghUTCKEJWAkCqsBRMaqxqfGu84XDrTIIcBS/ToXgWH7OlNgNB3dMYXCMM+p+/XxKdYONw2wFRVWtF9LmYLtIxq0fuqzxiaagAWk1BcMlm5sF11PtqjaoAPFaD+a2W3N5s+R71mfnyXrRwFc9bHq3Y5Iqb2X+1eEN+atp1xo9aWVBoJ1Y1FxqcNEav+C6q7zfkp7SI6DI/kkKRKc5lAGhKOdaX2L7epq5Fpz/XfdYzvYQP2qn9kYJ6XGwD79PoPjsRNHjq3ZYhoBiqXe7kdMkWrNb1jy8TcA8JEcHcf8tfFnSwWVweo0QbxKtjCyiJYHWERQWpvpCj/1fz0PcZpTeH+IvAHyhmbY/KvQpwFHo+O7Ac4YC1UtYNCloUTDGnMwzMSsKemTtUeiLUjgqhYY58C3SDNu1pAOLheJJhVOL1KgawQvEgi3HKA6YKjPR3GWHAAvcQ+m8Fyk1jnVxC5jdOfFkV9NcMsHNmCbA2Cjl+gzWfQ3Lt4R0Ldn+cO6bXnyIojOIuf5sxg9JBloUQgoiZbZhsBr9DQbogwI1VsVsFBZI0X1UOabHeX1kbBtZxd5mQ+Fe/7mplAiz7fcVbWIsHJJ5BPcODZaYDUtoOE5h6Ha3r2F0go7wtnPeDGUaGhY1Q4Er3rDxz5xPUvRfqq3SeV5P+NOVhHGD0EL1Z+exQiUQb/hgFlN6/9ofMb1Bxz4JmVcGZAegVBZNi8vUsIB6CVxXGhG504TTZMTsJtUISmiaolXBE3CO7Lr5kUrRgW/YYTpGGneTgBRKoeTAJGD3mkzoAWEkvp1yn+WQ7ybqOmIygVBaz+WD6nAGmBCNV7OMT1jVXmF9KeinlglGdjXc6isYzeMJokHi2Zpe90acgiPdNukIglF9oKeMVHaZ4n+Ki/yAGVxLNBg9VFFEcVxA+i3UjHKFaWfZQ+UxPAyu8zVleUMWM8jOWDS/STwlhw0spOsFjxrvcCgHB4Kvsi+VNTfnBoouW894eQwhuMmiWJJ/FDXyh04xyoAdgArh0ZipiQGpdpgpoJYbXQKqJ9SJDyJ9mn8p4i+Xqtx8MXI+ZHs33oGcn1Kop5J64mAvdacKmWsJH6q1+a5P3dqyHnl6ZiiNut5+nGMa8ynfGCJXYn2XrZADXZrpMav1YGzAYCP5Og41q8t+iyFvkRdts2B/E2ygy1qOwewEs0gCAh3bWGRKVO386Whu3RKKLdvC7t3k1e8eQdAGc86C+/cLJCPyIyA1DxRYHka04StAagFcZNG5KrMH9eC2uYXL0Y8Gzd2jRes7ppteMczFe2WEeBG1zcyRuGNPGLblik2FwF6DoodNgoA5xQdRYOzQuaZZ7YQCVYOh2Hl+D0CwKgpu6iWOzLyn5EaLQpMRlF18YNEkdaVpidmifYjIDSGJw5rT5vk2NihsGUbBtDIg2HL9o7w1x9/j4kW9Q1xh4Di6bG9lLJBsIAN59j3oB/rk/BH9/60eZahmU5PMC5JvegZOCk851nnhk/dfY+VNOoZwFCf28NmN856NMZcA4TgsFsgv1ipF0bLQol8AwD/6I6hVk+eQF8yIouAWIJQc6TpbNuB8NropAk+ai+U4WVGGNFhgWDpZZiDU54XDOsejDBFi814h6J67B4WRrNnkcFolFl+V2RMz+6gw8vlyNgWWLLoIFEZ8pw8jUne7GP4UARsjj7oUG15tr8qzzaAYJD6UlHCeWrPDw5vNnCkfdIqD8yii6IImnIMzQBY3yjgUs0rZ3jqn+TISXnLivwKAJvGBg+v/hWoqDCmBahM3yUKJ4lhJ5AhYCh217yipFaqbH0BcLIRE7DLqLGMSdMKIWKo+SiQv58ySALwVfpbzhp3CjjLTdRnUfg7Ed3T6/acihgSpPHj2ATAswC+fgS9xsfRTGFubt62zQTqLBqOSeeOOCL90bFhEVOVNFM9a563nfmrcSEgmcpepbJnR0PhvBUA1j1UWUO7lccMm0bP1dWlcqtjCFduDhOkKMyyxoiurnOnSKXswKktar/mcz9aDKMSOwNAy1lnzhvt+1FnYgMAH8OL87F/a/hHAaoz0y5c0g3tQiBMm74EthThrajExaadYWI3pSJ6Tw0LU5vCOc+9JAz1PyaMHeJsRXyJljq1RgNTEUU8dtQa9MUtLj+ehOCbjSkrez1hluWc7pyJMRRyYbOFqxhhjS2bna/FrW4TawigYz5EQfiqFQBesg9rQKovsrqLRVHvSF92wavaxVg50AZQTayqsEjXAeBI3CvcjkdwRRV1AJwivzpTbexCNNkiWA+ojZYu0ZeBsGvXntDX3ROGN6vGKosNVNPK/J7wxfs+CaY+APXkUWhm5IuRL6yAuXsaHXCvVYTg2J8jG3d45FogMiAwasoI7k2PAjA6+q22oUTTFgI0vtlDfD1aAhKb1rhrw7OP4NX8XBL/gPq2QcE/cl10nF9ZBpftRxjF1VgSRjRBGYuiOM8j3HfRRReFf/rSl8MPf/hQjAKjCYOB+eSn/ER42tOebIBChud9X/yncP/9DxgAnhj3SEWJ3Mv1PRq5kfM7KlmkBIDIz6c//el2z1/72v/P3nnASVZUa7xmOk2e2Z3NgbSA5CQCggKSERDFhOIzgfoIYngK6DPrMwcMmHNWVIKAgAEVEBFQJEfJm8Pk6en4vv+pW909szM7y84uM7t77/56e7r7hqpzQ9V3vnO+82+bRNMnxoi9997b7bnn3qasi53uvvtud9NNN3kAZSqrU3cJ5xaWnvNEv0444QR3+7/u0Pl8yqoAAo4A/WhZECLc07ta9tDYp0l3dsiH307VhTkD4MbXLS7YdRk+A27fdMYZqr39C8vxZl0cAEKJAoIeIAbghF4LucKEm/J8DWAagDmZCwKGPmw3hEIjXMZc0it2E2UxZ84c97znPc9dfvml5rAZFJAKjPG0aR3uqKOOEkDutPt88eKl7sorr1QOsO872ax+mZoAGI2BEHHC/UjJo9/85jd2bw4otJtY8Ca0d3ReCXEmZ9bm6lHINEJQg/065+TaRmWiAkM6PCpx05zlCgCO5tsj4wG5JgndR3AXR02aPH2986x5ySkv07X7S9NUIHe9KKwxe8FCd+yxxwj4too1bnG33/5vd+utt1q0BsA3K6ziq4cosgFbjAILnk5PYwb46VhrS1xXF6jdKBFwpYsG1DSuJ4RTTSgkK3VXSaU3NUopbqW8TQ0L3X77HOqmT9tRIQvkXFCjCwEKD0TrFRJt4gaaHASRBZNKD2G6AswI4FAqRY/qCBCHUGja4j171fDm0VhWWlo7cI0HgGvBb3Xd2jJI/vTW5MiOpTA3CvA1uyFcYDfk2GJXw29YQsBxFHixnspSCakOObxVMa1hD/OoBnO1rFJQJYjym9X+qhdw7UG+Tr8nxNanpfpXKg+67t7FUtAVqJU64LXX/FgzB0rWdMkRotwhXQuEm/aqbFZagjAwcTg7JipCsCXeUnGf1tcC8u5ne12ryrH09+X0fGnTJI0wPsIyxd5IWTyj8jp+Youwh65nPS8S9VI8hfjVoF9XT/3hqc1Sra814vU2rQW8CJDPMzQlWYVQLlgwy73tbW/VROxi969//lvXFAxFxu2zzz5u//3308RLZTnEFs4UM/PUU0+5m/52s6Kfluv6Q/VaIaYaHyd3WTeAIaUG4N8hVvTUU0+1iTQ1VH0liKLbcccd3XOf+1wD9ZRbYWLK5Pr66683IDzJ+Ghc0/rcQRRhxf7qXM1esMCdd955AhGXuFv+cZvGL5wfXvAJVjSh3N+ddlrk9tl3T3ffvQ+4O+68Z8Q8YtxDPqMrkO+KCBILddQtLFY568Rwz1NfL/zCF9zb336ulQTimcly5JFHukU77ejLPEXhzg8++JABiRUrVxuAIAOgINCcbFT1j0lccKB7Ns/PQ0N+KPPGIv2W4+bwIw53J554ovvQhz5YyefHDgsXLrSax4899pjOrUp+6lrYdtvt3ZNPPul++AOlaxHiPcUBcJOcMj2qcc8Ea8edd3bvfve73Ze+dKF75JFHKnnP1LCeNWuW9QfBrJUrV9hvgMQrr7raHD3kC8Pws9i4SP6+1iEvfFMu6wbAPn+dc8nckeuzyHkV2N17//3deee/x73udW+0qAVE0KgicOorXuk6JNr36KOP2vWw0047ufvvv99de+3vLZphSJEdPKuymgBYXvG4VU7W3fsYAG/Kq2Oq71sTx4JUnTO6CevEwWQHNZgL2DQ0EV5Ior3qcQn4oMKWkpiEZK60vm4oCWI1t891/T0p1fB8jfBeu2L2O3TDKfxGL+gawo/SYhUJpWbxTCu1fQND6UulAIB93kAU6hvlqvqSS2FwH4YOq1a13OWxgG/4vgoK1waDNccYGQK9Tq/wCEAOm2o34mjA1zO7w5nfWlEsRAKGu7Gqnjt5/NhyGNNt1vQ2CADYyhNx+OG2wK/hc3RrnA+1+c7avr6s8jJDq13HdOWKFVa46/58scJVhlSmZokcHQq/EhhhoshpbGgQSzdA3U9EYMQgDPS4ZBPh85PrRZ7qt1ncvrEsoAEyJRE+ebrr5NknhK+fmgy6cDtnz3Srli+RCAZgVwIoCk3NyxEnT5wAisLc8l4cJVf0JXjiJbbAWBYIIcAh37BEvp1AXkdHm9ijQ91xxx3jLrroa+7WW/5pZdu4Dk877TRNIkvummt/Z6WDdt99d7fffvsbqLruD39UmF6TAcUhwqIndQljwRj3gMYlaojuvvtuYlaOdQ888ID7yU98rWaA0AknnGggGMb3rrvukkNggTv++ONVMrHHffe737WcUr9MUZZUwIn80KaWJvWzw9hsGP3vfOc77u9/v1npWp4J5Zz2qMzK3Plz3LE630cddbj7zWWXi1W8eur2TS0j39XE11B9jvIicwqJXSRgACt69FFHuHPPPdfqHKfQYpFT463nnm3nl1DarJ6dgMVHH33czu8Q1TpkC3ueWnj05Gp4JMRg1grUGWNoOfhJO2fbLJzvjj76KLfDDju4d5/3P5WoBYAg1+k222zjfvSjHxnj29ra5l74whPtXj3/vPfYunVQrKMu4X6Z3Oval4WsM9DH/XnIIYcIAH/JzlVa4m7MBV/wghdUlKKZw1Ivd2eBZd6/+70fCiw/ZgxpqKcbHAm1ecWb6hHl5/PVpXo1VZ9HRpIwR9aPGZ3XefPmuEMPPdS94Mgj3Flnnit9GQmp6pwv2Gah+8D73u9+8tMfuXvuvMsALo4PzueHP/p/SmPos9JHlqbB3Jbc6Al66GIAvKmujM1iv2IWFWpITgUAOCmvojhB85iGEBlCmXkQDfRRl1Oy45JXT6UlNa/3whDs7QzX2r6922XnvZUzNVsh1e26QLW+8vrSCq8tEiYbgVTPY/IZsCYvldUVqwkhi0KFMZ3PjR3l1hoBVCshzGHVtYBsxPwScj3qQB6B4PUCwOGmDiHXVdbaAPAoQNWz64HhrQJkD3LZPpQPCqxtbSi0Ho4Wrl17XH2s2CYqd2RK0hhtOOi3cziyBmdkBZOzlwx+vevRRC7nrrz6x3JYKPQ5v1yTw5xC2FVovEnhNX0SRBHgxbGBSEwaMQKEi8xjp3CknB5eMQDZLO72qddIL+DWqFQLnCwhl43JTQ9KmHofyooJ1iDX0gw77Mt3+DA4lTdBETNc+1Ovc3GLpoAFeE4x0Qf88jJlWE2sAErPPfg5bq89dzEg/OlPf1YM8J26FptMYAdW7YYbrnd/u+kGTS773KJFi9zLX/5yTUzvcb+95Leuo3Om61rVNQVEotYNgLdRSCF9PeywQ93cuXMtPBQGOJQbOfTQwyy/ku8BTDMUjXHMMcfofZb74he/qPnBWOPmFDi5akJKDCmh7M961rMECA9x+z17H2OxL/zClyx8ElHNfoWI4qwAyx988EFul113cnvovP/uqmvcVVf/sVobfGp0aVgr6JsvKSlFcrF8DerbnnvuaeB3r732klhgqyIY3ibW8wm7vouar33sYx9zf/rTn9wtt9xipYV8xINn/ElTs3Bqy7FUtJ7CoSd3UXu4P+WM4XnOOADhMlcgaaedF7lD1c/ddtvNPbX4CffhD3/QWHxeMKLvfOc73cUX/9rYwlVLV5izdMaMmWINn2WOqqkPgBWZoH4TkQDI3XfffQ3owgIvXarKB5GAH44qzm2IYiA65YAD93f33nO/u1n9XLl8pYC+z/G3UGFKu0U5tUE8bVOd4/EAMA4NojN82HbKLZIj48QTXyhn4j4SbutyZ551rn7kGsjZ8+mrF33ZnX32mW7Z4iXWZBjgD3/4o+4tZ52pnGepQqN43issojKIMQDeVGd1q9lvYAYBVQykHlANX8gtrSolVusNkr+nPBrJzveulKBE8xzhoGnuoOccp82n68G8rVu1khDGdjegSWxTo1TgkK6Xl5IbmhuVfJykjishv8qElt+J80fswDz2UVh1lcUMPqYIMNZHzHGl0cNBIIDeLyM9fTWs87AOj/R4j5I7gnozyBt5d7blc0X0ii+qjK//fm1m2EKlEQ8z9jYA6mpDwu98gzeUSVhS9ipLMICQUB6UDI4A0NZWKV7m66wWM2GkeHUHVRZgxoxOnYPlVue3pTXtVq9ZJueFwERrxq1ZLXZNgPevf/m1Hk6UMlJMaT1xpTWiQgBq6iwLRFNuyS8BtHuv3sgH4FZz68Qd3SgWqNYVrHUgccuEetXDVVrRJqhegzXrbZTWxDvZEi0QGBH6FsICYZR2ftYObttt5gog7im28/vu5r/fZtoGMCvz588XIFztlq9YauqlAKfjjz/BXXfdX/TMvNGcMCy+asJkLusGwDM7ZxhbtGjRDgac7rjjDssZBVAxgYTxxT6LFy8259KiRTuKcTvaVIVZr/p8H238jMaDSew+IjiMg7DY2267jdth0XbugAMOcN/55nfcP2/7lzlrW1paTATrWc8Sa3rIwWJF+xQ+O889rDDT317xBxEABJ14ISHeg3CUL90yuQugPYSrB+VfQAHMJ30+9PmHuP9+85tsPkV7BxSu/7nPfc7C11noC6H7/77jLrH6XSpzKIc2gkSqYw2jjFjY5C5edZ1rMYTLcg6mT+8QCJ7tdttF5Ti3285ts+0CAcP/qai3w5h+9rOfd9/4xrcsFBrwN6g+3X//A+5f//qXQHRJ9aDb3KDmklN3QTy24PbYYzdjuAGABx54gJ0/IjU47yF6ATVols7OTktl4Hq+9po/uGXLV+nbyWOxxwPA5HKj0O5Z/YTbR864RYu2Vz+mqa/PdW9+yznWR4R3uf8+8+lPuiuuuNz99bo/23b0ddtttnef/cKFEir0Yd7MvXO6r8kdn2iec8wAT927Y9O3DFBTJoQVMAfwQSGY92hQNQBEDgHJ5uEmAwDx0PTiTShHC6IJhM0VEKZO8Pba23SFLRziZs5YpActeVcCv9ottYYZbFDoQ/zKCndr8GqXF5MXJHBpAAAgAElEQVSbfWAgq70qO1jgl1ws1ApT8vSMZDZrb/hShUEN5tqUANgzvtWbTrkLkYrzMABcw/gGBti3rsrkRvBd/R2pwuiBuf/dPwABwAXZCfU8Bny8pDww8HD6IuMDsuE0K37OEhTyBhWi3DmjzS1f+YQcEcrjTVFKIO+6upe5O/59i8DzCg2aKmdUxzmsmUgNq68c1UMOYepmb8CvHzgrIe2b/mqNj7AFWqASzFAT/eEvLF+SpgKE7Uup8dbzjIqUzG09PZ8qzpkt0EBxlyZsgdoQaJ7HQUyouSWjSgat7qyz/tt9+9vfdfff97DlEvL8ZEJNeQ4mnvvss5cYt4Mt9+zaa//g7rzjHgPAxqxNcQDcLEab/uAMJcSyW8qxl1xySQUwwb4BhGCBAY677rqbjSt/+IP6eeedImeC43NqAmBTudLYhUMYYauF28y3SfNlv7nMwD6pOoBAgMORR75AWgO97qGH73MvfemL3T333ecuu/xaMVTStKgBvrX1aCc6wZ7oxQu496JQPq+TvgDo+Q7nxXve/S53wXvOtzxYft99r93dW9/6VnfbbbfZOcYu5K//7aabLcwdMSybWejNA8/JZ4CZ+3EveRVj5YjCCGvOgwp7kxg/ctQPeu4B7n3ve6/NE5kHwfhfcMF7rU8wiUR2wApPnzbD/f73fxAI/rfVs6a82dRdNOcyJXav4E2fXvOa0ywE+qGHHjKHQHDeDaqsFZEARGew3t/+9jcT7itVyl9OTi/HA8CcU0Aw8+ZsVpEYOneI0cFin3322e71b3izokVVtkzl5LLdXe5NYn93220Xd+/dd9r5JCLlL3/5i7vm99dZimaT6gIPDKKE7W0zUaXrGABPznUzNY7K5LHU6CeaxgCSaxIYQCafAGQmmHoABwBsead41TwARoktL5Y2Wd8iwEpeXqfVCU6nputhJnVX1RLea68D9SDrFEib61avVLi1RGwyaSlOihnmQs6jxCh5YdhawDGh2Hkr3UAusReJ8qkqgSVSiaZABK/1ABguBLUuESh/EtY3F6QW/Aavf6j3W2WJQ66vCVONEhIdgG84dtFEsKJyvf6vmmuDvAnd5Poqp4cHNe/IS/OhorAZJTHtc2TTNRoUm2T3rJWKSaYIU+d31U8VuG1pozRVn7v5lj+57lWPqoSRWGKpnw70q6xAJjrfAUgYmIjyhitCZIF1q2HD1woZnxqXdNyKzcsCwxxrlaYHxxuaAYGFicTxgqOOaAUeCjjwYgC8eZ30Z7C1oTRImGQPK4ekZ+UuYoHPe9c73Wc/83nl0j2hYUhRSQK33WtWuFaxTIcd9nxjaAirveGGGxRWepuialAmV3IJ+Whj5hg+U50cJ/+dHFmNoTM1mURMh5IqF198sYGjTCaA+JyBqoMOOsg9Z/8DLbf+6quvcTfeeOMoAHgkEJ7c/Huvopu3PGDmBwu3W2ghwZcIAAMCHfXt5UQ+8MADjem/+R9/c0uXPenOOON0saT3KMf7r2KE5YaOSkDVlpNBPGxTiwiNd5UACDkfoS5uCGmljNH2Csv/6Ac/YKJfq9essn7OmDHd1L4ff+pJEzUDJJx00klu/ryF7uc//7l79PHHfW1Vq9oRxvnxWrHpfidaLaTb+XvTp7lUQmfV/sMOO8ydcOLx7gMfeJ+FP7M+fQRAoZh8++23u+UKAwbon3TiySYO9bWvfcOXE9J8cuouPgR6oIfniXM7iu0+//zz3ec//3kx2feZk4OF/tJv1LAR/SJa44orL7cSQn58nEQGeNg83M8cq4t/NnAN+7mrqDJFMXK/7rrrru6cc85Vqsl5Vr6qVSQY5eZOf8PrDAD/63aicertPAOAr7ziGtejNEywwZAAcENzq+kMGbiewBID4AkYb7PfdFQG2APOCvtiTIy8OLUMYADAGEB5odT/9ZG+SLSjKExyOiOTXkkB7ESrWN0OhR8dL1GKTnn4GlQHrOQaG6YLGE9TbP+gchaUeyUBEtQJ8cL3DyK25PN2PAAOE2DAGOrJvo11Zeq8sdIIMYe1yiCN9ZBYHwAcwO/IXFzq8tZMACLmtwp+R4RGqw/D6/gC5H0IN7lKfgmh2b7f5PuaQqKEBAC/Pp9CzgF5DXFMZPvIrWiyXO6SBK3qE+RzD7i+gRVyOKRUp7LLXX/jtVpvsXJkNOFJqLj4kOT1CaPuaBTDofpzLAaA/bk2xt3aJSdHvZSgI2eHtSeEw1tkQG1bN/u7Ie7AJFjAP1dqryOuaz8xQym+el/jcCPyIDDAUWhbDIAn4axtPocMk2veQ04dzIoxE/VFN3dmp6lA/+hHP7H8XkoCNmtyxbhz9DFH2WRs2bIl7nEBhxtu+JtNulICyIxTZY11ts9J1RFaNwCljAxaDfPmzbPyQICCX/3qVzahRnW1USKGTDQRUWK8nTd3geUjElX0gx/8wERnquNSGJ9qz//kAmAiojx7O6Tz1mRhswCjn//slwaMhgZyik5rNVGzbbZZ4BYvecLO+9577+Ueeexxt/ipVe6f/7rT3XPPPXLESzUXXQEDYJL81N+h5u5kXfEICIXcT5+zy1zLT/oJaYcBRgRrQKWBQn7sTF3Ta3q6K7WdYdvOOP3NChf+hrH6zbIHego+J3hyw7yrKtD+PHLfBdaQ84BK8rOfvZ978Ytf7N7z3vOt34jSAaDIlb3gggssqoE5ULdCvA855FD35je/WQ6OtxiAJO1uKi+kAAHiOMeEQNOfT33qU2KAH4xCwn0Ncph81L3J/b7iiivcX6//s0VKTm0ADHj39oflJnUvCdMvMIwuwVvPeZsE296hZ1K3iWPNnTvLve+9F7jLLrvE3f/Aveake/7zny/ccKgUwD+isO9+0xQifx2B3eAomcj5jQHwRKy3RWw7AnBV+gT7y2/RA9JAUcgRjt4Fgkq5RnnNVT+Y0klJ2MlBPXj0oE5QBskrS6cyUg/u0o1QbnWZpoWaWLzMpRLtylttdn29ML8wwo264KU+3I/oVptrbkJMq15ATiqvDHKmCq1atJHyseUqw0yXUKyOQNsGnY/xvGcRiDVAWGV+ORQCPhR0CiJXlXJENcyvPQBGAb7VpnoAXF2GM8BOeRDGtJviu7yfhIGilCixC4TL0qqbigDXYLZLTG9CYc3L5XHrdrffcb0Y4VV62Eg0QkxwplkiMHr4UNLDwqnU7ILioCzPKZznCsuPrQEalJiBIQ6DSMTIqXyVM8cD5y6IeG2Q8eONtnILVBlgb4hqSFU119/ufVsCCK4Kx9VJtX4yPeBb+emb8t2H/Qx1f5kw8QpLsTTktpfKbCiDdPvtdxgAZjJ98MEHa+K9r1uydLHCLG80ENy9eo3Gr1axZ5T2KNnk2vLQJhUAr+sUeC0KHwI9wwAw9WIvu+wyS6NBNfjgQw6y6KGbb75FfVxm67345FPkPO1wX/3qV2sARK2DtvaYkwuAYT3REmEspj8Imp155pnukl9f6u69917EZQ1AHHHEEaY+m9CzpKk5rTDSnd2qNV3u8ceWGQAmZ9bU5iPQG3KCa6+XybjYAwAOQm4hDJow4V2ljvve897t/vd//9dYwZRABHnB22+/vYlgEcqeEAhEROq1r32d+/rXv+7uu/te16Icd1STDQBPegSDB/XMgWpzrwGFdg4EnA444Dnula98pQF9U/4XkJo9e7b6/R6J131aAmCPWyQheaFHHnmMO/300628jkV/THqKwrqvmkJUoxuwDsN7/vnvVm7zZ60MUohGGJBzqlVK7lzXpGUgYse9mlc+oXdQjTeH3XRX7shn38jxPNRb5xzn9MzxZa6cCbhxPhHB4h6mPNKCBfPcV770RX1/lnvkoQes0fupXNI73yknz9veIceHdIMyTZbqN6Ryieag0jx4IiKsMQDedNfGZrBngE6NCnEQnqmUzTG55mo/Knl60aAnxjBZJzEm1edkMkE9WcJvEaoZGOx2ZYlNJJHu52LNTNcDut31dwuuptpV402J7+l58ja/SA9qASuBquam6bqp9dDSK6284W7VnG1unWY3uJ8EawIj761nRlGuEEgvKcejVkn6aVt93Q8PD2DDIO8Vmhls/YJKcyRyNZYKdARujSmu7Cc0ciT45fsah4T2ndIAlcsP6EGHl5sQdSZdhHWpqLgG/IxygfsH5EET0V5UmPMNN14jYNstll1hNQl53FLeKVEXHZ8HFA8Ows1zVnMVMFtjg8D8mrMjYtxqwsSNlcPeUdjp8PJOT9v48QZbuQWqEUz+GqwOqP6eG/m5cudEoIM61vESW2A8C4R8Mc8u+bBYJp+77Ly9AeCvfOXr7h6BAxgxJp5MNgnV+/NfrlOdzceMHWVbWIh+KeMTJl22+qWMd+MdffJ+B9/QV/LpCIEmV/KXv/ylgHCvhUAfdfQRYhJ3N3YblhvwBDuzZPEy94sf/0Rl7nAwh3Gp9r12DJu8/nlVeNV7FVPKZHjhwgWm4H2pQqBvueVWE4Skji55zjDhBeV0z5s/y73qVae6+1Ub96rfCSgqFcsUg2vqRAPGCKsOtVUnsYcGEAMAtustimZA3Oxjqo0LE0oOMHmke+hcUjqG3Fjqp9L+ww8/XCWiplsI9JIly3w95BACrdSzyVyKAqg+59qLfVUdDp54gBnEefGSl7xEuc3nVBh57sdXn3aqMf833PBX6xfCYCe88GTb7qtf/YaFegvhT2b3xj02/YPpZOF8AoC/oNrOOG9CFAL3LCr055xzjkT4/iQdgmvtGZXNDk26Bst4ANgDXzliTIW/3mWUm0fVGUobveMd71AO8JvsuZpX+l57R7P73Gc+7a655kop8v9TFinZuZ8zR8BYZepIPckoB5iI0yHpBTUobYN0wBgAj3uZxSuMaoFagEP4qwFJL4pgsHctZWjCEyPwA/sKIC0qn0SgjAlBzson+UkBwk0JMcFBXIK6neRMJeobFL6geH+V1SmJwcyTzFtMK6Z/unvOsw9zLY1znSJcTEW6azX5rO26viVSEYVD+tzfKigfPwRk3R7qkR6rkXYaCYCHf/Y5wHVRSFJtzm8QxYIz9UstAK5tkw9zHnUWRZ1e/ZaVAAKgF/Y3nQHAqrSDBK4QrxoYfFxiHzfZQEAIdDknMNzSoPDyhMSuVmpgkYUUclKQClmd/m4gOZjW6LB55UdVALCJWkVh5vxlvo8QnhqsEvpQrV0cM3Dxs2UiFjAAXFETj+4LPkficrZvfQ4l1IarQ8vHYykIk8tCTaT/8bab1gJMFA3MCATWAhwbReTcXDB3holg/eIXv3YPPfiwPRcpg8R3iO3AAJvTU894JqK3SVn4/vseMga43kKhFZEzqRhinNQeOWaZYAKAqZva09tlDLCvA5xw8xfMUe3U4wzgEwZtTJoAEmVkUNStMmhTkwEG4KAWmxSQYzK83Xbbuje+8Y0q63SV+6cm0TkJaZJa5VOHyKUccgsWznGnvurlmmTf7v74pxs1J/EiWFwjAVCHUOPJFsGiRqwxZGJrvUpywVhQ2of68f+ef4HEod7nVqxYVin19YpXvMLNmTtbebHLZZ6khYDj4CAnGse3B9AeSE82PvRh2HVRSabICWrzKUKD61T+rtkiMQiFJTeWCAbOEfc1qt8nnHis7ku+05xROfucS67ve+/1DGI1hH/TPmc2dO+IQoU6yKhdn3HGGVZ/++GHH7ZzXtS8jtI/5Oefcsop1rdbb73Vl8Uib91EzCbPCVyNzvJtqMynI1KFc8X8s1LiSqx1Wd/tu99+7n/+53/cWee81RwVaNwwxz3lxScL7G+rKiWr7X6dOXO2OXNu1XO3p7tf5E696QTl9fy1MohESE5g/I8Z4A29creE7WrUnL3gVQ0ADmxvCDm2GYPPO/XrouSsEAwJZxGam1Y+wpBi81PK+SVPymrS6QYukGsqAREvZgVLqRf5R8qzwoNF8nC6ucXl1kjYqWWWE4kpmegZ7gWHvVgPsw5jeMtlsbwCwdL/szYChrnRCJcskVkf3WxMRKpYMjwU1p4cc9MG5mnY3GVk3nBF8TnU7PXhx2FjWN3q9sNBLfDeHsAV5jeAxpHtGRHyzIO/RnwqIcZ7SKWOKGUEwIVp7+ldpcnJva6v6zGXaR1Ucfslrlkha/3yHLS0tej71S4hBwSmYVLA5AYPG4NmSlL0PHDq5ElIiTb2opC0IQovjdpttZsr10S0TuV6Ccww2GRyQ3C2hNtwa+6Dv9ZrXFpRqoEHFcOjJsT1uHqFPNt7dK9WyyhtzVaM+z6WBQKACSqzTMjCWAS4aG1pNJbhxr/e4JYuWSqmsM01iEnbZ6893Ky5cySVIBHB9jY3IPVgam0+cO/97t4HHhQDMaSoG0U/2QRsMpd1A+CSHvAAYMZjBGUIHwUIASBguNNKU5re2WE5lQCI1aptvGTJEnf3nXdZHW4mmn6ZmgCY+URZY1yzhI8oFdjU3GBlnJg0d60RoBfgs5rhUpkFaHDOU3IgA6oA/Pfc8x9zZrAE0aEASIIK72Se3QCAbezWOaMvAQij3H30UUe5yy+/XOlkcgKoj/0qFTNn/hy3h9S8WzuUZqbr/cknFxsbTL+orGHlJSUkRCh0NiqvM1l9pC3cj6EUEqDXs8BeGTqpa5fQ4D322ENh3X+I6hnnBepVXpP63DtuZ2HfVjtedWKpCfzQQ4BHzyyXJtc7Na5ZCwO9rklzN84N8zTSFK666ioD+pxvbADAX7RoJyvjhQhfl+Z3xoASXTnJId5jAuCo56iN43wyp4vmnc1t6Ct41WvEzS777RW6JimXKnKMeqg67wfs/2xLV+CaWLp0qRxZt3vRPukEDfQomkPnnvNKZEdS89kYAI97mcUrjG6BKuOyNtsXtqiZhNYygoCjCkMMoAxc5/p6o0YC1Ci/NAhzAXjLja6cV5h1eqY75LnH6KbRTSEBrd7egpszU16iNf2uTt6gUhQCjSgJ/wIo5qYzOEmYlG4UH0o0JNZZeUNRLkJJORUp7lBuIwZTE2LwbTPvlQZMPxGvAYiGnpn4IPYlxkDMtoXUFfzgwvohN8GXMCJUBW+dFzyANbC84Drd9E65z5KBb21TbT4xvXUq89IksNvds9zCmjMKYV66/DHlKj3gVql2rysrh1cPClh3AHGdwpzJ1x0mhjcs1Hp0dmxtR4H1eMRlUnMuK8JYYZ2RE6P4HostsDEsMOIarLmWcXjZc8YcXWM7uDZGK+J9bC0W8NebT/bh+vLRL5V3S3kJv6+93uZtpfWJnFjf8XyqWKK2T6O1vWbOQ5O3EAV5f71G8zDe7XoOy+Z2Dse6ljh3IUWsJlVs1NW3lD6HednIfm8u/RvvPI08ebWk0vDf/PU80hG3Ps+wsZ9NMQM8VZ7bW2k7Rk5kvUcpCr0V29wgpei+NUOuUXWGB3sR1+pwLU2z3L57H6TQkDZ9bpCwk0LcxGhmMqoFKEEuYVFjNgmHqUMpTzMaPMXkdxm4VbiUMQOIQMmDb2EUChVjAoTHGGGIBAyo1hvKDkQDi36vVxidGN2yWFnLqdVSlJoi+0qobjEh33gsTepZ+y6YUJV+13b1Ftap7flsA5T3chJut3r1StW8a5QHTCFJAsrdPSvdXXfeIm/ucpfIUCxdtHixXx0Ss56hrrIGN+17ogIAW+klF3c7tkBsgdgCsQViC8QWiC0QW2ArtkAMgLfikz/pXadsUimUMfIsKyCxKswFkJUvU3X60m2dyhMgn7XFFQcEHJtRMiR+F6CadNOmz3HbbbuTm9G5ULhSob0FhUlKoAsWGUGtoWxJocTKgZUidb1KN6GgR4hwXV3W6o8l9CGh/FhCK7M5sblSSSwI5LaSdK/1yPWlZBEhzSXYW2OFFbaiPITBbK8BYIDvQJ/yUQRyke+vV9J/PpdVqLGAtbYtKHy5TEyIgCwAuljudbnSYnfPfbe47hXL1W6JXAlApxrVvkGJlDQr12EIVhjmWPnA5DEBoFGBVviaZ6hDmYpJP5txA2ILxBaILRBbILZAbIHYArEFYgtMeQvEAHjKn6ItuIFWxkhxvhZOTUgxbCmldwg39oXtU1KqLCinuCz0V1DeQ8IEtLQu9YXRbNK/shhgatjWZag33CrBJ+UJF5UvLACcqG92++zzXLdwwSKBT+WbCAT3KeQYSDtN0vIFiXiRb1Ekh0bh1CkxykWEQwRoU5kGN6h1fQgcDC6hcdG7AWBCnnMSm1rhmhualVMjVbqhnIAzohzODUj2vbVJIc65Abdi2WL3yOOPqOj3ClC3lWxwqX6B5GUq7L1U5ZTTJkri846KbrBHtXq1k7RELEz9mtqE2EdgnQUmm3wZ2O14iS0QWyC2QGyB2AKxBWILxBaILRBbYP0sEAPg9bNTvNamsAAMMKJattQywJEisb4jf7ZeoBDZ/rzAX2Oj2FwBXvJ1AYDperG2ClsuKsYZMYtSUWHOCbGvdVJ2JMdWv2fSza63hzBilQNKt/oC6ar3aBKICGCIVZ45a67bRip809tnWk4xv/OekYKkB74Cm/buy15Yzm298onzy8Tg3uZWLRWDa0W/9UqmdAyxuMrpVRKzq28UCy1wO6RyRmXlCVuINDHZBYHcBr2nxHBrG9Q3rXAhrK5+N7ELwD4AXCy3CbkoNNsDX6/iWBUh2BQnKN5nbIHYArEFYgvEFogtEFsgtkBsgS3LAjEA3rLO52bXm2E5wJYnS25stXRQUupwsLWmFKh6Ys7q1up3AUIDmb29LtnQZLm0qMYZMBZbzDt1/ACUKSlOk/pLzqypXxKknAOIUhKg0ZVUD9finJPKGRbzWza1a4FuAdGSqexFOckjrVtH7WOpMPevstDlRgFd2hAUDIfEAANiUbcrKfQZAS5YXISxaAeCWP0m/84xJZOl0GuWxnSjgVyUDAG89MUYYLWxnrhtjqDfSgLcvozBxIQANruLJm5wbIHYArEFYgvEFogtEFsgtkBsgQ20QAyAN9Bw8WYbwwKIQRHuXAVwZNd6rU1wcL3CnyUMJVBqLLBAZlllUOynqN5wJinGF0JVObG+fIGCovUdRbcBkYQV5wo5K/9QKqkAPFLrOkRJTKwinQ3kSgorKqUE8OXYUQkgawd/BwA8XHlPrVP5gQEpTCetJhkAG0l3QHedAK4pQFv9Sc9WW71Tq8GXt1poRnqLYYbdtpp8WsfYXf0GkC4rfzjd2GKq0fY5WsdKIiC2RY1AHTMGwBvjWoz3EVsgtkBsgdgCsQViC8QWiC2wNVggBsBbw1mesn1E3CkAOA80y5W6vkgdSzwqYnMBxgBgagyH/FercQizK3CIOFVCbHFSYDmnuoC+wLoHlQUBSBSWAcWA1DLrWnkjZ2HV7BeFaFhVA9DQqjo2GDVhObgejI9c2AM5wbQnFKuHzWV/VcBK2SMPfP1xQvgy/QAgq1YdecwUuheIphgU+7IacGrG0KDyntXWer18jTyBbu2vTugd0nqyC9lP2UsrblhsgdgCsQViC8QWiC0QWyC2QGyBUSwQA+D4sphUC1Tr19bU94rybas1v2hiYImr1e2qzHGofwcgDfWI1xaHqupFVUOso4DiyAZRGwzsro+4FGWLUIYe7c4aPyxZWwruwmjXgmsfAl5tFzSxL5kUIXH/xnfW15HbT+rpjA8eWyC2QGyB2AKxBWILxBaILRBbYEpbIAbAU/r0bPmN8znANQAwQqnDxY2RewYA+hxZ//dI1FkNm16rWLYxy6PbsgrAw+8jVxwNcFf3xfYVAByB0lpgPrxvw1lkGNzh7Qogt7YY+CjANxw+BsBb/g0S9zC2QGyB2AKxBWILxBaILRBbYKNaIAbAG9Wc8c6ergU8AF07vNjvJxLFCoDXSiX5770MMzDY5wRXllFClcdsk1Se61Q+yem9ZgfVP4cxrzWMbshZ1rHqKOFUaT/r0JcqkB3etxFAn7rHlH0iD3rYEtYbBbWv1b+xbPd0z0S8fmyB2AKxBWILxBaILRBbILZAbIEt3wIxAN7yz/GU7iEhxKMv/vuyAd1onVpAyvcWKj0KABwGEtcBEAHAJQHgIHY1WpixtaIW0Na2FgBcy2DX9mVkv2pCvH3HrN5xWaWUfA3kaKm0PQLlw/ZfG6JNs2tDo6f0aY4bF1sgtkBsgdgCsQViC8QWiC0QW2BKWCAGwFPiNGytjYDJ9WWDwlLhPMdlcn1d3tHSb2FdK8B0WD5vUHTmaDVM7aihy7XnZPSj2BprgdBasF6zj0p/aoEw/a8RAfM79BsZsxy1c5g4WGg777UiYlvrNRT3O7ZAbIHYArEFYgvEFogtEFsgtsD6WyAGwOtvq3jNjW6BtcFiHTV+K0ttCPAI9jMKOzYQLBAaEcJRZPRIMatqKSO/nhSV7Z3cYthXQDjHWgfQHbVNbFYL4Ef2h/3V9GEYCA4APBK5GpW1rvbD1LHDEtal39b28QW3Nvqpi3cYWyC2QGyB2AKxBWILxBaILRBbYDO0QAyAN8OTtuU0GWAaVIw9iBOvWwPoaoHdcJXoWgbXoom1XRVujgYI/fYIViE+5d/JMVbt4HqBSNtJDQCuqFONDF0e8XnYyRip2BxygsNKIxlo2j08jHl0Uayxz7hnuuMltkBsgdgCsQViC8QWiC0QWyC2QGyB9bFADIDXx0rxOmNaoLaMEUzscBGo6majqTAD3upKKdvGoGclnDgCopHY1MhSSaFIUBUwA2hLFWBbOWoQq2LX0S5NsTkKeS7VF1xRP9Du0D7AcUW4aiwQHB2A2sS1mFmVg6PPVRXnoBDt96ulokgdgGsE/H1Kc7SE/Gc+BseA/2kkQ15SDnQA9P73sQCxZ5xHql6PpY4dX/KxBWILxBaILRBbILZAbIHYArEFtkQLxAB4Szyrz1CfLIJY6MsHDwPEyEmF0a0ysCFPNwDAALjYNqFXMlJg9iWBBES1taShIrRXckkBvPxQzjU0NLhsNusymYwrCuyyjiSsXLkw5DKppBvo7XPNrW2uXCq57H+PQJIAACAASURBVGDOtbe3u97eXteo9YeGhlxLU7Mr5gtucLDfNaTTLp1kPwVXEELNFvMuX1QodEJ7TKdcMt3g8gOD+oxAFp0DnUZgNIBU3gHS9TQcOlnt4WPUL/42uxQIUS67VEPG5Qp5l9Kxe9SGpqYG19/b7+rTGbNZqj7h6tWPQkFt0qukfjQ0Nto7L46RScpZoP0VcnnX3NjiugZ6XKlZucIcNDJ0ouTzn9dW1/YAmFVpV2DCizXg/xm6bOLDxBaILRBbILbAVmQB5gdrLVHq0sZJ4VmX43csQ48lbrk5nZjxIsCmcnrUONF0m9NpiNu6WVogBsCb5WmbGo32NXBrVZBr2+UfvKHWrQU219S9tW0FyJLR89kCgbWrYk2qqwHIfE6Arc6Aby6nv5ULCwAW0nWJpECjgGHC0J5An34bEshlSaUEfLN5l0wm7ft8Pm9guLEx47ICt4ODg/Yb+0oKnKbaWl2/gKkTCHUC3K61VQ3ywNMWewsh0lHZItqRk4pzEQDqQSfA0r/852aOJ+Cezw9Z/0vaH8LVdQLbza0tLqtjJZNp19/dLTAswC0gXVI/Wzs6XFFAt1gU4BUgLgvg0g/a3ChgDLivAzAb0qadwusGfgML7Gsf1wR1WzdgyjljbMaSJyp7jBrJU+Mqi1sRWyC2QGyB2AKbswVGBcDq0MgUoA3v44YAYJuhRK8NP/Lkbrm5A+Cx2j+VgfvknvH46BvPAjEA3ni23Cr35BlfH2JsRCQAL7KE/S3Q5sGvDzMeHmqsbQQejfkVk1oBYiZSJTCn7dIJAVjtYLCvX8CxXsA2JfDowV2dfsjnsq4k9jbT0ChytGig0YnttXENMJsVmJw7x/WuWqm/xeo2NQm0CuDy3E2lReCmDJSaENb0Dn2vDQWsXXuLc319IGnfGwFTQLftmNV55fX34jXS0fKh39Z+o1ejPxCuAkTzLobX9fa4ZEurgHja9XZ16zhqBMejL2K4yz29rqVzhhvQe1ngHYY8pd8yjWKLBdgLBla1flNGx84KpE9ziS4x4MVqODUgGyeCvZtvIhpIIpBMH3A6BACsTzEA3irv3LjTsQViC8QWeKYtMBLwbGqgszkDxGf63EzG8Z7p62Ey+hgfc6paIAbAU/XMbAbtMsBX78v1ANYAiXUwmBECDgA45N2G/FO2A6QFEFvLErMvg48CwGxXHMq7JoHDpAAkWHJQbKoxqUKgmRaBRgG7nEKc6zJaR2xrnpWKIDytJLbUNTeI0RXwFYvq5swQCBZjWxB4nD3LueUCxfUCkwmBXDXu7d//tlvS2+1atd6DTz3pps+a6UOj6aYxrLCnUR6tQHNrruy+98ZztT9ALGAWQ+i4AugGevkONtn/4NswJKCt8Gv3+BMuKWBeWKM2COCyXnN7h+tfvly4XCHY3Wvc9M5ZrrtrtWttb3N92X6Xaml02VLOlYcGnOK41Zeiy+SbXKYg25iDAWcCti0ZM2xsemCI6YSdI/9VYKpjALwZ3GhxE2MLxBaILbBFWOCZBjwxAJ7al80zfT1MbWvErXtmLRAD4GfW3lvU0QxswWJqSRk5KgAmYAjzaJHRMKuwufotDe6rYR5ZB0azJCRWDCylbVLnwZnCeW3P+bLydVMKIx5UVHKH1q9z/WJ9G5qbXK9AomsSeE1GDGtJAHOWQG5egHf7hc6tWeVcW5M77hMfcQ36/vFVS1yz3vNCgAMKXc6KHW7LtCj1N+Vy2i/hwHm99wowz5431z36+GOuQ6HIPtcZZlsvQGSUq5xRn5p6lderfuXFThcEfvNqS0l/wwID4jNC662lhOusy7jfvOZ0gV2xzI8vdm7mXOcefUobirHOFXy+8KCAuRhajtMmBrpbYc5mjKyYaGNzMYwH1oRP5/pyLlFI6WvlLmu7snkalD+s9mHTCgtcoeQ9U0+odCISy+K0xSHQW9RtGXcmtkBsgdgCW7kFxgC+tSKRFdHNrdxUcfdjC2ylFogB8FZ64jdGty2k2UKXYUX9gAMAtrxTQ3QRADbQ5VniEHrLKgGkefXoaInoY8st1gsxqxUrVrqGzg4RngK4FhMsBlXsr+KiBXD13tQoBnXIveN733VPrl7h6jpa3KNiVnfYZy/3WBcguNF1lXMul0m4gVLR9ZeGXENbm4ljgdbpx5BY46aWZtej/OCijtM+bZor67v8QNbylAKLHVpaUv1fwGSLgC1thW0tRCDY6Z3Qb4BmebDg2lzKzahXO1f3uWkCq23FhCt29bnZqUY3SyD64y97ucKZ2wWGxRb3Kw+Zfg4JDIvRdhLlcqtXu8bp0112TZcrKyy7WcJZ+d4Bl1bOcF4MPErQ5PZaOwWAQ+avAWH95nOBja63lxfJis5XPAnYGLdCvI/YArEFYgvEFpgyFogB8JQ5FXFDYgtMUQvEAHiKnpjNoVlByAqgBfgLTCIgF3Y0hDzD9A4RKc2YZMBYL1hIhRQnlANcrxVNNIqw4egd4MZ25Pi6ebOFLgUM5ytsmZq9iYJ70UUXuj4dqLesvN90wg2KSU0r9zevfeRgnRU2vUaiVgmByEHCotPKJc6kDOgCuOuV/zskVeY6sb8JALUWhLLqI/BalphWsbvHNbd5BpimlwgxtqaLXQXoU4KoAiwj4SsdWz0zdeyE/m5tahMhnbW83pZMowHp1sYm16/PaSk6d+r49WK3G/Q+JCXrGa3Nbm5zq/v2iS+RLRQ2vWy1QL9ymh97SpHTTS6lUOk2lKR71sgP0OB6RavjSMCWSbUpiU0Bw5H6FeIjRfWpqDYZGLacX+zMCUG1Wwx0jWr35nDdxW2MLRBbILZAbIGpb4FK2b1aJ3dNs8cSx9p4PYtDoL0tx7LDps7BHu9MjnX88c7bePuNf48tML4FYgA8vo3iNcawgDGOkYiVD2cG3yYs1DlDVSF0o7RtTjgu68v9+lcEgBkTAWwsMMlF5eyWCWeWQrIxvQK2rlPM6FC/O+1bF7mV2vEa0nVntrvl2V6Xb5AKshjSrPZRJyY0ob8HVAKpSYrO2YI4T+Xikp5bj1q0xLQGUWzWgpAWub2A3XLEOOdhXGFblafb2NLmBvv7XIMAJkDYQqAjkCjoa0CfVhcR+JLadBhc6rUvyxXWP0AwoD6n8GaUmxPqU0HttLBxiXU1SIxriJJMCq2mq00SxupfvcZ1SOHZCXgvbGhzjWJ556tO8rSBgvvcy18jQ2rnfcr/1T7Tsm+uSJvJP9YL4Ct2G3taqLkJdlnhIwPqMQCOb+PYArEFYgvEFngmLTAeAMbhvWlTcMYDUpMNAJ+psxED4GfK0vFxNh8LxAB48zlXU7ClYn7FoiZTEmESm0mtXpjORoG7ohSSKV00KGBJHdtWhfiS00ruKmCwR4rI9QKcJXJgWwX6GgR2GwVAW8RMdrYJ6K1yL734Z+6pgS7Xn6p3QwKzWYHjIQFlY4Y1shpLDDSlhi4vAd2yVJ0B04KDHmzWjK4jB1qAYuOQr2PMPovK4S2ITS0CwlnItyWvWGugSV1hVVG3JteZLVXCyBSeyftF6IpyRVGIsSlgC4H70kR+l7DCfO8rN3lYbeWN9G7glfrGArIp2TMj8N2g95Zc0c0up9xc1SVuU87xZ156qhqsYw0IDGM/FKEFqlUgWBhe+cyrV7n2GZ0qldRjTgDsnZM6NuelVJANJSw2rX26lVLy4ed+EmAMfLzEFogtEFsgtkBsgQlYoDLeaSzF4csLxzOpOvydU9RTsrFZ45XmDBqHMhqbKPdHWg9lA0mlaoq+C+OSLwdYtnkG0Vrsp04eZ+YZAxoLW1paXJ/21YATWQtlEw1ga5vm5mZLecrruwwVF6LyhuyTOci0GTNcV1eXd1SzjvZhJRdxVmt9yiYWKKXI3CYqTchx2R4HN22m7Xzmez7TXxbayn7pj5Uv1H5ZJ0ScDVGSUdtS3rBPKU5slxvod23TO61fNo8gukvHCftiv3xXKsthr+3oK/Ms2sqxC9pnW6e271cKV9QPjo/uSUG2Z9/9SrcqK4IOIoC2sz3tZwk2Dd/zm5WNxObRPIHjF7Kye8d02w770hbWGVIbOA/sO5xf9sUx/TyxS0RFhxuQuGc640tVYiNKV9L/bE+3y7S2aV/RxGkC12K8aWyBsSwQA+D42thgCwCeGhSy29+1xjUKnDUqrHhA5YoalJNb0MOsr6/XBhYe4oUBgTM9AHlIlgTUmubPcQMFiVUBeud3CsDl3Mkf/6Crnz/DPZbtco3bz3d3PPmoy8yYLvALQPVA14cdh/xVny4L+6uiwB5YkhOLjBQKzDZKrO35DDAP8apmjZGEbMNS54SIEbICW3opapjV8ACuAmAAruU6cwwJdJkSth2PvOUojDuq21sSE62AaL+7CPwamI5qFwuh2sBTb0BZkwT1MyPbNerVQP3ivh43t6XdFdf0uA4lGi+QaFf/U8vcLIVFt2rfHWriu44+Tg4EDfoaVCjt5FRzmJJP4PeU+kAN4qZmDa5rFDatMPFS1CfhbLXDl7EabQkq3ht8gcQbxhaILRBbILbAVmeBAIDzAjgNAqYAIUBVZ0e7/R3AYa80NxhnVq5YbWCuqDENfzKRWcVSXnMFjZ9ygPM5fM+4nKiXo1suaEDZIJFUDU1u4cL57tFHHzeANWfOHPfEE0/Y3z09PSqVqKmGAJl3BksPRC+2ZU4yf8Fct3TJclUpXONaJLTJ/vt6+qUDoiishma3ctVygd+ShlaNyUpD6u3tcrNmzdWUo851aVwGhAPcaD/zjaTayzu/19fpGAJ4AP3lK5Zau/k+1z/oGttaNEyrTGOb5lB90h7Bka3fZ8yc7nq6+1xOGifpxhbbP3ZhuyHNr6apOsXMGbPdAw/eFwFHr+9RkrOegLrW1lYP9gW8aS99DsA6KYe9d0AIoDY12Llgv32KNrP5jtq9YOE8t2zpCrPLqpVrRFZ0uUyaMpM5T2w0CujrvUHv7H+V7JPQ/A/7ZAW4MyrTyPfd0l9JaTvOG/ahHx1yvA+oX0mtP6hro62j1XVJ44SGZ+SkmKHKF0898oibMW+epE9Wq32+yki8xBbYFBaIAfCmsOpWsk9yT/Eg6qnoWtLNblADTWNCDzzl2vYw8CFctUpKzXogo+bMKJRWeHKOPN4WhQ6rJO8pP/yyezjf7QY1YrbM7nSL+1QfV6C6TirPAxoA8UfC9Br4JZzXVJA9u2tAlzxZPJIAYHhavKXkuuLhtXxiFJKrGTCoJQdIjPh0KgrB9qrUAosBwwaUjPqzYWBflomlzBM9ei/zgNbLQC1rEQfOYB1AekQ7+xrBapt24ss/eZGspBjoNGHj2mdam/LK6DimMM2grb+bCSHvlldcbDtEc4cGjWXLJAymvjUMlt08hWy3iAhu1KD6keNP8ICcOsODA9LRSkkrTOvK0VCXrlNZZDkdFHNd1jnLKD+5qO3rLB/Ye5TDEv6OWeGt5GaOuxlbILZAbIGnaYGQwxtShMLm4bMxqmIHp2ncP+aYY9zxxx3n1uCIVcrPkKKSshJ+fPjhh92ll17uli9falUgUoooY9zOSf+jRWMbwI5KDb0qUcj3DSoBCDPI94xPOaU27bvvfu6CC853Z599joHrt7/97e6LX/yiW/z44y5ljHC9sb/1ag+g1xzYem277bbuVa96pbvmmt+7u+66Q0B0wCLamqXDcdJJJ7jtt1/kfve7K929994v9nTAAFmznMmveMWpYnQb3K9+9Rv35OOPurQAeHt7q9rYb+s1it0O7T/55JPc3Lnz3Ze//EUxsoMCuJ0CjWvUJ1hPRcFFwJX9Dg4OyV6+dCJ2KMgxDmGAVklSFTfY7yxVsnjnO9/lzjvvXQbwV61a6RYt2tE9rqoVRWmcYBNjkdVf7AnQD8wujgTY8D6x3WkxwjmBbvbLcbDrvvs+2+200yL3n/886o499mh3yy23uauuukLrpG29PtmH9Ujtol3MNWg3n3G00z7eC/oMwA7AHLsdeOBz1M6d3C9+8TM7f0OqtkGEWkksRlrpZjvssIM77LDD3B/+8Af3xOOqkKEFcsAvI4mM8HlrCWF/mjdmvPp6WSAGwOtlpnil0SwAkMPbx4O8d9kKN23adEXj5pWmKjEnefBWLn3K1clbWS6IkZQIlahND3zzA+5Nqrn7eP2Qe7BRntO50yVW1eiWqWxRHYJUAm293d2ubeZsGxAMnBn4BQTzLCRvyAPd+qTCmYxR9YiVAZIawXUAUbazkOTw+PThyKbFZTvyg4WFShP6TEhR9FwlxNkArUBoKM1k0NlUr9UO2kCpI4Vck/dcOb4GmLoI9AKK2daoWN8487KGdZMKR24uyosqoI55GrT7lNqVFJhNamxJKec3re0LYtAZ6AoaKFPNChGTI6FLIU4d8iAnhGeHVvW5Fg18C+StTq7udnPFSn/gRRLRog5yzyrlRifELGuysVznQ+cL0rqoesKlvDKDywr1GgGAY9Ab3++xBWILxBaILTCeBcYDwDCMhPhOE/N7nMDvHrvv7n74wx8aaAX87L7bHm63Pfcwtu+Xv/yl616lqg3apk3lB0P4b17hwEkJR7IQxguD2a9Q4nRDRqHCA651ertbMH8b9573vEfA8J3GfML2dmsOEaKdAISwohY2LFBVUhpQc0ebm67qCu9+97utTXfccYdtWwZ0aaw+/PDD3fOf/3z3+9//3n5jW34HNL/4xS82hvlPf/qTsatZqjcwvqttzWo7xxhUGO/sBQttH/M0H/r2t7/ty0TCwGr9Vh2bv+kn7Di/5WSrxogxp72BLSesmQWHQmDTh5ReltWx99h3L3feuy9w73rXuyyMG3a3rWOa7Zd2ALLZjhch0RwLe/T198gZoIg5W8f//vKXv9wtWbLEPfbYY+6lL32pu+2229wf//hH63cIh6bN7IP1CWkOTDrfG+usuUpgncv6jAOCz895znME3me5X198sWmgsGQFgpvV32x2yPZ/5JFHum222cZ99aKvV8Ki/TUYA+Dx7sX496dvgRgAP32bxVtEFkDkijCdRnk/CVMmh5ZQFrjQeoXrpuQZzBqtKR534TR3zJc+7lY1aABqlUKz8lOLDSnXj4dYucB5bScorDAYPRiF0Hho83AlZMi8iAK1PrQ5YmCjerj1KiUEEK6ANoFJA8ChzI/l8GqJyE0PRX1ZI9O/klfT41WriFtZ1wt0AYA9s1sy2hYlZfm22QahLhP8ikoKkWfDb+wDhjgKd2ZQs/K9hH2pH2l9TmlfCb2nBYBbNRAlCUUW6K2nyhMvQLCJaem4Ys7rCYuWX6CnR7lJiGVJoKtRIUbWLaKuBH7bJAg2sLrXJaQS3aJjtaeSLiUGuEUd+cJ//ZfKK/UIYcsjqwFS3gWtpwkI7dJ3pg4dsb9VR4J3KtSywvGFH1sgtkBsgdgCsQWCBaoAOHwT6UlEuhJELQG2OgX2AILbbbetMbMGujRGAZhOfNGL3F577eU+/elP+zFNY9E0lSGszSkFZPYqwixBHqq2mT13ro1PLa1NGtJWa/1O94lPfMK98Y1vtBzYBQsWiBEV+5v0ebqEBbMA3ABslFZkvJ89e7Z7xzve4X70ox+J5b3XgDPbAx4Bx29961vd/fffb6wkIJ1jHyMgf+CBB7obbrjBXXftNQK806wfM2fONKDH38uWLbM+cOwTTjjBQPNFF11kYJnjdwgkh/GVfgL+Vgn8h1xYQOz8hQvNBtiP/RDKDatLu2gnxyAM/HnPO1iM9zutrTgIHn1UqWMKPWahPYOqQpHVfKutc4Z+b3FLn3xSOcDTbV9FRYJhB9ZbtGiRe9nLXuZ++9vfWjtf+cpXuj//+c9ml5UrVrjpyinu1AvgT3vpB3nXluIW5UKznwCEw3cch/Wf+9znmm1vuukmayffcQ2YA0Hfs78FchhwDr/xjW+YPQDsfqnE7Y24+WIGOH4abbgFYgC84bbb6re0ur4SahooSABCeSs5QVgApVPOi9P3Fs8rxvJl377QLZmWck+lci47rdEt7Vuj3JYmy+tJKmSaB/S02bMkiDCosCiJSCiHGKGmjPJZy8p98SBMABPvLbm2AG28rSZ+VVVhNiAbVCWD4hUh2mGxHBc+RO+sr9BpW0KZBtuH/0iIcr2FQPtQagO4OmYR8GsJSQKrip2u17FgpGkboJpDJ/R3krYCgNV2wpXT+qsRhWx9TqtZHmATNq11FBJESaiEADd/GybXcb2ohsKZZIe0QpjrUH/OKldYbcBrCrBuVHjzypVdFtrU2iwBCalGD5F/LQ+5CihZbvAuM2a6Dz3v+WqYcoTZuUKw2holRiGRMewRQsJiALzV39axAWILxBaILbBeFhgPAKMnCSBsEwA96qij3K677uIuvPBCE4MCAM3UuH/k0Ucrf3eh++gH3u+mz55jQAmAOX/+fANXixcvNhbyrrvuqohSvfa1r3WLdtzewodhPe+55x73IgHp97znfw3knn/++e7DH/6wsZnPfvaz3eGHHeH22Wcf69MDDzyg0N5bDMDOkEbJ2WefrVDmX7l//OMfCsdFTFKgXVoZtA9GFLAKAAYIw26eeuqp9n7ZZZcZCOVv2M2j1Q8POAcN5MEcA7AJ64X5/NrXvmbj+W677Wa2AKS3t7dbCDhMK+0JIlcwxoSM77rrrgbeH3zwQYVpX2NtZ5/07cyz3mLh0p/85CcVtryTW7p0qUXMwWi/7rVvsGPym9ceqXevfvWrxUQvcD/96U/NOUCosneuS6xUbT7llFPsPMDEs/yXHOf//ve/rV20h/4BVgHEhxxyiG0HKGcb7PDQQw9ZGDN2pp0A6bt1znBa7LLLLm7//fd31113nYF6ztW+++5r0XH/+c9/FGZ9lbvnzjvdgm23c69//evtXFz7u99JHMwD+RgAr9ftGK/0NC0QA+CnabB49eEWICe1JNEHBBJcZ4sAFvm99e6U73/DLanLulUIS7U3ugHRoGuGFJIjcNxIrow8fgnlfRQGJWTR3OIKGhCdgK+pKqNsHKkqAy5hKi2UGKhmisshrFihvZQbEmgMolfG40JER1HHlazWGrXjwPQC4FMATgFNvSkMmv17lpmlmvsLhPUh2E4hz76erl/JQGwlBNrnCbN2RoCXrOSM1s1oHfXK3hsiZhkzIb6VF0sLiCVHxodMw+oWTVWbPJkWyiUNFcT6qlaw6gj7MC6f15OgfrIQMQNZht8ouSSb+phu7Z+axoQuUdoJpUvypwi90n4/ecbpUpGWzQeltigHBh75AIKt7zUMdnzNxxaILRBbILZAbIGRFlgfAMzY0q4cYEKKAULf//73JZYpUUexkHPmzRWD+TwDbz/+8Y8NrBJeDNi8+eabDWQdf/zxBkI/8IEPGNg888wzDRQCCJ944jG387N2dC95yUsMpL32v15vAljvf//73cc+9jHLN37b294mILzMwpUJi37hC19oYOzjH/+47f+MM85wv/nNbwzshXBg3hlrDz74YAOwf//7391f/vIXMdjbKTf4JAPlV199tQFHwC+AFhB+p0AcAHCPPfZw1157rQE5ADNgF4Z7++23N5YVYP+3v/1NTPQKA5MA2BtvvNFdLdA3SwAXFrStrc1dcsklBjqPOOIIt+eee1qIN6D4//7v/9zJJ59sDO4RRx6uPOZXuc9+9rOS/Rgy0L/XXvu4//7v/7ZjArDJ4cUOS2WHK6+8Ug7zlcYiDypfGQc7/WXfsLs4G7DvG97wBmsTYJZzBMMNUKXvb3nLW4yJvv766w3Uv+AFL7BtAL3MI2grDO53v/tdY4lpMyw4jDL2Ihrg6t9fq+NnDegvX77Sfec737F1Of8zZ85SzvSXlbcdCIyYAY6fPhvfAjEA3vg2fUb3WCnNEzGPww8OHOTBQe7r8ByKKsjz3xvIJD+1qoNU3ZW+D1/XblcAwUHAtgm4ip10yjM97SffEdNbcI8oOTU7rdllG5UnIo8qgCqt0GYTTxCDW5TARV3rND0sYWDVBnleCcctCRAaS8mCWrFAGy2ELQ4CWEJ2xjTXSwArpfpFoW8+TNqDtwCCrd2B3Y3CsvzOxbYCgJVn6/vuwbV/9+DWco5B0oBxxLQEt/nOiyh7dpew5qQ2qo9ErQhv5pWRvTP6rU0R3Ck9w1GcBvQS5syrrEGjTjtKIAJh5QeKciIUI7YbQCxYLQXJQalD8nebKUUiguXLGukn5VZJyVHvhEHlJGKR0CA3KLCcEggmLxlhizQCFwPKCUorZ0cDeruAdh3iWOrHNDktPvXyky0nW2oYVgMZWe0EqtTUEQ7n3d5rBqCaaymElIfrIjgegmBYbQmocEFZGPswJ8MzesvEB9voFqi5Vsrcu/6ZY/nuUT1qcwvZdROeSSOeR9xvlSgM1vGpCz4/nXuNezD63q5HH7nB/kO0xFrdivZn+w0pEbZytD+2H/ZM2OiGiXcYW+AZskC4t56hw1UOMzI3kx+ieYTuu5IiwcgzJeT1yKOOcK959WmRuq9vLyGwgDHYUYAV7CZgKQArABFg6rTTTquArg996EPu17/+tQDw7wwQD0nY8TWveY2FGp991lsNCJMPe9555xmIJff4+utvrCgjA8JhkL/5zW+aaNVZZ51l+yPPl7QrIqkIyWWchUVlXcKKAY4A9AMOOMAY2z//+U8G2ACnAFuYU44HqwyoBRj+ToAWsEde6/e+9z23995722+A45sFqinJxDFoO4wzzgEY1XPOOcdscvfdd1sfOQ4gl/3xmb7BXCO0RX+/8pWvWMgy7ceZDrgFJANmec2fv9Cde+657lvf/LYxuCyEKic0P6AiBeCV37E7L8AuNqfftI/zh5MAMAzLCxtM//iOY5144okWqo0TA6cCTgL6Q94z7aXf9AuAfNBBB1l/aXO3ItXa5dyYpePd/I9b7TiA6f33f46x3Db/smUsAOyvt3h5uhbw918Yc2vHQRuno3G3TMjhMPtj6zCGP91jTr31YwA89c7JercIlNHKEwAAIABJREFUcJFSmC7PCNSLiwBSW6rv5NJarTdyWQFuAEmtXwBEakmXpBAIS0goMFG98ihazolEKsp6QJpghAayDtWVXbVmtZQDJYcPeAMrge7mKxd1ZqM76TOfdCvckMtNb3GL831uQMisSOiu2kK9XACRCVDApBLCbGHMZLkqIFg3WwBE1ijLt+Xl22vvAXSFmruwm4hgFatlfAQfhz8Mwa6Wq+uPXftenVDTOgAf9K/Wt3BnDkhusICmcpAt7NnyZJmEYze9DKAqp1cgFiVpmGBlxTjJPSjsuN41axcwvgZ6hS3J1YWVDacmPM4DPqB52NXXOmT3AtY6ttXdww8QtalycQC6gaX+pEZ9U0+snz6nF9Ol1PYg/FVP3pUx1Oov7ZXKdr3ypxa2NLnPn/pq5QarhqImJEMq19CoFXJDfVL0lhNAGwlLqwZiq3JyxPRnC65zzkK3Sp7mJOpduj5g0O0UBRADMCFEHhvQ/siDYuS0XX++J4SZj+p0qXQ0/mMqW8AGyzqpjSayliJQLqqMiMU7SLlUie2SwPHXb0nuIBtUo8GzLM8ZjiLl/w9JCTahyJBsUSXSBpTnpzSJYn6NBO7krMk1KJVAESLSwmtSeH9v3xNyfukIjZ3GDkgr1q4xP0GqOsM8ANe9VKdnWOTAMecW9cENPOvZxfWpZ2MMgjf8ChvpWH26exr23H+6G2+E9Sf67Jk67R8PAI8OEirlAjfUloyXlW1Hzj+QBMExq1xdAbhjjjnK7bLTzhaCC3ParHFn9uyZEj56gY17H/nIR4z1JCwYlhDGkO0Al8xJ3vzmNxuDfMEFF1jeLuypj56qt7Biwp4BhYROAyA/+MEP2jqAO0KqYWH5GxYX0PiRj3xM5XkK7k1vepO7WMJMgNogMgWQtSgrzR9gJGFof/aznxl4Axzy94DKL6EETb8QjCKsO+TsYhLYziuuuMIAMgD461//urHg++23n4Umo7WFfVpb222/sMi0mdBgwpH5G6Y45BWHOsCEiMOCwxKTX8v+CHumz3w27RS1+/TTTzfwSs71C1UdwoP0X1nIcaWeMulrGsNhc7Evod6Abo6FY4B2s09EsWCjCcXmHLFvWPurrrrazj7gnH3SRxwA2IO5yw9+8AM7H5wfHBw4GXbccUfbvlXVPgibfvjRh93ll1xq6Wjse6899xGgPsn6n1UqnF/8873qiOe7yPm5odfuFNhu4z9/xnIGjHBUkSooJqbERF5jJHNCcybr+/qSxsYSyXNUXxEOYPxkvNZSVyfVVXNseyeyf/6N5gRbP+NOvP8Tc37EAHj9ztOUXMsABhehLkBK+KBk7Ecj76Xh95CH6iehBvU8ALYQY/2uuF9CZQGc1N1jb3k9/JuVH8oDDLyZ1+CUG+p3dVJbtLJHIDmJT7i2pHvRdy90/+5d4mbtvMg92ifRAgHfnEBTQgNNjuJ7rG5CUBEoCyHGAGALEhZbWbmR7BazdpFT6++4Gs+fgWJCoD1IBQCXiVtmfVt37Zuhtmi7X7Fmf1Cxuvl9TrD2KftgT7Xe7GTHrlceMgAYG5HrS9klLbDPgu1WpqhRbWkQJUu4Mzm+xvgKJya1+5DnW9s0pfMa44t9SzgmtD2DuNXdJedYnymBAHaXg9ebwb9VRakMAPPZ9zmw2OE9Wr0qDha+qHlPaNtZLaoRuGS1m6Fzta1Y4g8dpjxhnbuUwG9BucNJoVfMnkJ8izJX02Yq5FpsdVefa9bgigol9rPTQCNHAGDrfw0AtjBzQLCdBtmaS3a0qINR2ht/NfUsYOdOQLec6BcAlrOtNF0XpQZQVN0EfhMaMFFkr9OASjqDfyBwL3lxu0J+UCUwlIPGha5rp2VWp0L+lqscpgZnTSjrM7MUFSKgrLrXOTnWGtsIoShrYsgFJAE56Q54BxahEADg4BDjogMAaz9KtKeZ3MM+dYF1PYNMtEMMgDf8uooB8IbbbmNsubb9x5oQbhoAPPbx/fEY46iDC6vqmdJtjXkF2DFqtwsEHXTQARaSDFALwlOEKhMiTPgvTOIrXvEKA8j8DgAmXJf8U8ZMQCciWoQ0k7M7VwJZsIsAW5hcwCKADuD31FNPWWguQPnLX75IDt0hMctnVhhgxmHycK3dUbkkwDghwIQ3A5w5HkzsihXL3Ow5MxR+fbKxnLChoQQR7/SB/RDiS1g2OcOERrO/z33uc9Y2nkW0DcZ05513NiEvwPDrXvc6K+UE+AxzGPaFHQGlAF5Y4DWru4wxxyave/1rK+3GvtiE/aBwDQC+7777BMr/aja1yhZ6hGY1r6OKB+AYe8EWwwAjdgVIBUjD+nJMgDEh0fQVOz8pMa1f//oS6xtOApwaOAZoI2HmOAq++tWvGvNLn8iJJl/bQuLl5Nhxxx2MDZ83b47ti5Bn5low9i88/kSdt7Okh+qBVwyAR39arO2AGwcA10TvAWw9ZlDUnzmCRWyBJgSA64pthitK9arTDblRBhBTwQS1czmewRKmcQOeiAHwxniWx/t4mhbwjIbPOwVoMIFURLAxHsZ16PsGzRcBGVzMea2YN1Dna9CylOV1KysMJi9Jfer5NlCcvV+lBaTGnBPtwsMXsJJXaKyFOU8X8K3Putdf+mN3T9cSV6+atH36vVeTzEKrRBF07Cxzy3SD5bcqKdWLPEUAGFbVQowNAFMtFyYoeJJo0QgAzOcAfAG9hPDaZ0NbAsCjGa36EBiuYgyorTLGFGYvGzXrjxvErggftlJLTNRhxmGCCcU2wSp5hbX7JOHXWqNFv/OIzqhP8F4oOtdTxk+h1QkVi09pPVSarawS7dc+aTKDLDZNScSLQZfuQN4CgO1xzzlSM6wkYGQVyw+OmGwT3oqAY8Sp2YNqPB6g9lHFQy/b3eXmqy7hoOovt+hzJ21ZvMR9+c1nSzyr1zUqNDqha6MvT8kElZ1Qg5o62wmekdiWrhlqDkft8GDIK2yH0OdwPNoYQp9hgD2rP5wdfpqXf7z6FLCAB48CmIkh/Q8AbvPgUp5jVejkqWOgtK7oPcqKv/fA1P7mweQVWvv6iBUhmF8lNlRn0hRgpS6f7VNeu0L7S8VBPZ4GVVIDpxk1QgmrbNV6QSXUhyD4CTmslH8GMlibBzt6JlYi6iKvda1zZgqYc7NrwkSdV1OHQd0w009++8eafI4xER7hJB7OqD19G4ztAPHHx4EO4AkMMOGz5KoWorSo5saM1ZuFxQTgAojI+QUIAiBhBGFNEU0iV5cQ6S984QsGcP/6178KjHk1YfJhCQFGQAlABsAl/5Xx8r3vfa8xk+ToMgYTUk1+7Gc+8xkTlwwh0DDArA8bDeMcatAC5Aix5tgoQSNwdeutt7oeRcS1CMC/8IXHGbt8+eWXG1PK8U3gSQttJD+ZZxwh0BwbsAtYvuXvN8nB12KMKXnBtA01asAmYdeEVMOY0j9Cgwn9Rkmaz+Tz+hDovIHXD3/4Q9YPwK2f1/iw5o9+9KMG3Pfbd38BzK+IwX3Y2gWwBvg2KAKHusUAUlSkcToAcukrABgBLADxsccea8w5oduw6tgDBvjnYpRhmekTgB4xMQAwIdLY7Vvf+pY5N1CYpv+AZ1h87HXlVb91jZpTvOhFJ9p3n/rUp1yqodFE0I54AWz4h+T0HD0HOPjM/WxxYizg07/qN94Wz/zzs/q80AxVEYOIooIimOv7lzmqYYA1lpY0mbUSpGWvou4BMGly4IwAgDfcHs98/4e3NWaAN/zcTfqWFk5qzKQAGGSmxfQHAAy4UFkhCBOBqoIuVsJODQBrSWtSymQwiwy+QpU9o1q2/I2sxKrKeihq1mlg2c2cpr8VgzhDIldt9e6k737J3TGw3A3Kszs0mHPtM6Y78YUuOa3V9UiVMatJbZ0AMPssDYlFJuzWJqceiJMDbCCYEObxALCBKpAdk2ovFsViX/MePfvoFSrR/i4N8baGGD3yCqDZ1JtrJw0U+uVnX7qIEds8WiZ4BVhmXYFdGcvye+VhaNAEPyPGF33CJiLHYTnZDcrOKDjL3tT4tXftqyggXNKgSvsISTe7kK+siUHKAL1vttV81z78wOvbWHlAhL5FV10FAI/jfBuxmZ2LAD7x9jUqPK2g0FPENBqSYrUlttWpNs8cKLpPnfJyeTYQyUiL1VaZApg+eQy7Vy9zdQARrV+SQ6DC5Fp7jTsfthgUMceM/zqC+FFo9hh55yP2EX+cihbw7Gk5CsP3A6oHuvUA3cijbGyvhVTxEwOowqqIvuBK0E1TVN3w5mmKLhFgHsx22SRpEE28lpliipwJ4HR1rXRtEs8b6JNgG8rrOlaRa033UzUQzoNfO0zlHg9AOLq5IiAcJk0BME9F624ObZrsCcxEbbT5t3+0AWD9wK9/Fm84e8P2owPg6Pi61wCSCF61qyQQeZ+ANYApY54xrBp3Dj30ecb6wWKSX0s4LUALxhbADCDGSQxwRr0Y8AWoIp/03nvvN+YUwIjTjDBoABgAmjBpgCC5pIC622+/3eY3gDPYUQDZI489oVDi092ll15q4I/1YT3ZByHNsLN8B7AmN5X8WfJcYSzR78hpnnTEEYdb+/kNpWrAHGARkS5YV8AtrDRhz/wW8mX/+c/b3eJlS90hB/scYWuDwOZsscz0EQAJCKY9AEzahI0IJ0YQDFVnAPAuuzzLBL9g1h97/BFjbMnLJRQakMwxh7J5U99euXKVsb/UZs7I+VBU+okPAKwz2xHijFgYCyJY2IywaAAsrC/iZDgAYOQR27r08ivseU0fsRNsM2Ca9mJrQsCxBXbkHHDOcQ7AGF/1uyukBZOXg+NQO3eAewAw7PGc2fPMQZHU+n6+VnudQk5w8W3+c4fJe/6AGzTXZby2tD/Ar8bsRI/Xfyk32rhKChHz33IJAMx6iujSOB0W//zY8GfI5PXf9yAGwBMdQSdxe59P6S8+wC4ssIWUwv5GYxCgA7DFhWrhp9HFSpgv4Q8FHxvt0io5hOezJM9gskV5vgLBGU1Kh3KasDYLCHak3PHf+YJ7SvfBE0V5GeX5JMS5JdNs+x0UaOuTqFJdS4MdjZsrSS7xoMKqYfoC42ysasQCC2D6fLzaG2h0BphcXgsTjhjcStmeCFXRDbKNjSENqM8oVcAvYNae8h7o2hIdszJRjkS2YHyD0rRV4tWidTICtA06VnNRte/UZvJ8G7QLxK0ArZRrIkQJhSyfZ4uF4XvFoAsUY1s7KoDX2G+Arhh5lTRivUr5IQ5nfYgAcGhtcHnautWLrsKsWgRA5BCgy5EZRkaFe5aWg3AI1V6WY6NfdYFntnUqalViWn0DboZUubMKrdquo92lunvcl974OmODXe9q9VUDpy60hF4WFUAZqiic1IPrMPkid9yD3ZAnYqeqJgSdB20cfjqJD5AJH5qHjV2B0cXHZDHKFQLo2o1Brq0mMSWVPWNdDbAlCeSVLURaESppCc70KU+vTTnEupyu+8uFmgC93XLmBwbIaZ+pWuN2U+hm02Ct0GeUzptVTzyrZ1NB91N4Bla74wd3G7Cj5w45TniudTdaqJcP0Wa3PhQ7XjbMAhO9fyuPtQ07/IS3qnmUbtC+Jr39w5y5URdGSQXyv6wNjDcJAK45PuMeAIvQ4ec9j3DXeQY8CdHNCoR1Tu8w9pcwYcJlUW0GaAURKQAXzCr5qYQuAyIBd7C9KDQDEv/1r39Zvi2AF5aY+ruAXpjfR6SATN1ecmrZDsEtgCmgkNDcq66+VgD8UAv9hSklMivU5R0UAK7THIZ5x5FHHmliVqgkE8rMfgB1JUVE4bCmLQB8gGIAkZT8gQ2mLxyLfhMCDNilPbShWerYMNOhzBNgF+BN/jOsNg4BbAWo/fnPf24MNCHP9JXQ7qLmHbC573vf+9wee+5m+6ffS5cuNmC6007PsnDpq6682lSre3v7zCmBGCnqz0GkkPBl7E7oM+1mPoJTAbALiw0bH3KhcUzQTwSyLtW5gQHmN+z2k5/8xEAuDgH6zrkj7JsySVZmijrGEWP8/EMPsXVvueVmy8FeKufGdjt7gbK/3/QPU94esDDx2nkDH0ZzsW/Q7TvpG03e84cxUmNfsV02YAYK2aU5XnKVxkYBXGl2YGcvIKnxWyHRHgCLCOP36Fky4efHBM/AhI+fbNphsp/hEzTB1rt5CIE2gjMCvRljIblUvTBRjjBarnUTcfI1bS1A0GrWllxDk/LvFP5ar/y9ErNOZqHNuvi58FO6NOa0u9O+9An3hIDvyo6keyArECR15xYVf+/SgJRKKdRZ4UwZef2G5A1NdLQZ4NPs1INOKzMUAWAGa0AsecCIcBEOHU1Uq2dxBABGxCnKkfXqzlVRKxjWspXv8WEyVfBbc0kjlxwxu/4GrgHA5vnyHiy7kWiXhWf7bSwUWktaBm4Qym9UX1oLAsBqc4sOQchzKevLB1WOrz8Idw7qhcFDHsoK+fU8+LVXjrwK3+dhD8NIXMT6Psod6tl0Mfo8nwxlRmDTgDAsNHuzOJXoYUU/I7Eve6j5858Vszt7ZrPrXpp1TVLfJlw7I2Z/UMx+WvtpUV54mwb5WWKJP/XqVymULe36HnvYNcrDUgfgjwBEALsmOBRNgNYOD4xA/bBJ2+YbvrT1PnlCzwMA5vrzebWWg4vXOBLLMIApUAwwLploQa8uPcKg/T2b0HMnUb9Ggm9Zd+ttH3Vz5g5a2Q5X3M4de9yn7PruXZ1wM7Z5llu5TMrxuTZz9NUVupSer7QL3a8mwFbrSrZ8gijPl/BrRSn4K0+TcQZ6DeCEZnuHDIkMMQDe0Gs5BsAbarmNs90wBvZpAN9w9Ile++s+vmeAAWgFUhU09qP4271yhUvLyQqwzMr5mhYwNTCJ4KZegFDGPRhPQnoJg2aMJeeXaBD+BhQSFtwtwMdYTbgvII598n3XqpXab5Pt19SOBSzZhvbks4OufTpaA31GCBDuu1S5wTbWqy050i+0D6u2oH2zX9oFWGNf+QEpLcsJB8A0QckobzgIZwH62ZY20WargKFtq05wPxezfWnu1KY+8duA2pMSa8r6ObG3afWf49IHFuxYEiBsU8h0jwAp/W7IKFVN35NnzfEJNe+VTZqVysbnRYt2MrD85S9dZIJTQ339rkHtYs5DDeGknp8cG7YWQE6oM0z0PXfe4Zpa26I8ZQUJ6nfWM5uvFkjSvKxDjoYebKhzmxBza8Kbai/rsHAeCfnefffdjQleI/A+XQCbUGn6ap4RzS9aNWcM4ebbbru9se1fvPDLJpqV0PmyZTRHz8a5hSZ1L5MCgKP5H+Kz9UWdq6hyA/m+Lrlc50X3KmO2pR8yWSWCq0V/Mi8GAIe0QT/nnMgy8f5PbOyOGeCJnL0psq0Peybsz4dC2wRRf+c1F81miOPnMuVho0sacKyPkXaU2EqF5kqApl4PMLAhD9sh1YZN77GTyw0scwd/4UOua4ZKDUxXGR4hvh49bDPtLW6NBpF65Y+Qk0soYkY5w5aPB3sK2wnQJr9YAM+rAIPCIwCs7y0EOpQZWgcDzOBiC/utWSqgU2JSYRK21s0IMgTMUivYQo1rGWRyaAmp5kaPgJkxxIBgP/BRgImpM+WMmjVRbtJMu0nEUaO6R241di5Fg7WB6Kh8EkrMFsUcLQZiI3hrmFFt5lzQh6RKQ1nESQRi7VkfAWiD5h63+jEAkBu9OIcmJoWpA6NrKNg/tOosRzgCvASz2ADCjvy7V++NwKra0iAgYqBa++vvzyrXMqNwJMKjs+p/znXq3Lf097pvnXySHCQK/l6xxqXk5KDeMUsJETYdmtJYHgTbt/ab4Z7oGvA5l97e3oETtX/Y2Y0/bC4WqJRRMPCLHgEnnoeMBkquAAOYyMWRcqGzjaiG5QtE95wu4HR6CeW13d33nKoyXv9wcySE1dM72z31ZIs78rifW2nwgRXsbYYmlgt0PWoyObBSucJigXXBEk5toVraf1B8NgZYAzvq0/wdFKirAFgCdNZColAmNohuLudqU7Szkmu9gTuf/BzaDWx4tNnkt3+0a3csp+La09WK2OQGmmGdIdA823G665HAvALgAwANYcVeAdmDRMASgNJXQfB6GaEmrwFlbRucyIAx1i9oLtIokGiRV9Gx+K0P5lbbWCpFT7drFdiFVbVUCjHMDRHgJkSYdQCQHJNtg6hWUJcOAJRj8FtoP9sAlBHw42/6FNpvkXQRmA/AMYRW57Vuk9ochLYyDYqSo6qG+huAP2CZF/vlO8A0fxNaDKgN7QVo9itFyZwKPWvwqitTTHMV7R+wT54t7Db9/ulPfy67DGj7nPXBtF3Up6TSmIJyNQw5oc2w8LC1T4jhzURglvb0Cvg2tikqTNv3CGSj0o8uCJ+DU4K/WYZk25T2B5NNu29TvnPLtOm+FJXOZYu+MwFPPbM5D+qUmyZHBGJjtPcXP7/YHAuVc1sb9raB1+pU3GyjhwCP5SgY5hzjOYDmja5nm3yS7y4nExUTkqs1nmrsjiK5/FxRc+gSCX88a4ieqj5f7IkypuNtfItPrP8jVcHHP97INWIA/PRtNiW3MAEkSFueKQwGehn7K0VmQ7yBoiNH1S56mGBCUPXwVUhuQQ/CMuHO0xXqIBnjV37lU65nVpN7UhESq3Xtd8lTpyBFE50YpEQSDz1CefUAtEXh0HUMIEG0gBtRD9t6sYoW/mw3Jrm/lNXRhFjbWpmhqipNZNcRDHCwdq3SXCXEGQQadZi9G0Nsf1RRFWCWEA9ErKjhazexbhzKQdEmiXTx2Xhx7deyCyPASn3ftLZpFIvcou1RfG5A3Rmcr9xmQobDA9+8n+T1cmhrAsf0gNXewbyoJ1MHmdxf8p+1X5j4KuCFDfbb2XMlmq+Yw45TGIFm85byd2C6oi7XXpiVbaN9jJwmhd+5NFCkJmRbEVGaaODt1Z502fQNyXmhOO9ieUCewkE3XT2cp96lV65xX3zDGf6c9/bIEcBDkb77Aa3KAnvN3SA0hHKg/+xbw7nw7N2UvKXiRo1jgYrjzUpZ6QriWjdYaRSt3Qc+0sSXavPujsgJI3AqDkInf7VCE7vcg/85T2HQtyvk7TZN3lbp8l7o+ocWKEJhJ9czMN8de/wndGmlXX65RG9SCtdHHZXoD0342GeJWmPaH2H94bg+9xgRPmI1fDkw7k4fAu292BPNYdq6L5KQfb3hURyTfe9PbAI2+c+u9VeBXhv82vU/QWAx3vHJkwX0BCAYGEJAKiwrv6GPAQvao4iyVqk8m0Bk5FimRGMLInkCXC1aJ4BCACdjL8AYcMZ+YU2bBKyseoXA06BAIGDXfoP91d98zzF5ZzuWLLV/xTKzHb8ZsxutZ3OKCJDbE4yyTqRwMYbDJkcA1So6RF7vAKSthGEEbGFmAaWBJeXYIfIrL7HRwFRzbNYzLRb1jc+1IJhjB3BsjoRo/pTr73GdyjPuUllDjst25FoDrgkv/odq7KYVrZfQ3AvAybEBvLDbDQ3KBabv+ntXsbXU7CUcnFBu+hTAO+/BLgHsQyoA6nEEsC77oe1hu9B/QDm/4ZDomDnLHBHUQB7q79M598B+u+0U9SMGmtzup55cUmHuN8Z1OlWf0xv9+TMuAK4+BxJuUBEAqy1CqlRYoFFUZTeTSlEyB7UvU0gpQ9popZEsXdGntgUHtjnAJw0AM3776IgNXWIAvKGWmwLbhckDF2goN8PFScgzDC+/k9ubg5kVY5vU4AJwKlB8PKXamsrZ7S9KZSYjhrJT8EZKrm6aSht98/Pu4cSAWy4FOHJ9h0w8y+83L6AM6wtgqtPglq+gNZtNVhZLLeYGYq4JqLP1yf2tvsyjZGHZoxkzAsLj2RmWUzvwoNPglQeUEeNar/5z7LLAJuIP/piasCOxTNi3KT5rUNHNT05qUvNopuYN6mNGLxO5ItWVl5Sd08q5SepFWHRtbWM7doQyDQRHoDWPE4B/Zg+eH347hMlsQOUGhoyl/VFfGUcNOOvdvMPezTbMEmZfA8B+32EJvoHafVnTRq5jx1A/JIJleNrs5xlnM6PH2KYEPq0zI+VHiRBpoEwpN3yGwr9K3b3uB+ec6Vy3qLlQq0mhYc0M4GKKy6WcDazUeG1RvUcG87zAP/WmuS7SOCTEfg8IfE/2JHi8Syz+fXQLmKBd0CDQ9YIOgS+0pkGS+1AXcK4sDQCB1LRE0wY1iW2bNkcTXT2LEq2uMSM2ouFhS724576XSfTqTmVfrBLoXSPwK5Yh2+r6y/PE8m6jgINO96Jjv095YfnndN/2N8nZ12oMLxPR/oEuTajFbAiF94oNSapeOerRBbyAlTSL4AYKgC1ERMRneMMsoKeXnqOoyLJUJ8UeNASgsK59T/a9Ty33AFx4njJ5h+lqUPgnS2CgxurDZLd/vAl0Xs5qGEfP9gn8EGYr8MW5AgjB4k1kGe/4NSPTGIeZqPdzdGAfDmYiXAoXTglshzDrAMr4rYDQ5wQWxrINX3Bib/jWbMk9BnBtlUAg53hAwDIlsA2zzEKtdBbmPl43xR/PgLOez1z/67w/wwZjrDSh6Bkdfyz/S8VBH4WXB5YZEoM5UZ4QeDk7cgoh35yX8e6fUPrKz59yqp2teXsUYj+g+zcJa2FLdCGNAMDBeROUwX3ZTB+2n1S+b1vToKIIJDiZmSvns1IOJEJJOHvIAfaiV0odqtFuMbenWGFf/mg4I/x0z0VBImg4R1j6u+QUaWm1+xQnEA6aEJERHE/BURSiMQpWUmTDlxgAb7jtJn3LwMAgeKV0OFvyuiZRe648WMU6NoilJde3R962Eh46gVhd6ZpLalCc2+HyadiQvHvjT7/u7k8NuCcyebeiUYrHUnWm5qtxKtohYjNFPXBhb2EveXqNLEUOC81ifC8PWyFxbhRAc8leXl2ZMGNbJgCAUTH2t75nfcKRfd9BcoLpYqCZpNcFsS3dyHi9jX2tF4ttAlkCwBoQMno1is1S9o+qEwOKqTTqwa8m0innAAAgAElEQVRFWBY0YIhBh+mCHTbvdzR+GEMbAd/A1Np3eYR3fNkkc1Tok4HRyHNbqhkBQ3hzSccJHtSUhXD7ASwA7toLj5757z0ZXj22D7Hm9+BpDttZ+LgBcP3G+TTj+bBlBiTUwP2X3rlASSbEPtpaJFgkxd6i+jRn9jRXkBDIgnK/++wbX6MQAeX0AGpVQqsF77nyyqllXJJ5B/qVr5RSvUOFyVO5lTzjslQpeQgXOH4cglp7Sjebvw0AR3nyktSLALAfLHHsAICHFDmQala13lyfVEc1ePcrRC/dLocdoYr3y7nS4+66+/0CwjfqerjHNTX2K8JE6qt6Xq0eKruVQ0nXm5/u+vPbuWXLm+WrW+ReedJXHYRvOtfhhnp0TZU1udWNOphFtTUhxdk2MRv9bkDOp6Tuf67zwPSOnHCONwHZbE7GpDRUIooWuir3YcTG/eIXvzDGirBHBHuYxKxrmSgAmGi3B/W8AgyywC4CgGHYYKSYfIYIn7GOM9ntH+/65dltwChiFRkL6BNhrpTfyUXijBtqx/GOX93vWEB1YhNYv/+xQTAMJ8JOoWYw4IFrMghdWZWLCSwTA8BhnrZuED9e8+iLD+FWmpaAPufWWGieyZrjhPmDf48sFs0/ErU5VuMdaJTfJzx214ooBjFF6IvQTjU43JecS1LGuIbJC0cUrUGOzs15Ge/+4V5FcA1hN56rARBynnF+FCt1QNcNgINYpU8d1Kxdk8ZU8ikJ0KkCgwiN31+VlQN5V1fUnK2cEHEx6HPnG1LKZ6dEEkDXFsKO9ZsV/2SZGAAeGvQRHNyXjBk45QD79C2kOtBX5sP8hsgdv/Mdue7JBlWmmcASA+AJGG8qbBoG4AA8a8vNWP1fBB0sJEUiC9k+N3POXFP0q5fns36awnIaNJPsTLpjL/qku3NouSts0+m60your/upXfVhe3pUNN3Cgz17CptqIBbPMV9ZSHUEdvURcMhSubEptxSpN5dVsqQs1tWXGQp06XhS9usaoHyukBfB8szvMLVnDW71dRJ2AgBzXGN/vTosOcEejPvwTcTDmvRbmzxbKDwT7gyrXhbjRJ84hAHKqK/G2OrYaHkFxvb/2TsPAMmqMvt/lbo698z0ZNIQREwYWXXdRcyCIErGIYiI6LoY17S67ppdXV3j+kdBQZAw5IyAi6irgjmShcmxezp3V+z/73z33eqansR0A8NoFZY1XfXq1Xv33XfvPd853/lk/hXMrYJsyKNmcoV2kBqY2pALqzEonFcRKbVPwklOrr96pDY0ZE5tl+BRfU/718Mje27xHYBsfG+zPplsXw+CQyQ4RJ8DPBcw1370nnJ5MQjimASGm2QiMoqEjXGuicmnFYdw0rqthxrPMzuQoQ2vtPmYpX3zzH82W0ceUj85SbRpARZuRkc7gcRxWz/UBwjS99gJA16GATcHiy5mvKRzawDgJ8JQssPHEABwWGBpkpSfgENNOlZ1vNld5rPcSKMFosrUEK9QWqu9ab4VBlnI2IjNnSkDm6Ldc+/pbPMzmKnV5IaJzV1n+RlN1o+KYAP331oi1JUcEeryHBY9LOyQRp9x6lVWWkE6em6hjW7EeZ57oROpZH8PBjsYw2h40UQZmZCQGxwWnJG11nE36gDv8GWv+wJXn/FhVGWsYCYUwb/2pps9j9DbPpFCbusXdva93864JHAYgaH+LcmoHHFjruoT+fg3nx03l6N7rijBb79PE/muFp3nnXeenbh4cZh7pviYrglaLYI8pd/fvvRe1/Diiy+2o48+2vujM6ZJcCOotqYLgKfedjHoPKVTT74kkNLS0uwgQnnOcoo+9dSTawEPNyT1R7JGqKWchdSR9DQl8NOD7vHQQkpeqAufvMZGSdK+IiCKMvUrrrjCy2WVIAt25cf27p+LLrrITcEUBKjPiY553hPmj/UAeHKfDIA3sL96JAC4aZUtX/ZZ0haL9owDPmp9/XOo5qIFGQHB9AzP766WBlEJxNJHutqhcosAcFh5xrSmqV2FfFOQ5GuMUgktXVOdm843Bu1Cya7ABstJ/cwzz3QDO1ccNRjgqTX8X9u3oqmVzitIbIMksdmjKxg2IIVq6cTBb6DHMpQ3qsjhmazeN17wdftLfsxWt2PCsKDLlpcHrdrBglIDp6TTzaGuZ6A3EyCpSUMssgZPbFojAI6s7yZRLZhWMccBbAo0A0S9lm8EwDKx2tYw+sgAcJA3647UABrk2c7uCvDy2wLCPgm4k92EKZbAryTPYn7buLE7xAKDScWou8mVXJr98DiHOjlQzblZP8t2XgFJSFhYPIJO9pXVSlzXIwTePGDgiJYb1/OBQIBRur3JXJSMVdrlJsxvMiHUDiX5LT91djBxXKE9HIzHpknymWLfDwA45PVk5IANylegRMDFm00MrSQqubzXPR7uGwBQtGKM0WS9Q4DiVljzHAuroV7bCzOxzv5h++Ip5AZTMonhygHRMHnl40pMb2aHHi0IdZLFpFeVe0xQZHqLoL+2O3nXOZ8JACweGLMWnlGuP04dwQp/pJpHrVQY8LEjn+ughJhY2/U2p2uIfj1ov/7VO2AR77IZswcJ0C0lwMK9icNcOTdmg9xMQ3SbXkDwakQEa8HLzZ17wgQzphT3xJjuQDvzNV+h43dzP3F/9xPF7toNZ1nAVxrvATdRIcCHfGOcXAyB4JiPHLQRDQA83d42rvGCNhYjo8WpGODDKQej/D6NPZPVJ5N/b2cD4BLAMI+ypTZWMrCq9uqpp57qC7PowLu1dtrZx789AKxrEEoRBXl3ND8qkAZ1zY032zHHHj+tLpDMMjuwjwC8Hr0xf9sASOeu67kYoK/5tug5p93eJu7KvFMBcMJd1wO/yUBwO39Hg6yqQAIllQQiVB9Y/TaaayULo7A8iqUda9K1bUvAt3//7sCl38KmMdAf+sOkaymJtIgIzkVPpSbIPVzHpHJLCrRl5JC4Cz+2d/8oGHfkYYe6NFjXul4SrDbROjf0ooRE2QqZIFWfFAECwSlyfD3do2ml3XvPO6yDFLXZHZ/FcXuWpVBpjeCeO17BKZy1b84ZYAAw7s/ifjXTq7JDRSmFPodODwArgKr5Q4A3jrsj/X2WAnzHHHWtQ8WE6/wvv/xye+1rX+tzi0is6Y6/DQZ4V755BKw4fnffjak89EcBtzwyUw0eBTpXUwdF0UcxK6J8URl2F1cnwMiYnXzJOfbr8gbbiIpEZY3WwNoV2zCWgPbM7T6fPAts0bXzhFb22sGSEsv8Sjm0+nV+R/dA2uW2dcyvbktfYQJwAJwVlxoHBjhobRMwNHnQ2yYY3vxiRZOKmPPr4FdAUCBbbtM6fjkce66tAHF41c0jOXITALSNc2lnm1blpirHkKcAsANPuUwnucXR4EpHEQZuQGMwn/U28JsyYX0VWY3SZA8QKLip/QH8ghGG6FxkKHKnTjBxkDBHIB1YZJlM1AcUwrb67TBhaFCIxxMnk8juRtOKLcn04lSjMgiaE6vkaaqOcsyHC9JnGWApn5NfU8BDD9UPRNfcoTxwLuUANV3T48hYAL/7tMKdL19jX33LGe4WObr0Lwyo5FLncPHsp3wWztItrXLmFCASHpYsfDoR9F345v0rOPQogdbESOEOHx28f0olQlhJgLNC3V+NF/k0EzhmAkUcxue1jFk2tdZ+dPvbbFbbgwDkeyiFQVx5NvmkA5S+aCtbQbWmOzK2jjrZVWROf+kdYuzqsKUbhpHVd9tKqjVkKnvbTHuevWvx/wSCo4gsrNBtlV5czfMzkeEDhIkwe1QKpjmoG1QPPbhH6ljdCPBRoTH+Ci7oFE5BADhKhjXefPvb33aZmkx/+pFA5xJ58dZ2Pd0FzBQOue4rBIgBhW7Oo5xCuecCeq/FhEeLLDEM280B3snqle0xSIq/ypG3E/8PnYtYeo3NGtvFLh19zHHJXDKVlpycAPUI9lEP6B7B5tvcJE6829lPYEVPdQmpggADSISzieOzrxOm8Zju/BXm5hgQ2PHXMsC3E4m31y+mYLpKGL32iCPc/EvmXjrPsECI82x4DeUgtSiZXg70dO/fWnDej29yMIM1UBJEK8Pad0oGjJeNwND5559vx514Qi21ZRqXcCd+dfv3jwCfAhpal8lArI11utZ8A4ytedQrWp9tfn23wAAnANgXXgSDg9/BKlux7D0YslKne84XyYfHZA6VX6kM2GyaS5AZBRceHq7u4im6xFObNNMLAGtpPa25k7VlYpqm8ff6G26w17/+9X5+mlOUtqB/ix1W/x7DcPXqG2601zE2t8pUDiVrtrUhgd6JHXjn/nRYwE0CwIqYMaZFAFzJUioELfQ4JUPMn0Q95zTby778SXswPWw9MzD9YIGIZYxLD0blBsicUBZ6c4dVImwu31W0B/MZuTg7y6pncv5+E3BbCAjXNYluzRQoyb/jRlSJk5zX5oxfZqvNLNp3vF1DzTIxoMGky0sZaXkrh1oH4QLBwQwrOEJTtoBzaiUK3MF5tbF9s1hzSO8UrLaMrrQHR611ANjPNEqIdQ4imORurDaoSaQnaveWpReue9RycLQPvpeBug/gOBhUxPzcicioBpnQqn48ySNGZitOOU88PCCQbKZXuXDGI6gHwnE+lCP4uOQxSSRcTHroV0ECrbjBMEYTCoq0kcObpW0y3mZZW7dunbXO6/bcowqDUwf7mkufyfPvrx1zNP0MZm7pw9ZMbkcJp4UKk7UHoDkmL6GlIAD7nt4guuN9pfGNR6cFvD8poCQQCcAMLup6T1AY5Qnucfl2xhMUAenUXBsfrtru7RjxlX5HXxq1n/3oFXSuuyl7MW5r16y0Dsqt5bvoXzPps9miDdCfipkWWz9WsPX0uyHu29VDFVuDWf0QEb98bncb7e2y1uru9vF33EChcn6bLmZj9DvqBefTsAWUWVLpo2odANb45eZzPGR8tz0Q8ei01l/nXgSAo2Ot5o8rr7zSXvHyl3sZGkXwFdnf1mO6C+jptqqOP9Z71b40fkoa/La3vc1ldtt77Ozj97FzGy6s7sOQsMDR+ddzggFHSy5DRvoG/Bum8XjE985jFejcDgiO1/P000/3azuqusIAqVhKqFyTCE+tER4dADy13/bxK8nhlSlUGy7ZZ3/zG3bGGWfUyknFdcRmzG+yUvOKINvoP/XrkC0d5bT7f1JGcVMlw8SaSSZdku86ICJwoTWIjuncc8+1U057U6jmsbkMYuoN+jh/c3v3j4JUx5GOoeCcxinlQev8xf7q2suk1B9+f8Vn/Dt8pPbz4IIqM/j1liIEo1ck0A898M+QPCU78Cln21h5rg2SdlSusEjLzfW5VERIBMHBa0fgN1bv2JScmUrTicDWfanzOeecc7zvDnGdVQM7qhiKKk3COS+grNc3vvENO+aYY2ru6OLfpvNoMMDTab0nwHc1AGsA8C7uKgihKbHAIbrUjPnQYJmJfCGRklk5O+xLH7G1s9K2HOZuuJ1MPMlR2UbGRir5o/y8+Qt2s/5Bcn/FLMssyt2b1VNxSuYGcDCsHwM0leoDqA6AJ0JCvolMaBjk3CzHF8vcuHJGSgDw5jbq2w4p1YMlP++4uQPfIH/WzS2gG45GPC9PJJEBFEcALMaXyqLK/VV+KzvLKp8f068MeSVpgLO2DiysU9mhfV2+HEyq9EYKuYjyo33h70x4ePXxhm3LsSxUvD46piT/VgxwdYyW0X6S39BrDXzynQq/pXrEPpBFLJ70O78+qoOasLX+XbWB/ieCPSHa6yHyhNFVIOILkhmptAN/5LguxEv8oVMo63P+zqMQkAVCEbdn1QVuhlVrbyP/YpjoYBGxs+TfGYGMMSTdLDDY52zKZs0cLdqXznir2cNLiUi3Y3yF8RoDdsdMSl6UcI5VH6UtJNVvPHa9FphYeAQQ6QBY+b8JwKzIPr3MZNY1hwBJJ/n17ZYeQYliv7Vf/PIoxqgf8F6/taIQSOWIPvNfqnPIigwZ+GRZCen9ENHoteSgjzVn7eG+UetjDBrJtFpPMW09GwdZGFBKY2PO8qW9Ld2/h33u/degmUbSuqEZZ8t5Vh0VAA6TvjPSKjvmOUwhd5ks9AYAnk7X4+YXAB7GkEQTzw233Or5lrEW6nZNpOoXbdM5jil9t4rpWt76MJnJcA5eN5YFpvILJa+MNWC3tetorjaln5/2l7ahXkhATWR/dV6qv9oMazTGv1U79oILvpdIoKeqwqkLHj1igLvpb8U64lNvim3PHQINAhGvhxVtwSNAj1iDV//OMcbs3MdU2z7M0gIHGRjRFvqxrrHY7je96U0YBCEXVg3fScxvjaKo5domi5UpN8J0jl8jRh1o0xyyyXEg3ycFS48M1So0lmh9pRJa1153jZ2w+CSrQFQEN+Jd8bH94Ksk0CeffLL1M75GVl+qGgUXxQILKIZHHcPv19yj0/7JlgCw1orNTStsxUPv44Yo2957/TdrScpTlVFsUS4rnZvDWg6PFwiarKqjjAtoK51OsympcUqTcwa4/vrt6DUICgT14RkoVL71rW/ZCSec4IxvdL3Ocs2jSZbu5W9+85t2Moy42sBTbKar4Mi27jMtEjuccpRu7GgD7Mj2W+vku+7iORiyhDYQexoZXZcR6jN1YYGuulEh5tvGlpuQkExsqxzOsI8EkVHGxsjzPfQbn7aHZpRsdQes8Cyc3sgLFmB0LSsRxKY2ubPyPVjLPBMD9wUdXZ09uD87i0qHFyCLpYXLLF7rmeDJADWNo1yovZtIpgHBkwGwjnPTgW/rXXIzACwWUeBR5XUSdtdlw2KrBTYjGwwAFnCXjLuJBXAT27ZxrnM4Mqqx+DkL2Oo6CDLrPP0ca3lsof+54ZVcjFW+h+gx2QkOYB346pnkAGsbyZydkY1gX9Jn9l3xV+0c0C2ptddJFtgOVzUMWFt/1AOPHHWea2R60l/i/agFvwcFwtDlr5HpTfC2S+KV+5sD7QoAR1N9AV4BYM0tOiX/NiAil6c/VApI6smlaumy3BB9go3H9Fk7bS7QU0ByB7PSQqmkhUhYv/RWyiWt7TH8sJDVY17Q1mQjg0RzYYjHcGGdGKpDAMGNiWJzqmn8tzdd7NX3+202VuPDx7QFwgI2DF5hbAqu3g4yZZ+Ow3yOIFipN4VsPmfdSCxa7C92+w9fiI3Gz1AShGyKQgkQO6sD9Qmy2RnsEdOsKpPcWKrZNnKfLRvosyHchu9fX7R17LaUb7eNY8MEZWAH5AA90G4t5X0Y5g6wr/3TEjokURsKmDeX27k/Eyd1fksu+ZrEg3xbvEgSHkoCieFc1NfCnLYpwzPBlkyb+XhMr8p0dx7n88mvm+9Xefy5phB01AL1O98518Gj/g7pKdumZ8KotLW5fVtzvj6b7twfJHhaWHnQlAE4Oj/HUiMxJWRrLbpzAbDut620QQKAxaJIXqiau7oeMpZpAwQPDwcp6fSOPxmTYw7rI+p2jy8ALqNAaObcdT1jSlDIH1SFCJXUmW4fekQnvY2NpgfemghGB1OvkjNmCuIMkSvbilRWgDgwxPX32MTvheB+jNhv+RC3lwO89Xv3kbXLRBWMcD9PHi2aSL3yGssE+nUucT2mcorDGHFmm+TgPr02fGRH+lhsVXf/bGP3CthIXRPNonTdvMZ10q83Pf+kLeoCUjUA7KtAsTySQI+TkbbGlt73Tmsh33bWzM+x/p9v/RVqRGdlfsX8ia9GSBQUSaFynjxYvyurUHP7owGAVYZMZTKHAPOtpGaoL2shHFQ58sgBi+D0PSQ5NOPVdddf7/OL1Dmh/vf0rsujwAAni4KtRgAnd85N/958AN+xybC2AJteO0xjgJr6FfBavcnpQqARbQm5pxEAq+6uylhWyKGLUS4BJoFUuQlL/goB6czG+BgDPStBTehN5FkOjWCdKn+A3WayYZ8dteQbdrf1AX7JJejMeY4dCJgf0+IwMbQCDGfo4J4f4gcW5A5etsgBpjplOOhavmlEKw5EdYNoPHKdqzPEDq516zhKiwtKp6pDm8usSl9yAClDrMCyBrZz88XT5PWUL6BUKki5tMnxO8uc5Bt7neKEGdY+m7l75fQ8m0R+r/SIzENNEdYLOo468OmOznzuLtJJRIL296ijs5cs+mQeJYdoxhWVL3JQnDSFl4NJtovO0FGy48pqtQHH49vXBUP8SBIQnFIZiwRguMSbSKjaNeQRI99rUjtOuEYHIyzl70oGroEkUQhsYaGkQInn/nLywQ2XRYFfh/AdPSbAdejnQVDNb+swVBKKc3dna0B8CNokS1p+L6/8DpQET8Eg59MveWkwTlMei2pKAZLVzSqYYBW0M0n1kLp2tXZQpxqXYI5B90cBSlr3gfYcwHE4jrJk/Yp7SOK+7XhBOJHG4zFogXDjSIEQzRgFgNNVam+72zrXC3BULGzEMZzXjctsAbfqLZe+g3LjN+MI/QB91SNOXH8UGqxlqi1MrBAXacywqi1I6/NZ2N6CrWJiXA0ZsIYBbz0dY91YmjrBBe45eiNBuEJTq/USvO5uO8DyvXPswjNugirAJRpny8wIOwRu421OHnraRinLle1gUYw6g1AYO5CxB5O++jwO6HoiLgv3g59LMrAho9ZnoZ/LyyCUetq5jwS4sdBXvl+49xPzr+TAovOvDJ+65sz13CrVSNaY1IIjuy8uuE5aQEsaKtmszOm06FSZVJmnKFTgYEKl0JDP5jDDcwuUxCMhGKxUcFBeYsefcKx/LyhSYuCTFuX7vmhhvyUW5y2qMV/CnBE2I5Y4KWoBxG/JVGsA070s2+sRa7gWZfbD/FYo4G3B4r+CwaPGTi2SO2D4BsgL00MMp85TIM/3yUaRjdZxCRC5iQyXT+2g49I+tNiMkuggOSx4PrPnCeu3E6a4z2sFM1ZNU0K7c/pODGzsnF9v/GqjBTZvgR0LaMU1cqMlA/EVHxNrobC+1nrT164+T2myDAA4zaKtuWmtrXzw7T5f7Lboq6S6odRScJiAcabSwloL9afYjaTUkZNCHkzW2kzz/vT8M3Tcbt5bY0ACASU1mV5DUF3HrjVwII2UtnHsCccH4Mv7taoqU+wI0wTAyeRfvwjYDAjvKACOZ7IlILz5e39tAFjlZuJQIHCrfNzQSUIdWYFkL8vjMlokMHTODAC5mQVkmYWiFidamzUvWkjeJivA1oqduOQcu2tgmQ3PznmJo1E6tRY8kj07CnGwGl8Dexoiw8niJWGJQ35pYoYUgU7yWnNIdjlKsj8HnwmnKNmz9+nk+xFk+c2ZXHNWTfGfWwM19Td7Dfc4AGah6sw04NcBMBIJzqnKQk7tJ+Y3z2+2s4MuCiXP5NTx2vEyR1oXO+5L2jSAyHAkugEDuBXy1Q2ZgHgHjAH0OrB3UyvtK7gcazWtlqgQwfJH4vqsk40mVtqiHm/rJ2vnx869byv4oWNLqFFnVhLZeZVtMmLgEwWGgKwfc3L8cXHuA1VdMEG3aJCqsmdA6ZYH0OSaJKZd8a7cNCRBL2Gk0vmKxU57REdy9xBHyLAgbpZJzmC/HTi72z728pepNg0gmPptBGg6VCaF/jFK22YpmaSi9pWRgrWyOB8bGbYuFAnDsM0RAOsYBIBd+h3jJ8l1mOL41/jatFsgTIQVRUJ055M/lBrnXqTOrwIpyoAojq0HN66x3aB79yKwfO5/vYxc4Pup37uCMkl8SSoEgG4VADye5+LiLs6NCgBGbcDfvcjp1zBWrQDHrOJ+XVNM2dpC2oaQQZdLKStwb2wA3or12AhDvKj9AJu1YYF98y3Xe17w/Na9rTiYs94+goKMTy3dMM0oGFxaJbxFMCwAYAX7AgA25PwhsIObtPp2uLnprxEAPzHqV4thjeWGCoXRIOMdGrBWwJnYPg3rAnjNlIbyHEgAYgemOYODw76t6jCqVFRgPBkT2NYZF+5FyYLjeCIGQrI0zReK0gtAlwmg5mALJhxGy3bZ5Zfa8ccDgH0hE2qMe+CUOUX7zRJwC2B53ObO7bZXHfpKKqMBqNlPYKsUbEzb+nU99qMf/YhzIK2CnQms7rffPvbsZz/b7n/gXrvn7vsAuNQ75RrOnNVlBx10kC1cuNB/Q0+djwDw3XffbcuWLXNQ+9znPtf23HPPmqusH4/mOo5FwPfPf/6zLV++3BYtWuTb/+pXv3IGO+aiqb323ntvmzNnjv30pz+1McqHqJ78dkjuad9hjR00WqDRAo0W2FIL1JRIce1XIzoiAA6msDWnVi146wDwqgf/ySHA/L3/x4ZL88T1slYlLFwGADNql9IyjyQQyhyb1ppWk7SmTD1duTn1AHANACf7cAVsQnJEEinOP8IXAsFLLr/Mjjv+eOTaWtMm6ZjTIEB2OgBOUMMWru0jA8CPhgwq/PiWfm9b78dDnnoH8I6UIIoobVbFGD3ERohVKSX0YGR9tRhz7yUnDzWBM9nLaIQJvxkb/Gai6n1FqBBqd9n+c+1Zn3mfFXbrtPs3rrK2uZ0sjoZxXO20IXIw00gfxgCdwdRqKwDY3Zv1FMO6LQAcoZH2JeCbsMqPFAAnN25y227C6tUbMcT2CqRM/B2VOUryk4lQSQo9nuT8pllY6ZFj2zbe72RR3sZavZmFb5Z1rhS7Hk3U7gSAeXXmIgSefNwoAWLLuB+nuCBZ9qHlnKcAwwS7RI59e4xCLKgYX5Uqcnfo8BouaOwvdf2MH5EEyHN1E8Rfe01YT7ExPoAFija5BvxeEpsocYDO4CoXgm3CYBd+S7EGnY8D3VjuQRjVAXDYJjGR3iqLOtkksv4u8X6o39evyNBLbKwCOImDtmpNt1P+aJgcu9byqO0DyP3SYUfQVzFdI7enuHodclgAkiKMcottabImyWHYPt/Sxr7YM8CnPiWgVsYmOUflDzcY4Ni3Hv9Xn4B1k1AmAV4tKAgAv9XxDu975WIvXmjN1lFA2gz7f+OFR+MCvcLKow+Qo1R6SE4AACAASURBVDtMAAcQoUEPt3AwqFE9yaoibNu4t3gtA4L76azr6QtLR6u2jNTx1aoNDAjuJ0I4Sp5SFRazZ4Ta5gS72prarGd5vz1r4XNt9KGUXfIfd4GadXO2W3tuDyuMAHbGkAsC2Muwj8oBlFw7OFcnvVsKBdhemWcpABYmZu4vKTpqQSpFxvXY2rzx+FwLj8o740uwCYm4104E0Eoi19nV4cBOYFCMawfmP5K+VgGwM+fOtY0ysaO8huf2M4e0qP4ipmFdXZ3O1tZcc3uIIhBglZImw3iucVLtVvNBULDOQe2WAbBAZIYyaUF6qhhhcI7eZ5+97KP//hG79dbv+/jlIJz9C3CuWrXabr/9dj/eKH08+eTFdvDBB9tvfvNrzLaushUrlrsfgYCv8uQki+vp6fGGF6s8f/58e+CBB+wnP/kJ+1vlIHmfffZxdvlJT3qSSwofuP+hmprpD3/4g61evdpe9apX0QZdbrSjbTSmqn0FfF/0ohfZk5/8ZK9H2dsfyns1APDj09cbv9JogUYLbNoCuzIADpJ3SmHGU/KBNPxVv6YLNYxDHePLLlOAFQbYmWzN2ZGsm1rPmCYA1o8GGVztsUMMcIiqT+8x3QVI/P3HHwDrIvuCkUd9PWf1gzipKuohsCIAF/KEgzR0zAERb7B46cAIZoTFQ6WZD1RvNTVkp1z+Hbu/adg2zMvbg0PrLNtGhJ2P8oC2imReMMBDAs4sHkN+Lws9RewF7yR5juwvQDIgpiSnq54BdlwVTqCWy+FgOQBTZzi99JBQV2RUHSqG93h4TqrnEIVeH4GZ71byyjqKtD7vLuyO/xPFJH6XBWpW7tJJuaMaAAYYy+BKNX7JBqTOL8BXIE31i5FA5qrKaw67qt2HyW/K6EsLH8maBX7V9sqIUJdV/d4yQC4jqbEAtJ5iS70sFAs9Z05pUWfE9Z0YpproZx4BcwlpArZ1DRIQG3NzMnJLTnC+yhSFB/uXnBg2RWx+lTZUPbg0DI4WmLG546v6lvep5DLUfi85pC0ByHgdannJOsZJkTbtBz4sXFoHwCGg4MGaRKmAAtGx9/gYub/k+86V4QKM24dedQR5xxVr0wITGq55RoetXgtSaeW8MPQwpIcZLO7TI7BMfovKeRAZpRucJSVsdAskzNz0xpDGt6fWAmLzFIlhEksNO2AMEnpKKWB4pX6Rpa4YwlRr7e+xW779Husm77eJHOBxGNZOZNHVcq/EG4xbbNwKwCRRfBzwKwa4gr/HeHuTDVGnYa0A8EjJHiaut7KQsjWjKdvAPdiPFGCA/P32Nn4FhnceIGW4F9dpwPHCjkWWHZhlXaU97etvu5AuRHLxIIGVUcZCgl8y/fPSX7oHddie3iHZV3KPufQrupRrHEvk0vpcLLEm8M3mu6m15FS/1QKzO9i/0fPBxmBS99xrL3vrW99iCxYs8LHzzjvv9NqJ+rcYXMl4jz/+RHvhC1/ouVc3XX+D/erXv7QN63usSECgxHh35JFH2nOe8xybhTHJz372M2c7ly1bHsYYAoACxwKskhRL4bItBlgSaOVZhjrsIdBXLJEHDkB98pP3sw9/5EP2rne9w5leAW5Jp0Pdz5z1Yfwi8Bnr137yk59wgN/SmnfDlIceeshZ6N1xB33Xu95l//u//+usrc5TAPupT32qA+Zbb73Vz0FSZu1LbXPYYYcBljfaVVde7WO8jmcQcx39tky8ZiCh/trXvlbLZdY5z5jZZQf/44vtwGc+w/7zs5+zkcJYEkCZ7hpkqle/8b1GCzRa4G+5BXZlAKy1W85TBMP6TuuFGISuDyr6WljpkayhlWJzgiuMtIjPQMA8EQDwNnvg9iaHBIBONZfKFyDb+41tHeDWAPgjBcRTB/BaLAos6OG1fPlJV5FqgeWLewGKaFMREFroJHo61WJtRPsHx4hEM+GPt/NhR8pOuOxs++nQSuvtRCbIQrN1wWwbIToup8AxGQewg3ac3mQiUCXBXCZXgeWV6CFQixEApzCxigDYf98ZHyGagIa2BoBTkiVzsFsGwL4UCufj/0zQZw0ACxCH84uP0CYJaPYFaATaMIcsyrJIL3NOefLkt5WzrNcsjSrwO4tIERVZ5MnjzKJLKLihssg9VLPXiVO1rZtYhZwyB7NudCXbL5Vu0ncd3wZZtICeSwyTJ/t1+bO74QowBkfn2D8nlxRwCYkkzom82Rl2AWAWmkEOrRJFArfqCNpNAJv6zPP6MAoaVcmqQNDX4goBWIe+QvdJ/h1yKCrsI7pZO0O3FReBOCjVpOBqozoALJmiaj83cXzRuEoAOKc+neSp62oV1CZ8sYI8s4UF7lOQqRYfXmMLYPD+EzODFDLF8Z71NGARVmqObSwgU0UO63knQyMEGJrdiVCS7QCAJTkkEOFSW7VPcsFqPaXxj8erBcScKgKLEJn/J4+UmoHRBKsAG6vuUkHKPjfTb4tgFq/62utsRgVGdnwVY9J8GDuM0Ch3lFJtcgXvVJ+8lWsKAIZAtopygWdQ/oI88LXciw+NVmzZWAoZdMZWUFJpFQ7qPerf3EOlkZCvK/M+3ZAq/ytADPdM0Gu+zcs+xb73bhyiC7jhL6MERG43UiLIPy+P0YeQ9qbJJ9YQAwVNrw7jiJhgSsX5Te8MMNGcaktNKv1EKKFUpn1bAP8CowsXzrcPfvCD9sMfBiA4b/5cd9UUUPz0pz/tYPLllCg69NWH2W233eZS5tccdqjdeOP1dtcvf+VM8POe9zx76Utfan/5y19cOvzyl7/SfvO73wEgf2b9yKcV1CsVdc8F5jkM31tngAVki1LPqJ+wvb4yVoClBojuv/++9tGP/Ct1Lk/w/UlmLRZYx6UgrMCoQLFe999/f3vnO8/C5fYir9F7PWYoAveScgvQvuc977ElS5bYr3/96+Ahwbnut99+duKJJ9odd9zhQF77lgPyPJhhvb9q1Rq78YabHKBHB/05GPO94hWvcAAtkO1BWRlBqvQb6qqXvORl9qxnHWifBQCP8xtl+UFMa/3xeN2tjd9ptECjBf7aWmBXBsBSDGZVbUVEU7JeDQqrZI2aBKYdYyi1kHH9yksvcwDsa3PWnm7Qm8CHqVzbR4cB3uYvbw+c1gFIZwIFsLYFKutpKLXWrg+A/fpyKpI1e1mhBAALUDTBcgigCRw7QBYAYhPlCiPmAxBgGiP2pI3F2ey8Hfql/7B1c3K2HIvjvjwMW3enbUQqRpKV53RpQdreOYPyIDgHCggig3ajq4Q6DOyv2jQA4TS5XkHmFQFrcj2Tv2OVWWeA/T3VbeMk3DiqTla4CQPsyybvNUnwJ+lBwehIcjp1eJmq+P5ceq3dKx82APAaSw2QV9Kzl/ARS6taw0KMLLwyvLYgie7gs1l81iJgBnGjfN7AvKpRgfou7w6y4CBtpl0855dkfH3mZlX8DNdCLK+znWobvqO1oGNImcUoSqW8Ry2aOD8dr2TSkx86F30+zgJbObzjoksd1QYmV2ttN4ZWOobMBrx6VMj91ftJqpxSNWyYg5ZRWpRvqzC6TLPKGkSUN8H24Z0gmZeiwNlgmWip/d0Rd+JRG0vqmC3PKU42SQo++V86rLzagh2Ie88kDHmGA3cn7eRLEDbuLq0ay6W1vQCivLXB5nWwoD7n9a/16zWTfraRBbd1KuBC527nFYbFYPcCAFZPU38SQxcAsF8vz8mcehBqKoNm4zuhBeoBcL5KYE35RXRWBWRkspfmxpiTb7LOkeV21WdPsAXj91i+8AfAD/fJzE7rHxokz5sOqoiJlCstXFBp4iXTEACWRXRX1gboPOu47xwAk/e7iuDJ8iGcoUeqto6vNHXlrWctcmYSijOAVIGcLFKEhfMJ/KEwyJDPVOppsdmlfez7n/gRLDC1gzHHGlmnnFl+UDWC02irJed3DTYgWEBY/QoAXAUcB5WKbkDR0hobdQ8HCVd9oO7x7hs57gVJn8V6HnXU67yExHcvOD8xtBpzye6b3/xmO+usd7oE+UMf+hAS4t/YLd+/lUyEkh1z1OtdMn0zf69bt8ZOOukkB3xXX32t7/NlL3uFS3//94d32IMPPkiKB2obgm+SQIsVjaZ7W5NAZwhCllDaiAHWtsoBFgMswL7ffnvbx//jo9R+PJ183aGQe8wxBiAcQGnMGxZg3Xffve1b55ztcmfl96pESL9Y/3kLYL3faldddZUDYH1P+bqSOb/sZS9zsP/HP/4xMNb8hthdyejWrFlnV1x+JeeDZDyprzmfoIGCBJJAX7rkkqQWcBhfJJ1+8YtfzHHsa//1X/9FbJQxz1NstrfGebx7ReP3Gi3QaIG/hRbYlQFwivk0V0HhqNRBGbLKS8TX5axRwTWbeNokvjqXL7nM3nDcib42FzkUFZRTvdY7HQDXU91hIaHJZEsL2i0vcqdXh0rNJlqvbt9blbQ9+pNclEBHuam73mptJbCnhZ3WhQA2tdEoLAmVQkLz8H4nuWxVOs2QFm4HLOALw3b4N/7TViEdfLC00cZntdsY2tHiGHbp3TN8UTOCpKxNeWBIvbSIqZALh2X0FsBvZC0DAA432VYAcIKe3MDeadSQs5qSBJp/a5HgB10DwJt31QmDJi0yg5uocmkD6kyYXgFql7/yt1hRl2vTILmwIBXoEgALwJMFGrlkTbw3k9yzFk6zgzVss1QTDqyRL3t0KTg4C1zFch0OcHVz+bpW7Caf6d+SNAOAvf4x5+KtwaYQA74/MZTKUdAROGuQAMAKzFdYLYf2C3V6ExjJhc8CejkoTjMBvlpjc1qUP/WAh1SXCoqoNrneFwB2Jpdnmf9GlQMugEt7uck9x6BXgV+XdrL7+Bo4daemwzHphcXftnJoY7vUM8H6qv5WgEY5uh58cMF7rEMccsW9H9CWzbThbKT21aGSzaFU0mg/0nP632zo9t0xI/rKy15p1g94GuYikaOew9m6pBI6aheXvwTjMZkweJEqghpZN1VjwIQBbgDgze+px+Md9fKKO6+DW1U/Wz1SMSXl12aQro9T328UgEIfuPV/Drbq2p/YPNUjpxYwXQFHYcosiMGXxl1xj+YEAFMDOMWzwqbVzpSNtTbZWvrBQ6MlnuOBAQb8LmcMXEs3WUecJA9YLsEAj8EML5i9wIqU4CrjNN6CrHot4HjfRQtsbE3W5gwusts+/2OzB7IEx+bjPK4wjsqFYRiouSAC4Gq7B1rG06P+rCp64/eMGGYk1DL50n1AENIZ4p31kFkV95LGoPPP/459+ctftrt+caczrHJJjq7O7mYPk/rhD3/YrrnmGgyf7rGNGzfaC57/XDviiNfYt799ngPgf/u3f7Nf/OIXbHOdg8WnP+OZSIKPtZtv+r6DS91/er+JwKPkyCFFY+sMsFqoPgdYRlvlStGPb999F9knPvbvXjopT7HxyLQKqP4O1lmAW+Pa3LmzXeL8u9//xr7//e8ja/5He/7zn28XX3yx/foXv8GYaj9797vfbUuXLnUTK7WFwKqAai/lNW644Qa79957HQCrrQSAjzrqKEzR+pFAX8uUhQkYx6Tfn4nM+TWveY0985kHOnDWcVYwYdNDx/60pz3Nx7UvfOEL7hBdTVxRd9blb/xuowUaLfC32wK7MgAOqirNo4Hxk9mWUouqMt6qU/Y58RUWsnbZkivt+OMWOzQIxIxwwtQJkCcOAN4i87stQBw6fZRqTu0WmAR+fYGzNaD72ABgh5YRj4hRFJunyZb/k+OzmF4BpuEmWL2kYpEufjvrsQIgoaS6Ip0Ve8U3PmcP26CNzMhbbv4MW752teU7kesRcR9DfiqJNJRvaCbpdvl3U3uXFWFVNnF7rkl2A7OeTgrFx1zQiRsuAXRbBMCBBZ4AwGrXsP2WwFY0fgo1KULNt5qu2OXZAtZidsWShkaQBHc8hQNpppXXwC64E7HajUVaXnV+iSh0A+CbtEAeAy7DxpJO6I9oqy5GQzdWKFOkD0JeX6wDXKbOaEoyN+W0Sgit7/NvAd8y9K+AuB9eHY3qYmNP2of5cNDOhwK9OhfJm4WBE1zv8mcutsA9wTCuF88E9Ar4ap1dAAgW2a7EduJwi+y3QN5siUWbTLLi7wn0OrMbMLoPDIHxDQNELdjkWu6Q07y5fiQGoEJ/j7LtCQCs9yUxnPg81E5W60i+DUOryJw3FNdDwQfytFMgni6CLWODozjUtpvMd1vpg3MBQ8/p6LIvPOdgTpT99OFOy8JyrDRkuVbAMhZZYXwMQRTVdNV1lnzGr2Nixx+uauPxeLZAlNpLxtRcBFzQlUtILEqZAjGpAvdfny0kR/PqL59o7YM/sHlN6+R4FqqSNQvxKhhDB5FuXsNTYoCVpj5ZhnRdMcDjXbg8owroZRx7kHzwB0bK5ADDAmOItZL+IgC8muFto5QYITYGE91kHdQwbCVPPkUHLMFMKzDUQSJE28Bsa9/Qbbd/5v9ggrnBBjshoBlH6HzqUSr/4DJnajFprHOFgUBwBibYUzQ0XggEt4T7xx2jdx4Aln2XZMK7777QvvKVr9hn//MzmDi9wnbbbTcA7TrA7J1uJqUcW5lFfexjH7OvfvWrgNnfeg7wbsimlYP79a9/3Q2k3ve+99kVV1wBY/pnlyLPm7/Q3v72t8OUXu3McRP3sIyh8k2kzmgQ9HSNrQNg1UJXvrBMsHx7xiSN72JoxQB/7N//jdzd2/i71YG1QLXkx5Is33PPPbDQI3bggQfaP5/1T2489bvf/dYWLVpkp59+mt188y32izt/ZTNndNupp55ac36OOcAywVqzZo3dcsstLgOPZZjEaL/uda+zvoFBu/SyKxGaILNGiSOwqzH6Na851GXQd911p4Nm+TLotUSOtPKNN2DS9z//8zUAMJJ/5qAGA/x4jjqN32q0QKMFYgvsygDY51eZWCVrVVdTealBvWquEDYJQNcJNtYZl1x2FRJoUmZ8SUvwPeFIptojHgUAvO2fljxLhblzbcGAQpPnOBNhC4YUnhsUTZW2AYCV8KzvBvONmI+jmn8b/W9NmGOwmu2wm9omTnRx8a7JSxInbReL3XsNQDWskqm1vmYxpvc0eUpG5tFtFUrnGDuJGOtvba99xX/r85CgOfXHZECYrOsDKSjcRFu1UntxAyUfUu0suvLIQMnnlbtxdS7s58Jxe95n32fF7jZbV8L8pbPVBsojfg4DI0OWwllXZUIEShJoHQ42YWtDsWDRivo8MLjx6fnA/j0hqgTwJAAynrFLed09Wd8VmwlAAd3FzOVQNkngJSDEyXWfw+4mAGMoqqtenfyCRwNUlxK3Vsmzo9QahjedgVVUVCDDolW1K5Mbohk4NgNQPJN35PaM0axlBGSTEkWe85uYUqXZp9ZlWnypDXQ93PxKUmlntQS4EoDrMmcnqek30t8GRjiyvVHymwSr/Lz0X8jhldSZLWPzyrSZJ4dFIIxtVM9XanNAsIIgrPFtDKCKNQyqgDK4IZS8KkvG7ABXQwKtTN5erI0bQLcaLLS1M9MC4DXzrHjVEkDszLWuTX1wJ/aTcAHcpGyTRwDILm/nI8n29XADMk985n0HwHqXAYq2auIaNfOG/pNJmfLCS0jyESRaN4vhtp5+ezLSh4tPOA3HXgyTkDV20AdGhnqthClWukNsEwydynZxzcU4i+3XY7oSmEkn1/hzB1rAyx9VC6Rst1JTu9t6B3swLgPskGhf4Nrt2dpvl39msS2o3E3u7/0oWvolpPD5rUmRHg8IFV3K74FgbuNxhrQUwDcDAzwOCB7v4v6c2Wz9+Zw9gGfBA8MlW879vBomeDVy6GV0C2y0bB3j+JAHC9k3/bJT+cDsOKe8U4DwcHHEZrZ1W7UnZbPLGGP1d9hNn/+5mUyDR6iVPlC27tm7W986aseSOZzLNnt6gHLkxwHBlYyYYNUG1k2hMk86WMYjRXimEYHegebe4qYpgkgCoHthfiXTprvv+bPn9IrdXbRoT3vlK1/pTObVV1/tObHvfvd7HQDfc899ftxPorTQKaecZBdddJEDSMmLxbLeddcvHQAv3G0PwObp9oPbfmh/+tOfkB7jGyHjEo2MzJcKLGg/CuiVCcpduuTiEOCQMkBjNB8oT/f0N53pxz9CCbQ885h+66lPfbL9x0c/4vm7AvFycZb8WXOsmNtYk3fx4hPt+S84yH75S8y6Nqx3Bvegg54L27vSzj3nPOTKM/24VTZJx6j9aBsBZZ3/D37wA2e1NbdrHSEzrGOOOYZ99dplV1ztx1ngM43NAs0KIMzFJfu8874TJNiAY71qTv37v3+BPeMZz7BPfOITLtOuzZ/TvZCN7zdaoNECjRbYwRbYpQGw1g9CsL6UY9KmpruIuTyqIv378iuW4FMUcNsYJV5zLQSlCYQfh0mhUhxdvFtSmUKRYlN7POYAWAAz5t6UmVBVnzAWoVdUWvUE/bGV3F8Hckh3c0xcMSeoonqETL6tbS320X/7MLKv/2bC7GOSKiXlFIpMZAuZ5I5CBvUkXzwvXbrcrr32aow8Bt3sQ62uyUw5QgKyim7LRVIA3YEvE7RkVi960T96tFrSKi0MVvCa52997qAckDSdhys8a4xdAFr1oLhC1LnKb3UJ3NM5Ris6d/63x3zKeKyzF373M1ZaNNOWblhlFcyDMrBmvZQbacOwQ/mk+o7LEtXETj0K0CT0o7/SkRwEqQ8mYDVxXQrldxKE80gAsPYnsOq1EQOwchMsv76bA2C3N1cyewKAPeITTZlquIt/IFFztBgdpR2YN/EnfUdsDOdQpT8IgOfl9Iy0ohsk2aUgAgpxuT6L2dUxuExXpKu7OgvDKs9MoFYgPHwmZCcSuiZ5jkKBsAu/8YLsOYBhx30KpgiUepsRcJC5FT+QyvK+u515ACswJiKzE08dlzfrqfPlVYCymABfipNw7WD5kYNQzAQmS+DXEbo3aUplsJSH585dOqZgKe8mMN7cARBHif1ETabQx7zf1fLXJgPdpFdzvLX7M3krssGS7JcSSbcflgIL3g667iFw4nJlD0wkRmIqT8XJl2WipTxlctJ3Q065ACXCPsMVu/AQyiQhb7U1q21+vs1GkJ4OjPR5mRz0rG65lCJqUNSCld/OxPFjOjdh47tTagEB4AzBmyKgqCM735pwJB4oyyhp0GYhu2gb7LVbvvpim1u9l/TeXvpckbJr4X5sLmrSoo8gf1YN4fE8fYYc4FSrXKC5hQC/kkGnZ8G8oWoZaMmQ/1u0v6C6WFGQ/Jm6wNzbS4fztgEguoEc5AHdz+xVXVKlznIkI6e5sdopqaWarZ1tM6yCEkFs9aLOhTZ0b8Hu+OQf2Z5+VZhjhZUjbEveMICtlbI/DsCaCLLRTyvyWpAs312hJccnAJmk62yaxjOlppzylwSA8wQHnvKUp5Dne5bn//7yl3e5q3Fv7wZ3O1YesEywuqn/+/73f9DB23pcnzVfPv1pT/Ec3G9842zeW+sMsHJpf/Wr3/i9vPsee9lpp51u1yKJvuuuu2grFDUsSMSaap7MkuM91NdjrZRcqiIVVo7uO97xzw56K1LOcM1mL4A1peQZluAAU0rwDQ94YO7pT3+KffD974e9PdnBtoCpgGaoMxwC1Mo1/hgy6c7Odnvo4Qcd3CrVRAx3G0H1c88538H+299+FozwjZh1/ZzvY7jHNZcpmI5dpmB33PFj5PGDlsdZvrt7JiZYix1kL7n8KuKtKQ+a6zdVU/iQQw7BAXsGkvLz/VjSSRCwlWoLygE+8MCn26c+9Rn/ns9BjRzgKfffxhcbLdBogam3wK4NgJlPiSNXMEXUGNre1mkF1acH3A7291lHa0dI72GdIU+bYXDcJVdfbiecTA4wc002T6WJYdaDyg2c4uMxB8BlkLwApKLGmmQEGguwtWne85Or4cfALE08wsJb9QnbAM2aGMckj0IqFZnavffew77wxc9j3HEi0V1kdzIA4nXe7rvZBz7wQWRev7L773/AZs/uZlJ7Cblga4h0X+yvBx30d0SHX2F33323T+h77rmn/1sgWOUQnvnMZwGQ/95/d8WKFb7AWLlyJSD41lqNREWNsyyQpvoIOcDBxazkXD5/KyCiZpAhC383s7AojmDqMoxbKW1YggGuzEcjOMvs1d/8rD3YNWZrqziVqo4ji4RRFmmjgruUPSrRXnJGdiY5cdEtyT1YQJIFSMijDcCxBnLqGGAHMG6GNfGYvNjbhAHeEgBOpLLxNyJbGUFctYLjZ425nBxMEJUg0C7wy0LDrY51vDp+JJfI6rIp+hbnKDCmRVU7zG8XMGkmwaQ2AV9yAnX+8iF1mbS3hczFeJWUWU+BRS9fpM9pCwHcRIUhIKy/Y83LCChrecuS+MWeq5xbAUZhfwFeSZvRXLtLs7TXPD1YlcQdUGnaCPeu2F5S/l3eDNfE8cCg4Yqs12BcJR5ZBYeUHx0YXv99ZCIpFrGxGHkw4UrAubqQ8oFVkkmMbRJYiaqIeMwVAHq9i2mtFmpyyeN5eumh2E+SzxxjuyRdPxZfQhtmlBPNd6oKToiFVj1oD4bAqMssy+3Ox11Kqb7boby99f3293CJ3375kTajjGRyxUqCXAR0hnuRxLZYQRJ+SimlySf268h+g8lYPYM91bux8b0dbwHJWUvW3tpmpQHALcFAjYeZaq89efawnf3Ro23vyp02s7KMLk9/po+AXZHF4/iLa7MP9wDgsmzpUUAo/VYgWGZYkkGnJIWeA9CcBchqz5IHXLGllN1Zgaz64aEi4NfsL8P0j2ozJZHGbJB7AZNoj+dhHO19RGnFbYzvxSHEVqgH8owjhVFUPiiT5mfm2/wNu9nln/oBygPlGsyjGlMXZm1lcpMZ2wE+YxywxkjlOns9bUm0uA/D/aNOL4XFzut/kkDrHhdgE7P7L+97ry39y/0MlfDYzLFPfeoB9q//+q+A3DP9/v385z9vZ599tjPACuLus2gvO/WN2/UY4AAAIABJREFUJ9u55ACvXLncwfF1113nQFL73X33PWGIT7Gbb7nVZclZKTBcBTXm+1eQQEHaJpRGKca/K668zA5/5cutBVZWcbkK46pAbFtrF6WW1ls7gdkh1EwKlAoAf/qTnwS8vg0Q2+8AWE7TesyePdvn238gAH0KAPm73/0uc/m9LkOWaZfY7JMWn2I33nybO16fddY7CHBfYz/+EfndGmoJYMzFVf6UU071usF33PEj1gikX9BXZ85UDvDRLo++kjJIArKhRjFeBXNmOWusHOJvfetsf18+Dj63cHz67MBnAoA/+Zngu+CB4Z13/Xf8nm18o9ECjRb4a2mBXR0AV5UuBSGZYl4ZR62pcqZdrTPALiXma1Rc4MV1g2utu2sWa4dh+9Z5Z9upZ5zq+cJjfQOWbZ7NhP8EBsDKURxVrU8mPAFNTRpRiqzoaiYyjJN7ZGQcWRhrkhVN1zVrtoNT7eOAA55KvcLX2D/84wt4fa3vM7o/vvrVr/bJWdIvyZ4EYg866CB3d9Tkr4k15gwpP0jlHl7/+td7qYVLLrmE8girbPHikzyK/uMf/9j++Nvf2qFHHOF1BW+55TbPTYqP6Sx+tJ7KQQsKABdkBCNMI9bS4wAy+OHaIitT5LwZ7WAr8rDeAiWPMLo64tpv2Yo5aXuguM7GMMiaiZvpGIvAAeqtprvarMoigZN36jfPylNAWGC2jBywBEjz0kcOSJR0LKAZFnMOLvV3cl22B4Br+csOTCdyf7Ufl+RuAwALoFUke3B+msdENCRhowWsJHHWvrm+AN4A2AMglstzDvZGpLGufR6gPIOyOZ383capN9F0aVyE/ThU81PtqzMWO+SpeyweaXwxwG58lYBfl0KL7BHwFcBK6gH7IqmO6XQjKHdRVqZtaDa5NQfXZhZV5DaKva1yfSRdH2eR7zm+anYOBCLK+hA5j/FjFYFd7ckBr0yt+H8YMwfeah+XhutABWZdcO6RsWAcoM/0jpB7aEpPO06YdQHkwGwnH/o+Qt0172P+jbCI24zNivLozaTQAfG6MVn8unKnJXKOOboK7tDf1OfGVbdYTL72p/5Iu+oYqkjbMyyoC5hhzeVaPJ18zIXLeu3Cw98Am0+wbM0qZ4pTcgmmPcXUq0s506z6zC5bbyxAw1V/fB+hXwECAAhyPldgMsc9OjO30aqkvfzfBYdbR9/PMHXu8X6lu7yg8lXce20K+qrUmPqg7gnNYbC81CYiORxndgHgDkbXbt7rbrHirGbygMdtOb+1FDnU0sExXKDNHhxN2/oiLDCgtZ8+NcQ9IQVFzN7IayzQvkHGxNoAMZ2hBnphiDzhVlvQN9c6Ny60m/77R2yzG5JoUmrIQSgNbbBWAi3cuIwLEusDxB1ca+BAdSG1iu4hDxDuvP6XY7ypFEtueCVw+4Uv/pfn/mosUMD54IP/AUnvq+yLX/ySp+78y7/8iwPGa6+93q/X6157JPLpPeziS5cQGF7tcmQFfCUn1n4OPvgQexqS39tv/6E7KUvarDmhUCj54iSWB+oXqKVNllx2Cezq8e6sXBgl4M28VFBNbxy6K8z3Gh87Ott8Tn7Sk/a1D33g/QSVb+Lv0H90jHmCKDp25SILuO+zzyKO/4s2OMTcl5yX5ubT33IGgDzvc/Thhx+O9PtGPzcdk8YHyaDlgH3fffe5DFrgWusEMeHKARboXnLp5WEcY3sd09x5s31fUp55GaTk9wIAbvNA+gEHPBnV2Vf8d1zAtBOv/+N7xzd+rdECjRZ4IrXArgyAtcjWfKrg7fqV61GQtVlrU6f1MS63ZCheCgDWGCuYUmHyzpDbdNHF59kJi48H6wzbDOHBIeYUX3BP7fEoMMCTJ/96FlcHHur4eb4QJ1OC7pYMWsC0yoST4/1YSiecQrK/ZCUuibQAjCZEyZoEmiVbft2RR1lnVyuNkrZ3v+edPllrQh5CDvVFIuFyulTO0LAmPSazIlrypzKRS8qsie69732v/eEPf7Cf/fROl0I961nPcuMLMcCSQyvvSXLoG2640SdlgWOBaDlN/vCHP3QJZiuLqelIoF0ZCwIRCHEzUkc1gVfIKPdMZCQXXcC3AusxNsoCYK/Zduo3P2+/aBmy5XlkY3PabbCI3IztirAxXkNLeVnUt4Q6Z8UpiWzaWsmXCyA4C9jO2AiATHLcgMYiyxul0boGk9nfCJA2vb71ANidnxPzK92YApQBqk1c1k0YYBleCeDXgG8i7ZU02vuBgLiYQ7G/chtVHrCAsJ4Sw8a8XwxMWJjJbGkG5yfmtwljnPEC/YtttHD1FGc9xEBJtqzkW4EwGl8Y0/N69bfkz/o8YM0geXZldmBTnWUVk6zcQn9q30KbQeqsezFNnxSzWpFxmVIVpJKjzqlMrsqcm6TNKldUZCE9NC6bp8D6xtrOwf5dPx4CP+EAxO4KuJKX7K8CrwBm8oNdMuAgsO7aOCqdALz6K+Y9C9lH0Fh7b9IibmJPoeFC6nVsRL0R+kOUPasP63qpr4n9VZ6uHhWlE3jNYjWMEISQUAKAxbzg4q1t0sptJ9VhEYz+/ujC91xNtO+403CFLuAwXLXRtWsp49VkbZ3NDHrIINVV6W+SuDYAcNK3H+cXjV+tjM8D5P7mqT9eKeE4j0S5qzpqP73sJCst/4EtzA2Q74vvg4Cu+iyyh5RKWxUAKfK603u6PzX+IYNOUdJtvIUgaQdjCeZ+VYHgubCzc/F8oE7wSu6W5Uhclw8XbRlDx1Lu85UMdeuGU9Zbylg/9/uIgkjcF4qbSXiR59lG/xsjSViKj1bGRY0HeaQZbb1me2T2Ra69j1390csYiGfR37osO8rkPCZDPpXeQmHCuONBLjeQk54kUat4SaSdB4DLyMJaKdkjj4sTTjiOOep59r3vfc8eePA+D9i+6U1vsp///Oee46s5d/EbTnb29LbbfuDS4eOOPsb+9Oc/2h0//BHS5EF7CXOrygcJ7KoWsOoIP/zww779OvJvBX7FAGvM1DyqMTgEuQeQF+ftkksvsje+8RQva9TSjDKAvH2BYQ2Mmp8HyAFuYTsFtWfPnkU5ouMSmXFwjddDjtAKdAvQ/t1BL3DJtObcOP668oPx8EUv+gdniu+7/0FA8j7uHC2DqujfEXJ2/96Br84nenfofdU7VimlP/7+T74uiWlPOsbnPOc59JEQQI8O2/pNlXB60pOejPx6Acd2s7fDdALgj/Pt2vi5Rgs0WuCvrAV2aQDMzFqG+FCJ1pyqhEhtI1KQAKhqzWvsdWILNZPUtmU8QG4Ejx122KttLuP+OsZ6zwuuW5bu6OV9zAGwFuWaPAQYs0RfNfkNAjibAcHjbjwk16/6hXtcTITXGBkeQ/rYRDRZIHjWrFlu+rFgwQI79rij7JTTTvEFQAWQvBtSZuU7KX9HJQu0jSZ+TY5yw9R28+bN80j3lVdeaT+54ycusdb+VBpBiwVFkQWANfFfe+11fhxy0DwCFlhAWzlSuliey5xT4cqpPSIDHM2EgnFQYPEEcoLMEww7Mmg4uHAQJMZ1jtvLzv6c/Sk9aKOdRMzHBhx0lbXKY7WXBySos5DIhnkQ9X7deRP2nZ27eRAAUXmbo0zmbmlckw9MgF93+N2MVdsOAHaAGhngsDComWMFbOQPAeDwfgB1XDTeTRjgWm5rKKPjgAqg627P7H8cdkmMjJjgUFeSG0QyR7brBOpK+twJuFLpKMP1uaoSPar9qFYVc6uns7r6SUCgsCPITQSq5wEnbs+6C1NJdW0HxHJWTgBw7M9uLsUFyhBEUDmqWMZIUmcvV8T1KFHfdBwTJ6UpCwjLjEymViPkcRc57yJ5DG6wowxfgeu4qPaao4kLnuf3hoNWoCitvwWGeVfBDuV3B8183cNxb917m9xfTgVPMMWJ8dcmX/edTwDcGDwIC9TA+MYxRyGV8GuJakAsME83vGJD1Y+WKZZk98qLDn0ggHFn87OoFZCk5si9I+ZnxY29Ngujo6eQCHrr4jNwO8INGvYttbbPyiyKlepdFaoB0JRpB7lBNwDwppf/8frL6z/DvLbgO9AzugaZK27E1Bxr6Rm32797sLUN34PSgvxt1QdWl9IAJ9M6AhpymfP7UGXe9Kdu9wStphlSxQCnAdWezDuH78xrYbxrsg3cUyvLAGBYxTV8/yFk0ALAygfewN89AOxBxf+4qZU5kUXuIRN8jMd9Qh0aDGkC+Brhsp+yuU1dlh+AtR7bw3705V/iqMUHD+l78y1NVDK4uIcAWnhO9H/vxzHG9Hg1+qTfUQxTQFRjlJjNl770ENJ59nBA2Nff6/PenXfe6ayutps3d4GX+dlzz71cJfXgffcjD77D57pRAr2zkA0fe+wxPh8KKCotSHPivfff72OgFiYBDDb5/lQnXT4fGQJ+Y8w5l15+KeqpE4m/Fgl0zwDc6toT/GNc1vgxrovOuJeDwRVwLsLme0oTY0DaFzwEG9xfo9UKBKDbAPchJ1hRxKr/W2sIvUp9EtyZAxutgLUY3miWqX9rjo7vRTCr92S2NQgAVjknBceziQN0UWlWnLd+w+XYtGtT4j+i85dhVntHq+c0NyOJ1hjUeDRaoNECjRbYGS2wawNgFadhzQcJNo66r8pc3dSmFCXGXQKQDOju9WSDBNZnzLNLv3sJa0Wzk45dDGyE3AIoj4Ifn9AAOJpgadIU+PSFPRPhEorY55g0DRdRsiSTvlMPvMJiefHikx0ntRG174MhyhDW12SvyezAZz7T3vf+99g733mWR3c1KapMwQc+8AGfDDWxK8otwPv0pz+d2od/tuuvv94n9vdjvnEZx6B6iPquXB8VLf/JT37qLPEb3/hG+7//+z83/lBUea89F9kb3vAGe+CBB1yapXygQQx8MriFTvXhxKHLRhMWRCyJ8uF4ZAFoEIiwEGPWNG+W9XexcUfZXnnlOfbbwdXWtmAWrMdGQBbbke+rTlRUMrmQHO3bRA6U2rykqIoAbc2xGnMR5WCSh6ebR+yby5QFJl32nECbGgDelN2YXHO1xgADUOX4GRhgGAKxvwJAsXGS3ciwyfNQg8tUAvTi9Z9gFN3xmeNLA3irLLKc/QX4ppA4RwDsLDWH28HvzYZenQkabHPXZwFW8aZyvwY26ufE6ibsb8xN03s5vuNMlACu5M6uNA7yXF0bvRdLGvmpOOiFefSuyu8L7CrXVyVX9G8Hv+yG9Zqv9XktsGgvIt8cpdTKCP19TGZAnH+K88/xTAGGA/wNHLADYR2UJyJHKlrgNzDAga4OxzU5L1eLxIkBof7fDkHCZ4khmZ/PZgt4Ub11PbrG+tb1A2dyw3czWgQ7yx76kPcn7SAxLBNDm+VHs+4Wy9HxXYi64P4HM5Ru7oT5HURN0WUjPRspfZRH7o9TL4hoHzTiPzj5LLM/LMPRt8WaMVsqomxom8FYgATGATAL0gYAnuoINL3vaahqhwEdKvRZ6/xubueHrXNgzG455zCbO/gnVCcryQ0NN1+V65mW41tJY77k/ige+H4W8KqhwFPtdU9J7MGQKkZZOcBK98DO3cbn5JBBo/DpaLJ1aKhXonpZQ36uXKCXs4+lDCWr2XQ9O9rINFNGFq1UCWXWl6tswD6bOgkCqmvC7LYAyLIck9jG4oYR27cVwLeh027+9G9Jo1hogw+QrjNELV0FXNJM0Dy95Fa0audGD2kGCkZNCkBNr1l36NuSAostVZs2M681YYS4Ox4Yeuh9gb315N760KVA9OCQzQfcak4UUNzY0+cKqGBUSQ4135nJXDize5YDU4HL1atX174/CrAN8y/F5rjHC0OjqLCyDgpHiebLuVNMdIl8cJlg5YnsK4iN5sPHWFWFUM1dgWevwOBTE+MGWmKdi74zMjzqixsB12FAquauZgBxiTlOQW79nsC75ng9miipFU2sovN9KLk0oVqJEmdPW/HfCwyD8ry1bhCA1t9jnF+Fc1bKlo4nllRSO+h4RjFp0THLi0Tu2149oPFotECjBRotsBNaYFcGwF5FAtVRx55zbLQ0AJnDWJ9jfGU9/e2bLmRNQNUf1uDtWiOCidOjlDccn2Wv+cfDrLt9AVWAwDtKLXziMMCbLwQ8uovsKUfEVZNSM2YZWkpfcOH5dtThr2aNojA6UWVenGnys3Fay1moK664EuB5krtOtuD6WKIskdfmk0MlYPdTn/64nXnmGT6J6z1Fvj/1qU+5DOz3v/+9vy+w+oIXvMBlzjLT0ELgLW95C+zutcikf+2T/L777usA+Prrb8Rs436A92KPissQRNuLAZaj5to16+za667x43RJVs2ZODn0HbgJAngMtWsDCCbCngDgPAA4mDch/+5mMbdb3l598dfsl8OrLT1/pvXAlLXMpK4qmePlCis+Sc1YXIyj8fOFRlMe10si4mozsRieg6k2ZUUH66nSQOpcReQFfg6Jg28AlYrUx161PQAcGBKxzFo0RGZW5iCB6U0eIgjF/gqWOgsggJcwnfUMpZs7BSbAX5MFp4Cvy6FJlgc18ZvBXVgmN5I9d7MgbWcRrHq/KaJDAmDjMI4imwR4UyzCBMYkbRb+k3m3MKbKI+l9vSew6ym32k7XhEMpIKOOKDHxDnPFuJjf4OTMd+nD46KUIvAV48tCXjm+w7C9hQyljAC6hCjc3KpEf9fNn9aToEUaRiTW63X5s1OnOkD9Wwc0IX1212yXQ+uAtV00oUrAc0JLxUGhHiCrTnBYFW5+n3pO8OS+u8nAUvdHnRQ65aBcvUYXOADgkKSbKApUe5lTadLp6JD5qEjgS4y48gHd9prFtK5Fq/psGXdZCS25cLMZ3542kLWbT3sHrFyfdVEqqYj8uRkQtLGfHM2F8xA6UK5MgQ0PJoUTCONIVCyE91zCLcCebBNKSe18Bm8HhovHaNNN7+8J5YCCJ1Eqn4zHyRF4KTM5QPPSyoXMkX7RV+qxGfkeu/GcE2xh9T6bP7qKmwf2V+7JSnVQGSy5YAkA04fRzwQArAwI7lsnhXVN6DYSeuQxvUpRAxhpByAYpUQ3/XxusxVm560Pv4RVhUFqAZeRQptLoR/m+wLAa9nXet4bGUV6nwJQqSY4dYRHOT4OwIdAfDcAuTIWb7IRAFUXUt38SMXaBzps9/LT7Ip3/xADjgXQyS2AZQUo5VSNGz8AWPvzAUBI3c3eBIAFttRGuq/qX7d2yerbfHrgOSpTujBL7CfYK5WV2FipgMRc6lGU1wbzcAR+mpOLSNADAGT8Z1woFGFBVVkBED042M88jXO2AqoaFxifmltUtlCTRigFqBJAaplmTOxUq7c0OugmjN+76AI77rhj/NqqGkB9HWCBxTImVkrpGUHW3M72Km/hgVrmYJ9z+F4e4CmAPcL8JVZYQHQYoJ0jd1vbFghYN7MP/w790M+HYxMoHoO1bSH3149VQ0zyWT0z7OCZ7fJKLcId3IdExrRQnYL24zcji+y129WGQyPWiewuuFCPU3qpy/qom5zFgbvxaLRAowUaLbAzWmC6AHj5Q291MmfB3v/PhksEsZnfUrA3TaVWT28pszALa9IwT6U9Vyl4z2jsFTnl7ydpeTXUoPVXsgaLUKLKWqDKArzmW8PfzQROx1jLXfL9ayyN98dIdcBI/4VUKtmpr18cplSt2eQZQunBC79xiZ1y7JuJZ7ezXicRKVnHTbXtpy2BjuzLpsygGiiZ5FmkaxKqANC8Tqg7aJZJZr6AgsbUc2Jy9QV+PXMl5s1luBlcJa+1E084yWu1pmB/0zCMUfKlvNxPfeI/vIyCJ0tzJTXRfeUrX7GPf/zjzuTqIWmX2GIB3AsvvNAefPBBd8a8+eabQ54wE61cnmV+IadLycbOOOMMN8dSHpAYYpVdEABesWIVEugrfILWRFp0gBTO1a9VJFC3EpWIjGkEv62UZZDUqkv7IoeuQHRcdbA6AKbrxojs74nLWX7EXnTL+faADfnEnGIhUAJwDZWYjN2URWxiXReoY2/9BhFjJ2CSmF7pmrkEFTQyjkOnL+gceAbwGR7J9atnCzfpZcliT7+lkjbSG7qBllgXAaK4H30splJgVzl1MAiJrFcR9FDHUj8XzMB8BZwEQMQawNEoy8yZ4HFyfHXDVZUXzsKthd9ayEJUsmex5apSImQrab3nB4cEXZc7yngHjzAJDhIJrm5mnvwtktUPSduph/Jv+bUUMZfxPARWzconlOTY25qNslyDFLKNUdildDODRjvH18r3wOdjnMIYtV4K3OwjFepm0t/HykPEKFR+SzUzCQMo55fFn0oZ6eL55asNNAn4rbG9QbapgEFaSRKqP+wsumptwpA78NSAJFOBcIz+0IF6o+rE9Jp0Sl3a2D8JFvgnknpP6rOBLd7GAj25bpswxrWd6Pi0YxbeAqeJ2ZoHNlQnWKYz8ffcSVq5w1wzZ7bDsXcAlhb0V+wphbxdcfSZlLTis14k/1xI4Q/jGngQQECswDjDqwJGno8tqbbW0/5vAhu6Bfi8GcZf74OlXZLttaE3Q/6bdPS/4j/q5ONSbCQ5AmGCQqKsAI0CLPIOkKzBIY/uLaWthHJAxrWZhctUcfBeam9X7efXv85SG35ms3BRppYB35GJlLwA+I5M5PAiEAhWiTEXMoB83Ulee+XGcwELmKIJQ6xsm/KA2R4G2GYSHMTdbnwu9/7srPWQV7yUslnLuPdX6DlahRXGzJlDX8drbzFFfj1AjWBZxc3fZPsOf8txS41AqrGPCwJq7S2AeNX87a3Yfm0HWMfGOXbFWbeDl3E87iGxotjpDteqNV4mkpOBZS0rLUVgU74B6iE+DmqMq3vdpOdE0DuxMAj3aAhwPbqPR7K/yYGP+iOYDOTj35sfZQvM7LYAsFRBauMqQVfNzQ6CMT5soxawwGQWMD3x2NYxxcDCo9tSjb01WqDRAo0W2FVbYDoAOJ9fa8sefrOzAvP3PtcKZTyDmDNTzHt55jzN+VpPOYDVWl21VLQeZNFcpb6o+76kUMKotKXmQxmU8nlXaycBUQKs43g9aNpsIe0VLDPegpUkc3mhsiGY9LCkuHDJFY4dshBdxx1OCUwFyTFM5GD4nAU1qa+Ju6y15FrtnP/3bTv15NOU1BlIqxphOrUr+BgA4DD5TgBgpGYOgAFuLECI9foC/ZKLv2snnHgs/1R0IUpgA+ughRZxXV94LbnsGnvDiSfTkAFkaQ+xZMH+++9nH/nwB+0syihoMpVcSbk9H/3oR93MShJod4tlBpZxluohnnvuuZ7H+/a3v93doOUCLYmYnKP/7u/+zuXNco08+eSTHfxIMr1q+TL7hxcfgiPmwS6LVk6UzklOmFmZoyRgf0sAOEY/Ijs1GQB7HVrKM+g4W1iIdXSSX7Ruja/MUgu7rTyjYifefrndWlztpUDaACwjQ8NW1AKR/NLCaN+EIYs3fACeE+7LAqZidYN7ZwDBfO6lh/iHwi1awk0LAAMANzG/2gIA9hI+ivLzVE4gDaGU0JRuGs8TFQDW4lB3m44xsMlpkI5uDgfA7giNhE6MIe3fhsZ4EQ5TbepSuhlY6LprMvv0LFRf9wpGc/4CuFJcax0u8tnBMgthgWTeR1jgsr2yFuaSFgPKXDYnuR+MivC9FtDjTjfCA8ntGRCW64J9YA2np4zMhqE7RxJzq4I4X5V5Ynv1e517GET0b2CxDqSW962DVQ9KpM/+b9rGKWldsCC1iwEn708CJo4EReoruiZJodjvuC/tIgkoBBeriQV62Gtgb7fgohxwbMjX3urDv6wFfwJ2I4dcD5oVbPH7Iyz8HQC76iGYv3m9YH8GaX5a44HAq7h/ditmv3V5r720dTc7+9BjYeUoZYLxwUgPTrcwSCGBFId0rqsAcFV9ScA3Ab9yO3fJJp/p8xYAsID3MM1WoQNmXO6+9VP8a/8kFRUEDoC9o3FNBICZ5HwsJuiY6PpDCIVa64BZQVb91ZrtorbuSpub67XrvvsW6xr/qc3JrbXyxvWex2lDYhBVx4+JTLeOCDcFoYgSKfZZdaVDUGCUAZOaMHVL5jDESrdyfTq4k8X+zuLXGQsrxAMNZ+gxLN7XcQwPjAgAp201ZRNWsN8VHPoq9isQ3E+0epAJddxrnQfLgyz3HuFDWExXTzmf28a429Nfsv33WGh9D/fYHranPbfl+fbZEy+05mFq0/Z2wJR2WQs5rX0j61yEIg67AmuakSeBN1sCfCd3mM1SSR4PAPz49doyTs/bkkBnCeRKAq3AaDQOlAy6X+lMRCA0bzQejRZotECjBRotsOMtMB0A3Ny01sQAa824YN9v2UhJpRdYGJWov1FsY43W7F4aYT0VymmmNVGzvq1m8FzSOlMBba0DMARW/V7V8S2PotZtCoohmb2qekfbbCrYDK50Mk8L9u9ed5ErKFMYUZ50xPEJ8JWTD4rVHil/8IYhxakJssvNsQiajkNyXn/TTXhUHItiSak4rA9kkBvJuh1vPo6hdZ9pLf82Z4C3DIDLsF0CEikHP2W79JIL7MQ3HBdK/mwDAH/vossdAOMb6icayg4EadO+++5tn/3MpzCsepODWDGykksdcsghNn/+fC9XJPdHGXq85CUvcZZYZY6U06t6fs+EFRag7UHK9MIXvtBzgeQ8qdwpbf/sZz/b9yFJtMCxJnCxxvq+wJE7XDqC2ToDvG0AHBwvS7CgMgRRTlQRxxbVPp49f55tSA3ZUdd9y+6D/bh7uMe6dptjgxxr99xuG4LKHFKyOO1ZcyT15eskBtd72VYAsJZulBFyEKNHoGIToBS7xdai8gkr4Ha8k92fNwXAoUxPAMCB8QcIKqKknxMDpwWwgEvC/DoqlNNzwvymWcBmSAyUg7WiTQJLaa5/OwB4T7mLsvAVCAqgPgCadGLuVIUZVLkjyZwzAoNSXwN8vRvqnPl95Z25/ZyAGb/tEmkCDboukril6bfgbo+UjYOiUqyk9V6Zki2FdpjwF/ZbAAAgAElEQVQj3GmV3khYAgMe8nwBD4puZZCdDxf7YD/4W2ZfMnzTq/J+afMM+5H7swNdP+aY3wtgdko6XAPPPXTsKhDL9fCSRCFQkIH5CrJeyfGV45sMWG6MpW3Fygfgq/FKplHRRVpvl3HgcyOtLT7EaG1reJhgvMQgTzBZE9+Z+Hpc+Kt/6dSSH+WecoDsecViZzlOjZkCXgpAMPh1cJ/tMThuzxhrsQvegBz6YQJESqdA4jnmTkoB3Oqp8UTnVVT5pTA2+zXGnwnXX7UxoQiaZJDrI4m8pPGh7Njf8iNeG/UVmbupoVxzFAJqHmRRsEX3KpFb9Syiw6phTvaltWdW2Yxs0a6/6AhL9/wc36oNNhOUWB4iQJhpoQuppFcCgHX7CwCPksYgcKpgkDQSkkUrgKGnfk3DFkN+ivhcZibBvjmMj7PYcgZ9HDCcwgBwrCNv9w2WbRXfXUmt9BWjKpOEFJrfWMNzI+NDD3XAgbseGNHImGLylkaFbm+qFMetS2SZ3kZ0eaR/1BZ0dLmOehH/zR3bz774psttBvnBfcsVPYMpJvCosaDIhJyTEZS026FF6vr/lvpSHQO8yce7dufbngnWKOZWMq4cgxGIwWgZnxTwA+kgl185xY1HowUaLdBogUYL7HgLTAcAt2XX2qr738U6K2ML9/0CweLdvTyqKqNkZWKjeZkcJZErcc2WLRPwlcozqYYA7ePplsMbSUXLdtqsrjmenpkhLbACSG7Gw2OkQqkF1SQFDF91x40EkWVo3GqLDz3c0zElDsu1UPuXuVwGOgoqV1HWqsypsJCXV0TtJ3yk1NbjjgM3yjk6y+qD9f0THgB77hEMcD0AXnLphbb4pBO2C4AvuBBTjeNx/RKPJ5MdsQi+aE6RlzufgvQfp7bhe231sqXkjgUrbblEH3nkkV4iQc6Yek9yZrHCKmMkICzTq0MPPdTBsT4Xeyy587333usyLQFpgWI9Yy1h1UaUPFqfq7axrLsjs6WuWy8hjf/eHgAWYFOUJOKBDEDYHVFFT+zRYS+69Mv2cDsLSMroDMEUN4Fi+pAWenkkcttGhsl9rqGMICWsLcjEuMlFTQs/DyDocOsYYE9mlYt1wg7WFnL1N+I0ALByCJ3d4fwE/kS1usZRiyF9FhjbUEpHC+1ophSArgxn9Cr2NyPXZ5auYtxzeiKBbuXmWcD55lXuWPVNEjDNt0MKLfdTk2oekxdMEq6DHydYE/mlQGeBfumGLLzn7s+0WU65cVrlApAqAu40oYgKr+erRbmMeih1VOLyjwCAx1TuiF3L5GoIh9rhMjlxyssGZWdglyr8bV7uydF3EgRQ6muiZnA2N8icBRa8LJjyy7ksqgkscBiUHgpYKOCgS8YP6nyQigj4hVxfLaaD0VWo70u7qgRJEliILKiX3xIrp3w6yTqnAYBlcOWBBH8kwa+ErXYJsjPYAWAFoXfyY54jkgBlfzuC+5DmoLJW41y7olyLWETne4fsqYUm+9WJ74Hao002DFsH2xUIUnj9ZHan81M5bUVWCmLo3eU8XNdO+og+c6ktTSgGWAGFv20GuA58JSA3uMKrz1G6yBPmQ1pDkCrQR3k/MPVEa6VoKC23hZ0Fu/jcI/Gr+pPt0U5+Jn1/bOVGIsJtfq9VJffnXvCUA6k1BIJHCbxRALhKjnwVEFz2AJbmyKQ3aWxQHIzhKYUyKzebC9zNVzADrPLMdTPW44y/mi+tpQ+sBFAthwVeyi0md+iV/MaGYtY2jFTJw2cMIADmXUPqDcZQgtXUGqQmLf8e7q3aHrvPAZSN2cxWJPtDuCWPd5Nesb99/p++D53M94bnkGaB4oAxRuBNfaqdeUamSZs/kj6/ibR58k22PcC8hd0+Ed9Sisk2yiCNEJjo7JxBDm/BA9SaewujeFPo3wQD0z4+NR6NFmi0QKMFGi2woy0wHQDckVlra+99NyuinM3f53OQN3v7mrDCulIGkVI7lrOsA2Sa4cs7khHL+GKgulRpQBlAtmHCI9Iuhd9GGj+IQaozVFnr5/EtKlQBvinqwzPpX37bZaH0J7s6+bUwvnkq2jDPKoTezvcG1kHmUdM939ThQWV5TGRZv+UhoEYpf6Rlb0dHG/XXv+zpqU5yjFAdAKb5CQ2AfbGkRgVoZD3pCkdNgNDll11kp5y6OOQ0boMBPh/r62OPOYETljkFOV1sH2sKy/jjSfvtY7/97W8TCTGlMlicyBxDObsy9NC2yj0SQ7xq1Sp/T4BnBMn0ArYRQO7s7PTP7wf8ZmAD3O0RgLvnokVu+CEgLTdpOUALaERDDcmtR7ngk2sBTs6lVN/ZVPo8cclE5c9dMN/W9eDUiTQsI9fMmZJ2Dtprlvw/+31HwTbOyAJ+hzDzojQE7HMT4Dg/q916167wIpcBAIeF45YAsINQF/sJG4jh1EpToEqoYTIAnnwLbmnhlmzjsr/ARG4qgRZTFL6XVg4mkRsHwGKAE5mvk5gSErqhTqjlmnKZrsoeCXHCEGlx5OZXAsCwNCzOm1iot/LvPDdtG9+ZxRo9i5GVFlbK51TUyH21lZvnimB+H5BYEQB2Eyz1RcBl4u4sBjZHHnRWOYBifVkEV7j58vQBmchoES7Wt4qMYxwArFTIFDm/adq9qFQFchTXUYqqd7gPMIY8tAX4LXAF0pY52bjqnHmpL+C8WC1QQJXtSn685ET40QYDK4E4yUpCzoXaRRc0sqkJs18nZfYldPL5BAhNwHCSRy8jmtg3JDt2b20xwQq80O5FQIBLz7f42DYDrONWWCICd+9/ybH7UcskQe7aCegNcuoIgJPzUkTL/ynH75Bv7ehExyUAq/JPBKPGqSs6nwHzWWNtdhMmCEI56TXUFOUz+WiBdbz3y91czLFAbijzFRQAYLSQI8y5igEuKMNCLt5/0znACrwJ5Ooa0mnp3CkHwEKqIyGnPCmJJk8GeTeIAY4AuJk83IUdq2BzkSZd9UKb0bTMiqtXUo5MXwcYMbaUUdUoBuLO6kpNkOpfIHhUTnGYDQkAq48kXc2Hk6Tbqy9Jbqzc+gy5QxkA8DjzZhVzrGwXxzsL0yOCgBtA1GsIDi4bGbOHuM4rBYC55dby7IMF3kgAbADnZ5G1KU9nCDVd83TcNu7DbuaEMSZTOawvnN9pefpMbpQA43C3zRja17565m2Mnsw9PTgTV5mg6Vyds7ptIwaLWcrObf7YEgCu3yp+vpXbbhd6W7EuLUz6B1josCBactklduKJx/tcXUAenad0YQEDqXAhJXMJtdM7KD04rLyxmufELnTSjUNttECjBRot8ARogWkBYBjgdff+k6se5+37VYibvVA0y6cB1aOqHDA/lrOsAwSAWQtkZJ4LA6x1pC/vGM7zTNj9hQGbMXMWaUTrLT27hfUrLpSUQ0RnZ+dcdylrVALLpA8de/CR1tROWucQK8e1lL5s67bSACltlKJz0qOFOQGzw7EC2xNcHhodAIwLX8mwUam0aS9ve/LJpwZijcW5zHaf8ADYcykBwKKxJYEWG3DF5RfbG08jz9bD8lvPAf7OeRfZ0UcdtwkAFiiVXFlANM1VUPkG5RmJPavymgNpyC26tU0OlbBwHklo8Qs6yEJai+o2otIlHCndvIkFn7ZrbQ0lG1xOqkUh2+tzfV+fS7olADlKBFtukQLaGa9POPHYEviNnaX+Ncb/xY6IwUpRtmhcbK1KQ3Xm7KRbL7V7SBRfhYRgVRl7cBjflIBUXz9uuVkbxnypfWYHdS2RY28JACe5fWk3GQklj8IjApA6ALw1AOR6/yipjudYB5a2CYDDSlZt6M7PkgE70pGcAibJrZkF/AIQSnk+a2CbVOZoHHmDUWKqSlRIoFhlkFTHuJ1FeiuL9XaAXRtf1X2WAbhWxQDzEACWNNPE6PIsKUokOa3KsIAs0yp7pA3ZXMZsRVyHS9Sq1L91Zi38piQdHrQBrIrpVcmeKnJnSZ4raCYFglWLtgTz20OgokCEq0jfK3CzFlSOimsjKbLyfXOSTIsBU+kPz3+GNeMa+1lroc1xO4AU1pM5lBO7YnqT9o6g0VniGCjQx8H+vSIX9dp1DXJ8BRI8NcFlz0EtoYeAdfy3Xxeuu6fnOdBWMEMoJADycAAxBzgGWCZe0w7EOX4/vqS2c3SXFnvnFzUA+/iozyeO/xYbHWXrfuxJvWDlhPshCCCHBG8ch2ECH9pgh7QssGted6blBogSDgcGbpQAhS6sALA2F8j17wvsA4DbEsl7wQF/OCKXZG5yhHUH+zfwT3dxFCWr4ANlpjTpeb6vA2CAqQPgEFRzACynR+T9umYyyGirrsXsatAuO+/VtmD2g4DaB6yLezQLIE57/S+Ba9qbBq9gSqX7MSPXXZkJSyCh9+k/bgNRA8BJ4Mx7IeOG0neluIAFTgOCs5I/k3efZowcBwin5jXbENr2XsaTZcwJD+HLIFfoFTD+q3ml0qut43h6xQRLgKLzcRDMnMD1X4C78TjBzs42qUuUZ4SJB6qOcVIL9p93gLUNddvc0v72zld/h/PDMCu1kDheO67SaJJUZ9brmG/vUce0R1Y4GmbVbvTt7eOJ+bkAcIV5tInqDlL1XHHlZXb4K19uLV0z3ViwibF0kLyweXN3c7NJqakU1de/PSDeAMBPzAvbOKpGCzRa4AnfAtMBwJJAr7n/bb5mnr/v1zDVXQhBgGKRSTcL06tHNcO6lTWCZmNhtSZUW1JSepoU7xWZb3ffa6Et27DU5+iyweQ2Fe2cG5YExoHHm4/DzZlUJBsW88DimRKF6Ddxcgb4ak3HmntoZAj9ZIW5dyZraNbTMozlB0WW5iGchPGKQwP2/dtvt8ORTsuvp4nqDcFgc2sEzvYv32OeA+zMXgKAVaNQDLAA8JVXXGKnvekUrxG6LQB8zrkXOABOEUEWGB2jwVWzTwnWQVpNoXv2q7IOKl6vTC/R5YPUFm3BaVJS1sEhLgoLliyTdJnt0ky87W2d1JHq5buhvuA4IGrGHOrt8r1xAEszjav3xaCVxoho8Nre1e7lmPR+Kwsnsc3Som8N9NY3/2QGOH4WjJmD6VdJJRW6W+yUay60P3cU7d5SHxEYgEpHzkotLAcHN9pM2MoC55OCBR7GPlyvWqIqh9YfNdOVwPhmANYRAIeyRLGzqN3FuMGu1YlYJ445LtomAefaBgFguTSylgMcOuNEfVq5ewu7iP3VDYPkwd2o5EAtf7nE7VjHjmFN1kG7aFJuEnLyygLBAsBcQzFUzWzTgfxCz05+u02nwMJW9XF9zc63nZ0SqhMA9txf/OJUC5jF8CjRJrG8yi/VdhWCGu3Um+zv6bX1a9ba0ACMhAyT5JjNDgvcfC5hFlml9sc6toTkQ3V9S+6Uy07LfGd2h82cN9daZ3DMnFMR5rfkrK9YYGpMwgrLaGCYciH6G5Tt0nQ/f3eRjfztRGQtImAHrEH/HJ41QBsA+jiBkfB13VtJAIHtshqotK0HdPTV4LpcYeEv9+OQR8xX5cKbMLCBnQ9AZxMAPNndVvJ1HwR1fd13OagKkk4ezJNC/1FQKvxQYJ43NdUK8ndnaRP5uu5xMbp+yoDfJqTuGnhVY1RmO7Ob221+b9H2fXDYrjz9vaL4MGzgmgRXMM5bPx0k0dqHS7SlDBDA4m8BYO1agRMxxSUF0GLzhyP9m3l4HT7RsVIGVCh7QN5PDGy40QXMqrYJARLdg4Htx3oPsIgixTbYDy5+I3mzD2J+8XvrRC6VGiLoI+WFnipbxjUcL8GejgFYBXyLY9w23FeJGV1NACAXck1mnmccVBxySC+rLwkESwotuwIY4CZyglNd3JSkhthcAPRMpPw4Ta5jTFnKfLAM9/aH5QrNHLoB4N1DrvEG8oP76CdUO1I2hN8uLQTaOrlP5uDgnkGuNQsPEIH7FuaX1hzjf/8Y3lttNofcqDkjT7N3Y4pV6cEZc5RyEVkOhjxzKSlq7s+Te04MCPn7cTxN0L7fNer704tg7+zOqjJIQ3091ooaq0qA71vnnG3veMc/O+iVt8I416IVMDzSj+MzeV96KNA8gAmW5ueSm941Ho0WaLRAowUaLbCjLTAdACwTrJUPnuVKuN32+QoM8Aw3o/UyqSWwE3O+VndRBZZhfta6Uk7Pqj5T1iQuI96BNZaar8oskIvNFbvwmovdP+e04052sAsRzDq3C5jTSXklBZfFJpPjKz8aAtQ5uT4zlw6OYH6lGu9tzdbTuxaTX3lzKGuy6OXzZJ544fkX2htPOQ0cJ4+ehDicxvrtcQHAPv2D6icD4NPf/EbZHG0TAJ/9zfPsmKORVAGItEAaQ3Ks/KFYyF7sncupiCjHWn5iiCMI03ZBqowclcWKJJMCz2JvlZMkJlkSaBlfRWmzAJC2FQsYHadjrUJJbbV/rxXIOblk8xE8tgaA1SbDyLHJFjfbfZ7Z/BY7+Htftz/LZnwWDPbIgI0qn5SOZZQ9yhD5yLHQG8OBtB3H6OERlRqZDIAnFlVZFigR+D5iABw0rclZTQUAw2oK2Gjx7K5lynvVwo/gg95TXm20YnacrjIrMj+iN2CdLuZ3nGclx7ELBBN8oIiGtbBA70A2OQMAPCMBwKVh2a2HxaQvztmPCwq0+ErMrvTeYO+grVy+yoY2Djp7KlBUYiFeBQTP7Z5tCzBNUz/wcIJyQ4k6ZXCh/f/snQmcZGV19k8tXWvvPT0LMyirQUURIRo0fLglRkVRomwuCHEDFzRGTWISNYvR7InRRKPBT0D2TdGIUSEuAVEkKiAB2Wef6b1r377/c957q2ua2Zhxmfno4tfUdHXVrXvf+77nPc85z3kOeTCALzUJ/dTK0qesRta3jAz8PNTNRps5xc80i3V2K8JM9Lb0Qkf1t3XhL2XXmC8rl9nI2LC3PlIf4DZ/b3GyNYR01EolRAkWsrsO4iOwEWqjgzhUx3vrhjY+el1A0Znt+ryKk0VbIUiQBAjrmgWAHXTKEeeamqpp5qetntAuOsXn1A/U+zEvZIB13+KsdHiO+8E+ktoZsoQ9n9f46XfP8PNh1XzL+ffpFI7rjwgceOsdB8AaNtXthmslp+8K8XmuQ6rnloN2OjJCZ50pK05X7KjWoH3nrX9s9r9I6gN20k55j9KIYTj9Ie1zzXv9HmT7lWIHOzH0+puA845roHdjYe/Hb1kAwOrRi+qj5o5ozsqLK4vvbbVCgEMAWOuzT/So5DS19Q9RP2t24yUvICD1U8DkLJgZUKPJiY1qcMucW0MAqk02uFMTACYABjMnocBiiA+56rNXZPC5QIMOInZpgWAFbUR/Ejub6a3e2qBu+p8LAPMLN7E1wka6gu8cG0SBPWXrWF8PYd8fIFC5FurzQ2y+0xxvEkrAVr5/ElM6p6npIlh5W5EdZe7M2kDfnFFS7EFrLeGB4gBEHBTm6bNenM+hC/1Ue8vLv2H1TTrvcdYRGU4pG/N93f23G3xcNCm6AaFe8ButpW7bt/1zIgURTLV2kw5DzS697GKnOMs+pQiAqBRG9VxnnP4630u13+rvKk1yZtBeRO/3zxFbOuulEVgagaUR+NmMwN4AYLVBeuD+tzsJZ9UhH8MVVEcYua4py9UJiONnixfpLSU9aaS+9/4GfCnSQ2pl5CW44BeYkRdd/jkSlLMuTvW6V70mAN8qQc8srRtKlKKqrBGfWwKmQwQ/a+hDqM0pMWvfCfooJ5LqdIWSwuHly+wz53/KW4f2keRRzkbq0gq4nnzSyUrx8DolUMIS+zIAVgLIM2o4xNrw1A5GQiSXX3aRve3t5+yyDdLHP/FpO+VVpzsFWvRkUY4FagVId9qi5Wczv3Z5FKeu9tyAuN1R/MEWEfBif78DwnnqiJOqKwV8FwDtLu8NgG8XioA9xmh50V789cvtnmIb2jNiSomoca3GTGBL8qlMEAgBAGEiMPRDbYeCzu55BhGZQC1LSCzMnZDwmjuZ0Vv9NW8rJQCmrGv8hwj8ulcqT3FR7WnXYYkywGpVpLZEUQba14cLXwXxG9IAERgMlGC1AvLjemZQYjs8qQZAyl9kagSAW6oDJsOSpiagKREsssBScx4mKzOI7PoqxlCtQafWzluWDLxOvT8PjWK26vUEOnRpumx3/M/tLBrmHQ7YcHGI+MJqG6IWoY3X7f2UuTZG37PnOmdv0yEKusSpUExqSvSqHwVZ7EKDnyqvzVDfMMe9UHbYe6XWFICgfjAUOjroTUFrTkPZSAPy0/x78wP3k4qixnto0JatPoDMRwGadAtwzQ/Z4Jo+6ypbmBnuV9p7XSsznCK4M2STUzMYB7LLavPEHcsP0GcNIAGx2vK0AqpMTXMuecsQJFLvNaeWihbOpTitH49etBJlfpNaPxLuwXgokNMmkNJLefZ50gOAvUcrAyzj52JmPj1C1kYU1W5T5cBXDvPQAXV4RwC/vO4K17wo0TN/luES6g0fyUSLyGt3OVYfgFYCVS7WpZkf1fjShpVACJRmhn8NFOjvvv69oBuO99CkDTIXVZNZhWZbJrhQGKCFjdYXRyQJGQIF+k0AOOoHrRroxzYA1n2JALBMiWyMj3hQekySzlU0t03borHBVTY3NU/GFDG+3P129YWn2fIWmd/WlnC/oFmk2hJ8U7BOg87MYlNtI5HeqTPorDsBYFfCCGLwtDPQfIlAcE8yMOSACWwoWJNiLvMkJgZi8JaGapUe4B+DfHgZH5IxGGUuD+dthoDielLNDwK01A7pvqmGbZYgllShOcgkzJBpzgXiCMdPUrc8Zv1s5iP5WRtRUplXcy6yV7AitIFxuPMFzPBIZSWtiJ9mL3/O1cwpAfMD+VIFDSiNUc25gH0E+rz/OMepIt7hfW53CIB17bFIXVgH+9sjMLyiMhfs/eVXXGqnnvqqEO8Mutu+noOQWvyIbrSXSOxeAHl/G5el810agaURWBqBn/cI7C4AVgva4IuFyHMSzJDJbrQ77jrbhqE+Da/8B/Zp9lTaL2SlxDwPSTk3CJuR8lD8t4bjN/mpHIckkOXYwwfly8/Z+ddBd+awWbDEGS9B4KqMWFZngDIo9QfFPwdIJ13gVskR+aXyuRVoV8IqMBW1I3hJn79HpVkRblAA3EvggobPVZdebaedgiaUshlSiWaP3hsG3889A+yZLRc5CtFv1QDHAPjt7zh3lzXA//SxT+7XADiPqNX85AQF3wEEe/0yDroLv1CfOjCyzOaojTbEV8685gL7VqpkWykkLws4Qn9uCmCRhegDECfQGa7D8RQ1MAMF4BEAWJnCOBzifXkX+iwmBCodlIYlGQCwlJbloCmz2AuAu2mZPQPAasej71KW1zO9AlBqd6J/R5lRB8B8p1aBwBiLJ6Wev1Cy2069gHKZQbBMRfkA49HcMBTohPWT9szSXmUM+qJamFTJ9OQY0/nZEtTFgn37hu8wZg0bQE3umKOPDVkm1GGVEe7zVBKfKVWhQnM+LHZlRJV1dGVxKQ7z04bqjBdMzS9vJ4BVy7atQp1hOVUlqFW1Mj8dl7Jl1TcIcznFW148hgVD0QfYTBOk6QN4F1inrjTM/azQ1HvLFiRlJ8haavyh1BePeIJlmBuqaVD9q3pL1wGouf5hp6aL5pEjEJAmU6x/O7ubY2t8swROatBGCsOjZN/IlELxzmcGXdE6VwQMAwaqZGVKtXm0xGAtiJKKw5lnjNWovIKaeGaQgEFMXV5krQVwu4GNiBGwEHSKwG5EPQ4fjeZQTHuOwW8EeCUyJEq2nn1+CDC7CABUZ8CJTkMAWH8ToBL4dVYH891repm8amXkGX+yg+OgmF9rDNslLz3TMpsJBpDe8+w4VJn0YJFh3uxRQollu7K6J6uoZeFrc7KvGsuemuCf92a1rx3fM8COP+BESN1RADihsK0AjVoH0UIIiv/A0BBlIGTL56Cejz4e8aebieU07fqrjrex+n2sSWV/RSPWpoa9UlsxF30nmIXas9odtWW/WBdEezBn3POoKkLbgm9+nv1diCSmvb2atCaD8npSbRXAUCSgXRk6Q2CKgmOQKTdTABgatA1LFCtjUwjUbaDUYD2h5bUEwDbwfRvIBm/BdkxybhOsjxIfa2Ev1XewmG5iX8o2zv4/hB0ogLIL9CEsptCRSFJ2go1YlVkFgl5Fu6cX2AtO+KiVt6oDwDIX1GrDSsrSmzorNcsZUt8ChRwnz2t1gX03uLpKTTq/Wp/zYcksAeB9bV0snc/SCCyNwNII7A8jsFcAOLeR7jhvtvlayZ7w5AvJvA7gI+L0ImA5xKY6B/MupfZDEnzF52VDJCAuQVjpeEzav37xIrQfQseV3/nts6Ba8Y8yqs79B9j8+mmSUqhWqgxR+FWMMhIxSsYo4aBnPeT+LbTSDclET4xof5SODo7BIwHwGfgUHESsxp5j7cn9+qUBYKlAn/fOt+2yBvjv/v7j+zwA7h34LsUzelHZ7xrCH8VBKZxBFVCmkaylXs+QrSxN8NoBI3b216+wm3A+6wevsfvmJimBRWoc4NuszwKqaC1Cpg4YRlsYwIPaeACAJSzmKq6uJBQi6V7PGysz9wBgV1dWDXCEUVRrGSi1AsGKpkR/6AUtPgljEayYVt1DiXYnFUpklAF2cMS5OWhSHSZZUK/99cCHBKACABYAChlAlfiqry/XSoZXLyeTpFoBwG2c0BQAWBRuUTNVqjiaHbBxMpgFKfpSzJfhAGV6it3xozu8tldZz+cdfzxguI5Tm7GZyTI9Pgt+7BYZmjaLUWJZcrT7AJtpCgxEg/ZLJAPfAfwqyyTw2+I0BH5VwlBCBa+EAk6J8VdWvq7aX4kHSdAKenrKry2AfF1EUsrFXJ9qaZtVKH889wG2RfHo4DALJjS0sEFmpZt/wPcVrf+wwzEmnCs13imo+ZMop2YK1JyrDjZbRABAfVT5DK/5ODO+fVJYFdBmHgkAZ7iXRQIFswi9JaFwl+pz1gfAbWDg0nyHC/YQPAhYCAQAACAASURBVBjpXw61uM+z4BWc/0ZkjBYEoWJRqyhQInMUYZNAd47nSqjdlbEKdeRxZify8eNMv1OcQ9Y/3PtwjFBfqjFDdduBrSKAIcuteKP+HrJpkRgXn/WWT8qE83UKQK6aqNvtb/pDUn1VG5qgzAKjWGHeVaDNSFFbQSA/22japhjPSJvB14vTe/aCQrMnRndf+UwccVUaPt0kQCKRK9GZRH12JobWJ2wJ5nCCWtpR5mGKgMsgtUNf/tIpNpS5w4qljQSDtSFK0EKsCNgIio3UGPAGisnlgqs/tzuTLBcBYP2Nt7Cfarl4CTjrwO/3IgCszKICaGqzk/T7qbnK56UVyGacQiAwMco5Uxds/HQG2awJHtaHMzYJYN7I+azj3Naz/teigEV7X5sgEjJJsGmafyMMzQnQegEbOsYEFAAehZo7iD3q5/V+2CCFxCwq0SlarlHDvyVjywefay967pcIoikuuQyAjH3ivwpBNqnHJ/ms2v5Mb52B6aHAluoxFOiLNvVoYw9rRZnRODKzr8yKR3ceSxngRzdeS+9eGoGlEVgagZ/VCOwNAM6SAV774Fkk5Kp2xFEXo+SPQnOlzwZyo9aY6pi67MyjjVHLoF2TILA9iq+ODpFcvavuuN7WU1L4tpeezT6PozxBKenKQ2x2E/4DUerhoWGr01GlLc0b9/MCI1Hn21InmlAg5b5GCAgLt+ifwiILQeIAgAOeUAb4isuusjNeRVtc7d34ekEvJvI792BQf+4AOEb3uhCl4ZUBlrKXVKB/993n7RIA//Xf/NN+DYCV6VXdcZVMQIufLNRntcBpA9zwkCw1MEZmo2a/deuX7X56Zz04DeCFtlqm7VFomDnntMJsAwDcgXqL9+4AmPrWFg6eUwm80DMCwJGiszK+of1RECGL2yC5ZotTfqUi3AOAnd6gCahjRRRlB7Qxdc0LuyKHTe+Lik8XAWCnz/qEZcKL7ixv2I8Xg1+9JgAUwS2dt4S6XMCJGsM+RaEAdFAQMwBepaha1batGkR4pkTGnPctp1fnt7/8La8nKJAdfeqRR3lf4DyRqvUPTjnNWRToUdpzzBGVUvF+W73FAMgCjyko30555vJchE1fLQeb05B4bYvaX7X8bCr729ew+U7Z5joomPIs8Nv0ulcBN1p7scBFiHTI5uBQ4EHfqdSW6+eG8eA6pRQtNd0AxniNTNTqwnKSyFXk6O/22ghlwzUv8k84gkAJgJngQgUnulhgLPigVFT7XNhMhw8iADWyuf3QwyXco1pnicTloIhWAec15k6Ka5Pu3jzgpZ/xbc+3yYCSGdVtGoAGDvL04EgMcv08g1ny79G/o797/Xb0u8dMutne8H7X9e4CynCfnf3RA369FELTDDugOlPNFQfAkQJ7kwPXlab1YlBRaBRUCPMyZKCDcFeW8VsGHfWQiZbd8Nr3md0/hSAWwQY+U1KpACrwDaiw8UOHy0aiO4ocerZ4R3Wbe2BM97ePBAAs1WwywKob1z1SCwNtWKxFZYebUswnGKdezHlQ6zAZ3gSA8ls3PB9Zgp8QjILmy7pil+RgsHvaZJAdAGsxodJYZi0DHlvtCZYG90+ZXwfArDFEqVzN3NkAIegRi7yFcJto9wS6CBolCU5pfTXVRgzTozlNwbGl1R5JGWCUoVuUjtgymASUklSo2Z9iDqylPdJ6zm8ta0RtkbZynVPMmwnmCQltKFScgZLH2FVRoJfxXcMEx4YAsgOs2yHYHwUCYEUCj8Os1WZ5DQJeR9mvPfl8G+7P2TRKW30FbDibc4aa4jrZ5jx6DuUytgHGSTdW1AXBvVlgrZ8lALy/rZul810agaURWBqBfWEE9gYA5wDAD9z9WthLeRsap962MQjbcBm+Mr4qiZKsRItpw1prUL7XH/z3y274kvUN5eyBzQ/Yu854k9kDWRtIj3uJamAxqjMCezafLaNfJPZWL8hVXbHveZ7kEpYJADk4xbEDGo+s0ipigcnhxAeMAPCpp5zuuEBaPS0H13t+J35pAFgq0L/3nnftkgL90b/6h30aAC8e+sUZYN0c0Z4rOGJ51SQCiOsAkUQBgae8is7T9o6vX2tfQ//qzlbJhofHPaspJZYWgMuaM0wAmlG35pkKqFVrsghQKZEmESWvqe5Vd46AqoSjVCcdUdBjABxPMoFfzwIDjMIici5ChHhiqrI4kbGDtiMArJZB4iUGEOXZXtWEee/fiO7sgDfQob0OWKAoGrgOIkwMDKUHocAvlcZplocLGs2myADDexzI4NBOzNrWn9wDraJo8/RCPg5682CW8VQAKVI4qpQqthwlGxi/RLL4wcFWGks0C2HxhkSxOEdlbFRHLiG0Asrgold2JLUO9lQZhOp99QNGtJnWDHlf/mvPg1cJQqhVitO5ORbtjkLuCiCn64mzPF3AJ/xHBtfbdVHrKwCg7KcaApPlpdoCKruopRUbBrSrjjCpwAJO+sy9D5JVa9voU55ms4gFDI2OUNuKxjQDV4CSOo/oW44MsDLaoo+LzEkOD+A/b2uWj5H9hkUAuORrNBDUFYf7WMiPkCGHQs44gZUd8KuOQo8gkhZNAYFj/mtyDz07x8shSxfR26N6323oKwIxPjXD+53iHI9L1PYqDhAEAKxa0xAQUWY21JFKYRsADNVGytlCJ8ogSum5DaCpO+VaxjCA2X7A22qWyZFbEnbha99B89cyasRQUbduon6buRRNNMfSfCbD+Ou1mmpKmdIumhZf9J7b0f3yk65foNUQiaUFbkKIyOo+tmVnVCZQQlG/rwYAnoWBYfa1q19DAOUWamfpSS6aOhufQC01GZgtUru6pWp3AAW6yb3R/eugitUBeAoAi4jQJEOsDHAkRh4AsKPFcMO8QkPWUb2auecurKRyBfVvVuyN19QCLE0f7swwwT5aInUQxWoPM5eWQ+sfy1g5n7IJ3rdBVOj5qtOht3BhU8yDGebOjJ4FyPmyPO8TAB7BlIGhae/UZ4PMvXGyuPXSBME1GGBqSV4fZ8N/qi3r+w07dPXv2wB9iMvzMDEoxRgeXkHmlww4wYMC7RyUFU4xfuGxvSxwCIx16Qn74SxaygDvhzdt6ZSXRmBpBP6/GIG9AcCFvo121w/PRkx3wB5/xD/aZGkFgJX9Hr94gLaxc7MoPg4DZodSduHlF1FOR6KCErtTaUPkNUvtYctPL4c1NWLTpRnKimjROlxEf4VNvzZtyVHp7eAPaCf3bAtMThhYCTZw1f4KADdJ/oUMbshI6G96BC0l4QThCW2fIflx5WVX2qnUAKvKShoTewN+3c9IFw7ZK/dvwQGO09CRMx1lIuMIv7JA7oNHbZCuufoye897f3eXGeAP/+Xf7tcAODh2OGWZPvpZkdmVGBJAWCJY5VloBUc80U7+/Kft22MIswyPedajCb+uUpomkyWwNedZmRYArIX4koZV4i0hqSpnVTxCZRV6qMrK8EbiV447PNMb/z1CBMrs6obgrG0DgBdngB0A6yGhLDlssShWnAF+JAAOGV71/hVA13wIWT73eJVl8m/UtAsiXSkUn5tM/JZ6AackQ0M9cDtHt6A8Bfl9aION2B3f+q4d96vPpMaAxtlk+PLKfOLUZmmPJcFlxQLqErxCeKdGbbWGJQ2NsQXP0bskacVIRI3rSeOUBlYFESbxYdVmBZpjB9Bb148yvzi7yv5urW4lc0tbI4IRoqSjvRzo3CBqr3FWwX6c/XUkte06cCkffbc3O+Xm0RfTf/RWCQOR7XaK8xx0bTJHUsrTOY/0j3IdCPjc8RMfpzVPP4baigHbDLBNUeOqERQ1VVRvz3gzFgUAMW2L6bCGY//wRjti5XIoq3RC1bkCrvtoQ1ImQreVcaqrvlpq1ZKZjwNv0XOc/ZVx0amrRtglELpZ4Chbx/cooKM7qnkuOOvNrfT+GAh7hE6gWRMxUgCP5oAbOLXaibLDqpOWmrNGtKEMsKjZAKAkwQplexU4kWqz6DQaP6mhN2bm7CDEGobWztkP3/MXAGDuyXrWFXXeRSKbJW+/FdR99aPM/BIAXtj7YyqSwK/iIFEojOCAWABEWCmWHVo+yDqk5drcFrvpK29AgOx2G7XN9PLdGsTEHeCqHp715DE5RRj4N5HktgJcannkJQq8Fyp1i/S7osweH9G99znkVsIfuj8eD+Y5IwZAzB6SGdOcVXxMc5N5kIT1kaFNXN8oFoXWcQ6AEZ1MjCMGNwILoqj2SGSAYY88QKBpPWtriuuc50tozGOboUYLu8uagWUdBAvkjwN+h8ngZpljQwOEqrL0XWfdJegBXGwdSN3z0fbEQz+LCj/B8YEAdltcd4652FDPY9kyhb9jexmuLAqSxVlgvbQEgBdm49K/lkZgaQSWRmBpBHZ3BPYGAOcAwFse/n0SLLO26rBPWCM9yqYKA4z2Q0Yi5Ss3fcMmSlsou0PBGZ/15OecSAeG1VZ5mH1/fLm1Z9GaKcNoZY8fIFCconRwan4rrUOV9YOeDDvM6ZUObvWj7iRy60LQXUJXTfw8Z42KAcourISEs8Dcj1Z4PiTU1BVE/7/s8ssRWTwdvzOUWsaAeXfHa/H7fiEAWDRg53JLYTcCwNdec7m97/d/b5dtkP70zz66CwAcA449HYK9+9xiCmUgIi/AoCQqphIqspwynO4tWn542CoAGVs5bu/9zo12Q2PGph+3yu4pIZCE05VnsmXKc2Qxp6xJe45msgTYmveMY/AMca7kQIoCrdSL0mEOcoVgwhkIWCoDrF6MvQA47heckPLzzgCwwJ2LFAW67e4CYE3SOAPsadcYALv3KzdXUZ0FAJySEBeF9w2EcvBmEQsbtSxZ4CR1BGqUvfm7P0Tlt2TPPvFF1piu2gGjiIqRtplGSGrEqc51QHCe+QWwVZYVhzav2l4ywFWc0owae3vyOdQYxu2xhOs9JoDScxNp4TbZog6NhSlbRPAK4jm0x3nqIee5Nw3V/BJ80Nx1pVsOmIzqfgX4fM16Zn5bAKxfdcnKvmZQslbWvYnnrhbFSRz7JJTJNufa5jXvO41zLmyXRQG7DZWymOl3ALFieLn95MZvcmINe9oLfsMpIVP0Ln7cylGb3DxHvQW1Ggwvh3SwkQAUHg6Nujg9ZWs4rT9+9rOJ5I3Yhy673NZzvokD19iDnMMEmbucVHbjRxSo84AdrznVWTESzwZGv8cgWbOD9wnvBLCrmAP5XI6rDK5+RGVW/liRPs8jO0sgzAGBYQFbOsT63wRmAkuAZ15PA6pUO90ibeuUcgUveE3PyliLYavjjKpd1hba73ASh9O77lunkQVeD/id4zsIhNQBSLo/jqX5hACwh2RCwPExTYHWCHp7A4FfD+xonFBcF7hk/re8VALKfGWGQMsGxrhlt3/ntyxfvsMyE3OYNNEHsE0qa2FNJMjqJqqKIHFg6s4TYjyITKKsb4me7VVoT+oDKAFAsUFEa/eafO+IHRQgQ1zMH3rqEwOAE9OPm6uwj4btkWfpDyTpzZ0a4r2jrEUi1h0o0X2AYBtj7Q9RFgDjYivz5iFAsH42EQzS9JjnQBMSj1O5BnMMfIvSPBlgnlewLkYwEgPq0Q71eyXt6crzFRsD4GZqfNlWVOWXn2iHHvER27oB8LxsnCAUWXJq8Cu0ZmsRZMoPUkulIFf3sTgLrEDhEgDuGaClfy6NwNIILI3A0gjs5gjsFQDObLS7f/IGy/ZnbcXhH1dHTHCK2QVXX4Ge5BDldnV71W+f7H6UUTqXpB1Km+hxAWZmHUZrgn1VgqxEh9mH0d9AWBZRmpDUwhdX2WGGBE2cpZUQlko2XWMk8pVVEpj0FqBO6/JSrBgAK0mmEjnt/XqWp3jZFZfbq047lf1a+6oAtTLKMerazUHredvPDAB3IZ+yPF33JWQfBYD1SFNr6HWhnapde82V9ocCwI5E4ti/sjMhHY5UjXs6H/jgh/d5AByGP3Z0YknvkOPsU6E2SrwF+l6V6UXcZnK4k0df2L/4j+vsFsDW1CEr7eaZjWQeyXoy0SoTaylvAwQkq1ZNzXLzyT46ABZfXsODU9gFwAAz8QV6ALC3n1BLHyah2ukoTbNAFwi0u4QywI4AVZAe8j4Cpg5QonpdP1FHVfI69f5eZ83hhK6Qw0T1xk6hjQEw99lBtDxgAZsg+6rT7yq7uTfLZ6ECt3R8alhTWajAUqfZSk9dqc4edRyiNEz0+SbZmTQUwylAW8ZrDFQb3I9IVglFm5RqnvmaCkhQqs85QLGywA2AZGCNhzFoClTxkyaTlM7z/TjPDUBWk6hVExEdtS0ro3I33Zml1y9jjxJsBwq0q/bwk6TmV+2NHEhxMQJ63opKjwgchrpXRbFUY8x88DQq0S0ZA8ZKo6BntX/yZ/2oBpZgA/lgQDCAWLRmUFoGysiQekRXibLx+du++32rTc3ab77weVadZV75fUzaDMZGrZXUS3cYcauDySj/60mvwsvXgRmLGXjh4gAXGnbel66yOxmv9CqieYDq+OHBEeaKZ2z9WUA90Ezi12Jw4qBYU0BMVwFgxlgxDAFg4R9V+tOy2c/JpeqJ9sUCV1774XR5jWMAuE3J3vu840AY1RzAQWNcU82n5pTUtUUnZyylIFiSWJmosYgcZQBRqhE+kEaxhzxYsv84+33Wt7FiffQLbpDZjwW8ZHNTui/R7QoU4ACEH4uPsO7D2k9LnV+/QU1SXXCTee9BDxgYecT5RokW/+c17wEUfpW633vpQMScUtSFlggCwNQToAvHXKxornJ/6/PcXu55VPNbnycYRy/gtiaLgK82NrGCZG4iAKzb4qR5TklTUfdJz9ojRIHWvGnzWdfJiMxPmjXUZn719cMSWMaLQ3znIB8EBCcQoWzBaW4NwHyADbAB4PswIHYtG/oWdvspLpCKeahbbK5iHzBfB1mK0voYJ4ItAJziGlYvH4DirD7BqIuzXHJc+2iK2v3Soaypl9uhh76F7K+qGpbT6o65SslGPxHxuRnqo7X2IpunC1pQuIz2vL0GwItDrosDwjtyDhb2q0fO/R0Flbd3rKgNUrRvPLINEvfO7XzPZ6NSEV+X3dfDPOxGP3awIIOiaNjy4qDcwufiz+/+887KH7ZvF+I2cb3t4uI+6XtiRXrHtPe8d/dYjz4BEAJ/snvBFi4EArd/rF2ViCwcLz7u7p57FDPe/bcvvXN7I+DaIzKKj/LZj7Uz8LDtfNhG26PnPOJ5tPDS9o65eG6FuS4/KXaf4s/3thXVazv63sVD0TsPtz9RFtuF8K5dze/tDrk6rnRrV3ff3sT7bfwc91Ff/Pru/R6fWWw7tz3TWKvFyxPZaFVv21FrVenXkHnNZaq28b434w8jAHnYZ+zKL3+ZjiRZe8mvPx/x1BFrzJLBdf9fGiA8z/KZviH8gQxlQRVLIkRZZbtvlPDVtZ2RjMjjw4ckFPue5zqCcxU6Tshnho2Ir9fWxq8Z0AWw8VwI3UDCzBTwVQZYSZReAEybPX/PLwAAC303cQLiFj76WtVOeqsSFGu935+fTNTf01PWcp4jx1lZNw1ABI7yyGrXcSYuufhC+4e/+yuycxIRUkQgHGMxAH7/H/3pdgFwgsh8UN7d/lT/RbzqGRNfQCFVH65AKmdERpzvzdRhrHLUqqXINE5NT6KstspmcNpsdMjeeON/2oPQCx4gA7kW0FVmgqRw/hMNCcsw+Vx0CeCLBHmypd9x7oLH6HReB5jKTvoIy1uNQK1EngSSFXxQxi8SYerIi5Sh9FRKoDCjh+znqdZUovWqvjUoN0cj6ErPODFSi45EtcIHtItG4C1u5uo3WucXgWhgUI77XS2jHFevMgbUHCvjA1oq0B5Kc6eKWEw/dam5DtRnGnxWyP7O/eSnZkc9jQxo0fI408v47jHOMydshBPbAuzpBLMEE1q0wlFrHXeslQh3miV/dgomdEveqwiTO9lahN72iCEQV1iXroOS/W0PITAF+J2Gdj5LzfUc1HPRnlXcKOG2FAA+4SI/AvZB9EoRKcRy+VK+2GscohSWR7SC45eBhq0vVOBD6ndNQCwLB+DIM1nh0IRWCry0d2IccwQEihicHPcnj3EoKJChW0xGqZ+xFDN4ctMUDczvtycffrhllSnlOBWA8AyiYINkqobph3z1cc/ie7mg1jI7+bVvt5X0Cf6Xf/oAtc73u6DBa6/8qs2OreFKidRFdHlXZXZBIt3yIJ7W1FwQz9WNqDKCIZgQgLKeeXPs3wqk8OMtnXluMsUCGG5ZmePQfIp1Ee6DD5ck8Rk7z/85INac1twOYFcAuBWKvH1OSUE6qXsdZZg7As36YQyKGJDs5Kw9IdFvN3O9dh/CcVtgT2TFgqgTwISaWgEsK2ADSs9ykkn6PVd8TT16J/IXYV9+3t/hPAz12CZyK1J9gWz5PNneLG25qoyPRPaS0P8LttFIrtrNX32T5ZvftlTtAUtVmJuqwa8isqZpT7R4bmvFBvPDKEiWAK3MdwJ+2hglDt2kjzCm3vsBd1zsLIrbyZGI6so9UMecCstIgZHIzGiahZheVxXcp4oOAqso6OhxT6kDTgzzyyjziQxwC2Xo1EqldRHmoNZ/C3NqbVm1wChC8xa6sttW7EQZJkSTc1IXNLG/BIL5CLXkgGDah+WYr0W+sADQhmviDkCBH4MKXSk9xY499hIcAn5tjhGnWsZ1M3cH9bto5YVA+ZKdZhMPAReJfwQHIFC/duaE7mwWEKhg3KUJ0GjQmZyTyFKsLH2DOOgsnQcxgSRQkqMEp1YjCMue1C/WyBzwnwCixAHFztI+r/dms31Wmp2lzRoK3tiB6gx9yAH0eq8+oxuTQ41efoCCic7Y4DMSA7zqysvtpS9+McKPzA1eF8MnOEHxfQ7XHQe9W0TJCnxPXekHxiWLFoSOq3MJPkbYn+JHF7BxTDFQpPQexAe3DwCkgbEjYOA0O5/jvIXoh76rzjjpoX+XyHLouZvBiOgJHpCLHeAmZTgEWJqcv7Qe/Nw17wmeJBRAYS9W2Y3GwlsgYoPSOJX6Xc9RbiC6vJ0B4EfaqMA6CiUmj3jsJKq3EEBQ9kW1eFqLC0502Prlz4Wjxj5O/O/ud/EZ3YOgI7BtYGLHs3bb6wjfu/TYoxGINUe6gaNHB8QC+AyJpoUEVrjpfpd8bsX3K+zZ4RFec4Cl35TFi+/jDgN6Ya4ufF4ML5IQdB9Istf0gtyYcRZPvq4gZze5tp3RinyKuENEfI6+9rAlafytJloWWRT6xT5qsA8I3GVhW4pRV8beJbTW8aGKI0RP8UNKsnX81e0TSYUYAzn+USCe/zyp4UVgKUphCjYzPYfdamJDCwRNaSPk2jbbt09B4El2Bx8ZO65zFqbSs37v7+cY6lLiCzGJ/c7Y3FzJ98GBgSHObx5dioLN011mkPI42UuJpMpmu6Ak/k2LfYeqOrK7ME7zbMR9ErnkcOxP1131fjv2gHvxK4ftxh8cYiee9EHsIfYaXRrV66r1ZtPFPeTMqc1hAKfq1hHX8DY8uRECgG5Ho3kQP8fzQkA2zBk9LwhXtbCb+h7ZRo1vleC0niUcXKlwrZqGfKnaMVUqZfvCdV+0k056KTY1Srp5FmbPbcguM8C6OTLW+ol7gAYV4bAatMFqs9WghI4lZNRwWr3TCTcixw1S7WBNXhAgKJ2FDsr7Lrv0QvuLP/sAGSvd3B0D4N//gw/sNwA4jmg3GZOmhKG4NK4eJ3GOsakj7jsACCAbMTpmb/vSdbZ+fMA2MTnXM4k20GO2ilOkHrIJ+LsJCsnV9qjRIZPCp1JstAJiAhAOMAUUBMa86K4XAAcQrAyvO5MRAA6tjuLJIqciohq4TBvGSFEWtfVhwrcBeAvK0hFIFlU5BtK69Y6EOIZAnI4bb6Cu1htANG6X0yf17xyRpeo8PUXpXSsDookuh6pYJLsy10Jxdcg2fu9OMjjLbdlzXoBQDdk+xrCAszpOne8yFl8fwEW0CmWBElqgOnOcTRcSJv0oo+TDIVa42ioBgJ0d7m1zRMllHkvxWAqyLKgOTnOSAAQ9T6wJ9bnE2p+kMlDZXzU9ivu1JAG/KTK/yYiiG1fAev0CbYQceUu4KwLBMoZJgCykbMaMhSo6Opkgz/4yVm28+Y6rayNfhfCXRKz6eF+eTwgA51nUOTFLlLzFTud023iuY7T7+Pwgzvy6hzfZxrXrrIxq+DOe8Qx6/VLji+pxCUrqstlp++KJJ3kx8yvf8le2fOxXrHzPFhsvzNg/furVvMzBxw+xF//r/7Xm6DjK4mSdo/XsYERTJQK5IZglhz2A4PC+EOTS5aYwsh551WYoACN6qhxTLk8gmAQiwlXqioMNYPyrHEvUaLWBanBzaszltu6JppSOqwyf5rfsjTYY2ZEoA+zVwVE5hQN1gV/gdbZA6GBq3mqbtthyDOfRNmBfeu6rLaWIJU5/iXlnUM2d+aDMMnNFbW7U3L2p/rKPYQCsunsJNaUZ86yo5QTeal4zwE1jbIbojzvQmbHrL32H/fT7F1H3O2EnvuTxLBbWMHVCGeZxjUixl9JD6a9uhKGRQ98Aan5KdoGJ4M6C4hQSoWP8Qz1+2IdjzycuTYhVsQJLwLcYn1tJ1YLL3Chox/zRZ9350sbDL2xTABG+b5hfRngNTYUmADiNuCDFvGz4eZvhzxupxV+HU7Gec6Gq2TbDECnLpkgzgLeihUfgLQDgATYqgeAic7fISfRzDgLDOX6X2wTXAorXkylDONyeecynrVoZpEphuTNZmk2CflxjCrsWStkBRRinQAMLRSC+fnwD39MHlDHWrsCinLoODJU0FyB2S1W9iQV41T5NDBMWpvZyvff000+1px19FEJ4o/bFa79k3/jGNxykzdEXvIlq+oknnWTPec4JiHoN23du+m+76aab7K67/teBr1quhXsVmF1ptC2071dwwiRS9vkLL7RzzjnH/YUqdHMvv4mETbo2AZ46JAAAIABJREFUxvf80BVCgFtOm1oC6hzKOJ1JnKHhwUF/3YFxzyO+7/GzohY7Y3DomDt76N7IRswA8qWpIW0OnbsECbPY2V6A2gszu74Q1xErzac47xbjly0Wt7GnusaKQDH73uDYmDvTVX5XkNrXSPTY3nUE+7v9KwhO5WJAufDe3o9tFyMrKNHdu6PPKeMSr7seAOzrMP49eo4z8DsKH27/vBfe7WGRJQC8p4s/+tzeBG/ZD+W3dLMdOmS4uXFCKmic6C0RgOn5d5gTse+37WX03vvef/eCaNm+NKVu286BBaAdB3bCZ2LQtAC+t/3GeBzi9RR+FwNSgSmtOXXHqGkdYr8y+AlKxDTIZKbRTgmBP0Qb3ZayDyLq1D886r975w0YhwpYVQSK1Sovsk8SCW3z9zQBweb8rKX7QZaca4ZuHs5s864TOw5MKEBWnZ2y0eUHwBCdd784Q9BVXT+mJjZjujkOG4k6CtSp1R1bsZp4f8Omt2xFO1Y05aqNI3q6ed1aNkA8SdXxiHk3j9+dUyaC681yT8nUXnT1BZbM122AzW3j5MNsiw/Y8YdsIDCQtEOPvhibRPnSHOWXqQEPRJZqtDEiOaeHAhUexIzmQZ8cPA+A9QZJHv1UziNqq/EuTU140HCQ4INsZQPwmyPo2pYtligwe0s/tvlf/uUT9sY3vtH3ihICHGkPGOz5HrpLANxU9gTD7orCcaQ+us6wCQRFXVWSeb9GngWA9boUxapELOTBpFFkzbJZNVEFq5EyvwaeuTLAoU50xwD4Pe/9o30WALsBEHiMop/BcoRNRTRCfwCeBpiYTW5oRZtZEa+MRXLeTd+xH5M9qa0o7ucAOCyMLpXNRbQCAPaWV7U5K9KSp05Ns1ShC6jLSblYkXDRZjNEyqr3rVezXRt98q9aangl9biDNkGNa25kmQ1Ah14BnWIEK5iUoBXOqnq7euZE04yaA/FuHQCjFKx+pXqGPe7JwVRkceV4ehNunHpSxyq0pcE378Npbkr1GcbGHM2GJ1rTNkPQoS2qiPiOSEpL9CqlbDvPXpfqNQzCuzJsUYZSG4kimoqEKTtEwKAFsGirFYpHq+iTqtoIKeEpMwwyTOEYZvr6Xb9ZtcrAUOi8nLOc8einRT2hopI5zxYD4IkMFukXnKdV0wP3b7Ri/5Dd/j8/tGceeQROuRyraXsSxvdTLz+dTFzDXn3uvwH0Vtl4klYts/cSzfwf++tPfcDsyUfbWz72CXuQ8yurj3AMdB0AhwBXrJsWR+8CNTW4VXp24Ki0WQSM5dB1ACR61u1xcS1O20W9+RFDVon6Bt8h3ewm4wckcBq5MknKNitY5vXAvuHFVGnOCZvimWJNGs8Ga5MWwmDApqft8YVRKLg1m6Vd1WraPP3ohWdhk4asuZa5pbfBOCgw1xRBlbJXP4E5BWJEX38sU6DlIBQovahXAT+ApjwtfRRpTqLOWK9sRPV4xvvjfvmSk2g/tpHA8YzdfMNddsRhfTZC3Wt1yywZT+YkNP0OwaoEAakSGeBiYchq1KI3KqH23tsWeB9u7qIYHFHcKCUmgYIZHkQJc24hC6z9JThkrgItTB4FX5MRP9rF2fhhq4G+xX0WCKY3MMlYzwAnx/mct0oCnHNdyHcEVWio8xuxG1sA5KoS6PCak70EgPlRFrif4M4A81sAuJ8T6OcZnQ8HwORVWb8MTGIFa/Jp9qRDrxS+IXMOgOrkLV8cAhQSwIHP4QAYHQexdUTl0qc7MF6UOVPt9WIQs/tuRGR3xWyBgz0AyJ+dRGSRdXTWm86xo48+2v7mb/7eJtGbaJDllQN3zDHH2HOfd4LdeecdtmHDBjvjtDPs2muvdZA7Cwh87vOeZ8961nH2wAMP2H333WcnPPc5dvfdd9sNN9xoUxxHWgVyCjVvdDzduybrLo2PoHZSF110ob3y5JOZPwSlcE6aWvBOZlMwMNiVjjIGCgTQSz1NCUqzQXkGNg6v0fpwTLUuDYE/Z8osdm6iWG80LRi63szSdkZu2xTrtm9wNhTfoawvIFh+TgORRd3IBMHZLJNBgQSfatsDhWLtoFuRFQ2fE5KTrUBEcbDftk5sYb4qwsFlkH3S/G06w0plYJwzgZUcQo4NnMz4EexQCIy4KxEsbYRPYidvkbPXzbyFzzgrLcSEtvl3yM4svCfO7qmtmLK4Cyex2Jns/T38Oz5OON9tAxR+3tsA9p0DtB1g+91fAo/ld/q9D37Hnjy0v/pc62Zmd32UQFcO91TMlj429xA/VpA8+EMCrgpOe5hLgXH9iGmm0i+3sr2gOw4r9TAOfI2H7+iyS7unFn135HN7aZZHw5SoiQC5T0L1+gi/N9lvVEaTY516RpXPaq2X8b8HsNOB0QpYdSyiLpQESwGQGQCkxGurBIWbdewCSZM8rQBqWucwaWSvkgTWvaUmgWDZYAX8iiQiZjegoCww6ie3YwCcxFcbRS156/0PWhJWjq//GYKnJIaSBDJlKlKAvxaBzOKyUSttRCeI46s9qccWdUMqk4g+ssnhPHbKZHpJ7CTQvuiAy668+urg5xDQS2PrTvmtl4Qly+Bor9v8v2d7p5iRlZ+xwugKK6+FbZrsdz0dGfR6Shml7QBgZYp57C0Alm8gbKmgbQg8wtJjXPV7jWCiALACE/pd13HxxZ+3k7W/8Bl1QQmMnT2b/z6/dqUC7bVXLloSTch4E4vAsE7WgTDOucCyoitd+i0h+wFQ+1wJBWNNffnKijBCJb36qsvto3/5Z7vMAP/uu/9gnwbAsTGIN6/FtU6qfVSv2TY1nPSyoe9q0T504zfsTt3cA4dtPUO3f2eAewCwg99Af3aqsAiwRKB0zzsEPgaKUETuvd/61xzoEbLJH93ujs/wsf+H3rQJW7n6MHtoskwmPGP9IwdYHc7kMIdZBQBG2wYhHQA1w9gnYS6mo2qA8aECABYzWX1+STd6lg8grMywAHBwqEPblKba68BCSPDTxI60B1GNBghX+xDGodZa4LesXqjiHZO1xyPyIEbKv0AZdzncnEwMnCQC4AaXfK9oz3L0OH+JW7VwjkjD8N5Ag07QAy1HxHMAqNtPpjentk840QoauTqesmK6niiDLapuDiNUm6vxDEzm3yWUbJWtOHD1Spujt2lHKrl85q7v3GAF2mj1MSD/54AD7PxXn0l+apmd9tZ/pCfwEaB76HezD6GFdb997KK/hcpYsXOuvtYe5D7MK8ClzSl2vGJAKwEgrfsI+AoIy/C44dCYAnaVBReIDJsAm47zVPldAFi2Q9ldcWQlRqUkeZwh1t8CLiILDOUH5kMN57EKqI0zx2JmeTDNKUTKsvMcO7Si0aqOlLrmFBHDIvOmSFBjgnY9g2TKn1/qt0tecTZzIW1FasLnJye8xtqzLjieiiAq0tibgenusY+hfwTbrqgzzjwIsk19a2l2K/No1obyCKxxz6695CxbMXAv4k9s0kRdiwQ6b/vuRptiL6brgT39uAOttn7CZiZwKKCS5jNkgCdoByRFdpgYWquqa/dbKDE6bcACnXLWozkXALD29VBTupApiGBA9HeJQGuuCWzpA3FrLheHhvFP8NoBbwvg2+KZuE8AwMM5ayD2Mc162chce4i+xhsInm2BglvinJpsrnLLmKbUL5H9dQAcssBo4wF+8TuYx3lOOMt8VG9xlY+kcBYSrSNgiLzEDj/sD9jruGwiasOjq216EzrTmaFQIuMU6ND3mvwDTsdgRIBTTdYjQcTuTkE5XA1aouVxeJrsqxmctBWIK77nPe+xgw8+mJYRr7aZKVpSRGD1gx/8IOD2frvqqitsFtrfS1/yMlu9erVdd92XbOPGDXbuuecSWS/Z1ThOckAEgA888ED79re/A2i+03UltMaV2fCABQ6mAt/SuVDg5NOf/jd7+9vfblPYKL1HQn8KCHum0ZGk7ptuvmyouPFE/tVvEpohX8iWobpyBRZkHLSX9I7EYrjEH7Gzi2sIt/lEFLDb3nhK5bwjoC02jr5H2WYJuvD9bcl709oqDWvLg/k6dS9t0WWE81DmqkXgNdAUJWTIHFMwgLGucy/k+yiwVy7P+5ip3cj0xvWUYwz4++vYH2XQFx6hXEyPGDgEY6v9ReO3zVvDa/4TXg9gQVTE0GZwIWO7oHsQu4qakwt1eXEQP/x1myHX71Ewf2FNLh7NhSTANsmA7tt2DACC8xrosL6/LD0/inGIKOzc7TCK8Wju3rOX07ko0XaCFItBtdhT0f2M15vWfhr6srO0IlaHzsLZOw6uw0wKAFg+mOaqAmF6lkHn74r2e8A7evhH4nWmUwvHiLPEC98dHTeiCXUD84vOO08gaxpG3OjgmE2RaR2AneRBOD4n4aYK2cUaiZoC71OWd3puGuZHmt7utLcjedOWkjG/ZwGdNYQdXV1VmVUNhsoVCQh2oD0nyQjr0Y6YHqBg3+DECtnRQ6PekUCubAA4yiOo2B/fGPWjY8l+qQ5XuAr70pF4LvbDH1CsnbKkG0Cm9tNXXkg4FQYKrMZGJDLZxBc+94zf4b3uaFmGREEdtpw6kAz3V+2B/30Dflfdnvxrn7OtWwHdZIEH+oY9QVUn4aO2vbrWkAHWmIe50vczAsAKHAj0ym1UUEJ+mYBug+BEmrHo8zIRMvLY0H5KfT71qU/am9/8Zm8V2yIZ8nPPAGtCC5nHFIFQT6QWMGEDrEMvTJFBkIPeYtC1TNI4mIoSl7W5yFHlBisb3GEyyTHO41QoA/zhP/8gjpaW7o4zwO981/v2WQAc89lDjYLcp7iQW7F9XVOoE1U2cCA7YnNknc67/ELbjLNSJhNaH+q3Gfb9jUyq9eltKdAdan5FgW4ByMR/FQVaxa0SEupSoKW8IpD2S6RAi94bRBACQyC0OwoqyV47y5KsV2dVjuC1mKO0epqdmrH6j++04rFkfOkBrLYhqTrRNKRcG6isJvuHrYzDnCUrOgpCWsH4DXLYJiqrcp4zZBdkt5vU/6Z4n7K/UksWvRJeLaAH46ZnHFtXmJNDLeAF+KW9MHWwAFXqftXuqIFzPMcYlhBmK1mZWtoyfrsMjyLz/HjtL1ExvlhZSAe/MgKatrLN2hjkyIPulJnWvRbgbbIGnB5OuyH9Lkp0ltZOAxiSYRoOD9AIvKDa4Mj/7Smb5jpCVlsgwVWhRamnTlMLvoBRmJ+HHkIwYZJMWx3V3uVDgGr+3pjbZP0IE0zceov91x/+AayXnL3u3A+QJCcVBr97AEGo/mWz9ucf/SOz5QfZmR//lG1kLMuEAnsBsK7NGR/apzTdFLSSIY6yc/qnfgRQa2qXA8gVNTXUaYbPed0KYMGzx2IhiqoISvFyI/09CgTrd83gKm8X+K3w/irHq2PUGzxXYzXyII8U7ImOybPgj6j7acDMCL/XKbGYH0hYgUDFKvoB/8rmul1z4u8w7mTj1aaHi1Gmqg4A8s1ZNXrMn9hR3OFO9f/tHzSf0tQ6spEqS8+aSVI3PtaPyFxrAh0ChK+ufgsb4l3WD10KjjlzlrmN+FUmy4ZPAKoyVbbbbpm3o59cIKBDRmtW5RuwgMgGqxa/JlXIOHah+RxhHzGXfW5pCemWyqHQ/AJkag51WQdewhFugPsC0dx0d4z5JVE7p+IKALPc+qjlT9DNoeMAmHkLAO6ICs0aaQ5kbZa9aDNz6mHmzDoAzlYMggCw6p11TjEAVi1wP2PSLwo0X1XUM+cm8gjhLWc8+V4HxSGbebxt2UzLscRx9syjP8LmTKQepfrc0DhjGjlwQRHEs77ee52ea4IpVH/tFQBWKYzXlBLEUL18Dmftve/9Pbvnnnvsuc99vv3pn/65bd60NfKpOvaxj/2Tfebf/81+8IPv46MVyRIfYy94wQvs3z/zWZsgeyzwevvtt5PxvQG2xBxSDE+3F73oRfb1r3/DvnvzzX6TRFsTuBWTR1Q5OSPKPler8/b5Sy9GOfRlXn+WJxNagaLnReJxalK0HE2I6DkxQFCKwGQ7Ar990K5Vq28IiBUPXInAIYGU+LGYqqGhJXP/SMjWs2B3AoD1rgG0OObWbVWkgznNnszehPdLVpfiJW0nUP3doHm/cHwYBXN8r9M1cQcJpHbwh1I4py44iW1WNrkfCuM844437YyTNOOkZIGUxPWscZM9V5cGBwb+iIGIf0kAotvQnKO/7yxj5wy0+PrDcTXn9OgG6aM/65akucg4Y6zvWwDeC9TGAGh0Lj0fjA/oHnKvmFb8PT33YDegWVxTvfS8WGRtZ7+HZRVjyUf97BoaAqA9AbguoyCakwr0dQMrYe53l6OzFWTPNDHC6wuUaOyjPtfdXCX96ZHQaJ4rY4xPg/ZN9/v92MGXjLURFHSS06BscwjuRCUNESCXJkhomRMeygg7u4SPeZ9ZfAFlEAXQq/gH+ndF+53sDcyMHGw6BasEXFNkfjv4HW3YilDEOBjBLDK+HZVJCfyqxGRkMGSDZ6gVXjNmJfq+F9HMKE1jNxjKr3zzax5AlG2V/dzZQww5lYbJqxSlehpbp/N73UspX1Pj+Ti5whq96Atf8ENpb1TgUu9XImiWErgMe5pK0Rqc3+tOOyVslKJe4x9T48dx2MyqqqsdtcrGrTY4MApri/PPr7Of3n8OwLpjAyv+FVs2QqtDEjLsiWK11BiXJomhBQDcQ4GOALGCKAt14ju93O3+UTXPopUPkgUXrqzMMAboteS5fo1jg/0jz1gqsNikBvgrX/+6vfSlLwUzELRg3H/uGWAvQJagA4MqvnlHlB0m/djKlbSGWGnPevav2fj4MltOXas24gbUsknar6xdu9YehmJ1O0BHQHgefrsKwTLcqBpc9iuvuNQ+/alPuCDHzgDw29/xe/s0AO5uDgCarhFgSnvvVRagri6ZH/IMJ1Xtdu53vm4b4NjNKtU/OoAgFgAY6sj+CoCTovj67ignQeBX3i5U4SgDnMWrbEAhaVBfliOKpkhe+Uc/svFnHud1qy0ib3WK7g9YdhAGgBpnADArAJCC04kTshxncZTPIF6MYeJ/aoejLIR6jCIM5QIKvLeFo91WtkkxAX5SpBE9uOmUXn5wYNsUKrbyGEileFCArkuwFgA8gxM625y3ShuqC9zpVkotj/RDwAZ4lhQIAwh7nZ0bcRl2N0dukGPw6wrfqpVGDU/iQlLFw6rgnOfJIKEMS7a3H6BfJEudx/6K7oy4d1TDHOihXses/Ui4EaNfx0nP4zDN4zgpqDQ8TFsa4T8BPl03Y6+Zl2Nd5uBN1wg8DEKDueqcN3BhOI9QU19/5jl2wNDj7cMf+UvOCUONQ/rOS75M4CVnE3y+TtYupkDrmjReqrlUsKqpek2djGowMb5d8KuABmOgrLqLIPAH0VP9cxEA9uMoo+dUHWV7g2CNM0QAxLEWm0SzlB2usxbKPKt7XAm7UyFjVpP6n6LJcVTUd7mQGZJIVpbv7wBmEhjHIk74lulNCF1QW05f5MO2NuyW17zP7H/Xe7unNiA4TYasrKirq4Cz4ZFF3xsZ/Udv8vedT0h8UGtVdirFWNQlGMdNXQ7yK2++11bju3/t2hfbSP5+q8/eTRkt97bBHC8nbHozImPM6xwbrNbA167bbM//ddqSTRE1hwbdIgg1WBy0OaLjnrjX3I4SDnKM3OnWPq1bGTvWDn4FgjVf9GIUeHEQrHkVAi3ONogAsOq4pQkg8CrhyTQBkOQYP8u5uhHAtzLAdC1KDMH4AACXAPybFXDE4dnA9W7ieuZ1blEGWIE6icMTA0Abj+yvArbMRWJHHvhXi8MM5wYUikKe8lWWcU4HQCF+oj3tiZcAfnlvYRwHCPtEX/NgJ4JD5nVt6r2upuNyLl2Vc88zwC0A4MBgEadoGgCXsuOPf7YdddRT7Jvf/Ka9733vs/POe5etX7fByy+U6f3jP3m//fM//xP05p86A+Lggw8l6/s2O//88/0Yqq/6Mmqgd9B/XPv9mgMfb6973evs+uu/at///vc94+lLUHYHENeGgqZauv5BHEmozOdf8O925lmvIbOCMijn4/UH8l3FvFGmQiUoKluIrvlzl17u/oVET+TYyYcYRKjGnUfpQCgzEj8WAWCdiVrMyRgkxbJibBc/dwTUt/O6vw/nrUFGJ8m8G6AsScwaAfshykoqiDNqzp722yjp6wLifnDdqKAiMVxP1mkNobc7Nc9F2DeljdDQtTcNjZBJJhjMXiB2kHq9DxIALkETkPhNmvrtUOLcRax+pQt5YIUbwt8cR3iGdAFThCxbcP7joYkFgwIA0F961Gq7ADYaUK0Z9sl0xIGOQUM43kLNZQDF0b4X34sYeQGAA+iJghzbe96VydsrFLeT730sHLcH/O1qmBf/3e+pU+h6MsARwF1gOcSgNwr09wBgTZumxB+ieeZZBp8Lylj2AudAftZ+I3kmt+uiTGtvx2cJmf/47PT5AHbDpF4AxeH1hbUi/ygplkk30xw2lmBngZU6Hf7dP1K06fVr0YbA5jr7OgTCnbE6j2YFjJkqGgaIhdBDnlIxZX0FPvERPnvJxU5BzhXy2KRgn4bwwWawTwns0yDBQGWRBwh4KZCsMquXveJl9MgN4i3epWAHzAaJgSYAvG3V60oclfO68Iqr/PtkX3V+rpED3Vosk7Ne9dvhViGO5SUjlMMl+fsg9mr6Ya4PMO/slY1kiQdRgZQKqUAwQWt1SekQjO0X9ZvrXDEyjH2/0x5Yf65lh7M2sPrvMbfoV1AD3Cwh9ojfqMRGTbWEPNLKHEV2Qc99PyMA7Awmxi/LNSmQHQsfVqinTjDWygBrfxBFXfv+BRd8zk477TR/n7RL2t058mhnf3j/LinQ4rXHqoU6weXLl9tTn/pUNtmjHADffc9dOOdzNk8EpErauo+TGmJwx8dXUESOQ4Tj/tP77rWbv3eLTUCxklJavTJnF3/+Ajv/M5/EpuuO7jgD/JZzztunAXAQ0NFijfj+ikA5AJZ6mvAYGxARl0523N53wYV2z7KibcGbEl1MNZF1/r2JhbCub//MAMcA2G2QQIooq8oARwC4KQVoQJloeZtuvEEzzgaPerpP3ukS4icIDdSkOtfIYmTGWIwr1P2IHqNkgnFAVuM89Ot3V3UWD5pn0W5UW+bCqphS9Rnl76pzUAZYG7oolx4dVM2VgFcfkTaozm2c5A5ebaIQAPAUyHoW6nMZ560O4G2x4NGF9eifQHDKM9kC3oH10PbsBd/tDjrCCFBBRHtuqQ+aggEAehmzBIA3RXaoj3pAtKxtEIe3SCFsVqXFqk8GXyv4Sa8l/MEgKCNnzUFCLKbF4pYyr1iBdQBFXIogRkYNYDxEAEXacnLUcs4OoJ4Rp13Ct0MP3mkXv+etLC0cUVFoAC1YGQ7esDd8/N9sqniQbYAWkyEoEdf8BhpTUHp2YoZAqwBKL8cwAiY+ufl3S4GFCACLlupAxaOwYfNJC1Eos6f3KkbCBqjLU01HUp8VRVpKvuoEhQ8JY5kMMKfLe6scFxkGF8vyCuCohVVH9D1RgpTbkFosAmUKrpQRm5NaYBonuzI7aQdM1OzZ91bs8re+32wtfF2Ab2ZEtZdkrlTbA81x71R498zo7iufkp0qkP2fEWJTzSZj2IatkW9utYMIFH3jyj+wwdR/WWX6JhuhQW6ThekJfVgHVZZ1rrDCaptnPPgkR/r7/z3rQPHIX6EGcjO0TznYqvHlhgddMymyB/ArCrEe7ho5F1ovikIfAHAsfBICKhEA9rkVgHGYkkHtUsd1EUZlgClpSIySWQUAd6gFTi5jfhFTS8LlboJq50nhbuZTG+o1W48A1saGKNDY6JgCzXeLkdvvtb/UGXFgAWB/5txU8q4scR9OikCwYmmzGj7a11n7aZRp/JYd9dT3u3lot6CbqU8ENsBdTNZeR8E1ZenapKVVFrGXADgD/bg8M+n0sLGxIXvnu95hf/d3f+t785ve9Gb7wJ98iBpgZRbytmbNGnvLW95k//iPf28Pr33QmV0HH3q4vetd70Jc5F/QXdhi7373u+2KK66w733vVs4tZWPLlttb3/pW+8pXrrcfEbisocMgyprGPoetk80aHx+3tQ/fQ6Q+b1d94XKC3bPcR+ruSKNXyZZ0JF0v4IsNVis27wUJCE6gg5BuDdprTj/bKuvXk1FBlX7jRs+a5iQyM4Pt2uaxLVD0P4WU7I4BmBeV7+Dv7owjwEimeg7wTaTWhlYst5m1aCscMGYX0qki2KswP0MWVM61QJe0IJh7fewP2LiZyRl765vPRUWRsRliD2BuidqSRsCxSUZbdqaQLVqJ92WgTQo01sSQYx+MnfzAFY1ZZCEL5m3bVGcZZcEUQI7BSQCsIQMTllOo6fQaTH8tKLR2e9R3QWwEWhSPwJHtFWLrzRb3gmqfs9sB0IpphIc2jMgXesTzAmhfbPvi897553d03KXXu9HyPdhUQuA3psc/sh2RmyxfYyG76//vCUI1WNcNSo48oNWbOXZfMJRHaG4FheAwbwOVOfpO/3fI6Mb4V76EfouDO2FuxyUx8VwOky4wGMLW4fuFr1G1+1FQPjD1UmxILexRH0yPBsKyqEy5f+olF/h8F11/qZUI1gnXzJBNpaADu63EQ9MGC8PsWwk74/TXWXvdFsusXmP1jSrZQC8A0NlQkE7Z4mE2GIJbqhFOAoAFaFMDwxGQ1okKhGpjW/SsdcL3JMFEyh1pn3P2H0A6gzipxK5aOi4bUgLfUkr93sqTzKz21DR7UBPcJRq2F98RkK7ONhE3PAB7VCH+WLAC/Xyn56asn/NSp4SS6oVhPNYas7ZixSQ2/Y2w72p22LGfI+iN+Fbx8exvMFTBbaJAd6BW65Y7AHYbEMa+T1kLHnubAW7i04+MjhJ8nML3qNjIipU2tYmuEytXUE7zaccUoTtBECucZbN9/etf735Ak+i5t3ON2Ad7sAR2DYD1xa4CjYMwwCb7lKc8hb7p6ld5AAAgAElEQVSHh9rmzZvtx7f/kPND9AR5cW+loaJwZmWDE85i7PMD/fa4Aw+2Qw8/zNYBfr/zzf9iYGe4UW2nQP/bJz++SwD8xje9bb8AwCmPkMjJDwA4zaTSwmwCjFvw7lF0svOos7qNtiKJVUMeMJ4lwp4aytmWCACXe1Sg9wcKtBwkB8CiGfs6VyslCRQFwIgZYe2iBkr2v3HvPZY79GBfRJJ+qbL55+k1VlLtLIs0myCzmSA4wqJFCQUGXZ4WUgk7UOJFAMY+HApF+xKRmI5AZArnNWovDFVCdcb8HQCc4j1u/9yqBuellYUOQ0K2VcDIwGlMkIUXAF7Xnra5NMCXgEWTtkdt7o+oz7gnZDQxQNQAJ5T51Y+Daa035/o6mE82FLkjukYJQMc5mHkME8YG1ecMaLuf/wqA5CLRjoz2CuyZGNYdridNJjjNs2i4cYmrrqEjoK1rUDyB35WVEDVGgqbzZBkGB7MYDIIHiKvJHLkzznhX+Nw8TmkaB/WQ1ryNNrbixM/ZP7wdx0xSzAiwveGvPwLrYNBKhTU2rdfYMAJglUELDkXIAId6XoHU+BGLFfmoKrPuMQBlQsJYOwPcQXBwwgJw5lie7Y0o1Z61EPtYWWBhAH4XDcizwBQO8F6x6rScFMD0u8FnXCxLytHMLalIN138JrSu0amjG+h15qLQdgBxaRQS+7dM2AnTfXbtC14prpG6PyFeTFsxoouDI2OuCKlGBN1m8ntiQffjzyiA0MQhGFo2bDOsx05lirVYt1VF5hbszVu/eqYlZm8gmDxrHepIXdSZOayy+CyosjRJoI/ocnWayHeG1klsmqq/v/OHNTv4cVp26iAQAVwv+OaeebZWgakwcGoV421lVJfljIEQQPE+1IryMgdCQCaA31C/pY4EUR2Xi4+oTzTvFemCDLAAcGJFAMB945z0MN87RKSdNT/DvBIFeh2MifUAlE2UX5QkoCehFIFbZXlVksrcDBlgMp2skQLfn+H8BH49A8zrfXLWOIbYaokEEffOoZRlPM2OfNInaashkJ/nkpcRuMKmsQ90VK5CX/fgOeA0edu6RRTERzmfdC4KPA+PDNkpp5xsW7Zusv/8z6/aqlWr7IMf/JC99z2/z14tCnQCgDxmf/VXH7G//uuP2h13/thpeisPWGNnnXUW4iIXOQVPNcDXXXed3Xrrbe54rF5zkAPgK6640n5w6//4cZS5lMNWlzqqWv9ALVyxahk1ZJvs0ssuste89nQcLOiCOIRqFeL+icwL3qrWewh4i32ghUtWhnuQI4NShfImI+diVDijWdHiFqlALwZKUtQPNOEdADA3Ujv4O/YkDzOkgj5AjqB9XUFOfnKDOfYsBQ7lYWvycQ0C8Tr3CAyHxFT0d7IsF3/pSt/XlMVWYEDtSaToKodftj0vejV2+ZSTTuZ6VeunSGyEHruCmVEGzQUVpRnBs9hMKq+JmUYOJgK46M3Yuk2OF1UEhHXdXXpizD6I5peWY8gmh2P5I3ruwThhP1g0J+PP+vqNsnmPmLY9mUL9LfqGRwCBEBjaAUBYen37wKl3XPYiAxxAqYIrCrKEfT4EeRbfcf0ljnTEDT91ajD4FGRhbYSAZARMe84ppkQH6jKzgO8LAZxQv6yNPp5/sgkOfJ1WG7X8lMaI5m5vvbJ/mb4rWo/xDPUJrddCgCo44NhcAOSlX7jWNWWKsGXEAFNST+u61pqxM1/z6uBoqMxVjAz1bp+VCB92W7Wz7A/yUZtzyoYi0ERWtzkVgWqouU7rVnJGvpCSMJrs0jHQdztA27F9UvePJvYzBsh9Lh4ISxLmVB/0a6njlyTIBYAV8JXOTYb6ZKnjy/SJAaMECKFEToOQrEr/CCwSnvQWnC35aaxSvEPeL2vMXj2YtMnZTbAJ523tfW/zBMTIQR/juldwXfjj+K0SNhwcpWyzjnitEhlynn1+hHucjloi7S0Adgo0TMV+vssTO1DThSOriAZnonro0HUAxiN/+yJtkF7xileEc3Gf8+cMgJUBVgpaPzU2vOUrVnTp0DNTW72/ltOkowWQjDiScnzq7JL9qKxl86iMkhmsQ1OUCnSaCfP5iz5nn/vsp6P4z44zwGf/zjn7NABO5xEXIkqTpYet9rM6URvVYXUAVOp3mUkP2Tzg57xrvmCbUU2dGKSXF/dMiqVy9JmvNslGux50BExE/RdaA/W+bWUj+elIkAkwlkRMqg3HPyBNJoTaxfgCe2QNsE8KtULiXkidMjyETKL0inqhqlewnP+oB5xAu9ogeVGqPiN6ht8doZmI8McckAhK7JxqXfcPjCAwhHOMI5FjwkpFU8fqw9mpAURaJWi4ciZEI4ERkFN/NOgb3soIR6EBb7FFo7K+pFTvqK9AFZloAQubmlUW8gEAy7yypjjWSX1GwBCDlCzjLOM4NSkeDTXAOPOuCC3HU3E8FrLsrWyg6kmJ1Lfkh5IJSvRDu8i00YWqQYechm5bYvERVSMbk/ZGwnxhi8wF9LiMalf5W9xb09W9lerUGEtBFBEc0ZwVCEhwzsr6ZgHyeV4v4gAP8u+s2kLCsFHWV1o4OrxumygpfXK+BeYihdwgaiqAoIUd2U7/x3ayHx7xVG2NGAcYN4zpLChAvtow45GnJVKiMWPDrL9bbv6+/Sq9gWdAMFXq8WeJ4GWgqKputuF1MmoFIN2FmlNwREnU3InFJbYVQFnYDINRDHumnr1dTTTN5AOp6tGBsFOqQ8ZXb/Bop4ypJPrlw/qYSjALh0tOJ5evFkokGx27U8JCz15qTol4qHVSQ+qlwlQCZcoCeuQ4ouC7yhJURrLka6YqdviWml1z+ttAPqQtFQXGuI8Toa1Qr6d+3V3F9milPFaedM8UPKlik6XamcpUqfWl/QPD+N9Xn22D9buoLV/H7YHSSW28i3BLJFcBnDLBTgSz0kQpSjMlslysed00scomKSlgyUuiYIS+vNo7BGrmqOvMgzCz/D4zVSdzSEaMjU7zwmlfPickosgd8DkR7kRMuw9zS3MnYAcXaGOdeL9ZZYWZK1KBThJvtOXMIwBwggbGnSHW2Qh1YAQbp5lb67neh9jLNnN+m1iPlDR7IE2tlIrMuSJt0vJe70v/X5wRdXoU/dnBr+hzCuBwDiI3EIuiF7DM2wrs0Bi1WCMkBQ61X33y57BJCKQQ2EvAwVaiQO192vXNVhyVjSPzjEMlKt7ePHKIQIki12DPuOCC87USPEqux+Me93jbsH4TAeqKffjDH/HXPvKRD9snP/kvDoA1fkc86Uh75Stf6Vnfe++9197//vd7W6Tvfe97NjU1RQ3wsfbCF77Qbrzxv+yWm25hLy+6/ZZjpgxFCHjJyQrF3Zdffqmdeuqp4d5wA0N5TCD1xtnJ4KSGrFFK9WmeEepCpGg4AqDd0esx4FUNYqAB7wAA7+R1N0s4cnEGyVXlPWsa9DtCGwEduoe7H4sG6Tsdyy+6f35tMbCNnHQdg2DA5xH+1MRR0sDr3AnEqNWSAg/KbrzmVaeRUZLjraAqPxLO9ENwAAk/6jQ0pgoKiPpJr2X5GMoaZaRqT/mZgEybvw1g2+dn5r1OcAA649wsQj0cahB1dvUYTWvcmPDzBHwVgIwfLuBFMCzHeYkCL6aO4yGBkEhwSAEo/4gHTlkb3l869O+U8+qtZLSfqb44Ek1c+ArNB/+wP3fp1Xtw/3YGLOL5oH6h2uMURBbrTuKbqiessCbUMztoKu7Z/Pnlf05DGBnJHRiReP/e3p+1tnKAvTrzoYEBVMlKmSyc31Mov15Wge/Qq3WjexYHSNQXNkv7jAQMGnVwyOMLz9H2Unv+IOqIczCyJCw1D+W2gACcPhc0ARTgUSkbPhM+XEYtfggOqV63jxZAqmVNYoMlGCiHLkt5RW1qC3Yd9paYhfgwCZUvST8hI9E83jbbsUu/chV0ZEAu66I0C50ZX7Ug4SgtI+bjKb9NIFxBWPlu8bNu/TbZa20uCj5FPZIVn/QAlLLX0HGjWmStCfkf8i3d99hehnc3Ajgh+L5n8y/E4hRICA6Y1ph3BYwSUn5O0mERi8W1WhRMYC3g40o8tJidtnV3n+slaeOH/TNreIThFPNSmjXy1fDhESnbBgB760llhIPdixkoO5h+u/FybPdjnzL+SBxMkc2Lg94d9pfLuvuLNHfC+C3eO3bja6O37JICrZsTZKqpCyNCm5NjjNVQwfIwBeFPf/rRRBIG7a7bf+wNo5913HE2SKb4vvsesq/deKNt3TKJcYZXLvoitDPNxgx3SRToC/7vZ3YJgF9/1pv3YQCsPSls5AWv9cTYAiIlBiLvL81moz6QNbIjZ156mU2vGreHyJaPHEi2k0VbYYEnpVzLeOwKAKcwCgLALo2xDwFgbc6qUwj4pUPNHyADY6oAQAGhqfkH7qYtyRAbMlErjFxNDb/ZlNQfOgn4reG1tqgjTEEZTmRQRk2zqQOAkQwhcZOxlRgrAWDRnwOrRXWIRORor5Iiq0dQz8WZWwLCqmEEUDo1hsWhZdFS7QC1GDUa69YyAG8c8iR90GoU90+252watdsqRsGDC571JQAhhKogBN5+n4IIas+jUi9t2AoayIB7aoqoGOcsZ0Vuco45UADw+n9kffKIXpFcJssb8IMyvxKX9l7FsiOiPKv+0MXD+J4I/AaHMFyHDNEOHxhYJMZEwKbETlFT1qgy6HyOS3XGIXsHQglhM/jRT+6wJxz5BBum//QEEUxtbgpcOLhlDnuEkevUppUEGNbIkilCt62Due3ZqJYt8ouiP8gKCwkHuyQbLKqg95X20qAAhAVqnKZEIEKg2O+XO9OAIc+68AvvV2ZY1GitF9UIK1Bb4X5UWGfoqDtdWhuRhkm1wt4qSfec4FCBaOwYX7tqw4x99+Q3mE3wadWWQJ0pcNIN7FECh/6xDIDV7iDFZtiGmtCsbYCsb3bzf7zHCuXv2sr0VstQ90RBkzwMd8BV2SEA3AIAJ2pCf9h16h2bEqHzHlf6ewPQxWpiGQ1DndY91X4hEFwkYKrAw6CLhECTVk/uiFChHTxuS+rxpdi383kRgivdLDAOjOp/RNF3R1vTi+VIDA3Qy8boGWBsxphQKtska74Oup3kGOu57w8DFrbw2a1cj0sLKCknAMw8E41bmUFlfqV4LeErpz/zIxAs4TVNcWWMpZWCn0fAbzWOJKAZdkmn8UQ75le+CjsEoTqUsVP5lSyFFYBGIutNOYhoIlB7NrhsGb0ftX9Ewa7d37e772xS/16kfkoA+IQTjud4oh8nqPddY7/5m79pl192NUB2xn74wx/6+L/jHe+whx56gCzvF7zm9UUnvsSOPPJIu+SSy2zduoepGT7P2yNdf/31ZEqq9uvHn2CHH/4Eu+m/v+viWEmCfFVqtlJkKryGXwE4OYBR/+4rYgCsMhSJI0YAV3ZTj+BMR4DL/72t47Ojevwd9YvdsTLxbgxmlImKHag4uxEr2IYayRAMDtkmv4IFgKs5R82GnM4YyAW6JmtBYyJ2DZPJA9UAg9QBtMyaJyCsvZKWJ20o5y7Ex79bgODPf/GL7msJTMqXEpDUPZtmT33DmWdCX5HDr7SPokNuWKMaPx1QRpLf+doMfajriNEN9YvlQms8ao7Hh1chbJO3jVs22BBB+bpa6jFPGuyLLWXmnVHBguB1KYa3OeeMeqd7hlePWCwr3LsAhvkbG79E0HSe3ieVhS/BL4n0qMZcc6AHX3cDpXHANFYK3o27tUdv0RjK9kiRW49ZqJZ9gOAhfFRl63fVJ3qPvvQX9qGQnNgbANCmtGoAMSHV3GcIepS4ZwMSZ8U2jI6PomoP+8ezslHAuruGA30+U6aTBT6gSh9nW7O2ktLHGhvElukNdJ8o0s0Mf3clCswbHsawilqDyJJE71RzCzhVG8sMLL86398HSBabRE5dH7TgBgA8qCPj4ywbssuvvMzPc9nyZbZpExnM8SGbqlHviiH2fYyfV59yulHbZdnVlNZN43RpzQDy1ZavtIG+ugS+ZUvEMFHbnwrsDVeWiEzSYrXpkCUPQNNZbguxouBzsPT21Abp83FgcI+mjFghnlHXBimHEnvjyqk9dlU+mLP1pL2iDLCCe5RtsPYFgDfcRZkc/tbyQ//ZKvUxAHD/9gFwTIF+rAFgV9CVyqYErjAkQQhHznrbBbBe+MLfJHJ8j9363ZvtGc94hh1y8MHUF61l3hbs/ocfti9cex1UKAFgKfaQZVAbCez3JdTXXETEOhTF7zgD/JrX/s6+DYAB9jIgVSJOisAqousASZsHdWH1asbe/c+ftJmjnmQ/olZ6dBVF7UzK6SaGYTW0L+bqJOOhGuASkyuJcxZngEXJZQUzoXHUcXA6ys5G9XIJRX5/2RlgZ7eptikPrsBBZrMZROG6Qd3XEIIzG7/5dbPHr/IWHQI12ii9XpXxUmPvitoXUeuLxAxGEQBM9rfFTwKxqAKUwSEBYFBQzmt9NX90+TgMEpByoWY2bdX/YsT1o2NL/MqFcuSUOBzCWVXGl5rGEgcSAE6MIAQACt1c3UL7YcSlVIfH+CYYZ6lWOwAGECfwinUEUbzl/Sja1InozhI2aVLfRXiSv6Hw3MracEL9ihElAPxmoGenpYJLMkaAV8DBOytRq6wev7Ij8jckWqXjBt8qKGk7xS36PY5tLY5xBUMc1qaIhsRN+SKEViRMI5Apoy2TyHdIoV8AQoKpN1Pb9+zjjmGPoem6lJG5dwkyDp5RE3DUivTsP1l06kNVoxF7LQsUu2CuBdIl7hIcogVX1gGzKKz+HHoCexRP9b5ePx0yy4owdtLKskA/1UxSoE2RVmFfZQQFgLXxEsDo0IBVyvs1XlM2WLXBUoyexq5oE9J4qU64pvQ3F5MB/GYIxFTJhh1EtvvJE3W79p1/aHb7vZaFXjQMvUjXX+XEH7sAGEfARdZk32cAf7NGotSuPv9EG0vcb0MtnEUCTV6E3sQZwTlWsEmC9M15spk1lP9RyU1J1IngU0Ngzvdf5iGOTRlQTGmnHXoYTpKozqLp08pMtqGKoruSn32gS2V+vc43ygIr8ysT6kQW+fQKcHd/IlQsBV2tTrE/RH/m7y6CNcTcHxEA5nOIYKWWszrUGgnmTYnuA5uZG+sIwq1jXk8yVZgWnmiTbRG2UAZY2V+1H+sCYOZZLqJAS+hNwDcw/5mjXOcIpRx1qHIqU5icXk+91TFWnTjRjnnKh6w4BPCuUA9WH2ctifNPlp2eSuXyRs9I1SUq5ty7PXyovpp1m8KpFPBtYxCV4TrqqKPtAx/4AID3nTaxlaAk56o9/Pjjf92OfMqT7JZbbrYtW7bYGWe8xm677Tb7jy9f7xnd448/3vU9VO/7wP0P2UteeiL3cIN9+1v/7cKW2tdD5j1mcbDqWL/eroTo2eWXXRJEShSI9EBeqB0LqVQ9FgCwUyg927rgVT6SfRng13ZZmbzeC64e7QhqXjVlk8I39GSbo8idaJrupYZoXgDn8e8h25IS/T46/VD2oRKPcE2h/pbgKXYoPzIABqZ+0OkD/Mj517pSBsdFRrXlzDF/UdhGNJIYcKg14H5e/c2v2mx5xgbIqlUbJa9JnkNUUk7/G88429uNedcACemwD+r3JCVo7a3syXlqzSUIqdIh1tzYygNtAiCQKQwSHObcqAvsaEHHi03XAosrD1urwp6uLg+++3UBQhhlvaaXMgjvCLA3+RHDQbT6FhlpZY8Fir22sefGeJsjH81ov1DQMs6YP9obuBvv70d4VH6rzqe3hV/sz8ZZ7d041L73lmhe7uzEdn592ASCASkYYQoUeB9c7cEEwGsSgpJwLUA0MDZ6Aj/x/VKWFPsFDEbYtmxjsEMnNmDwoeiGxYFNYu9uV+goMEaQB8etM0dtjW7+gLKwGF7e6kL4BA6vvuJq1wwSG21+ltZuzC05ARKYKpOxV13q67BXohunCWg0KcthAnpCxdeS1gDzOCWV4wkcL2VriYqq/WFrcs4KI5SjREy7OoFDBYQkPiKF6eDixbYpZnHIwe0JgHUp1zHAjKP8vTP80U+TPQXQoYSGDDcD2kbMzCnksap3fM90OrLN8qu07iI7rf2rmJ2wh+95Kz53AMDVGho8AsD4snr/NhngRSJYaejWfui9Xr+xZ7uPZoAzOMECLkGJKziuca+mV5x8Ek2cR6gX+p6rrJ5wwgl2K0qR9973gL34xSfiWDTts+d/DsdGfakELHDW2aT7GLRLL7nIPn/hZ9kLdOE7BsCnn/H6fRYAawI0icIWoNI0KVx3NTruZ4MZLSCHN85GtsLe8ZnP2k+Xj9hWjMHYMjjv2qtwyuZARSl6UwoAewaYyIwAcEL0aeir2wXA+lI5i549/CVToB0bJW0EQQBJlvcxB1SHWSMLMUBbiakf32qDTzoc2sucZ9uSGNosBldUYYkL11lECepROyziBAA4yb9bPAN5HQAPs+hW4g3DzPQWRCFbGgBwFpWkpLK+CGgJ/DbZdCWIJfjrrhbTSqJJkrCX4GpDpWYUgTaGAVL8e5rs72R9mlY7QCkXvALw4pwKALvwFb+rkbiyv04nl+SNilZFTVNbIwCwqNtN+nyK9jwMaB+jhcxonZZgpCWV+ZVIl9TzIxFp/11t79IYaoFgrSfJ4CuQn3JxH3kVsTGV5x9ect2p8McuJdnpe27QwrNnWHUsnKuWwGb0GZVRTExg/MkoqI75rp/8iBrFJ1CaABVMZQmMZ0MRUZwE0dcy0JjK0Ii0IQ5SL1OLavB6Ap9dC79jABwyPfpMTH+OQUwQENN1aNMBwgC+FJkUAFb5RHhWYgSH1GsGAeQ4aS0ycXUJmYkJKPEsboXwxCZAbEOOJxcsAFyRQ8t3p0WLBRhk+EwO+t8T+cA3nkd7lumkDW6ds1nEINS+oK7M1d7tX93x2N/+4eIkTD58bmJs9zI32/ZfX3o1a+8esr+z1pjcQAsptVBgDeDgdsTgwe6wxFGKpHapIgDI9qtWZJ5FlU0KgFQ17A2CdHfe1bBjj5XiZJU5yJwjwi/q7/gIEX7VT3kD7G1pz6osUL27FrKenVrvDopASpjbUh5W1xkFpxwAy9dRH2DaIIkC3aYNUlMiWOMAb2qeWghgzTE3pPys7O96SioEgGFiKwnh/ppozgWcgRxOYNzuyGuAlfnlHPUs8OtsF06njzncTxs31XqGlkC0GQPc1+bHseO/Yb/6tE84Pbpdwl5kDyJLQvBzdgu1yh1qRCHwQTfswH4JetJ79lC9qYKPGZXdMN8LMG0Ejg477AkuaPUnf/xBb5sm5WGN35oDV7M3v4igxMEOCO76yd32rW99G8bWfQ7CVPqgGqvDDz/cAf090KJFh9b7RBtNArJkJ1zwX9Q6hSFYv+orqxfjDHBM1w0ic6ozDIEM+QAeIHPHifW8nQzKNqC2Z3Fub5nGIkwxIHs0z2KmNBSA8w9Fjpjoj1oXXhepMQ17XMi0BPAbZ4N0Depx3xP6i2xJEKUSUM0BBkrw35OiD8guh4GhfSQ1hDCntH5EJy/X54P6OVZsYBkZuc1rLb9mnCCxxLlQnF3Ge1VYrliJyEp0L7jsqmsA1YBrry8O1MRCHjVrSpLylBqddirZMMoTvBe9ThNQYYAAo8zFM8jO/2XtRUqrKm+qk/XXwuqjE4OXKYlx5TTLQGcPQDgEA3SNNTKE1DUx7wDnrPE2ayutrB1/V2mCWHF6LGxhPXdRdtv/uNj53f21sCsAq/7euk6Bc2V9p+ijqrIDAWCdr+b4/v/oDSnEoYVdPwswoaiBDXW1NisCKksI6lGAabnVKxk2BO/UMSFar+FG9t4rLWotEL5LkXZsh6n/O9o/bkyUzRXLS04KTJ/PXnWps0XyCCzIVlG0ZmUSQQMwIMrzdHFgPbzqeFoAKTCqdmhSUqabg0FpNgKnek7jfzXJ3vrEIYiDw+N/SxLoUCvMFHOvJZah9/DuJ1ArqjvgW3uT066D4KiU3gWy0z3sGw/EKdsdreleMbkuDdyNU1jfzjR0rZaQsNBfHu3zHoNf3QsHwCQv3NaI5qz646h0w5dZNC+0UQLyVciYUpKI+ypmYyG3ye679+34Uh1bBgV6+wCYfZ9jLVaBfswAYGVjRF1VNM/nv5xU9dLktZcj933wwQfRI/A/7eAD19iTnvQkxK2utq0TU/ayl73cHXEBYPWJbeJsu+/LrJFjeuklF9plgOC+rihGuGFhoilKKL5kyk459bX7MABmUgGEqtQ4JGmHMEAfsRrR06qEjQYOQHhpzH737/7VNrAZza4et0kmWp3MYh5BlsIIFFPVMeJpxQB4TgBYoFZU5xgAqwZYGWC8Ts8A+/4jpzNkgDsqKo2Xni8INupfVA0wa031Rao5qlLfreB2i2jyAOBq6nvftuJTn8iZkWUj26i6EAmmKN/vas1E5rLFUZxkMpYA3gTUZ4Mq3kkFADyAuM4IAHg5G2lWGVS1s3AfC4irsg+Ck2BXL1lW9kkAWM634K9nZljzoj+nUXyukoptSB12nE1voG1TCcAvAFjU55ay7A6AFXhg8ybirv7FHoTg894FSDQuRdoEfol2Jsn0CgAncF4T0MkKPI+i9TwIIhvQeUGJTKh9s/CCgIFqUCKaJaXIZA1YA7p/EtUiFKc61m6tjmyV7mgP4nShETn/Mrr+HICw3Gb5b3pIUVzJWKcqxVFAwLvm48EHEZndNBUAM7zFW2/7gR1x5FNwBPJkjgoOJOQM6Jj9BGSUbJ8j6BWXPoRvWPSIHNNeamKvMfcNguO1XDk7bmcTXaf7mqrxgW4HqtCmmPIxjvoJC2A4AOI6Ab5NqU2K6kwwQyJZQideI4TvMqdzlyPLRszddFq0aNPqIyynPEkkOwdwy9FI/ZmtvF1zwmm2nPrxzRPrXGRCQOqx+vANXHyJykZbNTBnRYbim9f9FkJtd0PJ3AovgzWriUigqUPAqYMCcMuPDGgAACAASURBVAJ6mxJGjTIAGCpLB+CnzK/iRCo6aBLcccVyPpaCWdAH5fkHt9En+OnU+3p/RGrUub959hCJ43n3h4ANvDe0g19tNWINiEijYAcnKr/DS5rkWPviVtl8+B79qmNKVyFFBrhN3a86OjRJfiURwWpT998AiEyxntdxbg/jKK3DXkyyuOcAIJgPB8DEflz4StleAV6qhun/CxNC/+YEJYIlx0Hz1Fn6gScBVZQSGD7cBknPQLsr5g7AcVzBMY+15z/rk4CEVZ4xz9Jqh8pfEivT3he+JgaMMyX2dAZybQLvyiB6Sx8CqqrOALTLmTzkkEPo93ubs20WRMMQ9kKtWar8CnptUa9aHqKrRuWaThdVwEzZszJgad066sC5KaEVIs6m3sh90Pcqi+jBNzFZWG8BANM6iHUVbFrIkmiuOQ3Pg91yNNX9kswTth4IuM0AbJvtjTMEIRnT+/DDRFHCBYAdA+1dPytD2/SWTD1HdcAb5lk4fvje7mvRW8P1cA0Y4N4MZgwQ/W2aq4yxQFYJBz8HENU+piyp04bVGxgWkXwpAbIm9lDiYUmoCDns8NRWFLGxUbkB2CpSn4M2b2NEdyhV8SzyjLj3gFuBPNEX8D+IdjjV9NOfv9DXWhawUSOTPAmwGaRUjZAnJ9a2s15OvbFsrNpaKSLvJTlad2pJBX15kuOI3SRjKol+7ykTPeuDHtFk4eS4/9p74j7OtLBS707jegsIsZVjJe9ugGHhfvpO13XU93QN7Ppz6iNaAfi6A6Es9Qjim4i4OmDbnx/uKyugwrPTYB/lsxTp1Y/RFUW5pwQv5KQXAJ/lLdLL4PD4qoECEO2T8X3UuGntUD6jUzj/mkt8JFNiJ1B7Pjo07L1ky3Ni+lAKxhpvYGtPO5mgjBweACrGhO9XQoEvILjmdGeyvb4hcAzaXDjrqI9NogHD0ies7BS1yuru0cK3yWH0JWYpmyV7M8N9TuIzDCJqV2bPTwLsxVAYgI5doSZHNktieyr/akjLwOs4wpwM/kuoK3VQKT8yeq1bmxP/7utbvlywD3tkf+Qvy5Tuof33/dvjx8HHkoK2dzTr9hXXL1qr7FecJ3wtwK9alFJawfvz+Y30AQ4Z4HFlgGMKNGUrCnD9P/beA8rSszrT/c6pcyqn7qoOauVAVAABwoAxGJHBgE3GYAzGYBzvHd81ad3lG2bWmvHMrBmPsceDbTJCEsgimWTARBMsAyYKFEBCLXWururK4dSp+zz7+/+qU9VdXeqqllq6w4Gj03XCH7643/3u/W5T02Zl7d3vipxf10zvNQPgrL+wtQiOcj14gDLACjW44Ql6SyM5BguL9qOvekx67nOfE4OrC3bP2oM3/+AH6am/eDU5SOemT/zdZ0NNMnInC/Y3SpdwzBs+cG36ILWA2yJ2fX0G+CUv/dUHNADuxFM6iRe02okBEMJJ5I317EjTS5Q+qvSmN7/z2nQHI3yWEKgF6msOIM4yLaoC7GrAV2BKjxQMcCsAZnYHAxwiWIDcagGAy5IhDxQADIUG82H+M+CTsTx+683EdB9Mw0+6Ko0T7iK7Gk5gZo3Kvc0AHNywasmWDlEpFfYUXfllAEyGcBrgvWCADbNljbbUibVvSwDcMcH5MMzN/V3iGhqGftGuEQBdqOc4WdsRxZkkBjlyf3cjyNBNCRTKvIwtAcpFo9T/jThqFgaBb5uIupCWFgDny9X4s7MUXiCkhjzfOsCxg7zl7sq2XOYItqCTn9Z1Th4DuE2oSG2+sp5wD5lDtLXWI8w3Fl2+YwmgYgHMKssrqpsuLGFs6ikX+Or4iDzIDBhiIRJY82+iUcMZajh0ZMqaXy4AVIWXdl9k8e/CEAvmlUX/6//8HcBHVzrv7AuijIl7zxThrDK/MjyRt4l1Lfddqn7mXOG1q/WKQRNM3fKmkS2LCJfM/1oG+auEOWRGuBEZ8Livgtq2XfRmandJQoo49O/47yXrxRYssEmrVtHSNWR+sKWgpzAkp8wzwr/d7UZG2bVe/j5//3j6+rPfkNKdB4jAgL0HzLVxfasN7uJy/xd48b61YbbVR9Nw22j6m7e9LA21fQ/htoPMOcAu862BwJINvDRJzzLXrD2Y84AtHZRD9qen6SeO0y5bH2RxZmdrhPjOYmR0kYh+551EtDA0zz8fxUlyzKwP3IuhrjJlVh3nWnBqCH5jvYhwee3VrPZcjpksiGHub56bwQJ7LsaJALhChAeFw1MDBngRliwBgBv9GD1EMh0GfNzNVBcE381AOUpOwFSI9WQsEOXBCwBs6SNZ4G6ASQfz0GGa6/9m73kIP3LRMtAKiemM3E6uwQRlcBQ+rNUH0rGRC9LVV36a/fFcBIlsQ+rA7iDqgLy0pVmcaKwpjTUA6tSGHffG2if71gAgWTeyiVhiHUbOxwJlvnph/CYFI92AWaN0CtVm56O/M28uQkRhJFnUQtBI4Uv3+8jhxJnaVJlTnQeFMOnP6IvCaAyHnE63SOWQAb4+REpaAfCyaVMyK7IUYRXAxrD+RwnBNY8VsLt6vTl+rq5BxafQgDnXtwTm+YeumT5K8Ot1xrXodCwM3fyFbHRG/mwBPAIn+N0W56B13PtQpF9E+bkenp0qEQP0keHB4emswvLOMHa2R4uYc9lGibYZIsq27Rhm/iDYBHjtoyyIvoSJUYCcizUn68RJYT52XKCOc68jJiL/RzBofpLvYkdEAjtgGG+oHq/01ve/m0PUeAsX1+hC2g4bZhRDB/uB16Sg43N+4eoMRiznVCr4BptfgF8vJoTMzEvmYiwrYxoUk7cNMLJoiZhoynJzK/aJ1v2jYNxOocuO/2o4WU7yyMqOaAAMhs2aN07eQ+CtSg5+0/Z70D5sYJ0IJ5kDJ2sfSj62UR99kfXhfR+9Ng0COJ3zDcZqXx96LAwGx0UxM4r5sbLf6zyqDNQhYCkhCdv7W696XYDhEErAyRybMo/2XhTW98IMw8S2dZAOQum8ygCRCNoKbhiKruEsmSVSK4ylklF2gRcos49YMLuNVMpwurFuL2KnDG0fSuNHDqfdO3elg4fZ01mrXb9mcQQq5tVFZKaRF1OkHrYx3l3XfHTg+JgjzziiWYumW6kE4XiSgMuOOxWUsxNPL09x72Wbun9u0PwnG1pOBW23VQ64UxiLOgFMwWgz0jEAuyBeUFqianVV2GMlXEJ4L5cnrWLftrHvdnXJAP8uNlUJgBHBWkCMljC7DIBJZYA8solaAXD0qSU64nz53Jt/PMABcIQiFh1usWhr+7p4hwcTr+O5ML979iDygbF8yy23AFCoLXjRJSGg8b2b+dv1kwFkvpaecj3FLtYfvPGG9NEP38AEcJasD4B/+Vde8cAFwFjkTVCHA4UqR9QtxHAkPLbWxoYyxoZz/mXpRf/1T9MMda7mZA4wxKZRrVskGfTC8/rS4XEGF7lpRxhL96BIPMkArRgWaJs8SABwF/drTc8aFujY176SBh9PjV8MnJFD9xBtRWjLnHlEGsSE20gtGn7kRsum2oRBqrWzIK4BwBQNIv+3jh3bkXbqZDS9Q4OXibxIKIfAVwBsfmKIX2HEurbJBGvRyAKHuBOrW1svzod2PPXmBSKIM9o5nQ4uHkXSB8cCQlhYCYw/w6R8FuHnhkMzcGNix4apl5INHvBbpUZazRJHxLBb4mh4cQAnKqy7zlMRGEXElyZYlKi7a6i2StU63SN8280h4ns1HjQcc0SbgXGlWnfYRC5mGtUuPMGA5TU4otaCTc1hu4LNYMX5YCYfiJBVlDtDzVvWjPBxQLolorpgWp1+GrBLss7Ee04R2rr/pz9Nu4aGSWXASOP6JpnjbjLdqEB6vgWZ9WKNznvFyga4IvySl78whssNpTV0scVwDJunZVPOUYUFwPH+oi6wN877gFbzkY07rXrxwQoqvMLnllESCHPfUS7J9Dde5TcmOeYYx5yFCSdYkzcBHnxvx12H0/deghr0Yfoc77CF7yP8ryxHsvlV/EH5y1CMBAzu6jySOhHn+4cPPy/1z92clqbuilBnGYCwGUwNC+Vnvu90Id81QsoKAKpdqR0TI4MOdUwumjbA5lsj7HlsgpDMHvLiEX/49rcm0hMe3wc70A4gs7yDXg+MG9leazhjTFc0qGXXdACJbEuVzTzIwvOeS4W5LmTAonBuG7m1iXmehngPR+PiIMB8iKgP8v/HFb9ivAt8DzBg7oF9PQLI1/0aDDKvUQLJJwZyF983JBqYWoQ/Z/ZXz7kMcLC/hVr6FOPI25AZ30743yzG3xwOgp7Ox6dnPunv0wwka9/guYBjRPZU4IdVW7QsV2c/EQvELRTCIqc+iIyeyHmWVecNC0ydtpMJ1kGQcx4x/GBXOmFkyjQHgaqAt70TUS7md5N1tQPDUYNRRWIBbclS+r6GsCG2Of1pJV+5PEc4vSxDxvk/8IEPRA5wlKaK1BFznGVUspWURY+0GrPxXrKr5b2fighWaD5Fzu1a9uDetWRWUDU8O0cZxOrGS2aCVhx3qw28lXMts0Ml+3ai02pIupe0OHGWYL7aAYk6Gl1vFRMdk6FkInVjK4T6suVNHOPqr6hUT3sGCaETgz6p0bczgGPZZcu72NfmckZ0EEb/LBU6Kii0VVg3mzLG7CP1blZDmTNtDJ/OcXKFQyhIJs6QVYCCk+GDH/9IAPtFBS1D6Mx2iQT/YqIb0+Ua3JZe/ZrXpOa+idR5Pte+T4COPYAzqCGLJ1iPdWE1AF7eJ4qQ0nvXY5v4lrm/OHre/e53I8g3SE3so9Gmw4DfkZGRCPl/cD9W9uNTvg8GsFFzIeJKO7zwWc/Jw15HvU/LOkZcvnZ7fpainM7TELFcBLRGbgh2r2VQ+Z8iiB63xlrRYGzVFDzVKtPZE+N9OI3hgHA8h14L59Dx7voyT0m3Lpxtc+ToCmZ7iZo5dOhA2kbZQueA0RK+2m/j46MMX0L1XX2cF/Sza1xZtcbfi1PKko5l+/i+YlqLHKtqOkfYeXlel463cnwuO161YZYbOH83a86BAbYAAEsAfsp9V/ygvM610TH5ajN2y2kC7A8qOpv3L6EGZunpHEl33/q7YUdlBngb0ZYZAIcT4IQAOIcctssAu7b9/x0AhzKgTRmbXxv5XI9L51Cw3oF49z13pb1770LwZAbZ8WM5ZDLKJekNJoyHHDtDqCJJm0ESAFilWRbsD8P+fuxvP8yRNVmPB8Bawcr7vPAFL00vQ9mNALQIczScq8GO77lW8j8ckHb4qb6uN+zWbqjrLDLKorNIzJHjWkFpdInXLsJ4ZyZ5/6xL0+/85/+RbsPzPsHE7KRmawPANdeHI6AXo8U6uLBQ1qIdYY0RAE/oUWNjKnOALYPUrOjhzaJM4eVVqMhNriiDtDoEWpSEgRW1ETMTGgpw5dQNNlEDRkZTs6UsU2Gwh6qqAicdElrGLWWQwhPm5mpB7lxeKWr/Yny2Fyp00z/8fuq/4rLYXBsw4V2wO9MzYxECHdL1esw9svXX3GH1KitAUIcpBwAbAl2FEV5qI8+DGsB9fLYNinyHDm0ZJRngYGtkohgNZQg0Kn5asSpAR5h0pFix2ErZyB6xvzV7YISGEOEaaKRRfjgC/J0JgTHFfXwVPWvtZ8dDtvpNcssLexQY5bpkgNtIKO6kxFE/LM9g6k/bZjDyuZYFjN7FacaxaS8AhDbyIw3RFgSHV5Trj76IMj88BXXOibAHo1jQ8qKqsmYYjGI+o87co1xsC+MxG14ZBEeYNuhhTjVR3u0AxNccI25ukSirOmLWXgnNK9XHBQ6S8NaiRixiGrVFDV6NAk87xybiqbymHO5YrvCr58GyAVrMvlWzqdgVIrTZ4VQA4/IIOYQwOzbiHIaCeioJBl8DAJvDbTsokORnGfzKDlueQxZ43rxUqLoG6kWLCsfwdchK0goQPXOxN+yHp8Jye1BGverAbHrPy19HSSRKj7jPK2lsa0b7+o/iej1UXPPxxnW0e9EkZ5Y9Lq7NTajwWEfJBvtDdKoBG9dZGDDRPBqxboL0P9EZg4z5/vlj6bM3vpE59a3U39ibuow6YY1emMJpZfMYySD7y7+bE4bKZQbWxyyAMtoup9rFWGsjZM3xO2faS9Sqpt8MdTeUin675Ucz1JKnLi1RMYswlobvyv7WmQxVUajy5daC1P+uIygauXDExnzxhDklQo22iCCwBvAA/97GZzt8sufw77lwOlbSCNd7F7li+xguBxlg1v8d5ceONY/jqoREAyywOcAQWqyhimE5lwx/7owohfw9/VdWj3YdtLpBL+HVDfa5Xsbh5HiT0k+UhkN9tzFzYZo/dnV6xQvfQj61pLZx2eQJ4/Sb5XuGh89hjERN3E09XM8VqiPMFtZ3DoOwl5rOhv41Yeo7ASE6DcNQKSIxFg1VFQwZ5cFH9qOhilmx18FiaFwXOcNjhM8icASAMDfQ0OdIu6BvBWjaAjIuiywq8TvHIOvbBxDBymWQ7DEna+niyzO/BJfh9DIqjGcZxpwnYv5e626+qmlaQj3LsL/NGqACYEP5cl3SYoHyX8XcLoF1KwAuw/1W1orWEEoBfVmWKV+1jpoQuSrqqdv+PeSiapgLhCumYeiMAyR0MR4WGJPW5u5AbEyWyzbt7+1Lo4cJ2aWltm3bHqkElo5xjqlRoS2mUa/x73pnn/YSZVFqtwiQzXttGHIKu9xmvwF2exinlsiKfBPHYOSo+Wrn6dEV7GqfGWfv+0U+Z7ato5Pe+74P8Ck6Alyj53PvdVyMj6EiXID5VQreRWOWO0qe26dqt618P2xAbRUmsgJka19r1lnFrukk4uxXnv887l+Bnxw2VaG9owThcSNu89ezOTt0s+crLv1kFFxrLtXaNcZNVs+5i6AbqyHQaLQYmr/AuKiwLgSpwPGX8+LLyA9enQtdyOZPsO4EkNShokAVThUda3W9ktipUabOOWCobjiD8p6v0OUi5+zGEacolQur6uE6hcK+dH01Ci1SLbQBrf++FOuTZa3qhDFb8q1KSkeXQrvMl7ko4QXDq2ZFOI1Iu1PLxSHN8bpIQ5hGI6HOfLM8q2WZVtaPzPvmPT1zv+Gkc/9atl/yePFeFM9c4JrLteBUQ9CDZy79SWv75l78HQ4obfyYjqVKezGay7Du+MTIQueuZZBwIKgCLQBGBGs/ZZDsi10X5RDoGgI5Kwww1jtk3aJ7X0R/rDxqYaTley/TVrcyj0t7cPm1xe7KID73/Q033MD+8vKsT+D7hd1zL5rrhF/ZsAxSbJB4GWfZIN00zyJUYWhoKAQFFDU5i1wiy6cc3HdPugMhjTGS4KcZVPPmZWpEM3mUnXeNtV5hxfhzAtJvfP916VOf/FsGuhbMCgCOjTQMtgyAn/PsF6bX/Nrr+B6efEIfZPv0SseiD0s1gye7Ru0wJ4xKwxaIbkfFzldr2QUYZwPoGxyKsKIoZ8Om0U1C/TReIJPmfcQ9Ohn0Lrkp0dhuKNbIUgnXe89GRDYmco1cHoAPAX2ti8lKWY/+np2JbDp+35veeN0HE9IiaZLraVeMiVAkIgwIl26HYdDQ484hFscw3Pd3UJYH9NRU8p1Q3CrAbBGBgIYoSsvTPFXrn2kwFPmjet0TdfyiEHcghNIyzyBYBibnfmmgmB8sm2J4a1k/qxgTwWhwfYb+0j9LWrPhpdeBy+JkPRN/J6NjPgZt2k341DyhXN1sLOM//GFqO++8NLwLr+roCMaofYFK79RosL+x4XBMvc8xEOLp8cyyA/gaMqgSNCCz0oEVS0icWSPbyY8a5qd16pTUVBXlUOKdCoxrXWM8l0jOYVqwOSGMYy4L4FIALINodYj5HoyCPdSo64cBahyC+4Xl5IcL5CB6fYbvRRsHAPbACmFxHnOpcWg0zP1FwCbVBgEH/amX2nfb6N9h+KE6hq3sWGOKcwjGOUQFAFyheG2bapweOpwQ2baTTI5Q3iL8K9f85f0CBIZjp9iP7J0QYii6adn4WuPuy55Ix6MGZblwx48doNmeaZn+JYbwzWooPy+mb3/3O1EOJZgEjKSGNSVl0VsNhFUbbTZUVXZufZQMznGeSZM1eYTjRZDk1cZ1a161HCNqvcY0y34SgXCwwLyR007oY645fDzcWwBl2l+7BuBUo20W6PdJAJdh0FOMiQ6YkRHyLs9mszp/bCZ99oXkv915LA2hijrDnDNfuBFMY5wsvN81i8vHAmvNy9wDpbfTjS9yd/RrOx9XN8Gq9rhP/4ga0IK4vBmbU+EGVqNha9yXKruqZVfNwcJp01T0bPogWiKMfgzavjSGU2A2ffH9f0D0ys2IXx1MPdTF7lgiT3UEsRh9S9jmoWLOmF7C8eSrxk04pJzazpOydlEMiJzbnhXA6UtYXUFiVx9RHzruaOYx6qabvnjBeaQO9KFfPm95PYBIh8dk7knKkLtvXW9zhDOIL5TNXftc7sR1jus65WIE9ETWMDUpgcRpCX+u7KTvtgHkOO4B9op9HOswNvxBn+xNI6zpRG5nASyarhS4ymBXAAzzy3kFxHVFtmhnQ6B14urUiXQF2TmMfYWQaoIVmXLnLmN1AeNuYX43TrAnpVc89YakT6EvnZUmR4ii6hmCtcs6AguR5rJZAGy7lC6lGKHFcCsN6vt09OX5LORizzSk1ja59tprAwBrnFhCzT3UBe14G728xtbrX7neVoNo9V2sQOPlskWbvE2HlekoMlGCynzNrH0q4vLsxg4I43md46ttkgF7Xl2jhrX77SkvCMcDoLVMeOv63Xo5paNrvSZwPZ+hKoM53fbFAsCgXgg/BVsGcGgFAHnfz6A0crZjnypBahnu2NIiUdP1xH2YGyU7YE76KELITxVAZNZOh16unJC1Ala/xqGxOxUc04O1oEASNk4bYzOceG7IcZ1OXL/8IHvVWR9TAjIC4DdPBAfGLDYwkQHY7FlNcL0BbN+5cebvrAzblf5qdV6sF52xdvtb73vHj+HsAPOxEnmx+lqjygX3oL3vq3a6702R3mH5JNO5wrzdcA9ebwYVZlIeBCc8zioHXXF55fWGyZ3vIObMqbyGtouhySeZHGX5QL8iqPf+lyNwEb/LEbZ23lo7pDhqufCGvSIRlWuc63Tuaj+QDvzk94nMnE8XPOIvUZofAkrQvkQnDXRtYy+m3CT/U4Mljw/s6qiJLM+fI0CW1/VNzhsdqF04kBdwXCyAM/rDeUx0cRH14p5SMvlew6c//WlEGl8Ujjvt1BwOuPnHhgA4ylfQygsOQDb7nLuShRy2b0dlBDC5+6ydaXhwIDqnE2NrHu/MgQMH09089+0/HHksgk7zROt69wGM117zzvR3n/o4Dkk9xKsBcGyY2deern7689KvCYBhBMObbV1YJrp1yjROL7viUuoa3kV9t2MocCKNbhF2rk/vo4nxXqdhXdYNm+E7XQD3clCFocbq78Ay/rMOYC7r8PURyrZz5048p7lI9zEstqNHjkR4hgtnAyPKRHrFnzrxQM2OEU5Dcv4i4QPzlb70/3zkM+mbI+NpkvyfOQyiNtjfJhZVgzC9Cu3UoUdM5xsAeAKDbz/1+EaaDDYGYxVmsp2wzQbWZ6NGXnHObgwAnNOnsjdEAzcYyxIAOw4Kb55sbdXwuGACRV7ZG+/7Wmm5fQtkZFhfGJStADgOFnu7CorNKTZO7r2rswfWUJVJmFAcG6P//O3UedHFGLiIEWBgay7MyapiDXYQT7gAK+7Es/ZqlBQKEG7olMl+5NSSJ11t64f0IR9NlhVxGMuCyCwP4YncLgMMAO4kVLMK6ggATKyrNXWbhdCUpYXMRbbfVUGWXZVxWqrTp7T5XB+GP/m/Y33U/1w8hNE5Rdki8l2p15wVSfW0e8AMgM2TMDRnybzfTsaU4c/0KQWF0gB1nYer29LgLEJm3GYbavvW+G3AljWgVqsWpoUhszh8Bcs9ahe7QAdzySHcc4LVdQHh+4XxFOHDPg3tLbzreVrnPDUfAaKLv4/bMI6zMFcvq631hD2eoNjV3hA3c2N6EFD5ISkMF1544XL+3zZKF0zT9nmDyU6TzJasPPTMxrWVnmYOHuF+xYbkQrb8eYDgfF05IpK7AUDr8mrdNFvznG2v8DI6bHUoc7go0xRtybFKAkY16TpeYcCsxPekEX2MsSbs352HUHymjmATNdae8aPpGfXB9LbHPT8N3HMEVWlAIo25KAAOY84TAGhwXqi3VTEywI0qDMIMxgSbjUA65gCdQQAc85P+WQWAya1X8REnmhtdO0zQqKqZUP51Qlz7unG0Hb0ndW3vTO3HDqfH005v/X+vSoO9ME3kx8+M3oXBOEEoFCXdmIfTIziuYlooeGXbZAegCuKxHmd0WrCHGRDl8R7eFVhEcq2ZT3N68illZSi0oHicvKy9+5bSVY/ZxjJgOsRE5GV1nYVYyRiAmKUgxOFy2mT0S9jiRlJw3ig9awSe4w3HYrWPP9iOUKNLizyX+Pd8f0caZ51V+fke0O5+1ojD/HaE5zgODkoYh31uV0rQcXmZ7eU2QwlaAMx8rIVoiCF9GAC8Z/hpOd4V5OrgOx0eSOCk09dQfHPySUKuTl3OJT0pvfjn/jgNpCHWCVZDHXhUB5giVLAG6M81HB+Mj9yApkkpRCOwuv7669PrX//6YHF0Jus4Xv9ROmI3AEj3YdM0VSmkfy29YnSCTPenPvUJtE2ezzgHKEXI94kNW98NEHwGH9mAXt/wllHu7+8l5NR6fKi9Du8k/ZWyNHiWPvSRj6QX/jKqu8uP1uM4qQtH/3KIueu38718pWWWGcYTA4Csx3FqwOBUvq8DcLUy8erO0H796Ec/mp519dWEy2bBpG7E3cKBVawf+RenDmBO5Trvq+O36fCVgFFEjfXHe33Vq15FusVRTJdsD6/7iJCrcoHd7CDe2vjfaPw6fmKr5XUKsquzC7Vx9vHPfu6L6Zde+EL2lg2R72Zv7H75kmdy+gAAIABJREFU3Ub3/5GP/G160YteEIz3tm0D6cgRGBc8wIOEhI+Rc6+QaTyKlJKVi87OueygLuasdq4gWLsTO6kTALz3tt9ij0YU8ez/jl18duT/N0gtbExKpHCMbv4tAA6AzV5I7edwipQRnVtc/+AmKLc2lgYIi7/uuveFeHJd4VPu1/VY8s5XU/dM0fmrv3pb+vVf/7Vwrs6xdq/kbm+uuzYEwB425/PIzGD4OaFM+mLCdQH8ZAv12vcQTqKYzjA30sEg7SUkpoe8o2Pj0+l2SinctfdO4vtB7TYmE/ZDN16fvvIPXwTQSOGtD4Cf+awXpJe97JWc14mWk9PLGm4Dg32UevgX6UMf+iBql98Cc+nhqKSHoUb9tKc9Le3evTtAufH+lnL4yle+EtcvgJbFzsXmyd+FURYk+z2BdSfhZD9PvcQrrrgivjdKvsI//uNN6Quf+UzEjYaQCB0SBeO18zSWWOctibRg/HzncPqNt747jXRSHohQpvkoHElnYVEtUO+sQlhgO7+NXEcMPQHw4c5mOgIAnodNzwB4lmujFEkbDMEJALD90sT4DQAcaKZYiFYBYEVG8JBtAgBnDzzHtb/xtPSiDDlJeYUaId3bB4bSoXsOZC8jed5nPeEJVFuYhPkn13JoG68w1wD4qhQSrKq1KasarsH1CVoKtk16FgAssyoAlgGutpNMDeNKpnDaBkMSIdAtAHjB2r+Ul1LAcLFgp8xjtB5n5EwJiko6B1BU78Z7SPmjaRihERDr/iagBwBc03PKNRoOYph2BYY98tHNA5bVE4xyfU3Csivk+wIPUn2RMOG2obRTJhhMsXgEw2mKBRrmdx4l3GbEFsv68h654dUyDBgD2VvWFggxTTatUj0vQrWLR4R0ZGSYwzsEfkUKQu7v/MV75/FcuyCsnCf/Pi+KNcdmwXF87wffR8n94WEcDFOua//BqZgjMbrCs549ta2PCEH1eIbkByuWX0Oel4dsWVwzv2/9bZlbE21ReF6jTIGuh3AG2Ebea8Emep08o/1cjMOBVPytiBLOjioAGLouHCANIwDMQaKb8a+kAxx7fHYs7SA0f/dP9qcvPf01qZNySALIBUDuortsyWbw3Rpz2emZE7ezkVkavGK+AMDe35lkgIuOyD6J7Ihwk/LZ5pynY2bxGLWbzw3onJsh55Z1aADF4rHD+9NDiIi47v96bnr40DQG09007zShb4eJcsDrDlhUQ4dmjaAISCQMRsP2Mw2/wDql8FzgXM/kGCie+jwERYaoG/ppWLPfr+PpVaXcCBvzFb/1vaPpoQ8jF3aAUkCEStTpmwZ1Tl0WqqjXLtp5boIK7Jm24ZCKgCHXJVho2n7eiKAofcR19bMGbKP/+fdsfy1Ncd5DfO8A0UB346A6wPUe4fejPMGhUT61DNt2yYhyRwJh6wDTv52cMBJGXL4dft5n+FwKZxU37CbcYekk32ONi0vju+ajLzV7U2fz8lQ59pD0pue+h3JubOzj7Wlo8Px05CjgF+PFtefBDIAtXZYNlCwqc+ONN6YXv/jFMRZLZ/nqFWP1X1sNYTvZsTf+zHzuHF43D/BtV2yH0fyXf/k/05ve9OYYwzkAZj0AV7AvJ+VwNr6KzX9DgHqy63Mfk8DIQN77nKMkVlc/gpws3O9617vS63/jN1ZO38qAxrutgPdE57Flig2h3JTWvIYRfVx8YxgXp+X9KL+1weOtb30r9bD/YFlt23B/kYF23LID4zRdz+m6r3t7nAZ2V509WpvYOfi+970vvYoIDEG+9+n7J3+UHuSNWnG9z7cCgDcev85HUyyNxhMAOW6NNvmzP/sf6c1vfnML+7rZ6z+Tv9v4/t/xjnel173utQH4Zsx5RrBO20jns7hDgis/inlQOqsi6iIDyDK1Jc/WnAIV5ag6Dqa7biH1CSKvf+jP2Ht7cVIj6Yq9OzNKehQ58+NgkMwAFwAYNegcFZDTqLa2fpvWCAPM+adYl65///XUpX914C9xmSW46tSCbgh0sScHUfZ+73uvSS94zrOJuMVmkGgxam8L6++GALgEv25mZd6X4g05TGg+6okaWqyR4PuROsmiOwD47UelzU3+bsooHEWUQX9vfAU1whvef0368pc+n13wJwHAP//kpwcArtdhHInbn2ajksGV2b30skek17zmVxE4eFf6/ve/Hw0iuH0hniFLOPwY4L1v37506aWXokp9dtDnvveLv/iL6QmANr/j6fUSfve7301f//rXoh6iNRAF0JN0gKD5yiuvJPR7T6hc3/Kj2zC6VMvNjKPMcTsTcx5vTOf23Wm2qZT79vT6t15Drhnvc/8LsksYnotdGEjdMsCYczLfKtqiQTENAD5CQqIh0JY7EIyZs7i40MIAm7MKaBNIRi4FbRneHEBzMMAOgkBM2QqtACJzqDNAe10AzM+CATV0qCUEGnYnSzDl8JNGsP+d0ebjh0bZQPtTD4D4yD//c6qff2E4ECZxbhgy246RG6CNe5ibRlAlrNbMsEcNRCdPCBgBzGGAoW5oGxlgku+XQ6DlngiB5pw7+UkddeJlBjjIcPJaCwZ4SXVljPUKYdD2/yLAR+U/GeAm1ns7KoeGnY9vm0+HkGg+TNhnMwHOZdNp4wbXiRnLdRn6LQAuVE6dWADwJUOzCdHugL/pqQwizLUtDRAmUqFKwOIh6giSQ6Mol2HhuRax4IM8qCKsSJXVEvwKEGyFAL+iwchdxDBZE79TAs1YYGJ+ZEAeJkm53tl1LWB0vRCileW9AKItvw92GTd4DzVSZ7n+Dq7FeXD5o67IdVsRUVmwuHzxKMF5afP4tmljJQngUIqQnHhDdJHzf1qvM4RxYrytCCiUjLGvUX4k7jUv6FHWyfuWAVYQLOr8WrvSOWW9bR0VeAtDSEn2l8+h8hYVhAHQIrKeDiFM1kAU6SDzuRNH0zlHp9M/PJ0w6P3kLoHszLuPrSjEyfRS5OuIPM9lB0RxPUXYT4Qcx6w7kwzwCisfbRxssB5eGwzACBXeRQrD+MRRIvgJ2yZnwBqA3awz/Yz/IcbrZ//n84li+AH3Sxkz0ywAoLKZlulaoN3mII7wV0bkxSIMsH7hmMmFCrMCs8sA2H8XfgTtLqeQDos2wLfOijqg1nrwsvZdvUTmIIK1l9TGR101BCs9krYN9ZBmD5hCtbuj34RuzhM5ooZcFaFOLnXGXjMuFdZrWkOaOZ54NmGBlxC9auK8mcbxhQZ92kuo1EHucz8pCoc4tbV/x/i5Kc1BXvMquI3U4wC9XKcg3XA7x6k1Ew19NjUgQlxjVIYCtOkxsyom89sOx21Rm1gAnMtb4NybPotUjivTm57/AU7M9zAy5qeIdqlm0TnH7LLxsjJZHyT/IgqKfczUpjDAyQH9xN/9XXreM5+BocZ6TvtECPRJHseHRt+/t66irIJ/86o0s2bMkfrx8Y9/DNbll1nH3FNiMuX17LjX1evx/Xvl+Wx5PK53fc5T+ggHtq8KVfrq9zUwP/OZT6dnP/e56/y+9W7WB5kr/ecqcN8xvesxqDlyaP3zChRk9F/wgheFOJzMtwzTDDn7pvDN0u9n4rpPFyNsnWUjuLyvOYQM//6LX05Pf9pTI8Q7xDKjg9Z34BSj6EwM3Xs1fjvM2WXf7gLwLBAu67h1nv7t334sPec5z8kiiQ/ix0bz91Of+rv0TNbTWk33q9E2Mv0KfZHmqYhXKUoYwLeVndAwyyA41gnHgjjLaExz5cEMne1H0z0//k0c0hA7Z/0pztwdfOY4In10iRKfOnipObpo/r9jSAa4BMDWHfaMhV262S6w+ofRwdrOn//i59LTnvI0bAMwE3/XFPNDS0ORQFNZdQB8jMpCL3jh8yk5i9CwKast97iZa9gQAJch0GUZJE9SAmDrCT76UZdFCPRZSPZHWK4eeRjgGZLa79h7d/rEJz/De6r/wpIycGsaqRid77/uPelzf/9pxKEs2bA+A/y0q5+bXvrSVwQD7GIm8ByCaX74wx+envwLTyKE7sr0x//pP6ZvfOMbcf+y0Hr7vve977HAfyYKn1/xqEdFXtIXvvCF9PnPfz695CUvCe/GN7/5zahxKLDToJMFNhfoKU97SoDeT37ykwGsH/3oR6ern/aMdOvtt6WPffBDYfHXKBFQCnFF/jBMd4OSSCTCpn/9tmvTLYQQjFLGp04tPRmMRjth0xjfS9RlqZKX1hZWE4fCzpslwnaE11EM0BmYEjREgzmVAW4ogBX5qblebQbA2ZcTuatlDnC5ExUAWHRtzdfI7hWMRQ7w2hBoZ0YrADakOhdGLwGwIaw5DxQgjEdxaMfZEd4296Mfp/aHPRQHCAIdxwiJxqB1+ukMkW2SxV6yli6bzpLKUKGSk4G6XhvbbrFq+SNzcwYxvlcAsKWG6lyvOcC7+En7JJMVg7cKZSMTJQNsDrD5iU1FeIw7VNBGgQXaVfBbRZCmSdh5xzbKfJBWfKR3Lh2sjqIODOtHe1YAv21QW5aagpfnQErZ5lIeYbkr4CAVBUXfDvAdbNuRtleGUt8c0voYsoujfH8ch8409xr6ZFl8JPIkOKLA14fzpwzpDYY08qoKZkxAV4T4+t0SSJY2Tbmcqcq6GkSuoFiZ11jgCqf62kXgREIurd9xMc1AN6swyt6p5n7xxRdGaEwITxQ/CHn9uNCV88sAlo+4hpIQyPg+5mt57cvA2CO6ngooXAADaOYcz/J+Wq9REBz0ol425lKpDizTOy9byJd7GLc1VdTZJ+YBwHPGsZqfPz2f+oba0xh/Uro2HZsfTWdz7ovvPpbe9/rfJhf4rlQjn2hZoVtEH/foOPU6V7d96WMq89pOlB+0tg/uu79FWYYG63TB0YVgTQNFtqapEU0E23ivhudggRJqqceUBNqA3N49tNl28vc/9JY3p23T/8hHd5HGQVQLedIN65gT3TAN8A0+zH7iOA2iGhboywWV2HUWFcDXZo5tVt+B3VMAYKePU8AUBEU0VHb2tQfhPx2Akc80yD7BWvetm2eJuBlmrOAABID37kDIibAoHTKunTGPnFXZF7SsqG6JtSVCiHFYw/6yPvUz54dJwaF25WE27QOAmbsmZ8j9XUoHWVKp+JKOMb3HeepHc+pYPtXwZsOYI8c3njkUWiBsjmWUP9Kv2OLscP0yzNvarXp99Dtk3YAMrHOOeG9amOghkuWhaWD+Eem3X/ZXqXkUh9ncMKDZTZ2w8JhSG7NY990Y2sqRcSxhnFo+yf3UPn3b294Ge/qmWItnEKhpRwjzZI9Tz5fdyvUe/1tLvpRaIWqHaHhd8773pNe/7g3omKBgS0jgurmhq5fC03th9/Jo2fGVjdMTvZqqZXrLxCiTmrG+c+dZ6dDBfWxvXekd73xb+o03vLEYf2uBZLEMRgzl+uOzdMyekdzZuMSSgTyRgyJHJL3vfdekV77ilRjUrGPkGg5QS/nY6FiI0MXcezDm/hZ51QJfU/s6+wUEM+k973lveuMbfxNnFMrvpJuUDo8TO3BaAdO9HHCn+WsbjV/HlfPQEk1jRw/TZwBhPLLvv/4GyK/XZA/8g/ix0f2//W3vZI6+LgiWneCsQwcOuwGmPtpDrGIk1cpj7TzNIdA+spBUZn8lzMwB7mwfTYfv+m323Pm0c8/b2bcGiOpkTz4ymc4756HprruJCqN0a66Vnm20GhGukU7H30HkbIF9de7VcZxO47jpIrL0r/7qrYQ3vz72/ZkJog9J3RB6WGJL4sQIgGuvvR5C9CVhVy4S2VWDsb5PGeAytKI1nCmrTnamxz72yvTMZzwNtV/qgLER2iGq8QqATVK//c6fpm9+67uZkTRXgSTnRUCHtRQ/9tEbgwHOw3d9AHzV438hvfrVr8WIU1SkQW3s4XTVVVdx7semKx/zqABs/+k//3H6IUJMAnNDNl/0ohcFIBYEC0AuuugiQPRL01e/+tVgcV/96lfH+4Jh7+/wYfKU9SYoJEB4hZ6lPZR3eu973xth0QLcF/zSiyKn+BpEPsKQZ2LOyR45sMRMML/zAmBY6l992zVpjDzDJuWQFlEH1ohb6IAhxFijhGzkvFU6MVgVRLKOPX1o1aQxQoWnAGILAR4B1ItTtFTU1slMr+HRMiKG+gYsEawWIdA5XnYFnAgysUANKt0QAJcQJ0CqxrMhwdn4ixAxvG4OxH7ymU0+X/jp3tT7kIczAWSVcmCzNSUnCMfxXjsJsZydGI2SJubZVjVUOfaSx3YyrgLAxKfSVrWmAJhQ485BrhcRB0bJUI3chBMAYMuw1Cgz1LBZYH4VRvMao1/wCBpyqcHdRFisCgBukhN4qHs27V88kqbbjJsGECBvqwruQpMyTTgSKtZx0eOvUaNX0dyKNjoLsav+ynDa1bYrDS32pjrAYP4Qht84oaWzOBSMohU7FwqFwW5iHIeBTNuFAykYz7xo5M8yxvZp+vJyaHMJHm2kNU79EgOWi92y423Vmpd/dDyjnL90IrbF0jM6qxz3ehT7CUf12F/84pfS057xFOZFKwDOZ2/Ne3MBb80vjv4t8Gp8t8V+CnY4WDKp4hz6nEu1+Ju8EuTj+bsC2MfCnedQVgTO7RWpZSAVUrFjD+wHyNc9LgzwgkrXMIANvm8kgeerUwd6XDZkO2kcR0fT7snZ9PEXvQzP0wR9yhwqyrxEeFEBYMJRoRpli51QtuFKzvKZBS8hSAHTWyHaZIlNrVE7hsdWxxhAi8iPJomuXTCv07OHUw+iUB2AzP7JY+lsvnL9f/mltGPpdgDZXvxts2lyjHxBhrzAefSQea8AYexmvQoqis8rouU8dhzjTIhpkn0SARA1sHP4M3+b4q/Pjf5pxyHRhtNvkk28dzudY9TQsXHykHE8ojg1w/z7zncBwU9houK4mmVD1Ptbw5kVa0bJvDp+dJTYQYyJBhOv2s16yLJbGUDtc5C8oMHOBMZMd2MM3gUjuZ8SYCOGPQf4RZAQZDrBOFDb1nFEQE6OXmItM8dXsJv/zuHP/h1ak4WzpoITrzT6y5JdDdYf14AIxnJcOn5UP0ckrx2gW5vZluoT56T/8xWfzkUPJnYCmGkY2rQY/uW0ftC99uIE10CZxgk6uGMn4cN/GfNVDQ4dpcsAaZ07W1EBPjO37rB1f9f5rS2wXEtUheZ7wW6caQixkfmfazej3wFTX5aIKYWFfG9+A4Y+L8rrA+yNgG9WAt/87096/Li4kzOAZcmcrATMvg0ZY5tEGU/uv24K0n11fff1cbl71x73bSMfQ8CyuDft4FKtfeOZtdVRvPk9cKPxa385br0f+9D5mUkF9o2oU146QDa+ywfiNza6/3LeliXnynJotonrVkMdjngUfbAmBDo7PgKCRWTmEhuV7K8scGf799MTHvVddChq6Wv/dFmamHk4+xfh0Ahg7b3tnhA8nhKHnBQAb61VVWHvJPVEXGFEhjaiKRtGaGiTCnzdX6xjbwSHGg1veMPryQPnPTSXFFu+TwGwtyfgVUbfja1USzbs9dnPfmY65+zd6Wtf/0r66Y9vz8yWoiSWoYF9mYFVGhsFITBgrRls0eslQIcA2BrA//DlLwTAOhkAfvSVT0ivfe3r+R2LNUaq2Xjbtm2LsNvhHdvT7/3Ob6W3vvUv0s033xyLmyqHMsQhpc71ClqvvvpqchsfmT73uc8Fu/Xa1742QPERRK12wtjecccd6dvf/la66aabwqNiDpOd8o53vCPuSWD9gl/+lbR71570x3/8n3KPK/DBNfj5PCChi0EzQ87v/0EdxLtgNsfIF50khLBPhMtjgXxUGeCE2JUMsAUnsVmNnUMYq0K+mgC4kSZgTf3fAqypAHhJ+VDBbzwFwBmo+ZABtj1DCTG/sQoA580nK0GvMMAym6UIVjFxSgt/DQAOhb6Cce4n5GCcQuUR9X3wcOq/5KHsTWwkLL6ODedhA89cHdbQ2rUzhDdG8mCAdkJMrUXYUlLLhaspA9wOPYujoIaEawWl2iUKpVt9k60pAPBOztcxiVPFfENKl8gAVxHkITWa+paGZxZ1gI0nVMzLxRHWSQa40QkjOEgeKNVHDtWnqP95OM21GzIOACZfuc5isLAInYvjwZBP2cewrbXe2w3N7gOY95P3S4TD4nDqob5OFQdcY5SQDcJE2mZxMkwpdFVmiHKxggDzHr2/AvAqdhW5mTKshcqxqcr2YuQhFmvICnuavW0a/oq0hQBBYYzJLpcLmq8nWv9bc4Wjh1sRXHG2EsjN4ZRyc+kmN31y0tSCOgJFM+nOO3+Szr3gvNhYy++ubHMZiMajELZqNRbX5vqWzHAGw4z3YlwtC2dxmGX16OKwZf50FGQvHTRGJxf/DuCMk2PGNHLat5f+a7f/jbag/2cYWubeC6IEaw69dhxNx/AmqzysCNqeY1Pp7U97bqqRC1yFGcjF4vkdF6zkQCZVLItkXm209jIbXt5jqURbXPb9+hKlDxxbLiSLCPApzlVjzaB0QYVwaK+xgxApDYYJ0hHqbGY9KC6fS999+L++PA1M3Zo6Z+9EcNlwikVK37A+KzLHckLGSrCjDetY46kz1EjmVwVuEHK0qW1l6LCgz/GsU8I0alMQajgiKtZx5v3OPkYtILxJioGh7G1SrEY+sPFWYacIlEk3feNYevRjRN+st7wf33HNyEm/eZwtTxCvyTqF3COSAWQppOYAYlug96PM+304Q+7AAXsAnYb9Mr/8/BhPwW8ItfN03jlm0YINplt1Z9wIy/m+3o+AtgOUL+htZcGyN917y+uFa6KRzFGxq/h7iVCyNp6WveltG0Y5fk/a3rwy/f4L35bqqEMvGA5dM/Joq8bn/TrkjjtZgxI+/ehkCLLmcIBb4keD3L04DLSTifA4m1etTff/veiQi3qkpuTQp4IGy6dETVPX8GUV/BNf25kO4d6o+UrHbNY7wallLWHLIfGI1JMcgrDBozQyj389eYhtzkHOO9xahvl0/O1l57VgvYelpLQ1yr4sy3eFE6Aso3efXd99dd8rRr+hwYaHlv2cyRn2wmLundSJcxJmf6MRkT/f+tq10fgtiTfvI9JueEb0YEE4rGZA791VP5C+tdH9R8WZwvYrS53pBMglx9TZcJeyH9Y6IfKcCJtLXFYC4FCCLkWwxmCA35yO4ry84jHXp6PjfawPpug00s7+s8IpuGhlBsKg88FOFAK9xda0tC32gmM4Ih2N9OLVyJsOqvtMYYuKHWO/D+yTHVa9gN+jEJf3OQPs7ZVsljk+3QDK2OAAxU/9xaekKy5/ZPrKV7+c7iQ82EEpVb/IrmD9rTk2F3NHF2IRynX/dIFXMGw+8qEPpK9+5UtRN/hkAPhxVz0Z2euX0oHKf1v0PefeOjEuvOj89OY3vYEQl/dGqLLvu+mO03GDeKAFrj//8z8fAFjg+8EPfjDuxRxhv+tvRg4fDcZ3eHh7+vCHP5z2HdiPAuRzw1vyAcCsXibDu579vOeHqNZ//c//LY49Ts6vi6mDr6GVVyXUeXhPesmf/Ema33N+OnTMMirdGJyZQZrDyjIMugoIrsCILMFQNal7aZ3a1IM3i8/HaJ9jFC6ZxXglGBpwpsyxMb/KDPMEHGPiBiMRrNi9AcCCXRPxlkOgSwDsBCk2oZhgemkLBpj+kQEWELSzgXVg1YbsOJTO4NBw2v/1m1LXIy8LIGORc5khQ226GBuWXCCJL3X0wcZMYeUBOCoavoJrmVbzKyNO0hBo6SEYYESlajCtFYDwUgcsUAGABxk7Z4Hm1gLgyjQTUWw9gQGqDhhe0FyuIucNCH4FwQu0dWMbE2cXYjj1CURwDmFss/njXKiQh14TADco1cSiYNkbN/NFjVvZ37o1VfqpqzuQzqrtSWfNdac28hUrh+k/FHQWsaIte1SHbmzjGkMLihjILPwjjclxBFGq5bUYUYZGR3NH5KSMZQGqbP5YpEoaOLjowuZfYUOdj7Gg+ZbhmoDAtUbYWgDsb1ZAcOE8KQBsO4vLFNEbAwMoZAIYPHY3YkTjhKDcetttURrpOEC9as0rkfBqI2QZIC4zuSXTW/hpYvzivMBJFvdUOAiWj1aetFCVzpH9BfCgXQzNV8ByzrhT1YYNpwn20fxfVhnaZYG+mLOOK4AK5yIRGw2MddTAp2ZhIjtT976D6UPPR7Dn0DhiZrMARNoGFnUB7yhR9sX0sK0BZNaZjHbMDHX53Hoh+M1vINb0rUcaBOwOssfM1hz+bKF7ZNId1+bv9xFKZMmyfhw/O0lEfee/e0PaOfO9dFb1EOzvKOW6KHZAjVz8QJSVk4QFKE5YooLjUSfV4IgFlefZOJdIKwjdiSLyygwWDUmFkBRUc/z72qYYGfOgDYp1gWs0066bUPRFxbNow45hPLpzkzgGCT1GqbrG2v6lrxxOT3nGnlCOn2cd6ek2/DSvGzk0I7dVDkPn7un7GsvFPAB4EVZ5Cv2B/Yypn3Kve9mHRggP34/6s2HPx7w3uledOqMunOd1xooSb6GvJvMbdX+dVq7d+bXbshvBHuVxGmkvxTxVgVT/gPO5g0ZxrWySWx3VVSqkcbBHdaj9wDrRj8Jm+7FL0r9/NUKKs4oSUOqNiBf8DsVA2/w4OJO/FD+1VlUo04KsH6wR3urkOtF1nkkHktdTYx2ZxVlex9FXllspI3hirJXr8TqN/EAHwK6Z9o+OTI1mNxSj9wL8Cio2EJHa6P43Ysk3+v2Wx+5JwK/HLh0b5XU4J2cidNT4DjeezbOXW77203AAw0AlYmIvLexfHRzR39yn5MR99jgNbXdvAKDXvygLjGaPYzm0QooIu43G731276fpwBvdf7meRj6ujquwz7oDl4RzIAwjx/BaZ0S2pMp6yuKv0DQoAXAwwCPpwJ1vTnO06SWPeDvlCQdZs3uxbbG5ASaB5+rYEEaUOVVaATD75umwfUxBMQXV+xHg60gt+1aBZGs6lzoSGW9JtOX66JkKdZdjAAAgAElEQVQBLy3GzXXIhjnAJdj0hAJfH04uL/QhD7k4PeuZVyfVmI8eOhgNZq6WIFXP3K0/uSN99Wv/FB440bsmpCxAO51hGaQf/fD7Uez9ZAD4ysc8kfzdXw3haZUMLZ9jA3iuiy+5MP3h//776a//+i9hcL8dYVcCU69ZIavnPe956ZJLLgmFaPOB9+/fH40cwk4cww2hnVI75557bkiNK5j1uS98PgCwGE1AbFi3APiZz3ludNTb3/aunGtabIwRNt1D/pNFKGEsX3bNdelY//Z04AjAGaGoDkvlcIeWxWhiFFqqZQlg1kTspYlR3kT8agnAsQhgm2CAjgDKphlwc7Ayhj83F2DQYVIrAOCKCsWGPRvKoPc8ari6IMiuFgyJ1lggrILCUi03mGDFlgRfvMbf2cLPEzDX/ItQwwirtg4xx8by7SbHZF7wy/96yTM5RNmjrkdeyuEwjr0Kjhn6zgpuRT6Gfc+Tfq54XQJirt984MxYFRuOhiTt1bT0EUJYtepgiE0t1ikdAjNSA9J0M7jPg0Xpsg2xXGvU1rXEkPV/lwC/lkKqGBqvoLPgmusXALdpiONgWKS0yyLqz2NdC+kQoaGjzVHOzo9hyKqwRM0F4jsrWPyqVMMw2x5NQHeVUPYlpYOpqbqzHRGbhW1p+zjCVrC/KOsQkY4nklwxqoQDmmDYQ/iN92XDitxHm99eOs7AA0EZMlyG/DrOYra0kPexcEV36v0ryiIV8zuYJ0My/Vy2M0pLrajSRonlgmUOslhGqjDYw2lSAEnbKhZVwkp6VOWV+VQIBmdHHfB4lDDhvffcFQJyZSF7f2vZF1kDFyV7M/LMW9agtQt6ZgBWHmtzfCN83WMaEp0VtJYXW/9hLng8VopVLvvryzY3xT3qBUvD0f/mDNsOAVYZC6G2LvNYsJUVS7ExH3ezqLzv6c9Ggn0sdRPFUSH0VlVww3WnYTmXBOd4IlcAcK7/qyMPX1aM54gY2NoavKp9TuWPNtZUoxjcBOeIAyarh3aEuWJUVBnXVYDwHHOvn1ywBfLEhqlQ/hBCht/yr5+JY+nHqY/5QI06NjySLhRxywEbEabbXKDBuNk6QnUxzwGATRJdKwA62V9zrTMQFuwyN6yPKwUaTiCeOPdsZ19d99Q7sJx2+VrRW2GIM86JWSZQF2vs5z59MF39XNhRohLaqBUf81I6OmqJ5bGcFbcc+6GFl+o7EHCjBvskHX4QJ9w+Sx7x9PUI68IRBPIEvxP823LhrlPqurlymuLRJ1ut48y/i1DrAMQ6U5wrAuLCtxPhWcXyKm7QLIia3tlvwq3jkOL+w4stK8+a1N7O+gwLvbt3d2qfuDj9h1d8JbWT7rE0QtTMlGsVUS9byqM6lRFz+r+71Rz4rXNIp/+efnZEW+DeMMM/a6mftUBszj9rhjPWAuU81X5v6YdCHOp4FehcdaDKPtXZfjjt+/HvBBl19vl/TsTursAGlQY24GKObp3DVm6tA1wjXCvIDYmdyAHe6uPMrjMbAuASdXubYXwLcotwoSuvfFR6+tUozmH4TCN4Yb6s4YJ11FZmMaz27j+Q/v5zXzohAL7ufe8KAGwM+MkA8OVXXJVe+cpXRw5wFYvL8Ooyn+Oiiy9If/B7vw1Te32ELxv+rLqwRrtCV3oIPv7xj0eIs+DXDlX5uSx273HmUBkz1v0Vr3hZ2rt3L7XxPhwh0BdddAHA+q8jP/j8889Pz3ru80LD6dprr0vTeIy1igTEOgIa5or27kr/6u3vTXdt25kOYuUtYCnNjsE4YSGJC6mKA9gzdJCDAHwXYUaa1NgyxKBKPrD5jON8bxQD/FhtDgMcACzCm1fpidIgAOAqwFQPTgBgwUywwQJiGRIRkYZiCwCOfUzTLgtgnRwAO6g1Cw0zwNBVFAkAjF/ciEck07vTgX+6KXVeejnJ6Qhf6V3sVMWZ/vDUuje80ch70VKURQYEwwAvce0ZAGcnSDgPQgm6k3YhLhUmpE4CfhU6p0EdYEOh27jeHlRnz8NB0QkAboe+wfbGYOcIOrLNvc3YOufB2AYROsHd0pY1jOKFflrorFoa6ZgNADzeJCw75dpJKv+mxgTX4AEI0TaPL1CSqs+WPhpACW8w7aqfk/qJT++nJAwdi4xsppFknZcECJrOhpmI8wq/Qi7VI1DN4SsCpLLer+A3MF6sV7GSFGB3ZSmJhaX4Uq4LXEjZc8xyiYv3OM+C7y2D2pxrv/J9D5+PW5ZTWs5hDSeJ4cgICcje6VE1V9a8KOazAFcH0Y9+9KPIuTe/ux/172MTqJ3jgQy2xNxwr/9eAuBWNmAlTFqEXjAtlsoqHDnhufQK+UwXzrIKcLHelsSM4MS2bkbpI1MN+AKv4d7hAOapCpCtDWx7+XfkqfL3EPd4BSD43zzuqtTOWOvnZNMzKJeTlzoLCDa/3cKuUfxdR4fzuATAhiYFk3iGATDj3vEyg6NqCa9tpcHc0VOrowcA3KxR3gWhvD5Y3l7Kfn3sv/9aGmrclnrn7kpzI/sI/YeVxfmzQBmvxUgn4AbjKYizD+KGGVOsLYBS1y91gRS5CqeDOXQ0qmOowtP6grkclU4G5izzsKm3wPpCpHsIghWpC6UpxtmUiv47thFyPZq27Tk7feHz96Sfe0I/nmhgpGy2AnpR/Dy3c7S3+ceobzXQGpjm+BNs5kf56j1EMNyDI+MelgJFrwTASt4JfqmkFjV6XaNc5YrZDgvLNfKdCF8u2N/A8RGkYhkc2QZTe0IeL8/dYry7HCl6laeqI1SxLNqep2NG5Nvfj5MEEG7axkDjEWnX/FPTH738L1JXg/VuDmYecbFck/3B+dg6AC4NoCIa6T4JlXXV/NnxTxyKvHbcbWCQrhXbOuPDdqvg68wa4FtvvgfC/f9sfp2Z9aV19BTE0yrHldGfZRkkN6uiDrDpUQz7zo4Dad/tv1sA4D8DAO+OvahC1Fe9oYo4+gFtpGKGCrRmgCHQhQiW1q12agijbrb/tz76t+p82RAAB+iVYqPFZE/L2HvDi5/61F9ID33IRemmf/p62nvHT3J5IlS5qhhjk9R1msdoGJ+QptPgwHhqYYCvv/bdlBT6QWE9rC+C9YhHXhkAeBEEGTXtPEph/V5w4Xnp9377zelaCiibA1wmhhvifN555yGV/rdR1siQEK/d2HnVox+FKrTvf/nLX473Lr744vRLv/RLAZQ/+tEPhwL0E5/88yGS9c+U+gnBrUc/NsKov/r1r2cHgACX4+ZcT6y64QvS7/z1e9J3CHdrDKrySfgXzVaDdghDWTlVjSrYEQ3sJnm/i10YnADgNv6uEopKZC/qpahRM+iOAcyWRHgyvyS7VhcyAywARouVfm8BwJEjVyyEqyg4DihNEyrQUjaqQK8wwLlmqCO7EH8KQ1M0IgBmklhrE0b94gsvTnt/enea33dPGnjEpWma8ldNw/u6cQCgvhyYxX4JhkYLNYNoQ7YjdDtQKmBYwB4hV5YBEsCR9A4AFvDWUFquIoa1CABeghWuVbpSF2jjPFjiHmxgAbCpu7ik0pJFPFFgTghhyQg3oHQMG7e0kOqtYOYcetkHMD67no50UAqlbYz8PwCwqtkY1VVUtpdQ0aoj4bwA9SWYVfW5IgBO1kLbmQaqw2m4uSN18rO64PcgbT4OiC9SrnPukUJXK3V+w0iPO8xGex4fGcTlPIzsp4iKUP5R1M3NvG5+z/sI4GzYinkedl8R8qOVbtu5gAmOF61VeYJQpBJ42zMnesS5+V2EDFtey5BQ8t8jx5gLtH6vuReWAbMe9sDgAM6gI5SqQa2XsTZBiPTANkLeqb98skfJAB8XCleg5riP4hKDSfc/Rlhk2jo7Jrg2Qd0qNtlhGkCk/Jx5BxibxCdDlaoAuzJ5nRxLZq8p4Ap2PIfsitsGGKfnTo2n//JinGWjjNMjh6l3Tb3omaOp++wdOPWET7DjbAgV62kHAM6pHO3mkPG6YORDiwPgdCzp9/YYnr/GdSwyb2dhGmOULWwnnL+Df+lsItKhxlifO5TOQTZ9mPnz9v/7MSiZ35mGcL7N4bCcJVVjCRDWADgqYOg8qPi0vR3dgl/WrqpP62qz1LG8h8iVToWmde0AwNazdm1b8nvm/5rewfeDKgf4yvzq+FP4rwTB1gjGs8ZeMZ169+xBSIl67d+eSE98IuunDsGJEdhrHWWywDnfVmy+SIRCG1FIDfQGDrMWjuCoOwjC3Uu5tHuY3of5Ohpekftr2PMkr7K/Mb8cVrqjGCCOi3bGgGA3Qp4D7it4Jftb1KJ22XZp4MfqbeQ1LoZdAOpwwMSBBcA4Apw3umv08XFtC1wbEd6pt4a43ChK8hOPS3/yv92Y0k9pGtYWCi79rwuAabOVOqwuBDbwz17v13ZYu9hsEFKcvT+lF0g30pl8FJFrW7iErD3xYAXBW7//uPcN+3yDBv7ZvD0z61Zrt4QNWALR4gPXV828IDvczLXVzQHG3sMW6mzfBwP8+wUA/lMA8J4MgIMBFgDnMkgZAJd1gEsA3KICvdn+38K8zfdT3vPmD7QhABbolkXuBYuGQZsT1ca/n/KUJ6eHEIYsAFYEK8IisRIMgVYEq9oOE2rb0ZCGQBtSVopgfeD696bbb/vRhgD44ksuDQBsUQ4ZYMtwCEDtnLPPOSv9yz/8F+ktf/an6dZbbw3GV8Dxh3/4hyFw9bWvfW05/9L3BbC7du1KL3/5y5dr/wpiNfANiZYtFhg/9BEPjTBo37Mu6iMe8YjU3dWbPv7JTwDab4nWrtcBbyz/AuvpLnJXMSJ//ZoPpon+HekoY2yBQpPGt9dl8AQ9YeRz7eaIwm40qcuJ7UNeMCGXMMB12BPzhA9jVB4B6Y0BgJsVc39nAGuwrQBghbAM0QywpKCY7gD+tpZrgahW0ERcZaAkXjMDXOYB59dcPmUZfAiCI9RQUGYItEBvMQ3QphqmM7ffkbouuRgDtp7aYdEFwJMAhCrlFNwUVwHgCIEG/Mr6Gv6sXDMsq8I8Cso0BcECOlmrKoZhlZDnCswv4c+Ndl/7GCvkaAI8zsVw7MVwr9Oe1Rlzb7k+o5aPcb0A4XZk2cHg4GJLs/C3fcN/AgAPwIwBgA+2T6ZDAOA5FJ9tQ5lpawB7XTVCPBZgxyIsnNDrSqUnahIP1nanHTy7juE4GeGgB7lmaCZLHrUBhkr1Yl0HEf5ZsL+Bab19xrrrTmkglxHqfiabVAJCVW7DnODaw4URMZcKCFknuVQ/Lo5TKCH7eeSGGH4pgI1zrZgiq8KMC3Bcfp5zx7O4luPIuaSDy8/bLSGlSBXsuKy/bLDftXa2URC9MP/TqO8JgPv6umGDCY23sU/6OLFxEQDXEVp8nNeGFadAiD94jREWXaAM0Ecuwr5yr3HvwgjWGZ0BxwgosDRSlOARADOGFTTKYdKyioZC51zVPsbhucT7/smvUhP4tr2pcuxwOmdoW9o3ck9a7DMqg00Ah0tmgAXABBdbQ49264CtNpz/TAJgh4qOAZUd5xnjzsG2BRxJi8Rt0FZtssOLCNY1j6SL6KZ3/rsXpF2NW9Lg0gh5cNNpctQayKQwLOBIYd3OADgGYXbY0CGGw5vTXsUxF8rPPov2DSEr1gMbOsRIDP8tGOAl1rgKa5tl0Zsyv2oB8vQ1QLBjje/KGldQe5wgp76dkmodpLHceMPt1D7clvoszUQKSJUNuM1QatdIxuks/TdHX0yxfuxjrB5i/B6kVNp+nI/W+h2BjR3DYTrO0JlinZwFqZprG3OS/+XKwrketWHkAYD5T4BfDYZYOQsnVLy6dJsvmXPyo1S0va8TpLQtClBdNwKKf0uAV2Dgd+/pQWdiAqCNUvniuWnXzOXpLa/+RNreTe3j28g7R/Mg600/OB9bYoBLALxVA3yrTXemDLitXnf5+81e/4lyONftixNB3Z8B4NPVhZs7zgMEAG/u4ld+tdnxu9XzPlB+fzruf+1cLubxiQFwKYK1VQC8Hr1yPzXs/QGAS+GZbKxm9bUSgD7ucY+JMkjWfj28f198lsuokjeHgfLdm3+Yvv2dH2TPu3lWEVJGbT3+fcP7r0k/+fGtGwLgCy96ROQAK4IVlDxoRyDudQ0Nb0u/+7u/nW644QPp9ttvXy5jYB1glaKHUKcsw6UF8TfccEPkAl9wwQXpyU9+cnrc4x4XBaYFvZ/61Kc4xm0hnDU5ejQ9irDIZzzrmemhD31oiGV97WtfT9/4p38C8PYAAHJZINvDupkU0Ur/8gbYZsDYLGG8httBbBA2igAKBrMgogaY03qKBG+MwyUAsAJYTcojWbLHGslWxhjheQiDdgSZ48Uqxwb4Vil4mwEwZaT4LILxFKUJAOy1GBYt66rV1cr4Fd5NwxQKBjgn4a0AYMV99KQsCoBFPbxWOF4JgPsAQUe/9tW0++d+PhiPIxPQoQqGUPfXfl6cNQQ7sypBnZR5wAJgcvjMXS4BcCQXBsOnUA/fVaBBAAzolAGu1LfTBkO8T0g0oFgAvBuruZ+vd/DTKgbu4gzGK+GESyrbAITbSARUSXUWAz0DYFgxrM/2HkJ0BwnNP6eW7qlN0Kaj3CNlOWjDauRUg2Rl1mGE5018DCnbHgzaAYRxtqcdld1pd3Vnau7DSD7KuIVWWqK2cxXEldlIJ4QGP6+G1Ko+vezoyLdXMr6OFVPdy+iJgBgyuzTZgk6CUI32OIaRB3UUjFrQlMXfkcca7SseLNQ7izzX5drC+aJWlRGKOrYt4NjOCsGMkoH2Wvg7wBT/kQULDB45uYCDYK4rlEX6cnrGs58VIcnHYH/VAQj/W1GHeGXJW8eb3kKTluHL/ibnJBfDpjjIsoOgrHEsEHZpAXTm+4kA50AqEvcOW8rcRij0OAzunEBLPMbnHa5XzkH+NpRVhs72bjrnuIMdxNO/6znPg0ltTz0jI5TgOZDOvfCcdPshKDq/i5cqwn4AwAKoBUEbo71DdXOu4kwC4IBpgnNDEqxvLVtr7o6eNeKELfPVDQA+r2ssXfPvX5cq+25KD+kbT4eJ5uhGlXkOgagl8tiXUKWylnaISwiAW5w3ZjnYloJfQ59lf81zV229LAMkAA71ddW2daLB/IbQX7zSZYLfKP/G5zLB4j3zf8nZrvG9BfqUbNk0NkME0bZhRLsG02c/e2t6whN34JQRuBL5IgOsWiRzZJwBNErOstkId1Mu4QgO10Mo7h9hSh+hkwL8Mk8NFJkG+eqwMU0jz0mdKrZcdmKZRuI4iRIiRQ6wjo2YB45P50Y4cK1/XIjS+TvXVCZRTWeUX9ShyLPOOKnzGfIcIbKn+JxzbQ971SKL+/nVS9NfvPHvidfGH7CwEyepucIPYgDcut1swu5pLam2iZ+fpp+UzMmpvp6m02/5MKd63a3fX3vy9dbvE7+fYXG4bs/II2tsbPb8OdLlwfzY6v3HPnrGH5sdv2f8wk/TBWzh/svxuwyAy7mQmf31GWBFsAiB/nERAn0BIdBUJ1g/BFobEfspQqAdM+YAZ/vtzD42O/fzVW/IAKv2vBx+WdypTKve78svvzT9wpOfGKGS5gCHUSyTwKTq6OhM3/zOd9Pnv/APJwTAf/OB96U776B0Uhxz/RDo8y94GIWPX4mBotId3n/yvFS28/wWeLdGlKVclN6scV0lQC8VHUPwagb16gEAluwBjK8AWmMvahwTqt1N6YZQSJTZ4t8eT0ajVB/zuwL6JV77tg1FrrMLR629M3X29qVJruu177k+LRAGfXgMVgjWqG4OKIa3glY+6jAtUU5FK4zwviXKzix2YRnx1MDsEkxiJB7BWDyEkX2kOkXogTnAsr/5uQRYWySOv6E4zCoALAh1IBQhzKtGpGD31ACw4csC4DaEoqqoDM795Mdp+BGXUdYJwEjec8U6ntxzkzzvikrOBQPcCoAVwDLvV7AZADiEsAyLFqgLgEVcOEq0igXAiGAtA2CUoWsoaHcBSoaIedyOgWg+cJZxBeAR9lyFzDUPuAnNI8CcDTVgSlNhwSMoC5YlABEF6MlzBcBj6VAaZT2YAiDQt4ZkW8NZdWqcC4KopajfohLoUNpm3d/mzrQDNq1xF/1D/m+Dfl0SfCtg5R2HMc2ioFGPEWz4o4xlWRM38oJ5ZuAruCBE1/t35GBACxj0Saj3rViQ4l0CsyWZqBAZEgBngaFloCEIiETFgp0KJmolZDpAdbkgluCR85Vsq0C3ZH9LIGytaA+5iGPJuS571a6DifHVmBPk5VrG3/72d1FdvwTmd4CwZ9T5iHwo58XqBXB9ANwKfMvflAuo4aixIBVg3VDoYOMAFZYqCSJYD4z3pZ9GECwwsT15C52z6MdJKwLJUtI/cNsBUARlvle1xI53pOMKpfAazqN+nCCPJqf5j574dFj+u9MQ0RhHZ0dS3zk70zgsads8Ya1FCLRsM4EeBQNs2+g4wgFzhjYBNyvlm0R0xGnQHEaHKALm+5QRINphd3U0dbPGfejfXU06weHUOHwr2gUdMMCNNH6MOYCMsU4dHRk6GCJCwbZz2ZAEN83ftqNdnVeWJ3JtjAgF5pz6zopeyaovSXsaZi7dqbifwFd8Z5AIa5s10JdI91jyc1EnADiwH8zuUjvaDF3D6cAo6vqs4zfdZC4wyskccx5n1Yzl4biwGeaHvq8jBfDdRwj+Yfp+lC1gBD/WKB10lHEyAaiPjAnWmxBuc9roLMkzMMZP7A2sRSGeF2skjK4DSkdQ5E5lp8txAFjK2HHJsTsU/cp+p6i7XoPernO+bmsUM+48Zxfe0HZSYmrjHYiPnZ8GR89Lf/7GDyL7T/m3JcT2/pcGwOVKkI2qbJDfn6+ef7Pna1357u/rLs+3letfz3hcu4afYE0vQtXzsr3Z9tv677aqIr4CgM9U/23tvFu9/9MHgDd7H1sZPw+E+bfZ+z4d8zfvZSuPtfN5nRxg01HZ6CIH+GQiWBw75wAbGVqEQCO0EjamIljalsu2z1bbYbO/X219nupfGwJgwyB9aDhr8Gokh2VAKPRDL3skm36TXC3K3QCWNIonxkAlGGDnnXc+hlhb+v4PbkFMJnSCMawVsJoJs+3GG65Nd/30JxsC4HPPewiCVoYsa0VRLohCyJZXEJwKGqxN6XlLhWoZXMGsYldlIfBSNjtyCTF6ShXoBWvYEs/nb+L33EsDOW7jWWtQD8HcEuLp9wNk8VlV9Rwe7YRAzwKUKwh+LQGEf/fvv5i+tW88DfXuCSNrCunRRURjpsiB0zDvgKmsydbI2mBELqoETZ3a1MuBMaJ6zYcFFB/hNg8y4EbI2VsQAFMqpA6LKgCmngYlWtT9xSlRhEDLboVCaxkG3eoNDcRRAOBSnlhKpoUBroWqD/ctSxZso0iDsOwIgca8vfmWtO3hD4tczCptMkFYt7mWhoeGRYzAi56hzABr/XpO31sNgJcEncqhCoCtXVRa2fSrObc1Cno2KYfU6BwG/A1igGcGeDsG7RDGfBcAuCoAVhOHGjVtAmCei1jDAryZqF+SAXANA7udWq8ywJPn19JdsL9HeEIhY9gCOG1LALD1iRfnEcLCgbMovYW1Xm3bnna2wf7OD6fBScqU3ME1j2HoM6yXAONZldl6oeYwq+htnq75ljLAAkfel1ErotIFvlk8zhmQa9jlUjGiC64fwTNzImvUPJP1lZCXIRMcx2shNqSwlk1c5pKH8nMBgB2PpfDVcrh9sRZGiKZdarcUIlMrAlO5LnF8zvBfJF/BVPUQnRIQmb/AD3ugAacpE3TTN7+VnvILTwKQEA1+dAzVdfoLAaXo8uLRItac3ylWyBOB3/i8XL+XIxfyhcf9BKPu8fmSzG+URLJtM5A3eqHQR2JeZHCqeLG+kD7GZY1OMPx2pgM9dYc9jdHLeI/IDWvQMs+6qY27B0b7r1/0itRNSH8NYbQ2cvMnaqx1RHfUzE9nHFaJoRboqjxsLk0nefBnGgALvhW2s/+6vV/G4Tz1wRqAxgbjtLM5mYYnx9Kn/vx3Uv+Br6ShuX2oulfT6MGDOFUAf+Zv0+9OnRx+nqelS0Ys+4w9lrZ4FQDL1hr1Yc5vBYTsuCf2Ig5g7d9YO4w3j3rn/C6egmFeCU0XBKcQ/MtAeREA3DBvv5e1lJOOUoe4jXrqo9Mw16ScfPHLd6Un/Nx2on5m0zSOqymAPtrWMLyAXZJ6Fbk6UOT6jsNkj8P8HkUs8Rigfsr9in6eNzpG2SuXByMrgjUvGGDuQwAsgs3DT+Cb1y/VxwXG2SGQw5+N/Ik2kgHmYDqJ0HLOADiE19hfSIx2JREAmxaBrygNDrAnTSC22LMrbZ/uT72H9qRr/+hLqXmXgmU4/kymfpA+VgUcbeIe8vKwdSC0eeDsfHYBzPvgKb2uut/NGnBb/d0Wrv9EIdAxDe4FAC4cFdH/p9pup/H7LVvPJkafzszisZn+P433cUrjruW8W73/TTXaCX+02XG8hfHzgJh/m73vFgC82XEU918KKLqGtgJgj5/1klYiAN2vJZ9KFeiDAOA35xzgC/4CBlhNClWgiR5bzgEuVaDLHOACAHOcYICXDbittsNmfr/10bshAI6wZh4lcCwLUcvAPvaxV6Y9e4bTTYTIHsKo8js7duxIl116Rdq2fUeawID85Kc+nVknnnVrS2DIKIYkAN571x3Z0F3DAEejAibwx6dzzr4ovRgAXBMAY3TNw0iWBaFjrTZ011xGBZ4wplR17pKhpIByexc5ZJSrsaCyv/NzFxprUZrDKwM8A4gNAGzdQkBdgF7fh+3s6DQHzTw689+o86i69QIWI6CmHYZ73noaPQM8+9Mr331NmuodBjsSBj0JIwPTMcGxp/Se8OiiDlINg90ASukpIhUR6+GaEEgRSHWZS4ngy1Fu8xByx4cRr1lAwTUB1toIf66j4FqB0aFgCQMPcB0hzzl/zbJFuYSM1prPFovWtgy2TCCMFRtAmEt6gvMAACAASURBVLaKiQML5s9kOooQaDVJZZer1gLmvmdvuzV1IRJWp32tF6ZV1wbzLuNf3T5ESu0KAM7CTVKjxtdmEazMspoDjKFsWDR1MoMB9iH7SM1dAXCVUkhL9SGACW3YDjNS60U7pz1tJyF/mNde0E2b5YcIg66iBL1IOHITQar6FIY46HAWxVlDgTu49naM8Toh5vPbMYrPraa7qiNULwIA41BQ/KpCzm/JADcXcDB0cG+UPwItMcSG0u7a2Wn39LbUP0IN6x/T7mPkEwu+AUHmIVYV/VH4CnDVDGUuwVZk/kVNYHE++IixYz9kleTQSzY/0nBnwm/NGzZEdKmbMcCp6x2w4eZLimcKgSFzJSN3NfJXed9XFx271GYWENuMxS4eocQSpOGay0OhBMDxns8Ifc7N73fnAbA6MIrKQAGAo76LNbzjN3lRnSPU3VSA8y64COcSKr3kbU5OMmcsTea5irCYVo9kGLfF/Zdrc5HinMNL8xCIezLENOazpb2KGwrmzXJcvNYEJMWw9h4iHBqnTF1nAy1vmTGrZHksRYh7me8185mZT7OAMAGwbdjF91W8buD0cO50kg9+Ab956wt/hQT8AwRkTJCOgM9jYjR1sZYtkFvqvbVFDnAGbLm/8xgOUb7TwgC3bIi5ezZ8LANgQH0PXom26jz1xHHqsG54rYOLR9PDaYP3/tHz0p7Zn8CSj6axQ0dCK2F61ogXmpCpGb6VksV0qRDjFksFfrnI2ZX51VEk8xsNF/eePcmxtIj6LF2k8JWAV3+lT6eV4c/dnKCHL6Le7Pg2H9uxror5Qejb3m2D6fD4NCWRcEKRZnL46ET61renECTsoWwRUSiMD0OaKU8MyG3A+FIyjtPdzVwLPTyA7wwHnDT8mXmHezR0CkI0LtZK+sza3Pze9TyynNlPdErlwZi9RDGWHVGMkVpRwis2ev4TADjmnc4+B61OQp2imV02i7jGICM+ifq/rE3OU+7RWsJ1GqiCn/ic6q509vzF6a9+/e8YxKR/jA8QkYITtQAjJaBcZZjnafSAfKwCwKvC8NaAqONC9VZux3t3juXXfK/332tRGm7D87qO57Vy5fW+75LNtcPa62z9e3X75jsoHRAnup81A28NON5SDvhpar7NjpfTdPozfpjN3v/KmrIVGH16FqbV4/xUxu/pOf+Z7cST3e+J1p3y+24MxToba29rP2ZDMZdByrn6scewFy5RzrCNf3d2jKR7fvKm2OvOuuCtAGDSD8UFOPzbEdLUsFQEa1F9nZIBJpRO4sGoumwZrq4Cstl2vPfrXLlPmL7kY62z7tSuYEMA3CDEeLnsSVEHWObUAsVXPvqK9OQnXZV+fPutIZRjWaCLLroo7dq9h/q5c+lmBKP+4ctZNTnUcAFBTYBRB8bU9e9/bzpyaH+EN+qRKBfibAisAODdu85LL3v5q2hmwCjGXA2mTkOkLBC9egE/NU+y55IAjW5ksFSDfsv2UKTDCsExjDT0ZH8EPw17ys9kX6jhmLaflf7gLW9NE4ROH5WdgH1Yqndjm2e2KkKyMbrrHMDcMI8WbCshmAKfKvWAgz3g2SA3GNIxjQOsRupzGHbTGGuGEc+ldgCw4cRNwqAbGLoLqjHBbrghy0REeaRI7CzCoFu9u6UAVoBfcql9DS7E3L+c0y0zszCLqBHAYSf1fqdg+MZvuTm1X/6wuHdbpgQvtplsWyCw4DsyM+ojBmVYRUWJJgxE2eAK99CUebX8kCWSuD5ryFqEpEoecLUNR4IiWOQAL7Vv59/mBZP/y4Q7GzDch+XbDuDtxhpvAEaPjQNkwbH1ccLZafMZJyjXBHkXZXw6+giBHmpLE+eltLd6lBzgowBJQloF4TgUlgjvrcD+VQDANQz7Wa6h3gHgme5MFw8+PA2OUFLmjvnUTa5enbTnJoyTYdIL5iwK2mCxajK55Cfm6Gva00aZx6iOOqqBIcuh7JoSar1tsGPt1Cju4DiLiASR6pzVckFdSwBjy/g0QK2OBVLKYcQECSvB7UWKZh60NPk8ILBciEoBnwDCxdIgt5SN+gx4y+WiZG0JJIixrp/GZ40Uhgrh0D6rMK2hvM4YWYgc0Wb64Q9vSZdf9qgAwFOTOJKYj3HeGHZ5bkSOsaHZcqRRdoaHOIOPZRsjUjb7hYp2OfkGXALiMsdaBjjX4s5seznuAjB7796HjDFzIcKTO2BvaVtDyZ2BsWcA5Oh2fr+ULqAvBo/sTf/t9USaTB1N7WgayGyr7t5UzZ1j2Mc1cz7dQPh7Xj0EQU+A/3wvm3sUPVIyEMsHyb262qtbdHrxiSHQVPMDaDGX5kBXbFazrCtLOJ162ubSThyQn/4Pv5LOmmJtnqGINY6fGda4WRjV5hxri/4sHQiAe+vtegmR5wtgRXw9/GW2XYWnDsBQwKaja4TmR/kfhcoiOZhz4swjZ4H65jjjXNdYGg2BpqJYjGWPs9RNmgeocJa5Ooso3jR9BDFKCTPy9QGOs+bt0nezNOwc18nMSl/7x9H0yCv6UXKmgreq9JRjO0gKyiQRKuNEGv0UhycJIgjhMXf43YJrnTchchfgls0YTZm9QnkcZdN9OeS+JX1kRbGcPaGoQx2OJ59GFcTampXurcPumutc0VmkA6mOV7EddX/JcgNeqNZEznhb2rY0kHYt7kydo/2w8eekv/63hEEfpu75bH/O6y/Gkw7WGG+W/AvAlbOSV9jSwpjx+rc09laPpxOP39YGXPsNy6exduI8tl07cTQ3dJxyUbZvRE7FPC+8K8vj+fiLNnXEfOnSDRQ7pXPZ/TdeactVr1ldf/3P137/xH/rWGtwjuwbJ3seJ/ixoyOpu68/MxyWeovzeD6/t/r1+Dm6jkG2Xq7pKqfB8T2w/n2X92NLreG/W66zwX7ehcPa9BGjNKYn2O9wtnbjwJ+Yxrnu3n9SALy5Ve1++1XRrivjZuVubJcOxTqpgd5BmksVYiMqDBjRgTO/jc8Wi7Sk++16T/OJ6ngqZ4hM7OX+5lkT5yYnUs8gawrnmZDEMV1w7fgo/261EU/zdd3rw52o/1rGbxAv7BUd3KfOSlNV5jFaFkhP6qYyRZmmeK/P9wD94nrri/PW+TvPPmckVB9km5o1tospiXWrMMQSay+3rtUrdkWkxvkpe3wF+8VXAXBX51ja+5M3QAZ2pKE9f8GePIhZRDTWsdm0Y2BPOob47RJ7uirQpdOvhlGqwGaUnjwN40eCUtwY43UM0oGUUufpLFG8HWBM0/ZMuXPeWuJWwmWBTTXIHSJSG+67WwDBGwLgTljQSXNeZWgw+kqlZUOGe7o705WPeiRA+PKoEWqo8Szv33rL7elb5P/uu3Mvnv1hQoetCUu4GAxwm3mMgJD3XvOOdHT0cOQcnggAR3VGDKPhHWenl7/sVTQ4xpMK0ObKysgahrZuXOW9G+WtAFjrL0Aw59SoaDPEMjZGIatiVgJgzJ3sSuE/bBzkqqaBs9LvveM96Rib/ByL0CSiWgcp67FEPmksPrDBslQyreY5Rn1YAbBGJCxxwvjONhuAB6NzHsNxAsbqSH0hjVL/l0BM7CuYNsCpANgiuA1YxwiPFmRGeL4A2FDgbIyttKeDQ3e6lr5sSE7mA4rH3zIWMoQR/k0/q5rbQTmUJcJde4l9PIhKd/3hF4Xwj/1fZRDKrmkogPOyXaOqTQjAFEBk2SEn1+212/eGHcsE53zgigJCAlbGQtN2B3y2AYCXQgVaALyNC+mnjymBBHLcVelLw+T+diN00wnNt0jo5gRhkg1Y4PoxQAA5wTMq+zo+ZS5pXwFwY5jc9PMq6adtR9NhciGb5ACXALjJPVcJKa8SJurv5khQ7Og6C0ZnW7qw5yGpez/9fftC6tvPOSa4Kdlcxu8c/TWPg8L+M0+y5lgUKEo/Mjjilf7W8BObhfOgyIEMFVxyvgUXMmxNaqpW+9mEAdPWRjVPVQAsm7lQPK2T2qCTTSOwl3NIsIZ7FmUyr7hc9soc8zw6XfR4Rl7wiqGcQfCKo6eLBTQiVwsQXAcAVwsQHOGgAmOMxBnGRF93b0RY3PS1m9JjH/XYiLqIeSAQdahFmHI2buXYfD9qRBsBYmh4AYAj9qBA8llIIdcyjnW8pLOLKVzO8WVWOA/FDIDjmDqaivU/PsgH0gj3IRCXdZexCxbdW5exM1Sat73vPhwyZy+Npj//9ReTXHp3qhj6TO5vz8D2NGa/O4WYV+3mfLL5eooZFulF672yPmwNhIgkSy/cKrRWtMBaALJiYLteGZnQ0632wRjrCikLOLJ6VF8+NJIuZ5x99P9+Yto1vRdUyRrOWJqAJZ3HoCAkRj9Uag81eIW0mKfm8gpawzHH6QXAODriqWhVbHhWAKB3C3E/8411DAp+fS71+ORrrGMywNW+LhxGrhfMUb42SY8IXqcZtyw1AF6LBXFNTBRI3QDAk4y/aWLaZwMY19O3bx5Lu8/vpZ4vESmcb9q5ACC/e2w8TQJ259gUBfHLtc5x8FV5f8mSb44/Z0KBuWL+FDNGUJmpbweM95a/tLKvOHdy+at4P0ywXBIiA2DaMV51GDEOzBc2fYRJ1kYfWArKMaaJMsD19C70pa7R7jS4MJD2tJ+b3vlvP4l3jjDo6eFwjrkeOherAmDrCtM3uhHXB8CZOd3aY6PfnxwANzBgtBFUC5+dm0rvf/91DLO5NKBDGCdqVycekBMB4MJ4ivSGsoGXJ9KJ5sHauyyv+2TXt3HLmC5lRJkP90Htm7LyhfZGmQJ2/JEy5DreCDwFAHwS8FuO0Y3DkU90vpU2KYVLvU/vzXXRexodHU3Dw8OAi8ITuXFTPSC/0Zp+c6ILFBwqhjpOOccyjU+tGkVR7eeIWHsQP7x/70Wb2HEsmDgG4C8rtpRje71bPC5l6X5ui2XNklXnXRm/9lk5L+3LqDePjSDeGEG00lKcD+bHRuPXuWpFG0V9Bfu2h/3dDdaIVM7w4raC32VrkA/EM4WtF05JLUgjYd1riKRt/3666orvRLrnV75xWRobvwTHbS+2fz8E2GwaHByE0DtWlEHKWMKqK2UUTF7/ttb68zM5Alfs6J4xBagvU1ddr7xn79VARD/7zd/8zfjc946NMc47zavaaA9b/xo3BMCGdhke3MXE8uHJvWAfi8R5WqrisY95dHr8Ex4fk+5zn/t8uukfvwEm6gghrHE2wSrhxnXLrZD7acNbSuP9lEEaOzaSPecnYIBLADy4jbJF9wMADkNiDQAuGWBrZ2WhpAyADSiQGWgC0tKuC9K/ufZv0l48qyNs/A3CQxFX5Z47sDm5C+yjGkiojftcC4ATbI1P62a2AaiWCBNc4JCT9OkIRuYIAHheJVGFmxRtIhdY0GbY7QJsj7Gq1VDGLQBwhGUW4cfRQ60AuIhtxDi0FnCEQRvaqTkoUONS9AXXpubTMIvKPTd9Iw1e+jBKjcAtF4mWJQCWqSANN9ojBFyCvcogOIItCkMmA2DDoGVbBb+qWgOAYagyL8gE0vgBlJsDXKkJgCkLIgvcQWggVng78ZLbm13pLGLG+0w3BPQSD8kisJjmjjVS+5giSXiMzOPjvDKYKmMbAr04TM74+W3pHijcQ5Uj3CPnTl6DudWGY5N5uKS4GFcKAO7uOTv1VM5KZ7WdnepghvlbJgmDJhzEesM2Eqxhs4tFR2AAJnBuQADniG+ubQmwtOT5A4fxb2icRTwGNUrqVAHkgoIl6q+20c8CDcGuYEFGWfvdsRXCPfx2HjDT4PdzKn9HAHVWZY6cjpJACYeKeR2FEaMzIQCkENf2yODUmqalIZVza8sFA8ErDHOr/xqdoEBUO/cZDK1glcPOTGDMIuLD5YQI2ezYZPrx929Jj37kZcH+yrx5dmFFAPRirXGRjLOY7h05u/4Rk6eEDwGYo97qqtCd1SBYR0LJaMdtBKAuQErcWzgHIy840gCKFTnfvzPYNhJVCHb4nv2WFbKyIBLHH+Qiz+uYTG951QuIrz2YhtgQZsemqYtnnr5ITpacMUX7W3dXEK0a8WkDwMetz/fOqLePtnf3pdFjY7C0OFJYbObJYa7OjKSHgTve/x9fkc6e/mEamD2Q2mYReyN/f5o89kjrIGdY7CY5Gx5i2XHGI0t1RB0EavMJqyf4jdxexxrUfSVEMfKQssyRdZdD7EocQXNV+1hjemHP+e0Mx57ieQxHwVGcByOkkBxjHzCf1xUs9As5lv92VZjmj0m83lNcp4zwEhvyxz8zlh7/lKF0BCN+jHkfPib2mkmEsPB0xfphDHZF8TbXt5CjNkfZNUmWvChFV8yT0uhwqDRlix2oZfpIy/yKt8PDLAPo2M5ra2lIhHhjXDltgiUST1OGdPiRxlJhjQ4fEsvNNtpmW6U/dU10px3WF0870t/8q8+TxIzy/CSpJMGuZwAskI78dtjV9RjgFW//5jf/44bdJt5wDZiZnkw9lEWbGjuSPvqpT1Bm8KVhJ4RYZoRY5TUpPwpHQ4TjaaC1flZeQDH+74Vn6d7NlPVvTCFNwWHoOmBs+m+rRbzsZS+LaLP1nexed7HaFfdy8uZbz1IsvXcbNP66jo7W45ar7+pjaSxOTSvcydwOPRMiFLDh3vWud6VffdVrNtHrD56faJNed9116MhQ653x6P2XgLHUzXjw3M3xV1oCBPtTgOC9vva1r41xLBgutXEeuPd48vFbpk9aPtT+E+jbfzfeeGN61atehfTQVleAB27LeGXXXnttet3rXhf9WDqzfN++DeHeWFt9tKxF8Wded5eFdyNs1T1Mp60AeJFKNaNp7x1vjGM/5LJ3U92D1EMiLxukGXYg2DGFQ7NO1FbDVMwCS6wGwKs55820ZDluXaPe8573RJ+W47Z02s3h+JANdiy8853vTL/1W79F+t0kDp+u+54B1uNSInIvds+ePemSS/AU8O8FwqObgJouPMCXXXE5wlfnph8R9vxjasbOYmDt23eQurm3Zc9jeHIMldIibqTrr3sPExbBmaBvjg+BLgFwX//wfQqAVzwYqwFw5IHJAEfIs6yPA8iaq0Uer8xHN2h12570qv/xl0TvwhZh7Vh7chIg1E5uq6GwNcCaVUraDEGKcQmg5Fihe6KqqqGvdRWpMTJVSe3HCMSIPISReRRl11lUpBcBkEuoQVdUhDanFgAc5ZAMwTOG1bBM4ce6ANhJouWfga+vssDxFBvApsg0RKDdBJ4fvCqHKft03tVPTfdMUj4oGGDYShngQDJw4ubw6T2NicZxVEUNNn/FILMNFb8yBFoBL59Lvpo353uWcHLWEOpcq/ZjMG7DbhUAbydHegig0pPakV3vgQ7d09abBnEkVKl9YpuqozV/FKGZYybtZwCsN1cA7Hhq7wWgDDF2z6+m/e3HYICPYjgbyYCxQyh+pRi7VZBrUyO3rQ+xp3PS9tq5afvccKr+lHv8CQrhR2GVobu9P9spVJ/N0ZVF1LjN1Z7yqwWJ6QPzInVocPHh1GgboH0GYAzp30VjtHu5D5hkUo6T5HIY9LztLBDwzmJAm+ut2reRAZn7Ffxa/9n7E+g5b4SeOT8jP1YAsDmOChpYO7t8P5ccKb4TYBljiPBxGd52jO0a46Ldf1vOhe8azsll4mhYgNyDgYet+//Yew84u67qbH/P3DK9qFuyZFtu2GB6DwklEJLQ+UILpiQxJpQkhDRSCP5CKiUFEuIPCARIAsam91AChI5NMeBuS7LV2/R+79z5P8/a58yMZMkykg34/+Oayx3N3HvuOfvsvfZ613rXu1Zy7f/zsS+mxz3iEfSBZi7ymTnXRYQ0zOhnQyxNRgBdU3TK0+TpiyA/Syc5N6DhhHjY0U1nqWBd9ltd/s4gpRR+aJQqO/wh9FWKGgX+j3GLDLCXzzorhiSLlvOnNYCTvua+9LZfeRxzkPPauYMxoWafWlSVhx2zmqUM3tsoYrAEINNSwxrcxvnf/k3Bk/vhNnPBeHNmLPV3D9qiGupyFZMyxDo5kD76phemVVPXpxWz21PX7AEV/JijBFWwTUHPjzrvIrjAXI7e2QUAjhpe7VPYKFPlnJvTKLjyPIPOwr+l67Me1DOIdUELqpY0ZzLSTfaEGdg6eyanwy4eIFN4AFE9fx5nwLAEzHADWXBcGGKXbYi8c06C4GkA8CzZ14Njc2kPfbjXbFzJukDV3bpuwbjrADpYZqBYhKx9y+A35rmF85HhzfO/fGjTfXhXteVRexKGuQQi2tMcw4upFQ2EDesZ2NKBsNTE0hOCCEEbz6wbwa+ZWwGwFPT4PW3sunug8E2yWTPPu4med011UdYxkDqmaunyi2kDeH036tCrc8uxaLtV3BcDSAZZ45udx8sBpG9aWvO3f47d8e/M7ckaqX+gN7Q13nvpe9ITHv/LlHgg6qipKrQmDv3mAgR7Z0oF7ENKAI61Dvx7Dtye2IMgDD5IR591KBzPfZSDXnrppen5z39+AAoBVH7cni+7jWDEkQDsrWiLt3U1Rzv2kcZKg5QNo2DX7EqwowhIuS9I+51F+O/Dn/gkQP8Zh6yPExvPH/Wny2s/ugH22r2f559/fjjQc6zFPrRLQtC10JdYbh9+1FdwYt+HL6ReDV1OFmD02Onkne98JwGoZ4R/Xoq9Hv07yjn94wyi3fb8LTV5vM7xof20t8RPxGH4r/98T1ynbUzvyvcv35ujz1+DcU9+HPYUarD3s8wAu6699vDvFm3n8rHM93QpAyxTLrIR4R9bgtjZsS/94LvPSuvXr08Da/+RYOsaACUJHgBwf8eKmEMjszkDfKsa4MLnzDb4eOdPnr/zYBhBeGl3pwzoU4oiU8Osv7bL4KTX/773vS896UlPCrtmgDijquP9ft2G7tNv032LjdlUOwbDE3rYwx6WHvjAB+ZevOH8kUqnvmuSReh76oCnCk7F+Nhk2gYF+oMf+HCcoJukUZwuMp6zALn//I938DvqW2OXPDoA7uldeacB4CBIFjagFU5TpkDHdmcmgL/bG9IxiGuNDCd1wG4u1iSwGP/wg59IU7RGumV4NM1Zc0aNWoNZMTPNO3HkEPkF83MsQXDBm1dIZ962IdaRWiAGUghqh45nXwbAB/jbQYpcp8kk0AAkZy3JnkqDFrRBKowJbY1wKLtFrisDsBCgKoBqpM+8yMj6mgXOjqIerZngOtmTWTJDbWTrO2zBQy/OqauuSmvOu2catxZSarZOr4IvKiwrIMN1NMkM5zEzw+JxC5p1AbKyy8A5GQWQKhgAWCVrmveSDY60iOcd/FwywAtw/2mFFAAY8DsPCG6DikG1UuoA4K5tHyATjE+OllXdj1Kj2aDvSfso5wBdVXql4FsnVM8+ADAZ4NlNbWlvx3jaX6PHa0I2GtfbmmoB8Dy1wG2MZfi+9CHur65P6+qnAnp7U/st/HIX4zJsz1dypIo9UTQqdTmEmzRbnD5BsnjFt49sdzsBC9VyK/hUbdT7VgYYl0EywIPULgCGp/l8A4p7C4As1XmYaKZCQLgp4Vyr8O2zxZjFvx2/yPIWjneR7c92U1CsUTNAURiCxR65gfa47aaZpVHq6Jf3qQDCNm+iptp5EITpopdpdkqZu3xugPk8NTye1pNpXMl1z+yahs7Zka78ytfSgx/w4MjS5WpvW+nkNjoChqr9kgksdLCegiKuiJBXwXyc43pnOWed5w7ZEcudw8P7Chd/OxIAzptHfghYSgzjcXPrpKKFjWC7iNXkFlSKOGTwB/M8taMEvqZzJm2EDv8anPcBNpYG92XG+j+FlDh2BxEKAbDlC7ntUa7JvGPAb3bob99j6X1V1uQqLmAaUaghWq8lAOjK9j1pNQGmT73xcal/jpZHCxRnoCQ/T6p1QZtkoEZMB8CMoVbBmWedVHDNcoxoXcSxrHUQ+LL+gxxjYEDgG2rr1hPm7G/ToB1J2AoMh3k3LAJ6Y8yzA4zXAVDtHlT797NW9yOiNsw9meBv0+wn09wsuQ0S+BuA0hnWLW/hWiglkVVAPUCTeTivqnLXYBq+dmuqn3W3sLE15mLDYBxK0U1F5wqQVQZ9Yp6HTSoDdEtjlpuYOWGCHJ8BctixLJSV9yInUzGn7GMmzV37HwWt2e7moCNrE+cg6h24tpjnqvNT4hPwvg2bRwDRQIFLtIaS/Ur6jPeRJl/buSa1b+lJX7roa6k6tCaEFaOVmntM1CdnBoeArNyjDpnvBQBeUuG8fbPnjn6XcylThmH4cDff/va3pRdc+BvRhWF0aAhdBZljeW9dWqxhJPI/VViLh38/3Bk+ChA+JON6IiJ0ilXKTKN0i7KHrp5uSj2m0oc/+tH0ZJwsQXwpAnprKnIxjZYP6G3S0Y+8vo/ex/X22YMji1CV9kQnkT0QIN+/kqAy1zk5Ai0d+qjOo9mlp/3Ks+7oKfGjPd6i73j0r73kkksioGG21GTMGPRvW2ZGOUSo9911Hw1svXRgAYRz9YMf/CABqMenLjJqZkpzjfdtPKRE/TgfR6wjXZq/5R7e5Fr6EUqcRbulRiLine98V3rWs5i7P+7zP9GxO8b8FfA9+9nPDl9mGuFZ67u9p2PY1o6ePradwrYWwbQlf6S0H/nVkjjtc/jcJCEtYeqs701D+34/bd++HYbVpWnvrk7IVH1s8YBP1HnHpsYiqN7Ep82+DpoPpQhWcd6RqDyBh+Wwrslpstkf+/jH01Of+tS4PvcUyxb82eywa3dmfCx96OOfSE/BNnezv0xJ9acs7/b7Trc+0WMCYDelsqWQi+zss89Oa9euTTt37kQEh7oKHHRrgXU2BGBzbORVIv81CsnGxqAFHxhOGzeeEiBy956dkTGu42BdRqR4ehq63jEAcGfXwJ0KgIsE0mKd1VJNQuH0eF0GAXCCdFDcCBsKegEs5umJ+pvvfX+6hd/V+blF3ewIXlxTB24G5x/nSofTZznPIwNsX1I8+hbAUgBcwbEUAEfvTEDSDPd09MOkEAAAIABJREFUhEzhcG0ujVCbN8sz6MPWrJo9BUC2F4JiLbm3Bb8/viSi2LkuLRwKqZ/akwCmAhszOpyX9XE8BUDzgJTo7YkT12GW5crvppMf8tC0/+A+zgdH1Ky99Fsix2adMnCVNl04mAKoaMkiyBYQL1sUAYA59wC9EziCUI55EmbKwDikhsm2wQWmsgMcnSnQ850KYVGUXxuAlosaNE7jIMauj4928KSjUVoYBTgeBOjMWD9oMEOqo1RCPkogoTnIvdpIMKF7kprqIeoPUbOC8hwBBMDvPMJi4cAaqGhfybevS6fUz0jtOwFtUKDbDzKjhwnqKBzG+ITolTiy8JdVep5FmnYBEAcxh4w4QR7uWw3wXSU5JR20Qo2vAHhhAEeELBmi1YB12vJwn6YNbZjNJ9MbrazCsTYvJthVSYvaHus1yfYbaMqBDTP9OuqC3kB6ORtcRsIEwJ5gtL+S56v3XQQngrNdgmBfzTiJYDSP1Kvz9xBI8x6CcCq2/plppA19a7hNAD+UeU9BIK0y0Uzf++rX00Me+BDcfLJUZsJ1/g0+WDPLKVW0A2R/Q2Xc04zsmXOe++Lc4bvDAeHeVYtUTo7Z5HjcYu1vAQwPdwe9xxlrZ5DrFZQg2O+3bVd5LKFOHFMjHlNWESfo/+K7eJJpnz+Q1lLv8tbn/VpKu3cSI6oDvBCEiPGFnGGNJ4eZ5YIEwVJU4/tuT2LoNjeIw538Yzm+hwLgTgJjjuU45RgVmmOvae5On/33l6b1E19PK+sH09z4fuY5QRbsksuwwzZi4jXubVOgSIuoNsBuDZtc78IGRN2v0wfwLz7EPmmnFnxy7S2YKUEjFwAXlOfE3G7r600T2L8DnMtOsrpb6DF8Myrhgt8DzI0hWBtjfK81vAZBZrnns4ztnGUl2lTuewNaxXw4NGzEgcQJytkTHE722BU/SKsf8Zg0Qka5nehwjUCrwN8AT9Sbx9P57QLNoDYAcTm8h9SWR/VvZPDNUMZcC88hi4RkhoX207lrtlc8nIOL0d7NgKRpdOZNVrTnb6awAwTn9+GuZLvHe+oEM5sIDrVYS4Oq3hGI6ITZcsb83dNX/ujLqbJ/NSUuKovndRhHDEWsDIaPFGRxP/Jxx6mQ3+YkPcofWcMGsQh6zKAq3tPbkT7wgfenX/iFn4/11QWDYo7M/2JwbvEohf2KAS73isPn/VHA72EgOWf7j7VmjnL6MrGwswbmlyvPSw1+8YtfHDS7Yx371jXYRzuXI/3ePeto13n7rqmt3AuOcolmTtxbcs92EhAEqQRKU4DiSy97PxTo5x3Pjf/J+Uw4VkuAaSmQkle4QaR3vOPt6YILLozA/TT6LP0rBpiXuZxovhBR/Mm5oB/uTPSlmzgic9jFXq7rrW8lAPWC3wjByhDsi+l1tPFZvv5+uO+94969zBYc4aACIO9bACICF10AH+/b2972NqjBv5G1H+7Kj2PM33e/+xLwz6/AJDIDTAKFsh/vqxhLhlB0oikf6uosbniFXXX/sMQpfCA9oVyzJwVaALztxhfi7rWlzWe/OU3OrA1c0EJTp7eqwBh+ahtJsKLkSVtYpUWSpVfarXDbTjAAEV0kLF3kev7t396SLrwQevPwQTL9iOCSZNVuWYJrdmP9xo3p4osvTk972tOKTkBq45zYzT8mADZzG/sURrMGUj/vvPPSGbTFsTB7397dZEpm0u5dt5BFnItI1AxOiZN21ep11Hc1eO9ZpNhPTvv27E5XfOub0CYPEp2qpfdddgkUo1GcT52Wo2eA5aTfWTXAmdbGtNCZLpQ2lwPgFo5u1Imo/sr1h4MSAJiJh5LiApST3/zQR9NenDFL6sYQCILMHD2CDbbMUKPaJ4WqSHaGKeJyGxxXELAQ2RdcHqmHAmBb+ZDFaUKDnsBPGiODuI8PT9KMOsCRqsUCYJ4VRaUESJJJsxJWpnqGQybHUcDExUWRpN/shuBYRxEkC8AMPteAI9ZJnaOBi3kWV28XQl633JyqRIxVn5uViuvxbbWkeFXQ/wTWeeK1zKaZaQyKdWdkg3XiIitc5MsFci2ya4LftgWU5aRCB6AXyepwMsa0AqkskHltQwBLIayupSxwBZGs3vkeADD1c5xKN36JbX3NBINbSIyzsTHvspm3vQmX3U0GeJDzAwAPdc+kg3VUrdsOMl6eA+PH9zdhImQADOUXADw4f1I6u+Oc1NrKsXja/qhJIMNasHayv05VW5uYBBOfzs0w/qatGPumsvDcL+t9K/CEq/T+TNxHga/U5zmmxKR9oRlPoDd0TxZ2ogdxZTzGpsU6M5hkRr/NDJKcaoIc1jNngnGmQJcOun1JA+xHek4w6TBKCfGfvhaZrTLDFfR3wTHjo4Bc1AfzM/ffDLCAN9LboYJEdJwsbwilCShkMLCWV+LQdgNqV0Dv/y61/g99+KPI0knL4WOcrqUiFd5bwelVXdiFZebX6GWDNWS991K/4owc2+ytLEguMriC1gAki2JW+X2Ldn2ZvQvfNwI9Xnuud3ESlMxCD2O7pNK5zcrRZjCzQm2UBfPvjjpBjtp4GpgYSu98/gWpa2KU95EBJkCHx+g0Tj3uG7xOo9htBrgmBcfTLDLBx2+GD3MAFp350gE+OjAQBNUYV/tHj+IErWBhDCBY+Ll/f2I6vXJjmtt7DRFdstkYp3m5xayXTgNyfGWT+9owmoMoW4trqsHiqSHK1x7ZXwJLbHoKM9Wh8M4RAGthm0K0z7/xbLd4mHr4NmrtG7SbG2eN7MSGbAUIbpluphvGptMWAiX7+L4JPjaD4QNqAHBZD2JFgyuMXQMGSsy9oDFbgAxZGMDrmkfOi/tub23aNo1Mp5UbTgl2je2f3IsmBcB8d4DFeGjfdJgKer/3ZlmEIs+DvGNGwITXKms/hNtYZ6H1INsihASzPTVrVk6oYNpIbzbza92Dr9ov32P5gzXtMmQEwNhqrBLHKOxcSMMTTGZt+ZEZAgSnzpyZbviL71EHvAaRQwJnXiv3ZT5YErncJmB94PN83iXrQNaE89G5eOJBmNsze48CyLgfAuDJ0SEO0kgf//Sno95Sx8X1ZrvB2wLASxnsYwG+wz2d0qk/1udu+9q6CPCM4su0M58UDJJyZ32h9MpMM7ztDOHRGSC3BwgLgEvfpzzPQ9f9rTP8S+MQYZ/wf4/uBUb2d9VgXFcDR7ITx3KGnwcQuPmP//iP9DT0VY4F8m/P7PixvKd0+EtGwBFeFWp893v+Mz3lCU9O3f2Z6t4gqDxvgNT1TzDtrnz9czAva5SpdMrUmp6gtPDSdOELL0gjB0eiDahBwEWG2OHjE/bkBAJIJ3rT4/7d9vwNlWfe535dCtJNscd9CJaGmVGTTXfl+7cYwCppzIe9Xnbp+9Nzn3d+Gh0eoxsPukK0d61xXw0umgWu24a1fCwrqVDYMvYL3Qv968JXsnTHva4dv7ezvitdf/UFaWDlijSw6vUwsFZHCdFA90qkUEbSYM9gmoKFOm/QO+5VCYBzK6IoCw0G6HHa4CLQPEdHikHEkt/6b29Oz3rmswH7JB6wVXYbqhLAK0WynANvectb0nO577UosVFI98Qy0McEwKLzvJHhMDEZVdR7wAMekE499VScxkoaPnggMNbO3btyFJgMkdLs/SiorlzJgOKQbNu2LV3xzcvJAFOPhoMlbeM97/4PLswIciZQ5kcZEbWyTp6pznrnnQ6A/d6mNb1ch5mdmDg8zfTofegg1aFD1mwXwg23BcpMN44xMuzPZoJOrlqdRsl26LjUEb+aGKcHJM6MPXIV+M4CSTriCucUbW04tm1ZrDlUQbNObWIbjmjL9jhkL2egFSqGtRuQOIEiNHlgDiIoErwhisWkUcSpSTukvInm+rScbtNRK7LAka4so0Q6iJkKG+09oP+0I/5kUautbvzoGupj9n31a+mkn31Y2kNf1DoUCCt1pSpEH1+Qn3V0IXfF3Ajn0x6tHldALaWINFLuPCbWUK3Xz4FagX4VrmeeXqsBgM0ESxMMDIDjS8PQChTBdlSg5+kHPN85iHPOv2v99EHuTAOM5kac4y5wSTtNQHtQ4poHCDdoBDoJdVs3wHpWAR7+M+PI+wDAo/Ta3U/B/wh1wM02xUA4DwIITdsykV31plTa1tJveEM6r+Ps1LiOiPkWwOgILi/3203SyzNGEckxAQSAosHm06YKs2BBOiiZ3zbUbtpXIbaxmvuvACqZ4Bn2oAnu32hzImd9ARYSKBfaJhjzXREUwGOMzL0Bhlykaesojm29chRrFqraoUpeRPOsEwwKoa1vsqELZ1ggHKCgoIEuz/oSsHBTjLZkchoiaKEQUK4Pj7Y/SgALhM0GmwmmrRejgBCWSshGB7nPBHt2XX1tOu+hj4iyEsgKiRa0qWbAwOQYDkYG58HujHqroBPy+SglDac+1zkGaC9wYADhEM3KIHhRFboEyMs23WgdEztoINE83wIYLClfzwH+vNawLmaxy77mZvQBwpIYpmeH0uq1KGiO7Env/tVf42aNMDIiequvOTA2oVftCB6TtLdxjGtm+04YAB8h+n2bAPhQRzfTcrXP2N0+xmLsQPrOR16W1swCqnZ/M/XQkkjbM0f2tQUopSQ1IU4cK7MJC8Ra2jZsjW24DPBUBLROJ6bCPMEaVaX9t4wVp1kbQSWfps3bqfVV6ErwS8VO2j7VSNePTqZrppppGzTmm1gfO+3VKz6ssxgJmoSdicw5G6nZWeZYGwwPZlUx/2zRZuCFkgiqw6laRH+L2lKCJFVqCka33JJ6CKjWCNLN2v5LFo39tAME5kxAAF6O72rR7oUQXPFYwsnZHmreOzh2RLQzGZtXaO7xmvciA8AZEGtX/dmJIADWqJuBdnIzzmaAWcOKpQmArQOmcRPZRWzJ3FgIac+brYdiWyfw0KLsZNPU5rT1ld8BAK9KdcxjXQDMNTc55xlLZGQsGK85AgC2p7yPHzcAlmlhd4cIDrKPKVLyjGc8Pdac+12+H4fWYefFmud+uTMtLevDnSn/Xc77IwG943S+ii+M0qyiTWNkBA304+sI4LNg1NKZHemnI1KQj5qRvnUwa8FoSIzCckd+CQQvjc+ycVhGAT8WCI4aUeiFXTiV2tJSHMn6Zv20xdryozjgi/WFP6F/X8p4Hfk+6URLB/Z+BuPIfS/qB1n33N9GmUL6Cb2+Y41/6JAW89b7K510EmqolHcZDMeiQP+47/9SAOnICy3XiBo8z3XsJSU65jWdKaqU7mXDrx8qILtrvR5r/npp4i6FoVyz0oG937Gmof82ouRP81HY1HKvCxu05BdmAGzyyr0M8VycsM76nnTLTS+hZK+W1m58A2uBLiiKGo7OpnX9tEGiy0KTpI41wNoo/aoqjm5OGpYB2cJWHee4izt6e7sDzPegAi1t3+srWTll6e2EdGjs8sc+9rEITjq3BcZ3egbYzd8NoVSTK5XYlOU+95yz0z3OPQeJbuqa+vrCwJoR8SK279idbr55e7rqqmtCrjzEaXAspJA5+JdCgZbm6QK+LQCsc35nZoBD3ykyeEcGwLanWSDTUKcPrO2M5s1AoBLbWAVFF6GXZ37wI2QYoWVYG4xTEtQTAQBtPGQOR1bM+SMmleZXRO113mImqb7KSdStv436O45PoHKuJ9cCDyGQNQLInSCT0FJyGGBk9rJmTR+/m+dv4bAFRdYvWXLWMj02kFF+Zk8xFkaWMKblg1QHzrHPLDBZvplt1NqdtjlU1+zV6cJS7MUM9IJOXwnOjL7Yj5nov0AqssDhvNpAlN9FNs7v9n+AOWVvQoAK0Lcg8PNYUgR5+j0IXen0VuENL7T3BfC1DthM8ALnWOd33QDkdRQcrsLr64DN3Ab9uTrOmKMMPQ0Atg63LYImGak2u2hbs5FzOSmlHYgDDddG0mRriIWEcz9+kOg+7q41ydT4tqPLuqFySjpzbnOa+j61D7uYy1Cs21QBZg7ItJEui35VxCGmJrwXBCIASvP2Ze7lGKt6U2tdd2qj9phuSqnBfZzk/TOA/Gmo13Nc/xxjOMcamPcgC9QkQ1ltaxUAWLaFASFpl64k76WBjCIblamaS06jmxcdheN+ZkBbgmANXw5AxN6wjP4Z0cACAJspbkUgJBc2B+00MnIo7tEM1j64bUoC87t6B+1soLaq6Lyqn4wCqufjV16TTnrIz2EUzdXVqZ0lSms8I1QEOTdOSLHtiL+YqGX+18wCm5UlS2yPuwVqqwUreSP3PcU+VihHl1nbMpO32G7LzDIHtRWVHxJUaaBjLEpwXXiPGVTn9XeoqmtR549YWaWLllewUz7w/BdAy7ZV1xhrXb5wPp8ea2x5TDjc/KLGfRI4BZX7eCOgi+nqwgGOm5U3rvxc/ljuIJSbj9PFDYTxntuJ+FVKX73sSWlt27Y0tfOqBNGGzC9BN4ISC5OcL39XmMxDL5DxbfnsZM5ReiEAzrW/vFewy+8EwrbqqtC3umXgErA3F0AYoArwnYYFswMq4Tai0jePzqVtUKe2Mk43sqR3U7YwDmidp4QlmAVh3GAUAPIMKESgglnSRoszM79S780EO9/aAMbtlh1AgW5iR1esOokA42yavnZLGnzQA6k7t15Y2pTHEuRqS2Ua5J9DPIpflXOn/HvuT5vrwX2ETBZ2w8BWAGBtWwhb5UkodTQAcMyvXJ5gEDAraQqCDVYJhHm/WWDntRlgbZs2T30BShwMuAULRt0DM8Gucc519cjatP+1V6e0jaAxQbxORAEgDkd/5E5a1IxT85TFGN0qsoPjdUUAoQzU8m/ZIE0cfbPicf3YgsXaVa+zUP6dQ615cPXaqK1y7ByfTu5j6VyUrVNKwZGo6Rf3RyABqjrfIRVP+qz1sf4uSh+KEhzHUNGWZz4zZ08DAGM4zaL6vhJcRuA0OkLIgMI+jo3Q03NlOHp+Zg474zn4fgMYAmwzAr0oTev4WAPouepnKARTKsGWlLlSs8TXsj3MtHRmxqWTfU2nqjwXBaHCb4lrdS0NRN/YSiEiVI6jvTJ9n9/pe8v+uVUMl1nWbthvZZsSt73y/Mt2jZFNxrksWzh6L/rIvExOjhE4YBehVl4DOEgwfWRoFJ+gGLeS+lI4mNmsOxdKO3esAMAxEPyiiSkB9l3t9TAzedz/vKtd9/LA0HFf9LIP/jiu//ac90/n722PUrn+DwXAiz7EYhLBPa1kNwmA2WOgQG/f8tLYLzZs/meEi9dhgtiD8edqtDoJe0cng1sD4NwLXTu0xD46nvlzpCs7/H4X2kvu2zzz/vLMCIgEu+G4fa/83cfMAOsECHqjyB7j38bGlIU6Mi+/pfpcT1fQhxwUqSUB9ACC1ll01HvyphX9u+wHSkaLzML73vfe6Nd6LADcIEL/owTA1i36KHsER3aV61gNHcAsikhogmuZAw29+nOfSVcCFIaV6LYWkntnRDxYBqjrRhZMlV2dTtVXdcIzmTWyFxmXAnT4OcRI7Qer7C6YowkAngZAjdJzdgR+6ShUBEiZOPKoKkOPrSLiZDuhyAAruCJQKkWwojdlkQE2RBKIoEAYhwHgGsDSCe9lqig3vX1nGjj33DQ+jQImDm4rRJfMjrh4lgBwezSjxkEB9AgAzPxG+xEAcIAqFlJuiuN354yJrZDaAIItegFL5861wYI/nUIVdcmchlMM9bGes7/znatxzGnsTp/gbijSqxCrWo0wjrXAFbK/C4DgedpNzeDgz5PpIiUU11rBqVBxuWMd8w4AvIfC4b1t+6CTQzmuch3TYzjKUo75/gIAn9x+Wjpj+tQ0eeVY6gAAzyPR3K5CqEEJYwbM6y7AdwtnZZo+xAL7Cv2YxY0Lq7pT+7r+1FqPYwb4neQezgAWJri+BvnfBqC/QabXbF0jHGGdYr57Dg634xoOdHHPordspge5/uL28X/h/HKPooZVIOs6DKbEskxpYVMOb9+xWFNbfC5ni3GUA0FqSBj7oDwDQLggQXBLVd0K0XOdWASHzOQ0CQYZeZzndW773lRdvSmtHuAekWntBbh0MP7dUlQNLEm3jbnP0+nJq8JY8fTv2JAG5162qdEBDEXooE7niKMU5kUCgzWbTmNnVWSEHZhA1jnbrEFbBMFFGyZ/F991KAjO42HwCUo9wYuR6QNpPce6NxnMi57+ZOaPtHPWF2DG+9Adja+5r2ZI7ywAvAh+/aYjAeDl0V5vOydGACpNbktrmS+Xf/wFaWXje2lyx7fT6j5+j+rzLMCqbZr1QPugSlB9OXSU2XJ82x3Rtzf/2yeD4e8F+Wp/QQ1XBGuOTDg6dFD5mR/9lHvwncOIkexgT9hitheq87bhRtoB2N6NLPQ+ZJ4mWLPNDmoQOlkM0ukNjmET2mXRhPp8LsFob2deYTsWoh0RXxo164RPIigDLbWG2AV2twPBwbGbtqX66WcBkAB7BFwFEwJBobS3PdpgOXKRfTRYWYyXrAfXT7GJRlY/bC/z0Ewffwu6c4DbHK0MVX3XY9hVntEv1WiOgNfXHMyNWn03Y+drCGCpzG/bN+wDAcuWNk7uObbPtW9wayGAdDOtRP35bjefk772dx9NneM0nsBgCIAPCNb6GDv3TDLFiq9Jd8+lOnlueN1hHzjTGhF895ZZWuUFFRJQ1QOQkxIZwYAQqiQwx3VOjY5DiV0RIpWC39yuyIynoE4gyH024wIYVSjIgIxjaQbC9wpIM/CECSXoDmCYxy8D4Euzg1IA4Og0wGcEwKrt10iFZ2XiHAhfIEr8C499dGQ2ehA3m2XObtt2c7r8G9+IaxBUPuGJj4NNthKwmKP+YRMt44g13J6++tWvUpJ1MD384T8HQ03WWWacVLzv2Lgp6q+/+90r0/79+9J97nPf6FYRbCyu06f+ya5du9L3vgdzgocin+fc7e6RLS0D/qX66i237EjXXHMVvVbHo//xyhX96Vz2S3VRPCfH5Nprr03XX38DP2eAHo6kvStjDN0zssBZk8Dvfe57Hud0H87vu+l7378q7kMdxpHXbYa26MIV51UGQIp/xEtmrN0WCL69AGL5UX/6809H4Ec1AndUAOdHdb4/ad9TAs8ic1CeXulLHAKA9aVMqGh7BcD7bz8ALgRPqk2YmosZ4OUA+HjH5bYC/dnmlXjzVgA4nME7mQJtpNZopl+ea2Jy9NUoqhuhysEVN+pCbW6ODbthKg6nuo4oij+6mdbJGoQBx6Fs4QB88P2XwGM382YW5ugU6GlodHcmAC7T+WaAfdQtzvVMzQrLIEUYpgUAboPet7Z3TRqeGI98Zrr7memFb3xD2rt+UxrlOqVsW++YGchMDICvSrj2rA2GMtljM1661eF6F0lZfbEoBMfRbAMAt0OxTGRcVHRtwBycwEkdgVM6BNCdxiGfM2uKc9UOnc5WQi2yi7k+WEdMJy1T9RbFWQoxl0yRiAvLTnDQQqklgF48M0Z9J5T1g9feSPb3NJxf+jdyT+OtRX2cWeZ83Nzzp8KNVcAsagEim12o5+C0tqK+WHqVEzQ7kFxNAXjtBywA1glUFZosqIDQFiJmJs0Smf0B8M7XyQQLgHWiqQvuoI/mIM71Sp6D00Bla4H3M6ajSFBxDU0o5y0z74pqAYBNRlcHAULrCSSsXEi3NHak8a4JboUiXDiyDb7bc1AEDAn4DW2npc0Tm9Lkt0ZS517GZ4pjQM9oIxgRfaB1SmZwmqYgpEMHbiOdVumg6pua39r6Qb4H55DTlbo+BPIbR3RrDuXpBj+15klZt8gqknFeEHQrAmb2yFrfMtObUV1hSbxfZVrUH63fNXvrWstOqUA4nH6NU5nlLT+/eJx8jFDkXkKS+fPOA7IpAYBVPyf1VwGkRFZZEMz8qABAzLbVOlEHrHcBPsj6I3DXgWM3x1jMbQc4nnsvxgMwAZiuAmb6EGSy/7Wtqns4NUQE6UNbxEFsBxZZowzapSgHgC/OLVcdZOc+1mYJXoth8TIdmXKogqpqbXSZ8fbzRYWnMzzwQjGsUXIST/8v93W1bKMC8OszgLF/b7on1/f3v/OitLD92tTeY4YcAMLbVSKX3TIj05/5bE9gbVdmPxxrEy9u6a1elm1at6v2t3x/HowFxbuwF72t/enbH35F6hj5alqVtgEyZtLs/iHqTAGIKKQb76kbjDPOYZNns7sG2uhJHSDY35tMzbpTsC54ZQqgd5E6+slaCYIBLlMEuwgbpSGCH7tgAGxl6n6H5zaOv4elNAT4nWxbwxihatyznvVHex/U4BawDZayCHjdsHw12LJAgKWlrTGoo5AeALid31l3rv2w3KQTDYg52Df2k3X+jQMs+lCoVznaHrIdCvkVgmolAM69sbzF+R6HHeIWRbf0EKiK3zL/hMIKfGkzs85B2Lig6/Aam1dENWON5n7mBgEBtwLgUGvPLZGiF3uULwiK+V1khqnhLxX7AwBr5wo9Bz47ODaQzt17dvraaz6U6rt5+745rpdejF19BFpYX+MoeLPOqgUANuAxF9emGqfAP+9TmnIBpoBsaioD2mle+wdQy8ZOCTYb6Dv0wdSaRCynhWLzirUnpeF9e1IngQSBmpTsDlSQBY4DUNEEclk1FwEyypxU/8vCcdkXyOJKrj3XcTHOjGEA4Gc9PRORilps73lkij1vsrm5PpigBuvusb/4iHSP885JO3fsCqX9PsQk+wH/X/rSl9IXvvDFEOB83OMelwapWa0zJg/9mQcDFr+ddu/eHX9TaNP3mjX+nZf9VgQmd+7aHgyYEANnXRkI+Pa3vpuGRw5GjdmatavQLdkblEKPG4Cfa/nyl78c5VrWFp577t3T97///bBRJX3W923bdkv65je/nuYYz81nnp5+/tGPCPAry03ALDPOz1x/3Y3p81/4XJyH2WIz0L2M68SErZUqBBRQyR49mP7g91+W7n3ve6UrrvhWesu/vT3uWxfBxlnGPko3CrtwaJ13IUDj0jVmTnh0AAAgAElEQVTge1wA+P8vwPh4bW9pjO/q43BXvv5jBW/Cih9l87yr37fysk7s/i3ZBccjCn/yo6RAF+ydoJpHN5HsjwcA7hAAvyRngE/7lzRNBtgg9REzwEcFwCdyH450/w8/XgGA3bGXZ4AjwPojAMDSjwS6DpLA101x3qg5PwcNCCchNsIQlslAOPz5uI5swP27PehCla4AwB9433tSb49ZJ53UowPg8Ym5HwkAVtjKySMANtou4JkrlE8FZx0UcvaQ4eomE7wbB2d+dVd6GZv9zZ0DaQhAEBkAay8DAOcssG2QSgCs2E9ks/x7kcmKERKzmsSL2jspxRwH8Fu1PQPO6AxgyizwKFzqYbKnM9KezaSGOqnOlBmGQpU0Dp6L3M3OGu0Jzv8i+PHvXFg4hNZJSrmr40QiOsO5jt1AhuWMs1MXm/goEetKJ44rDlTcN+sApf35xKGqukEzDk2dRunbZG5aOLqtyMCazmYh4TQtxEQoMtIAeB3DoD+HKAxU06YAGHq0ziPfYHRJh6mdzCNKUks0aFojVcn+9kCBHuQ5AEWjHzRSJQucRgDAZKAaE9w3KJhml+rOz3DyiaifDHDZkNKNjb1prGcKBdoRkis4hpMIt9AmRkWySvvatL799HTa6Mlp4orh1LsHMEfWr+kcpbZXfNgkO1GdBPzSMkMqe1sP7wGb12gk27WBlhn4/WMkjIdBfwcXhtMEBcptVQWuUEtvDOFH811BubYVlFkko3ECT6+5SFGGRRPoZFOmunZ+RFdlXgvah38OlFgA4BI3F++Ot8YEcw36jwJJ+rv4Lj/P36S+BqrkZ546VJAOwxAuEIhQkGjWjG29F+e1EzIE95r724nwW5XXkW9cldY9+GcIFvEZwAzYKHpg2/C3FxDdx7FgosdT0dx82blCXDjfRCU4KJYGj6QWxuXkGl5d/BLoBngtgkaLwxU/ZGBfim1FUtinAakiLrDYZ7iML0RWOX9vHQGR4fGR1L+6n/k0k07auy+9+UW/Rv0sDJbRvawva7ClDpOl5HzAkzGWVbKAOfZ6IgA4HyunqMuN8PDX4j2H0KXzJtHWPkHmjOAKLIhrP/n0tK79plSZ3pIa9NGz/czkMGttFLo2QSEJxSECr9I8wleKf8Nbh87Mq7ZHbIq9mY/gG4AU+7Mg7ZnpN8dammCN74e2vmuykbaPTaXdTOHtnMblxHH2Yj9mWwCJKn0EaycDatcSzPO5iqklI0RQm0XVgilikAtb2jKLaCZPOe4QrwIYA4ArvFoPazCmzs+KD3YDhG2Bsf2730sn3/f+0bJmAkXXXgIzEUwJFWltXbF0sG+C3QBbtnCS5hoV3YJfQbGkE0onCL4pRuhvDczmNVlkfm2BZOZXGmqA3zyBzfBGH/MyCxwlKGodEJA0O1y8rxIBQ2y1nwlhO+w1tju3SQIAT/SmNTf2pRve/D8pXTWc+hdWcr39jGUljTtp2Xsr2pwCAHu+AmCZGwJg57dZ3PHRYQRSukPc6BS0OV70ohdFb0fn9zfIpNpKw5/N4CqGZIb2oQ99KACyJ32c1hPf+vbl6QABk7KVypOf/OR0v/vdP7KuX/va18iwfj3dcsst4QOE8ijguOzNaMZyCQA302UwuyIDXADgAMiKIvJaCfFFs7P2vW9HiKknXfR//yh95KMfTNcRfJWa3ds7mH7+538+MrB/+Zd/CT17PK2EDu5nNm8+Lb3oxS9M73rXOwIEm5UWoB88OBwg9OUvf3n67//+77jmMhtb1kWa5RXsXnDBBXEtn/nMZ2I8ZK6dfPLJ6VGPehQlWzenL37hS+mXH/eLkTH/8Ic/HO8p6w7NUjsHD+7dk9advDE95jGPTmecuTkA8TXXXBeZ5JNOOik96EEPSqcRSFZkymPmOtzZUGB27Dwnf9eDyOTrX/vXaceOWwDOq9Or/+KvQuXV4Kp2rBQNLAx5BJvzIwPgXOrxUwBcDMpxvpyIA3+cX3mHfuzEANTRAeYdepJHOdhPAfBtB6+OfQ9OCACbAd76kghsnnx7ATB+kKwTA69Hb+F27PMubdqRmW7l50s/pyhdOiIAvj1z6Ojnc0wKtP7znAC4UGETALdsrI4BNwosLVSApPMRIgM4whr3oFfq6OLY5PoXI6lkLFTLxXl4/2XvTgPQ6Y6VAR4dm7nTAHAZMSlrgAUFnWaueA2xKrxxHcKadUgoOs+z+VURZZk0mw1z7w+/9pV0Ax4x7maAisxJx9ECHSmKYiZrwfo7eUwAAg8aGDVoCdlRD8CnU+AhyOaYBbZkzsCDGRkVhCd5Hemcp4qVRj7UkdoZODIUQSHO9WVZ9CoLigXwLajL3IVMT1uOJIrsW2RjGpU00ANdcXw2jd90c+o4+1y6D60AvJnhxFlV3TQme6a4hXOII1e3HpTvnVOkyTYSZgbK2l+zwcHpFtxlJBZCTpx3CDtF1tMsyTRAeixoyPNSC80UR7YFByEEmVCFjp7Aa1DHpm9mZRBHfoCh700r8N4HG1DvR/gaQHBziFYA9FlpTjGYOPxVvltRlor1jdCSW6eltKVtNA2RAZ4C9NYoiGxM7CMAMcywCeDXppPazwAAb0jj3xxOfXvJgzag/iMMVOuXdmwrZq4VsbNZnJSm9YcrCR5sxCCchGjPWoiOAX5n0rB3agGHss0MMycoyJ8d5pIz2I8s+mJfrGV1DCUQKinrDlw0Ohe5Ge0qM8KCWgcVA2EBoyA4/i1UK0R/zBQVqj8RvFvMDBcxwvg3n/Xz/iowMuPAoQSeMXfjfpK9sT6YDJ5gD3QDEAagKJKFgu7Ulj2pbxOto2jU3tYNSJHSzP1vsvb7yQT3YDB7ie5QpprQU4iWYIEPdJw9bR15bYjTzBpKfx/149KhC5p38FtFxLnOOeJqBaaP/sDik3iaKcz5WGsPS4EN/10kAYvPLWXDw8Hl4meYk2sZs3ti0/7pec+AJcS8OHhLqhLkiPnLdUs3z/XU6hcLgM0f+vsTcUJKB+ww4FsC4kVxiwIoF4JoXnQdVfMBIgtXf/miVNn5pdQ1eT3A6CDMhWlq1I2roVUAM6IOgFTwS6r+PMC+QVDIbjwCYG2MgnGVfoAqwR5LO+boUd1AWbrJc4xSi2Fs2V6YOHu5d7tm2tOOSQSuJhqoPtfTVvoFTiJY11ZfTw/4jbCWiTRVVjMm9PGmlCHX80p1NjC2LDjGybTIhM1KTVaUj79X+bvnHGoA9BvsYMxlD6zrhwY9PJd6Kcn4yleuSPe6172K4EVBES3m76IeiEvGaaHJxY6JEVquB77LwGbUL0mR5t9jiPJFayfPg4kpaDaA2OQ16j8tIVkUFszU5hD1A9xmRfwMmuFCRIBwwSyvx9DGae9kygCKLVvRbloCpO0TLPfPdKTTR9akb//tu1N1Oy1q9rPmZhEWYwRmAbZEnwjC0UYp+tAD2znvmVivltWwJjm1xvRo6iAT6l68YcOG9Md//MdkTr+QvvWtb6V169ZFr8ytW7emv/2bv4nPPeYxj0m//Mu/nD772c9GYPtxj/+l9IlPfCxdfvm3ApwpcCkA3QLdXKDo+6+88ntBMx6lNlYgG8qsLsMiQym1Ou8xrQIAkwF2iLEXLTOgwQ4qWCss3Cxs0kGniL70ute+Ol100SvpRYkYoKwU1u3mzZvTL/7iL6d/o6WLGe3YCzngKaduSi972W+nN7/54nTDjdfFeVj/q7+xkRYZv/3bv422yKVBJxZsmuEtwabXtmbNmugHexV97j/5yU8uqj6ffvrpSdBvVvkzn/lcejy9wLu6etJ73vOeRQDs5/2e7M80mYP3SU984uPTt2kZ+KlPfSrOQ3q2D8f9ec97Xoyfx8jiPUsMOudVE7vziMc8Ml14wfPS/7v4TemFF744Xfz/3gIN+wdZRwRbvCjsFiY7h9sOdTqzoNyhTuTRAN2Rf78oghRnftd7LIkoHd+5H5pZP75j/Dg/dVe//lu3Efvp/P1h5lP4HssCY+Vn87zIIoSlbspiIgrfc7EG+DAArD/TDtutXtQAz5B4m49OLdkHNRFwKADObunxPpbu/+H3fenfeX/xyf5S1gAvZoBPrA74mAA4QGuhkuhAlj+XiqoBCgW8RtxDMCQL8kS0P9Lv9lnUO1X4QnqWkJca4Ev/i/oZBFCklt1GBnh4ZOpOB8BRu1xs5gJgVX5tgTQnMCX7WiOjtbCfFiM49JPQPlsbVqe5k7rTiy99L9mP3jTCpl0qCwocGmRKrAWumNUKZrJoGmCs9L5UMCmeUrT4p+61jtocPoLtRRag1dYAwZ04nyqwtgBg9gUeo571AIJRkQUGRahYGuBXJeOgJRe1akHNEwzruAkyi3q2qGVzTWRA6qNNwAOI6aVOe36cStUde9PgPe+dRtjMO4n+z3Bv26P1kxl+MillQSdzos7fKrbyaZCBUs1axyCc3KKlSSgIF9nFvBTjfMp+wvbXrOAMVudGQhW6yXXlTHa+FsVy2vHMF+gH3KrhUPeAMOurEaIahB3el1b4RBSrZxSwG/2AcSpGuGeW9BJ0qEvnJbNTFQCvBQhsbkt76WWzqz4MsxkFTOrQm5N7oenuxx+Vxr0ubWg/MzLA498YSQMA4E4c/AYAqNIrFRbnE/r7whiiVzrFZKDaTqIe4kwy35xaC7Xn8eoU9+cg2q8HcexHmfIjsJzJMnNSbSjB4q1mp9lsuiDOrJTrPMBq8Yyfy9SlwK+4WfEBxzA7ktlwiCg5RmEAoxtuID1Vvj3nok6urI+VoRC0UC1WcTyzbz5kMAhx/T6+PzrH8bYmn20nItOKFLjH7mS9A2pAFS2ytx20r5o8gMotmY92BHJaZIYrZOVmZE1UexBTYH7Bs+1jMtvpuZPby9CnNqjGYjlrQiM57fR0XG25VABiz6lanjMnEyxnr6kE7CbJiuEqqdKL7JOQB8xZsjLY5D/K6V/Y83BwbfclRbNCBmoz8+/tL/51Ik47YHygvs789oEVCAAcNcbRmioLxCkacWJR3B8GAGc2RwRPuIBOatpXcH3/c9kj05krZtPElm+RERX1NdPYbvr8uRwxYqF4Ctg069voAUgBgNtQjValfAHQO0+9cBvzuQF1doLjjhDUGmONAw3TEGrfI9iI/QT6dlJ2cPNke9qOstsQG+EIiu0z/Ztgr7AAOk5ira0n7rUh9/Lmb7IIBLVmDSvW5QYIcm6qF2CrLZkeee/QbkpdrwF6O7BLNZBqJ08E3FFOnk8rsYN7byFDSBZOgHPve9+bYQcoauqKpWCcMe51gbUdraLbVy4VyuXyIWgXtGH+PY1ta2JzpRfbjxurEG3fGgZ1bUtmzKkIIuZSE+t6c+2v4Ldi3a9CeCEUaBBPG+ZToOvJayexo9KpzTYXSvoyXvpRsT95pCf94Pf/KXW1Tk7TVx1kBHoAX2to4daTpul7WWO+lwC4yZ5UAmBZLqGmzu86Yeo4j//P//k/UUv7rne9a7FG92EPexh9QV8Q4NA96k/+5E/Sd77znfRp2hU1Obdf+ZWnRp2rmdN9+/al5zzneTFfPoS4o8d89KMfHcBROvJNN92UM7lFMDyymdqcEgAzdpddVmSACwC8oGAX7CA/Vwap9BOkaw+u6E3/+A9/A7j+SlCAdyKceeAATBk+e9K69QDSvQGWfQguTzvtlPSSl744vfGN/5T20oLRbHauCW5xjuvSb/7mhWS0Pwlg/07Ws0DHwrVpttnvX7duTTr//OdGxvUDH/gQgB+WE8Hbc845J0C/13f5N78VlGsB9Fvf+tYiWy3wzTbT83G8HvzgB6df+qVfShe/5c1p65ab4/2lWJjvefazz09nnXUm4P7/LtakO14yZ/SpvMaXQ9letbI3/f3fvz696lUXpRtv3JIu/te3sv+ruQKghnGTWQ2xe2Z7sxgQy2b7DgPAhcjWXU9Ft9gfj/Nl0Xn/6fVnIPWjHAfn763u23EC4B/led+B43TCAYzlwfdFIJxdyLAbyztp6DcEQ9TyChISHXtulQE+IgA2Ch1OmswjuGRx7Fz/e0Lr55D7v/y+L/uZa8o1wDlpsQSA7WtelO6dQALimAA4Mg1sMqVyoptjVmtsi76/PYpukG6YQpU4O4o5E6OzmCOfqlLmDE4T9WIBcJkBXr2KFjfhjh+dAr0f5/rOqgEu0YXtjhYCADMpzB56rxl46Y4NHUqcwDVdK9PsKNkiBF0m9ODP3pCeQyunmR4USvVzdKCjDpp6OZz7eTPA3pjI/OZ5t8DPquhmkZ/onBtOjFkJAv9kXcxW0BSEE+hi07ZNp+qr82QgxwBYB6gDPoBbOg3FNjIO1tI2RXxlBjjXAJc1aaIKtuys4BwAWfyQ6y9L2qhDP9jZn4Z+cENaddY9qPGDdqccOXRWnQZp3LqurRIAK22NM9dBD1wduwaqztEn2DtZAmDHIdoimWHMYxKNSWJy4DCGWAz1sziENbKiC1CDZ7guct38PSulttsf1nY81BDO11DcZpxTJ452ZQWOf3/qI4W1cr43rZ7rXlSEtsx2FsqnqtAVgJfJEtuQzK8CrpyK2inJqVsADdOdOD6KsTVIHU/vgtrMGFG7uLZyZto8uimNfWMo9e/B+W7Y65kUWRejyBhPQ5WtIJLURna7vhpK9qlksM6g5ncFOfkaQmWtg2lsYT/gd5j5wLEVuJpFyTX6NusslxRNx9NWRYyJQY/CCpqFykYlGwBrGBcz6MvqYt00KgLSyAvlTG4Oa+SsQRgGs79+B96+Uf78uxwtCyAZlquslnXvMwXrURwLAwIGgQoLZS9MJ6mBHEBtzGtAUZUs3QqUuvd+83upj4xIS/EWwHIV8ZpZ+5kWvaYNRnQDhvpUigbg9EiJLoBwDEkmGUT2NrNPVdLNdsQATI7+xQXGNeREeCHEFxRLryf/OTvZ+enn7PcatOjiDaXxLoGwQQIdfXuWD/KeU7n+d114PotxlPOkDQCvjldTCi8oyqBWbktFJjA2whMFwMV1lUZ8kQpdXq9zoXhGv2/XsehigfHcl2780otSffwb9MkmwDIN24B+rI3xDPQlidRck9o22pmlHmwJwHe+l7U3wFVQ3ztjCwICRVMcbwwbPQwEHKYedBh7PsI6Je7HnG6nnVFX2jPblW6Z6Up7oaU0uqA4d5P17TmNybiGYSALXKUA3vrfGvXwVRgBCgNyjBrjVGcPqBpA1ZoA3mR4SHHugXfdHnTezALQtFqSq3p+BwGXdjLPiTXXTlBRhkCdOf3FL34xMpUVAQIothU1w8YWFUcSF1uKI1WYzxohCXPE2igywQuAnjD3xnRcErJvDHYyviH4xeDNMM7AFH5HuJbfB52asbHv+rz2NDQNCP4q4BcZYHuy28KBoKRlIgF0cTQMIFsv7vtC7M8ssOCZ1hboQ6w5uJCue8P7UvraboTWVrJOBtMIgn5NxPcsM6oi4JTrzYHmnOtUkQFmsUWpzgJCSiRIY66/853vTG94wxug5H4zQJr7dhaqyvW6Bqr/7M/+LKi9V199dRoGYD/4wQ9MT3zS49Pb3/72AMB//sqLyAZfzns+Ghnwe97zntHX91Of+nT69re/HXbD33tsa14rtoiL/URLdCQArMxADjD5zBUZWTnaGuDH/dKj0wMeeF/+TW05vUt37NgDHfsgIPb7gNz9kaV1ffo499y7RQb4ta97DeB4Z2SwSxXwU045DQr0ywCxW8m8bgsAHHOB15tv3ppuuOGmAMLPeMaz0urVKwkCXBmZ5U7o/qux5X6PQYEbbrgxAgnOL7PkZcDf75dqfcMNNwTV+X73u1965KMenV739/+IP9SMsWixZqq06PJYD3vYz6Vf+IVHk5H/02UZGO0QgUnmy8kbNqU//7NXEHj4aPrERz8SgYf73O8B6a/+6m/TMCrQlpKont2U+VKaa21YAYBLx/PYDvTRAIVHXa5gX0SRwg7l4OFd4TW3obqtayzt65Fef3r9h/bh/tHf9wyAb+v+/XT+Hn0GO3+Xi0AtjVX2iXIJ2WIGuOh1LwA272Ef4O1bXxp7ZUmBluXXzp6q2FVotCDAax/gowLgRfB5fPbi1vf/UPDrZRwKgMsAq8D4RwCA3dgEsrluJ4PaWYz9IP2AVS98wP3vn66/5tp03XXXpBHaNrjhuhnMkcmJHl5G81WOZpLPzdEDEUekBQ3UNkjr1q7Mt6906sLQF4vQDBM3Yx8NmZ/+jPPDmWrggIcAl+13FE6J+tYTe+SGzhkPuJl0AYB1Hv03AfrUJBtrL5cBHP+5cTMC9TS7flW66AsfSzdwz6dROuXXnBtOpXWvnI6CHDqfJQAuS8oiu2UWTSdaOoEZYB19j4MT1jATAWCr4aB18Qw8DQBuG4RqGgC4wXMKFWrqUJnELbMMs4orFerMpQiWVGJrbAsALNiUtuUkjuxhKKLiBPL7joKmPXP91rTugT+TGvTsHELkqXPVWhwP7nmxwOajjs7ME05HZIAFsIpy0dc3FKcdQE7YlRVAOAOsdu59+YhsHCsyqKpBDcQ5A8QvAOLnIgNsb2M8bgSiKoIfUzmA4Gatj7pFs0w41zjblXZA8EJ/GkAVelN9TaozBO34/rYtagzhtI5x3tQCW+FsTV6TZFRjE2B2czVtRTCo0Yu0O3TydkSpWlN7g9KMjDMU6NMBwBvT6DfQsd1L5Ro0kOogys7cA50tM8BVrrtO1qx302CqnYVTdAriP93UFYO+x+f2UKO9H0f4IHN9P5ezj2tyjub2QVXHnBlSGiQzS1UCLFFfHRTC3O/Oe5UFZlRJL5Gdc4brDDAXCyWGVdEgNzHdz1Dj1sECJATzIlSdVdW1vt0WM8LBnBkO4+g9KrPDRvTKZrycj/TQcLZKKrXTx2Op6CsYZh4rUNTHvdn/+a+mjY99Au1b2qgdx1kHAC/ovGkcadiuMneFyGE3QHgFIHiQOTXA8dAPA3hm2xq9WB0qKfeWEIhgi3IB10umcAs+M/CPuVTYyjKBHiQDnsaYgrVafqYAw/5xkRZdbgxm0Dmi9ZOG4/qgTZ5F3+3X/OrjUxsMARkEERZQodie0IK1IgubAbCGv8ii/9CmSCBbHGNBmqjjwBww0xMFu3Gjs32M9jxGYrF9iLh1se6Y1ukHn/0lakevT5N7dxJMYl0yPtN7bXJvQEEwCPihFGDBVkYDZEwHoDiv4HzpV90gy7iFGst9sDkOoBw8jNc9wZ8msfETgM1xDNMoUcA9LMk9kx1kfFek2e5TANFQnfvI9nZuQDR6I+sRujOidfCoeR0EuPUHa4BQGsnoWejyMDKYTxkAZ9tnxtdsb22GmZmJIUFkiQ5DPBVQowMcJyOIZDwIQnYwfw0YfvF/P4/i78Nheqs/QNu0CLZ5v90XsKmIJWmKDOJIZQ4TZpmGmUDtWETGcowoay9kk6XSdXRp4lbY9WrGIKhcG4FxPLEbHA+1gcgWR5SG6yt7BwuAoyyl6BGcxQoFwCpDL88AK541l3rI8q0Ynk/3QDb+E+e/KvU3GMfZDtSc2UPI6tqWp9O6eAF2rEnBeV7jUqCdh1XmRaMxGxTgN77xjenv/u7voA//YtS1CmgFs5///OdjT5Yi/Rd/8Rfpn//5nwPM2n9xw8knpd/93d9Nb3rTm0LI6Q//4BXp/e9/f/rBD64Om2dN60tf+lJ+98HIHNvnXmqxADuys2Twbw2ACwq0wSrmULRBsoVgAZy9R9EyiHHsRVn8tM2npM2nnZFOPXUzdcerU19vP0EORbC+EKJduQvFDOrNp6Tf//2Xpzf+8xsAyjv42zgi6GgvcFxrnl/ykpcEWJaqHaVajJ1g9Morr+R6fhA1w1KdN2/eTM3uNUHD1gavQhXb90uL3r59e3rkIx8ZNcFSpSMIXABpKdIGFxwnM8CPfsxjGc+/xB9pRW2wolyOmd9p4OA3fuM3yEr/ZoyPtGZ/X+qp+Pk//L2XkyH+E77n+yhPPzi97Hdent508f9LX//a5eHfGEIvbUsZ/yuNXvzbAOriH45mfO48AHH4d5e+W8lIKs9oiXR2azupLSjZONq6vK0VIl+FgV/ScCg/n1+XwO8y8Z9lw7CM7Ba/LXUSF9/iHhhlLflopRDj8pG8dYYy78HLj5d3prDUP/Tr0e7a4b8/Ms3U6z5e8J+/4Ycp3znSWPj5sh49RrEYm+XvLadosG+KP5T+tkG88EsLnzu/ZuZWfk/ONB76d79p2VwyOXCU8c8Tpdhji9dFjHEbgR6ZFZGgOMbriQaKTjyAc4IAeNuhNcBHBMAyP2OAl1Og8UfiXi4lX44nYHbr+VvM5+XZ7EMywD9iAGzUVOewXvQYLDcWN5ONmzakRz3ikemsM06P6OpNRE+vu+662ET2HxgmcTqbJgFTdTZznZM5KEn9A700sB5J//mOt6Xz7nEOQNk2IyW1J0/WWJQBgGtp1879AODnHAKAcy+9DICXhCFurylZel8sSL+L77TPYuiORBsk85Vk9wwwqMpMxL7TemYVcK156+9JL/38R9NeWiBMkBmas/6Vv4dDEG05TB2byCRrQdg+EqT6rionCX4VybLekZ9rYYQF2zo3XDuouB1nzUCBHUG6+xh/DjdDInJWKjS1wAfa1BfOGQf76lqXZguP3Ae4EHJRWRmvMlNEM6gSEETGMICNzmQz9XveBC3Gb9mVus+7D/WxgBVA/Xz0/YHiK+iR3l4CoqgBJoKEs2wGuAnAtMH2QqTyNDQOn5F+eYalSnGm5gY1XgDmWgpwIvrPqtZRGxsZbdAsWeF2avNsu9TOvJrXwa2hNtWBsmwd55u+RtX2dTjfKxIwOK3BwTKrCP7kybnRFqkDuqYCZEbwZ/Cm51azeDfhXK5FxKR2gGwXua52suc4rHNk9uvNwbSuuS7dr+30tO2zN6buISJhRMGqg2vTFIreTcajyf2cGxtN6zejQ306p3lqSjtPJjDRRr3v1AHq9xBNau5CxGQ3OO4gGJFrCtRaZAESIL0AACAASURBVF8x7GbkdYjtIxs1hwQ9GgWFvcJ94dYHTXqeddGCihoC2zFeh290uee2Nff2842evgaqyjrL4Hzq2ZNhAxYJiAXBUfcd2WHWD+Aoapm1brF7CzAzSI9NSfewyFr7nqirzWgijmWNbhf1wOPfvyGtuM/D0gTjPU/f5Dq1wDPUodZxZOf4exScIlzWDtqogTD6WCNrcRr7mfvWk8R0FLWqCK3oULFOonLCy3aamA3k1fcriqSYcfzJNXyYX2WlQdlg3tq8CMWEo1WUHpQbNX9w1s6xbuu0umpnHXRMzKdT5ibSW1/wFFgOUDCJfgo8AjEFBUgadP7CExaBYC0FlVonbB7ww3nXWdmh9oud0TnrYEJMje9P/WtoAzQDowAWyKruybSCpfKdz1zIPPomQPHm1A6QnacG3gRkxL48P+NRXdxzaPytfoI4q5n/G1ehiN6ZrqPX8dXQTfdjn0dQuZ/EgY+GPYzJOGvJPCaNW9LwNG29yOy2qO1tsv4WOqA8d58E+F3N3FuXemqbuX/0sSUQU2OudRCwsv5eoOqwRYm6gyXW5waWYMkgpuyYKipb7djIWAJFZzSzvyUIzi13LYmgxIF9yNKQ66+9DjC0kcAqdcQUMZNLLKj/rnezv/l2hWmX9uytC7pNDHUGvwVADhHdomojAqERdOSV35lxtSkAsZsQAxMINwHQkp6nWZuTlDS06PclIDZw5WwS1IXInyrvvEfwn+aoRZU2HW21GGUoZW22ACRYNDBZSafvq6ZvvOBvUvse6LWIhs3bas1VK7hUxRm9glkxPgulwgnZAqmswwrRLcb1VMSv/uVf/iWA3Sc+8YnI7p522mnpsY99bGQyP/ShD6UzzzwzhKIEwLbq8XHmWadHveq73/3u2L+e+5znBx36m9+8IsCaQPoChKM+97nPByAco/1PKQoVwejCu9W0y5J573utedWUMAewTRKPVKJ+zvnPy2rI3EP3KfvMdyKMeebpp6UtW25Mwwf2p02nbQ4q86PIrHqur3rVqwK4l713BZUvfOEL4zq3bNkS5y+dWNq3AlfSvD/3uc+FerMPfRUz1SMjIzE/FPVS4bkUwTIw70NqtbXOtkL6wAc+kJ761KcGmHXMyhpks9eOjwDbVzPEZsbNuO/du7cAykt1zgqBnXHGGemv//qv4zvKDLzXr+/0W7/1W+khD3lQei9ioF6jNHOzxgqOffxjnyR4sR/2CQHSqCs+FPjFARcfJwaAlo7jd3is2/+qvQoNE2e+a4f5GX3RNeglAtIWe9QwSEuG2rVWYT+RqRV6E7KfYJkZ6Ima/HCAsYBqEcBI0b8y+DKHCGUPfehl7FhW4f3X9xS8BtuB9b+K5MxeghXdnV1x/w3YSFEfJUFTR80+ekDrkwb4rXFPCVpQ8+2e4Zzp5DMluyC0E+Ial4IN5VXk/Se3JwzGzQ/7KngIH3QJLgYjMpIH+WErSs+lhljjLNe3wNPODW2FCG0LP6yD850epy0Xc9bPTnO9pSherahLP3TOlP/CnjC+MxNjKMSviHk4j53tYn5Oo1Zu4MmgsQmvLo7tnm73hwjO86zBdpi2u0kRkHYu+FwM1BcgtkwwOUeiycriNLAlYva7Dx2/nITK45kh0uGzsvxNJVKc+RhHGn+vtAxU58BMMT+PMc+PBXzLv/8w6+XI6+vId+b2/3a583O4Lbg1BTrr+CxRoHegAr1cBKsEwHX0dZxLuQ+wn4mBPEIN8O23F0e6/hp73LRt+2ATT1KC1k1XginmcjcMKEt5bMMaWlMmXu06xJ7xlKc8Jc7NEpHoTnjcCQj9g+7TCxN25CG3Z50LwEyCG17ZXH6OjaCOUIfARzXDs0/fnO573/umu9/tnDAuN914c7ryqh+k62/YEoZnjGb3FYxJkyzwCkRN/vNdb08b1q8NcSwHZhHIllGaKNiqpZu374EC/RzO1CgywAqHumwmf8cA4KjCXVTazJ6S1AHaUCwDwHVGuh1HrErf3AnUM1/4hY+n3QDgKYBEtFAyGaCAj+eo9xSUZyakbXkCAGcFaNWgrXVUGEunvybFkyGYKwxpMwAwNg51Xl/p/BGOmGJY82SBx2yxQ0/gIejCM/zXjqOlEnQ4YEV/Sr3JyAADVDH3AYAF3KqgBgB2zpqNAQD3kf0cIVNAZCLV166n5Qkou0JN8CTnjgKw9DWB1XwgMS2ayB4Qx9PvCHp1AOAijRPHJzsctNvc9ikM+jJqri2jIq8WvNey7pdX65mhnPpsA6C24c0vtEEZ9PNkl1J9HRN2Ez+fxOt6nMVVqa++MvVQD9yr8jOZqkRbpNYB7tMI40jkQCq6jmsLymcnALh1Mpmt3vE0VDlADpi2RPblnaA2l+jCOnoY3a96Ztr5PwCKXTqjfTCuV+PoEgCAVt1go6ySrlp3Dm1+ziY5tTGlm7s4FsR0CmHJJtPLZG4Hw0P2twL1mV6yDZy++ci0OgZZOKxGxr6D8SIXFxTyBo7y/KwOs4qvjJ2qr9YNAoSlkAY92VlqgCTbocKQ68kbKOIus/HPSxngfrEzsU4QmLOXL1TlaCsFtFLV2exRztTzOcEzJQyBEuz569/8KumoBY/YNZ8f4cYUgamMKCKcwTnNjjLXoJ73bTyLDKK1/9DqB2m5gjPRABCnCsWmhCooNOUQqELj8KzGieyLjCy1niCQDi6KCoDUTs/XBYBwZIP5m21ZbIGTRbJkTNBeLWpE4zQZ3+x8FXpfRXBF16kQfisywTpbZenBYh3wcgDMsLUpdEON6yYA8DsueGLqmNoDJbZwxiJdyAZAmlCl7AgPOCRFH+Lbv2Ete6fzwfntuDcFwKo1FwAY8BnqydiUwRVd9DC9CWAGeOiGOstgHPjGHyHM93U+uZUAzk4YEMwCwaKkEAEwAbMqGd4pqPmwllNlHfdh47q0o6czfWN4JH1tD/RpBN1GqZefZTwbMjO4N3N85zTXN0dmtdlOJrfLoBP13R0nkw0/meDYBoIFq1kH9OamzrfWWslyN9sbzcfs7BvBCYMVJQB20grqM9umfHX5M54iUJ0oOwSxfgXwsK4WM8EC4CZCSJ2UUggG29hvRqGizk4CGlavZYrkHuyhai/yKqa3P3rL1eKLmOZh4DfiGQ47lOc2ooSW6eggRaUAQmCacAMfsj/MEsP2j6wwSWvZ/zA+WozTLIwZwpDcR1kwPoXHBrZa2MYF7HEVUNjkwirhePCzivdRBM8A4cT3ozR/OmyT7/7aXyJkBoVWRocsIeeC9dHYBOf4rIFYHlVqujtibciyMRtNhh0qsb1oBYA6DVdccUU4/ENDQ1HPah3w3yCCJTD4oz/6o1BX3r8fpgpjeY973CNd+MIL0sUXXxy/MwP8wQ9+EBGt74Td3rRpU/r1X//19JGPfCyyn2oLCCp0RgS4VVoATtBeqJuWS+4Fb33rm9Pv/M5vpfFxmEFBxUADgEDY+NAwbZZy72aVq83orl27Jv3e7/5OiFoJIkcA7d28R2aZoPvP//zPI9ta1vkqLvUnf/Jn1Mz+fQBgfRHBqPXEq1GKNtsqeFewy+8p6cvT+C+djIeff9rTnhYA2GxvmY31s0960pMC3H7sYx8LCrTO/1ve8pYYAx1+gVHJgPM+KMTm2FqPLnU6gsv2pcZeCp7N/pqJ9hgeS3AhUPfvtpl69atfnXahJr3/4J5Fn2rz5jPiWl/5Z6+K9k55nF3My1FD4fCWNY8nmAE8LrtV7gjc3loRfXStaIejXWBsF0vOeAZEOatXOqv+qL2rukidzoVtiFIr2S68OWrLEZ6sskcZOu7AGTKY0kB7wv1onr2xp6+bPdyAMUFMwJnB/FnaXq3oX8Ue1kwjEyNpsHugYA3mPs1m/md5v4BXlkV3R2caJSkz0AVzSRAstZ772cnvW+7TJQAurvuQDDB26UgZysMzlkf7d1ZLz2OQVRL89xIAHqdlWZd14xxgeHo8rVqzNk1z7nPYhaZ+OfotlgEMDq5kvR8ItkUf4GF4/4HUM9AfquK3FdgIVh+PKJfgmPrzBl3KMjnnfvQAB/y61uoGjbB9gpIJ5miFYLeMsuje4DWUAHjZxIpQhnNDAJwvNU8DGW7uE4cE95cDuuU/F58rUuEx5qbK+OyyWMuh09k5dYwJfnhm/diMikMPeOTM/DG+9A798/JwjAcurzj/PpIW4X/7e/3HLMBaimAFAOaenHzqv0YbpCMDYBloOZqx1Ac4f9eJJCA9gvhvhoCNAFh7HMDWoBUtALuxo9muynJSN6Izves/3hFChtGxQJ0lFYPvTADcZKMyIqThHieS6sNokMZeA6XB6cap6iFSpQNyCu0BHkV7gHued9/o1bh338H07e9+J6hY26nNaTamrAxLl7z7XeksWggcCwDftHUHAPjZBQDGQCwCYG1UdqaO95Gjb0cBwLgsimAFRQ6Hpm7WWdpvlQxwX2964f98PO0aJJuNEyAA1sALgAW6ekgZ7PIFkfnl6d+CyZhVb61zdK6q0OrEahA6E5y6kUjVM/DQjidZwTmb19tHiGmBnrYKYg1jNQ62JtKkABEAFwA4MrxZSTmnU3KrDkFUeygr27NUAJxbgGg1qhiyPkDd8FVXpxUPejBiXkwl2jzpVLaoQ2sHDFegvEqpNbIbdFgvTAp6PN2ccwbYjcLXCPnrSEYkU8yxBICl62bAloGUEd/cFyfXy1XIepoBXmgQsW8iIAVF2euLLdV64DpZYLJOiXYr7WSl6hUAMLWHNYSY+gBZvWSD6+NQ5fewMHEq28Y5i0nmqEI3qN+2n0TE+RQ2wTXzqGqPUNtof8vpEEuZp+dvz/SadN/aGWnkyyyuq4bSYNcgdFGiTNak7rPGi431tB4y5f1p+G4p7aP2d9/sNlqpkP2dQeV51ppf0tBNlHgrUKxxrkOAJcbbume9eYS0ZnkCsqqNiVSbPch9gAWh8BcOdI3xxf+OzFEVo1MPAZcMgMPkeAscEQ4qcJrDO1agatZILfeoCYBpWHpgH1/uXTvZ1wAJ/Bz3VUEa5mwbhkO1ZkGpALmqqnO0XJI2LiDI4kTexKgJjiyxoC8KKQunzOQZLALEyg5+5eq04QEPT0NsmLa2WbFyII3hvCzQ03TBQALk5xaBlSZRfIWt+hXCCRNaTd2cByEF6li5bhNk1H2GYBznMsum2+T71LSyHt3+wjXWVZWn68jAjE5X6TMEwFosGOYQBQC2zjTiCFF+kPGQn4kMMGulE5GlNp3cAgC//deemOoENKx/CfZDBDqNgC4BYO/HQgjDHacNKmjN8ekWNZ9cZ0dRqhDtgbRN0FDUAlio0Jt6kDVGlKcJY2Hv5U9KvbNX8vchWh1NpsZeVjexoxBHglba6GukqV42jlWM6akr0xzZr++PTKTPbT2QLt/fTDu4BxO0cJsC6Vnf7PxoMVcaPFvtA7BP1rH+edLSqIZCegfZ305+rldXEtyiJRbCZgLe9miHpk0IYm44tSGkFuOc+8WGHfBXAsgyPWDrNMc0lL/5/RT3nDZmbQhstcHeWJjm3sIoMBgyCw22izlSJZjYIgPUR5DnB5d/N93t7ufCoGC9x/3PdiZ6ZAtinbesIeuBw8TqTIsZAyAbUHN68R1MKN8TtanuJdpdFyB21+z/Ahkjs7zzvEfRLPeDyA5r2nXgmMRIpbH+rA4GjgYo5TfYtFI0a55McSWy/QBj9ACMwltH3obt7WecToW18t3nvjpVd/g+s6Z57tfMpDv/OZ2ZEgBzsWBuHq5VwALnLy3b7KaZ3T/4gz9I2xFzYuCJlnemu9/97ulP//RP04UXXhhj8rrXvQ7A+ebIAJs927x5czgU1gDv3LkTcPzX6aMf/Wj66le+HsBParUZ4k9/+jPREkkH23sqoNMhUfBx3kwroLaN8Xv/By5LT3jsY1LXAOudz9sSbXxkLK0muGrt7AzPClF8hbAMkv3Fqy+KtkXStAW7ZrKlt1sj+w//8A+RvSszAGZ5X/Oa11In+1fpBphmUt2j8wQ3T6q21yhI9zwFszpSke3jfD1OH9kFganXKc277Bvt783mOj6Cf1WyHc9///d/XwS2jrhAVkfMdk1mxh/ykIek8847L0Cz7Y68Pmna96cszMDCJZdcErXWBiP8W5lAMCBx/vnnp3+9+F/S1pu3BDD2fM+kBaF08ze96eIIYsiiKmKfMR/y43BQcJy2pzjaibzEUi4OkDPAeX8Ku6h9zUss7O2t1X6LTJzU/tInWTyZDJa1h4LCDvYqW56F+BqgtMFeWaf9lXa7OYHRw//MVKHs2Mjf67OXNk50LwDN+TFDwMz77VgPjR5IvV39BOvw66YPpnW9djgguUAmtMbe2CBoZemX87upeN1RH9gsy7nMQGrfirtze18NbLRZ6sV/URrCfzYhLP/lX7QaC/i8Y+5NANsDaAJMskd0kkQyaK2TWiNwacBJn3GAdTcLaBb4GhiKINRRzsx75bw7aeOmWHsNfh4kGDTBd8i2qffTI5x1bi2eegQRYMReR19sznuApIllYSWNNfvTxf1fwvBFwP5Ig5jffThlfumdtwbAt6a1L70nB16KT8crx49f5jm4OBeLeZnfUfhnt3GXy88f6S0/BcAnZn9MzGnDtZGu77EhknHMd/upD+/fyxSn0wp2VxA8NzmR/vt/Ph+Bx9hzYHjoq96pAFjnO4s7sdZYFNVCXEMqj1nKdVB3Vq4aTPfCGdHwr16xMm3ftTN964or09XXX0evv1XpQQ95cGwAbyPS227hKxvvpz7xEQDw6WygRqhKPrlhJCdtWdxdIYO8fQkAmzW1nmiZmMYdAYCNItlrMRZy8d1GQnQ8QuMGIBkAWDolAHgaAHzhZwoADFCY55wcIdmiCzhtOu8a/OhOo1hsZIBZbP5efOq/9eil9dwKAOu8GdngPXiSFRVO8His4UuDgDeSaROc0xDZhEkA4gxAeN4616IvZQiwhOKWQixQaENR2XYdTrSA2LxfupF0b2rQeO775uVp9SMemQ7ikC2wsaQaxpVMl31fzeuo7jxvDaSAKKyG1BWjb0RsAN1GlYzCqmxq1DXTsIsMb/ZGMZ7yDK2R1gsthYOiAQ0HVFDLsckA0XZBCwpUJWidthCyoFoATh12osYQBR/mJBkonPEu6oIr0Gt7yEgNAoh75gZS20G+YyenAB5tszaYcZ6FRjhPFri1kU1nQ3uapAh1vIYCdW2cRMxUmhnH+RzvTed1nJPmr+Ssvnpz2tC3jvexyLik9h0jfB+bxQP6U/PczrR1UyvtrOxmM7iFiPMemNyAXtSs6ZPEkyAPmT2VptvZTNuCDsnfZgD3c0P8DicQunfXwkRaXSWjx0TpZi2Z5epguGrc/5o1k16yQKGIQHv3HLGIqEoN4ibOTrtJVpkHLWpwoa5yPyc43wmueUZqadXoMY4bIHWejH5DcTOyw3gQ3BMUmxcYS5rBqsorGLXswD5cCgy14/zPGBUuhacKByOQRBievG66EeQZ+87WtOEe909jbJJVNs4JovBVnJV5QK/tcKoLOMTUhs4omsM19Ul94ngNNvE6zxUgiwGilZRnp1ohkCWpYc6IPNcfkXIF9QIAcz9YZyGcVJxbbFLhgBU7XrFbBYVKVemovTfin52x5Vtrg/nV0cnvbGVCm5+TUe1+2/OfkKoTuwBPZT20g74EgN1p4z6cAAAOyuBifQ2iUIB0s3seuRmZEG4FtcGdALKJqV2YEKhBANqtV7829Y99JLUNfZvsO7oKLKEOe6UBlp0Xs/T5nVxJkAfA3HGPTekmHMUrdo+lb9wylW4kKDQGhXmqewW9ZpnbKNvPRa9eqcSsL9ZUDaDb2bWRjAuAF/BbpWq7Tv1vbYH7iPqzOnjasZzhLVoDRdBB162IOBcjbO9XdQEiyWHAoYidlDp5c9pB61yZvG0Eq9ohgbQ5p6GitwDB0qQbimCZBp0iO8HfVpERufyLVwQNdZI1JgDO918AnF9z0ox/C2aDXsmxrC8oMsQR3DFrxThHxzbmbavg4kkL9L0tAlhREyzgBRAvWE9i3+xcSRD7LtOZ9YU6M/PEmuFpjjcpIJbd4Z5iv3Ep0MGFARwDgK3Yd+20zU3TIqyRTts5na48/6JUvZmAGHaygW01q1JlkOqwjlxqk3X3Rk7LnuWWDWRDHOc+a1s6HAXBrdlRa399GCUXTFoTLJgUtAqQbZH0kY98JACZNbGn0l7okksujSzs7/3e70V97f9+8ctxHD9/z3veKwCqdbRmq4IaJx2NjJxBXzNOo2Pa6/l06WWXpF/91WdGdnjWum00AGahU6odINWupMBbCmUW2F66j3zUw9OV3/1+rhThBglmBbHW7oZAnRRQnCLB+Cte8YqgHQvgS3aKNDn/JrgV6Apwy17FOUPcGcDYjLhg3xKt9wJOzQoLaAW7T3ziE+N40sV/9md/Nmp4pVKXWYmS+SbQ9fe5L/HmeK+ZdWnWkRRgbATqnp/tkUq2miA8elIz183C69S9/vWvJ7iXAdY0LIc19DJWpXvXrt0RpBgng+wenB8/eQA41lxODB0R5GTgW5x5QX923mYLzSpgrTTD2OsUCa4snTBwBtgSUQcsBPQyds4DFbuDDcZb5xSP4N85y0kCgLlUJVLYDSNBftnQ0P60WjAolRcfamYGf9W9iXVlsN57tp82d0j38e7pdNGfXhQBkn6CMs4T19M4QDDqxJeBuUPd/QxVj/cRcF2/R7Af4yQrL5oQZrIdC8Iywm7AwH7mgp7yn//NX6YRs8KwEA+aJWNvncevG+gZiLk2io/BjkrgiUB4wVo42vkZYK33rCIgIHUOWwZzU9Vx92ezwNOMcWTk+P0U68oN1nXg2DRgJjRJHHQgIqcdWk5zPhIoLK9x8Vrd090PZD7eGudm67Z8aI9w0JIJt7g2lr//8MRYceMOB8K3twb6aJnhnwLgEwPAMkV9zKorUSRaJ6fQdihKbrXjJQat4h8r9Pjc5z632EeEIncyADboI91ZAZ3ypKYBs52c7P0fcN/0FKhDAuD9u3fRo/Er6ZofXJV279uLQcdxZiG5AT7hSU8M2s8l7/kvfBIcdTbLDxEpPn3zJjZRwdDRAfC11918BACchbnuqAxwBsC2dNA6GxEyCybwy9Q3AZ2ZObO77TVS9WTAX/BpADD0mzmM87wZNTcBjZblrEUNoz7fIi6NEjHBP6/+PWjQmdLptu991JEKu29cykwEDpq1H3A+qa3kPb3kEPrIAoNRJ9k0JqgHHCXtQ66HUwvOtVOJ15IOXbTgiL+VvYELAIyzUud8VgE6diFu0nufe0Gz0/niEB1ETQFLLWvNACctM0SmofRQ9CCxTODJRVofbl8W2WKcAgQXvTG9wLI1j8DXepsAwCEWFgPL76bCMYzonA6EGRLA4ry1wAB8XxcQ/MkpdQZHNd4KwI3zC+VZHPVax9rUBSjuRUF1sLU6DUwPpOoetiYYyU3awbQTJZ1h05smkDC3hvqZjXz3ekYKVu4IgHWuhQgXc7JtuJFOrZ+W+ne0pfH//l7a1HUa79lIZJRbth2axnqcvYcz9mfMp20rCBw0tzOGW6hh2MoCxgGU2sh9qtl+iXtRh+7YHNsbWd6O6X2pY3Yf9NXRtBKUs4pABm2EEwLfZLRgtsKgcKNWLKidiSR1XQGsMBDMC+e6qtACHDPamp155uo8StVN7uE04y9eGCdbrYDRBJkzRYxGABZAUYIlZEEAmdPUac4y/k2pIwDfHuit5GOZiIBV87nWIAKG2xBDa1NgJjYpnY5ImfEZ779zVCRjHTvRcsBlY8v+1HfqGWmGiHuNdTGFQ1jrQ8EbLm7bQjdjYeCCtQMobgMUdTH33HwaXQRbcHh6WQf9vK7gPLu51ZadOJylonOImNsbOHhUrA+FsqLnL/e5UEqNrN9h/kjE1V1uEXjyh+wORDujeOVwzA0BcNXjwXPdSJnG257/OAIiuziJQpQq3u57BCBu+tmVW2oIn4/7wzwCDEa9XEZZZgPqzBsp8A25YSDNXgSsxsf2Q4NDMbnP/tMpXXP5Balj/9dSFzXKc7QImh4i+k9fXst97fU7wdyaOpVgw5knpy8R2PnsLcPp6zsbaRT2RG3wDG77yug1O2OrGObAPOtJJkDNPtuwK7rI/HYBggW+nQLfeUjqAN/Q4DKgF6wWOQGsLaIRLX6RbbF1n8wPRdjMwxSOsT3k2wGPBdMv12ppW7mWaVUAedSgYteYq/UpPok/Nj8K1ZFIjqSJCk3SWwDi+THU8VGoqrGeb/jOtele970H/bZzhrSkDcarwFfQa+ANJ9kMfghGFq+5sN6nuVhsJJGmAMBRjC7rhgM6zU1lA6DnWc9qM/jzAvcDTzrss6asAkhe4Nngbw3Gf1pFbebMDPZZqT0DJLME9oIWzXhZ7hDnwcRrp+SjGxtx2o6x9P1n/mmq3DxOoAEbLGOF73csu1TB5jEjU1xcLvgtshnahdlp6qYKEGDP3wc+8IHpv/7rv2ipc2NkfwWFX//616PGVxBh5tH6WoGedcJSgq+6+vvpi1/4UgSpbXt01llnAXavCpqxx9y27ZZ4vxTpEpCUbRAFxAKUabJnHT11gPR70q/9+vOoFZ6IqP4MNO/enkzFlErp5xSvsrZTAOxnf+7nfhYAuykywgcPDoWOiLXME5yfPY5nA/zUg8IsIP/f//3fyFiVYoEeUxqz9c52pljetlFA7EPQLzB2fAQ4pVK2IEHgYybXc1Hl2dpdKeVlxjALEgKTAFr+XQGxUb6/i8/5vSpCe60eRyAswBa8C3idjzpx/s3xF6SYUd+2bVuomQs2IhPN8c2y/czP/AytkdakL3/5ywHmpfz+JD9KEVFt42JpybKMb+zrXkABgMtMqb+ytr3ZweaqNgAT3nrgOmvdFoi2aJR1pqtkEKtNETvW1wyU5n6EKcfZr1cNDKah/ZTW8V9PN/uK5ULQg9XOMuMskwAAIABJREFU6LNXvYFkxnW8cTCtxW973d/+Ff3Rx1m+ipLh0+GbjnJeXdQUO9a//ccvAzoSGLa23TZ+BE4mAJslyImA5zKwH2r2amosq23+Ye5V+Hw6UkVIYLENYZRB5UBoD+cwMnMwraYd5Otf+5pYs3V8Que4QqJVbIBMEQM1zn1p9841//3KV75ymYbHrc+sgS810erFz+1ib2Huom/iOcn4tGzRwKWA2HU7RvbN4zqXZ9CPWIVI6sTsZIixRiT0aHGAAh9p5r0mO6xE+7YCAEeSic8uZY4LNGzgetlYl2Jb5VUcE3hGdKF496Ex8XK4CztaUvN/mDv3k/TeMnpQjmD5mn//k06B1n8zoOLeY2K0l+Ch9nAKlo37rHNPhqb7s/PP4KdMHx+zkZAFDN2KFXP7788xa4A1FJ6gC87NIgwXrz1sTPe+zz3JAK9NV1/z/XTTtdeHj7wCWsQk0TYBsBtEE6dyxixvUJX0O3BeAUnvQwX6nuedE070bQHgq67ecqcC4KChcAYCYIGHzn7QohcBsKuTCLTZU53vOhlANvQLPvnhAMBN1TCDy5dvg1lg+6OK1yqs0qD3BQWap9Y8egHnrKTOvDTpcMb5cPj4hSnI7Yo0wlh9MxCAJjSZUqMb492L8wB+mSJ7OLyA2Bg1wbM48SqLZgBcgmA2F/tQ4uZlKrSUndwX2CxwB0CpH0d2H9HqjrPPpGbQuk2OAThqlxIJ5bvaoYEEBMv1M5tT9AwRuAe1GhCuR9yyXjWyzmSRBcK579Ni3U8Gwlk8yew6blM4h9b4RiYjPM5c46cazgLZ1AWUoZu0ElpQGRpRrILPmme3CmFVlGdRo2ojo9XJz/UmJOiFtWnNwvrUP9qXavvJkG4lA4vQzOw0AJjzne3nvNcCyKjfTbCp9wmKa2RoZ8gEH6BeiN7Cp0z3pwOXXZlOXjiV8tXTiQRDj6In5aYHrEzNB9LrdxNZhs4JgCYU2ZGrOa093DtACGCg3UwzGcT58eHUjjBWJ6B3FaJlJ0G1Xk+0ez3Sx7QPTmtoSdOP8BLMW7K+Ct5AZTLyGrAQZoA4IsOIuNwl88b9j/vIUwAM+J0B9E7hbE0yftPc10nm0zSgUEGz/YAIsEQaIpM2xO0ZBnWN8fQ9s4Ia6qgr9G1t76BtDZT3Vju1n9aA27qEex49gEPQTDErMziKlmQw3C7wxLnvhHY9fs3W1HH6mSgEQ3Nm8ksla7Mmy4BFC7psE1RGXWnDGnN+38Hu5l1vdSO4xlqT1gkEo19wDVoowTbp0Ewh/YMMuPLtD1+ReRviXIrIsYPmbEF+mCVfXkMlAC7JCPmzOVBVBojdiC3ziAywGWYyjRtgBLzj+ahAA4DNrzv6QbMOeq8bZn7NlL/jr4PJANgD+wNfgy2Mlje8xvdJlYUl0E6ABt296KJz/dbfS3NDX03rqxNp5LqrmTsIkZDlmCR7qpB01ybU6k9ela7DSboCO/QBAhN7OjemEYI5DVSb52mepGiUzn7VvuaIXVRgT3TXB6A4D6ZuWBTdiMtVaTHWjpFpUPteBdlVbIcW9svSh5y9D1ErKYzSzr0FKsDzVGU5pA4UeiKwY7ZUIGq5X1xmYX+aeELT2LCgOSK40En2vQcVLkFwy3ZmgmCEvTrNUAuAx3HGoF4L+LcTGLV/a0Mac1kAXsyByDL6PWFDMxU6vPMC+JZg2N/JGPDcIqDqBPMzAYgFwPwMcBcIG/OIvuxFWyXbu2mCQoRKrRjsdItaXOJR0dJO/QhFDVWPVjDLRkm2WZqFESIgN9ssAO6hfdUp24fTD57+itS+hewNzrkAeF6gzbrrnc4CL7MFAC6BRPh3CjdybtLDnNOrVq2kn+2joeFuSqefTinHyDBA7HtQjL9OVndnvG/dupPS4x//ON5zavQPtu3PF7/4BQDZzWh9TKaV7OdPf/rTg4osXfSaa64LAH399dfnWlgoz45VdHgIJhasEeas9MsZwPh7L7s0nf+cXyU7RGkUvoDAV7ES7W8OYDL72DNnAcHdZIFzfW2u/Sr76HobM30Z5k5kfw2Wum6xi2amcHyyMnQWwJLy6do2WzdHxtzziXIk1q21kTpQ/lvatZnpvF3j3M8QfAVY5wwDc5xrmJsFVBiIJJPo52f597xCSzBnugFZBiBt++jnpZjOzNjTF0ou7/fVPr/+vRwXfx/9hqXWxnUC1npy5jwSCYVwUXm+/t33dyHKpLBRFQD0k/pwzWeBwP+PvfMAsLSszv877U6v2xtlF5AqiL0To4kxGEsUu0aTGI0tGLsIggaxxBJbEjWxBQU0drHFRE2MBZcioJQFFrbO7k7vc2fm//ud9/tmZpddWBZN8B+vXu7OzL3f/b73e9/znuec5zwn28YFurPLKPtE85Z5H5CYP8uqgMIf3RAisGhrPQElTJagpnIMgvJj6GPU8N5GgPAEtbpdUJ6nALKyxnpo4cidS+PcSy2LM6WFufGWc88JB9n8QQvzfJQWhlXG/93vegd0YjK77LRT7GnDsFrcC1tbLNWxLB/2hv2aCeSaAa60EGgXiDkbFgEyw39R12xJW1Hf7PvKjPjBvEZJiPYrxlBuVxHskBFjeQXPFhJEqnNMoKHTibM/5/yUqwPAn6CEqh7bNQ7DTO2AUQRFOyuwr/A/WmDLnfPmN0UP7pJVebtXxll21hvOOpe+7v1pJcr+w+NjHG8yGCxNAGMzzTuHetPhq4+MwFGonDMmCpPJ/ZuAJVb6v4vnqfd9r/ng9lDg5PkAniFUu1UUY7vvPJ8PPCzK5s5jWffd+FwJAO94lUSmN45ThmDynluKdt1T19idn9dvNgB27ejLRZ05AcJp1l6FNe9+oG3v76euHfufW/lVI7h7xhlnxP7j7yYVTr0bjzsFwG4OZT/BGSOZIHRPeIzNtYKzq/DAyCg9MzH0grUhBFZU+GyllrTGQnnqt2p5j5tLA47FGIaoA9Gsf/3cRemYo1EQjWl84AzwlVddXwBgN1wj+qUIVt4Q7zQSdAeDE58NAJypnPMAuOiPYf2qPSNnzXIJTR3rRqicLYhcfP1LaatRx1Y24GJVRh2Z+NaS1qBBA/v4ORKy4cTnNkjR5zQywoLl3Buz3B/EFJJczRCUibdagBKKTAA1nKhmPm89MEmbcRyvPTVD9PCEJhaKzDha1gHTriPToE1d0ooDY1ajYx1UaPsCZ0VoKdBtk7NpN6qqLSccw3U1hlGLSIYnZAaYGi5rRWfNGJI9VKc2t4MRAAtgzVSpcJovMhxCQbDU6FCl9kLzBmkxXlDookGRG5zOa6bZqEwcm6aUoKgn5vdktqtTRPrNBguCbZWkwqoCX0FpBEy1rMHzsS7YKtIuMqzL+O9KRJZWpM6JnjS7hbHsIyNDdneKoMyUCAjaTguqunN8dGAt9OeOLOgySIZjDsfshNp1ads/b0rLBlam9k7AA87b7tFfplOfdFLaceQEtb+70s7ZTRyrN03uuQ2RXQRLGtmQ4VtXpUOPbKeOdTc03760pmUirQX0bmhH7ZX2SWtxBoGbZKsZScauGWp7lFczgpHx5TWYmgpLOGXYkLOIQXYlnJPzmeCYKWxCZrd9CvB5zzgjJwAeZzwHAUGDOBZ93AYB8C6mRR+BjQEmbQDjURwzggdGgaPnMnXWs/5MH1dBcNDODb2zkdawyaoK7nyNOWDNKsetsIntuOaXqY2syQQcbgG6m7XBryrzpwoyq6NO2xrkaYC2ARZrrMJdaSCIoVI1iyeigTztGdzBXGkXFEuJVug2KiU4HmtwhnETJOiRVGijU6NIVlH3W76WwiKlgfDPTpmcUc4BKjPHUuKqUL0aWV9BRyPKtAqH4lN/8odEPbZFNlagEUJKsYkvAGB/jh7ih6hD4KY8E1FBUb4BHvtXk3mHUm4gLiDZ2GDq6kAwrHlP+s6lZ6Uj1t0AMeLyVLdjc6obnUx9lJy7DBCRTuOICvWvWJN+gXH4BlnFb98yxO+ORV/rCGIQy2jRRS2N4NcghCwAAG5LZV1qoXdvK1T5BhSVG0FwDTzrprDZZMOnaEPkNRuByWPLWRsPYZKq9txQyADn+ljsJR5nFe2CSUL9CojV0EN7kmz2tLWxpJAFgVL2ZKzMmOmUE2IWhsxPK3SbTvoNt9IKqAJVu2aYe9NHrhpqdw3AeNaWSMzfKcS7brz2l+m4o4/ntESfCjWU57eQDdb7zszsggIdQNjxVmBH85YzxC60ALwyGoJGnVvf6KD7b1+tCQ5xLPcDNQ4EzfZoZ2LO2ncY8MtmyPrhOJ6O3cIErTK3BXlkhqfwAIexjVMEDaYN/qEDQC4rHb65L135lFen2k0IPnE6Zo5nbb/H+LZSE2/2ZNpsjEHSYh7mzBoOMqBvGCqky6GZ/UjAtXbtai86fi+w2kUtVQSs+KyU0FUA5BUrVgXQ6usbCPGcBgCeAHGCWsJuqLjSgnUyBLy2//ERtZQAvuivbV2gCvvs73Vcty2Vxgkifu5zl0TW2GD5jH2bOZ9c02zXhlyvK1D13MwC+z4dneigEPYuZ2TNZOm8R91n0cdYwFsluF4L77z8TNCKWaO+dwpKuUFWS7PcVfVHRoheKkgmE83M2SiCh1JpBTwTACs/Z/mOqsLO6yYEl6q8P2qbAQJt7SgOc9wonXAeSdF1/hi843sD3PP3Dt43gLMW/gTH92dp4bby87iOQWTuWHdjQ31kywnYKvYC4MjJBX2mDIwnyaa3FsA9d064Zz4WA+BsG5kjQeF1MebEQkkxXVwbXF6Nf29gbWSwmEO9sjYy68gD+k57XUPxx3K1MV8auGfVyYF09LLVaWBXL0B2Nr3trPPYp7vD7xwDmI0JYKmRfcmr/yqYYmMEfhrx06y872d/t6a1jTKdIcpHmgn8zfJlKrp3t/UE6K0luGWNsWBYG5XPK3frCFDuI19c7NXxY1zDXXuNz0WrsAyEFwPs+TsOKGjhXCr8cRIRrGWcb5X5li0etoJ/9E/pf7dHgMb1WQZ6HLsysLIX8IsrUm9iMn34vDexcQwFqBX4R8aXEr8IsrsfoTh9Jq3HDOD56KR2etiAEj93dqyhRR5rmABlSRFeCEXnoEEOEuf7GYzK4uc8H/whixjF52MfdW3lgIAzQpZR+W9fM17Ifw+GAOvJ1xJwG0vwDi2A7DxOAuWZCFbn2vOF7i/5vfs+DhZXHIgaffsj/rp+85sNgOu5f+pC1BM4dF+I9njsE+5Nc/xbWrR2NurOeX4V8UIDtPF39xPbct6Nx50C4HAMAvllxyIoPZxwJ7W/j/2D30ud0By//OUvpV7qfhXDMhuxZt3hUHkelrp5z9//w0cimiaQVm69BfA7TX3gJRddmO5/v1PuFABvvPxaAPCz+PIi4jwPgEsK9N24+lhuGQBXAqhBicMpit/hVMUCtg2PAJhFUxWgNSHExOb5J1/9YtqOwalFQEGWmo5WUSrNzRLYZgc9ujXq35oV1hEgEycVs8beljru4lUXcGE5Cj8+GwLrI8ym2QuYDNUUjuUMjlENYIryzWiN1If063DdOCAIx4oMbFWl0RDDMhvMk2yWPOwyCzwnTSjaIpltgtLLee6itmvJ/U8hSwjdp8lUh5aKzYlJqYpwFk5SSjZSHfiPuV4xaEpBf3HEjORKgY64IO8zCw0gtq63uKhMR815zTBTkQkJXepwXARAQdnQ2zB7zHGCAh0AmGLeyARLlZASjSfMXDAjH5lgWjfV1y/BmV5GxmhZWlJ7OPW1q1PzCLVm2wG+28bT9ABjM8xxuR+tOF01K8lsH1ebxmmRlNobU++e7ZTpbk4nky275e+pX9/RlVYtPTYNjvWn/pob0qP+7OHp5q7JdBsNxG8doz5tbjvMAGiM9QNsSNBlR25Kc/23pDZEsI6g7cx6RMvWU4u5DGWn1ThlKwkE9ZBhbsfRb7GdjyNm75cw7NkRMLuW+bpZzCmraS8I/OgVSB72E1Lm65kXwAobsWSVRZ1cPhcZYanQeM2jHGOQFBYtR9Me5uAeNsk+Ji3YIt3GcA5xT0bJfI4B/qZQ/p1p6KH1i0AYoNRof1fvPZtctMWCHQAIroGyW888aCFbPEWAYPCmm1P3scfQXgoaC5TM6SHqHhWIU8HS1lpVM8gIlyBcEErV0VdX8RLqSqlJNoMWUX9bHDE2nbzXQAFlrKkJEGCS3lse1EuuW9V090sS62SAZQ84XgsgKDZVA1g6rIt35SKLHLRGs8zOXBwK6cOu11kUjVexlv7l+X+AsjWBDGn5ugLFxp2j2pkK7QnkTfXQbFCmdbkhy6SwTtRzUNVTtW6ioHxXZwuZirFryPROpuuufBmBkyvS9O4raV82loa3V9k0COJw+ROHdaWRw++VvjdUky7+xe50bXVpSutOQQxrXRqCNy2DowE2h8eeQnm4hgBHR+OK1F1PkKeWGl/s3QwAc5aMay1Zx3rekxU6sxBNOLv+z9hYkdGtMQuqw2H2VLvEXJwDCFabsJWopU+R3R1FxG6CkMwkr1OqJhPwkiFQlQoc/o7Hh64IOG8jv9uFAFcHNf0t422pAUGyRGXBLBO3DgA8B5thCoDWxPdd+bPL0onHnYpdNWAAZX8/geC4Z5HuL+aAZieqOIrMMDdTddVa6+xLsKxrJNMhKlO4t1EnzO9ApnWsYbPCBmAEOXVcq9c9qxdsjTBg2XphdSPUlxME699pjc0M+xzE9lonbE64Sg/3HsZozeZdaeNT/jqlTbtQQ7etEllFhLfcUMyIC4DD2eOcojNB4WjrIIaICBuMJUaqKNv2JIApjnO0MeFh1mZxBwf/LZgsQax2pnyPwHKYzGOmL2vHrZk0UEe5D58pKc8lvbdRoED2bRrnvBmaQo7Q2wfYcWS8nB/adoNnxXnNSXXjfM3M6jMortlAprNkmUW5B3aqBedHhyiYZ/zOml3f43nkQBZZMsecV6/VzLD1vouvuRRY8Zq0B15XHNOWOVHLaIsZ2zTm/vRlJrpUnva9zofFP5fjVo6Br+X4lnWX/s7Phep10f/XcyzvS9naqY5Mnp/NNG+z6Vl1d4RsWx3nqg9wT33snQHOAcaSoq/9zWcu8FgAQvla8mL1vRXKGVyWihlOq7quT+D6dB0afGSudAhIFfVknrXwvjp+9xZaZCm8qpfm/Tjzda/yX6wqHGqdF+wdnwhhyCnmMCEM1iRzmH2ikblsPbyCbiqxN7EvR50xTMUZkxbRrgvQzftK3ZN5Cm5h7OPFe6MY6CHeosD4alOU9jVAIlcemKYANmokAOpVgq4z+jtBttyxKz4zjK/X3pMp3OU8LNXI76wGuJmM8XI0ZFpCyDSXqEzpl2L3DFyNIvp53jlvJQjEd7NfjxC0kplgCUMLSaC/fu3rsVUoZ7tXFZN0XwAsfNWz1i/JrJiFp4HLsN3BKPMRo5znxz5guJw3RZgkfnQLnrIFZOxQef7pjpaEnxjZosC43KPLfTzfz/xd+9u/D3ZP/99fnr/ZALgKLiqp9XkPUgDY4KplChmnxGqQKVko81tCkpON4qNy7hRT6C6+3CkAljbiRuHGMURU1n7AZYT2mc96eurp6qZ33udR7OoN8YcRuNtLAL6Pf/wTorWGADhqwpgpHgtbFvWNF376E+lhD30gm3deInnCFRO/qMPVk/jxT66kTklRDTc/Ut5ESt1Y3ARtv1TWIpV0qJKm7YZVbjblJpr55Ha7zBQr5bcbWpHalkJGJNbNWGelxqiSEtAuMm5CM+Ao13Fxkh3Los3Mc7/0pbQHwzABXUoHqKwBDlzH56bJ9lbp86ioifZYADwbbZKkzXClkcriJupjFKstaIVmfgpHPtR/dfR1sPRldMDY3+fMCEu1s0USojh9OJbD1GNMoAo9jUM1Q0Z2JvrrhuvFUcniFFngqNO1B62ZfTLREz//ZVoJcKEKluwy4xubBw4+96xqr182khnpr2SIArgQc9VhDaoSYJV3hMG0jleuqkqngmCVqUP1NASxjBB4sbZkysAkTJa1OKGo4yTWpAMJBcCMR0g9KbLldSguBUVnzhZJiknFE0TkseM2WTCHc9+0PNq01OHUNzesTa11qxHGop6RYt+GPubMbcNpeitCM1Ap20jVzDCe1RUdqf0EovhQos2IDvX+PC2nnvL4HSvSDz/+/XTU8pNCJKvr8JQ2PPyodC1tjiZW16SNgz9Pcz0cq5Xa4ekb08gtP0jLoUKvnRtKD4KCeirPbtosHU6qFx1URszaTrZo+qrWktGyn2eF65yh5lmqU97w856ao5zZoM9JCdDhFShZ2xjpKucJytxmphqlUIlUFP4xCpMpqNZjml0cZb2Mq/jL3B1kzg1wvAFeBwHBvTiZt0qLZqgHGOZdxBX2oIY9BEivAoDnmpcCZMjYNlG/S60oMpTcBxxZgHE91Ns5QMs0FLJWMoq1ZFaGbtmU2k44OkBFMwI5I4iqqeg3xz1vIMM3B4CeaGYC29vLrDKbXx209VrnmFkeMkn+nnfj8NSmFj6zFBuAXhm9gzkUU8Xk/7StYRwzjttIMGEWFoNlGYLdAC9Bp8wOctQIx+LMW3MGyf6tANAcd1qqHEiukWyOopdrme4XPvW0mHd1OEJSkrNgVbauDrP9wn3VaTvYzXJ/tlmqpPfUc5oiu9XUJaCQHI7asrWn0Oxbmzenb1/6QrIe1JDTmml656Y0N0A9JkM4yDm13OuItKVtRfr8jb3pq+gf7Vp2QppaeUraTTCjrpn7aADLNmh4ILWz7WS5VuE8Ho5yek/qlIGC4nuVfsDRN5sxD6ElBdTwXCtQ8JyCUnkniECYxVWprZZAmWB3lpIMga9iTLbkGSVANcGzSmlEbWUKJwo1d4JEqrlXKWOYZT2rE1BjcCw2NqijagwQoKmFjtfCOXU0AMpnltKHuT01j5kN5n0C4SEcYs5zGpEMA0VXXXZ1OuWohxAg04nKQDxrQ2ST4yY5ba1yZHQF8TmoJJCfp0YrMqg98mlMY59gRo1Fa2b+rAHOZiqo1GaODQQoVlZr9KQMDKjVYDbc91o1wlxiSGE+MIYKVuGdKZg15fGw0830BV65tS/94PS/IBrVx9gTpCMzXAdDZQahmZYxmTolAMaGBTnH2ntNXw6a/c889p+JbAZU3BEADipwBJ0yiNQ5t6wqQB4BcZWc7/hxZxnQ/UQ+/mcG5Ff0LXpy+7nG20V07nnXuQCAsVdFbbqgNjbl8OFcL5YfEdxrhwEUwV33Kn7PQpMFVEdwbpK9qL7VkhkSEAjGOa8rrIMOHWHo5Mg04v7Mpne/7R0hGmY1/QRBn9ec+yb2NjOQBV06/AbmW2RrsU0Bcnx1QRpu5t/xtziBwi+SIZdL++azksWdLQF8YfUL2F7e9nzPDlZEaX+TRaAmC2++zMltysBBEWz1+xcy5wtzZLGJym2ADm1u6HfYjlEvLuZgmRnNljnOy7UrkyKaf5ARN2ig/3jOOeemNqiqFfQyZhTzoyewvrJ2VQDzuje+Dh+SvQNbOYbfb8Cv1kCQiTBLBmA7jMBgarS9Jb5kgHfsg1n8ClhjWNVvAxwEzAdR8DYAN04gwBEKAVmDeyp0R+qdAKkMFuxlPeqxigfaFsv3VWQuMu+kbOvT+jttfSMAf4IsonF5g9jlY9+9/EB7e+hYFP7ar8gQHOJhfguAD3Hg4mN3CoBF4rFp4WAaofTfCmdIcwoVRibfnj27Uw+Ukoig4mA4kXfu3J2+8Z1vpy99+euFw743AP7Mv3wyPfxhD7oTAFyf/vtHV6SnPe2ZOC62PAiYEH0Eo2g67CiG1Ebo1s5gaJvpObi45qas7ZFiJKA0cmXNkL83Mjs4OEz0vJ16t0kK/8nkISQgcK6F1uHi8dhjFP3XQpuNsqK2JemsT12Uti1fmTZJL6bXpsC0pD9HdN5sCWtT4G2rEKPZivpE3S8Z4LIGOOjQ8qetJyyypNIBwwmLjFbR5km6nZwXnS5frVcUAFsTTEJ6GOed3ArZFnMtY9R+4myWajWRDbb+1xpn63M9kUxjq2B0Jq76RQBgNQZnuUaPI4gy82gPXaP4Apc5DYkgWABs2xyMVi3pjmkL4wQdQVXJWWCB62wg+9wLM9OxF9Ohc6Q9DG6I0Wj5rVXJG1X2HrV1ZqulPAt2KYqPbLCvIDWbhuJQN/g7Bps4Ox8FqNkqCXGsRHarEYGnNvqXLm8+DLGvZWlm23QauW4wzSBo1TQi3baNhP7KhJ+dWu/NKOGLHb58Mu1BFOzrz34talfcWzJMUUg0cAMIGGPdbEpyOJ30lhenmRUj1DBugtJ2WTqiaUc6tWsm3Z+erSfi3B1mVHmCfsBTOxlLs/HeU4fCdjsKfUiPZxyiXRXzogBmborle2N+lz+Hc74AgONwvHkOgbQs3lPsYazXBSVc6xdt0wV1kTegM0Q2uB4wDBWTzayX+7+Dz+5hHu5BYbeXId3J0O4ADO8hEzpE7e4koLe+a02uHaU+ONEHOyEo0shzjvGbQ9yqndY5K5m315KV6zz2cIa/M+0eIiOEQMx49Ism8wKosv3SuBlg6+u83woaAbYzAGZjFQSbXWZyC4KbmGNmy9vNCHOJiBtDzXX6EsAJwTR+5u8yKaImOCT1ZRnEyBXjmINKi1FqUKB9n6/UVLVRy2dP7Fs3b0sr1jBX2Fgv/vMncs+3wUxGaKFYh0F3Lo7caO3x3QbAbMzWt3G17S3MT+bDGArotcr+T1hqgP1oHoCtsCt999IXA4Cph992DcnirWmsnxVrsmvDynQrNPXv7RxP/7FzJm1uv1caW3liGmpdR31WN9mPQGyhJl3h3nVU1kAlXMvcX0bdLbdiiKAk9ZrTZBZmbS8ltT0IdoJyVrN0lqD4muFlVI2B+ecAdvTZpPbdV+WkZrA/k4DfKdZqtVBEnyPDUGOrNoNWXNssLJME6AthBMY/+jwD0GfpZ1lTWYKThAI1Qay2+iOYXauogV2SmqDKE5OSAAAgAElEQVTpI9iOSB3Tbxinhf6Ttaybq35yTTppw4NYY15jBr/BIgkEXAZCcrbXKRCkvgDAmV2j3ZkVAEuF9r7yHsuEF7Nx4t8GIiK9FV8T2gXSJF1nM1LBS9BrZtypbczTw+p7ZTmJyBRb1ysIVlQrfm/QhUlcueHW9F9PeAH0c4Ihw30hLDdu4A87TAVF2FozwMHuCP213D/zUB3fwsLcxZf9A1Frfe+IAq3DXFKgywCFtbODA2Q48R8Ugbrjx539/dCc/7t48b/Gt///A4ClP9fJ6NClYaEYMFSwsWNJJ34WCxg/iuwJnRuo4+b+29+3CqujA7r90BDtAJnbjdjYeoAJO21qArR0cKz3vf1dqXfHjqA5v/LNb7Q3RHSr2GXtN2y8arTvK2x+BBPKOZPHNgseFiVWxd8y5VaROnyVEJnYJ/LlJ2IfWXSsxbOgCFrM05YLAFkCyYN5df1K9Nh3He8FfPWRCkA8/10lYFsUiD2UCbp38MzrzMA37l5RGhiBdoEvY9xoSzh8wtHp4XTE8iPSQO+W1E2Qs5ZkhCrto7R37KR15Ktf8yqyxvrRBDs5x2bKI4btGgNgngOc9nHvzz733KwlwHHdY1rUmuG7B8k61+DLqR8wAAiWXdnIPZba7nzx8zNm8QHJkyTd2ru7qJVHCI3v93dDfXTjsH0Ge2gzvv74gP1k8V3YZ8Yph+hBv8cCicHRvtROG0AV+xcDYMfxYEDwbwGwI3Xo5V/lfL3HU6DLHqRB07H1ARNrOTVCNns/7bTTUHhspmXBD9PA7l1BK1mGvLwTesuW7UxghIxC/Tc777GQzACTTRAAP/IRD8nA6IAZ4Pr0w/++HM7305n0mTorIbGsCeqB+vHABz6Qc8KBYlFcT9ula6/9RYh9VKgTqmNzPeWU+6RjjjkaMFpNl1++MV2LOmMbsvL+PMn5PgCq9jpaKFRwyG659eZ05Q3XoxRo8/Eu6FGcmw3HrZzrotZXBEytxdsu/TdEZlrSNjMM0bQVMFgEssvtOAvu5GiV0bNaC7jiNdcfzmFIortPqMVIi87OWURSiwxppPg19iYpIvvAQEqv4zvrcKYolwvw5itJEIAvDikAcQQndBKq4RwKQrNmgQFguWevStBSDzPPvsK1TV51bVpxr6PJVZL7RZFpKqjFOHXidAVP7NtrT1jbMVgnihdsPLah4PrZ23UmWmMUG0pR8GwtcGR5SgBcAO9MiGFwFLwysxIOEM9QGc4ZwAyAC4Mc2SL75Oo0Zwr0HADYZy3XWlEkCzEIg4GqGAdN20y11N2gRaMK3XIYIPgoxJVWpcoeFElvgx58M4ECKaTj0C1RL21ePpVOPKEn9d7wo/SFN7+OuhiihNyXBtQP4fyzmY8C5oZSzVKMcCc3sH0wPfcDf5Wu3vqttKRrW3rMia3pJGo1jwP4tu6h5yTtWhoVTpvrYwMDYHibdQyintK6VUXVIkEajxIAF5oieS/KNiYeJYYrnfMIsojrCqfc4Yr3OJQ83QOyIi7/CCff/sAQ4RnvKRx+BbMGGbRd3I8+5nXfeDXtYqr0Eq/YQrxhC77KNv7d6/TpXA1AWUJ3rDVMgaVpaEywQRZ4phuBr9VpavNgOrl9Sbp503Wp695HpS1Ee4Y7idiGkpfXy60wWa/qMJug9LQ6lIVFBrZisia4RrEOM5WiBlWoBcHWG+NFNfO+duaYWWBrgiucVz3sCmvqxb3WlEewiH9b85RbS2Tgm8XDMwCeZ2lYWlAkIuoZRGtQWgB5RpnNhLeODaVjRjenv3vhc8k4IuLDmw0yhGJl9DbjegTjZo/93e19p4PyR2ooV2htYtZyYv27s9Kt8aQ26tfsNdoAaJpA5Z1KTISpSBBe/cY0tu0zqW/7TWntOt4DjbQPxdrPUibygxsH0g5aFg11bki1KwDBTUsRkKCGZsURxJU60V9YwTUuz9nVWnpnIytcx32e6WdOExysMg5BrlOhPYTPjMuRfURzwOxnbSPrkH5Ls3xoGlX2ySksBoE2RWymWZ9TrkECUmZ6p1mXM/TynuXcbWlWy7qt4zO1/D3agmGDFNCT4ljPXiG4m4RFMNm8BIYL9fxN6yAbnEBrj2OpC16XWieoUR6GdYIPTftuznmE7DC9c398ZTp2w/34joX6UsX0ylZXkY1Y5NhGGzGp74UDKaMiag1lVBSAOZjPi+5elGAGr64I+YfNMqvMH3hz9OplKgcL3z1AsTKGcYbMsZnxcK612YXdlp+XKeSuDcIG2OVVXMup6BS88RGn8UEmNxnu1EkASOMwrJK/e6iZLrg8Zo7Naek4BzPhoKbar+lNBkrvXASrmfrbCdZrZN1DMKoSWcH2rnbqhg3QhgU8wDke6Pfl2/8/AMB3eHfuudeXM5X5/PRbDN6GXkDM0AyAnd+1lIpZhy1FfoL9dA4/kixFtNSswXeaRk/G9pmT0L6Xskc0sYAJtaZzX/+GOJbg52/e897oXtDP32agA49K8aBTwaSt33KxcH4EqiuzorlmtMySlvTakmWlnsaUQo0R1sznHQnFIhkRGT59myIIffulZgBfFfwF4Djvt5T+yx2+unkYCSuOXHxRtk8ucBNKvppcyKNaUoP9yRZ/6kUsUIjvcCLdwR9vf/4lALYH8yTsyHp8sgp+xDigto3xN0mk7ks3JYAjCJPpeLRyf/tRkm7yvvLzBNnhFnwxSx6sHR4bH+RO1aWPvO9DMU9GRnYT46OfOH7nIKUtk/ibF9DGrW+CmlBLsRh7+4lvB9S2tBJMx1+ZoGSvgSD6JEHwLsvYUKtuNDhIrfI04zdu2QoJi0nHULYnwq5SyBNZ5Pr2bhJRJIvYW9vsPsHDHur72tByxR0MNfp/joFzoNtX2sd9HMZiPt/TVaDv8SJYZoAFv6PW0BB9MWsq3XgGI2aT4lqdSYxSOxQIhS2agsbgzaCWj985UUsAHLLtslVZOBd95tPptEc+dCFzGDagWODzFOj69J8//Gl64hOeGkC6iaifNAipFitX5ZYIRx99VLRnKBUiL7nkkiwVz3nYjN7WCLt37w7HR+D+sY99LFoVCOZtE/FHT3hyRI3q8ZS7aef0SUQ8Nm/dBsSjnnmISCTiAPZCnZD6Z4hy6Zr0wvd8ME1vODbtAGW44Ahb5jYfkWXY+zHlxm/fXCiFuYWLOJRFGgAYSE90PwBx1ARnWmduIpKNojmnMsMXtTH2BmbTqAcES4eepN5urp3smqJYrIV+gOEQqrHj9qGsw2HFeVZpuSaAZO7ZGS2LggJNEOCqq9NyAPCwAJjj8amw4fp7M4y1oGVOpT7a5ITsqTWgeHQCYCN11okKPCPLEiFTxcJ0Nc36+sp3AoQDdAtiC3XoKOIqMpcLALgEwhkAZwAjrdrzNVPqdShIgvGN3rpQ6CYRHkH1cJZznbNnrdercyoC1DNF2CnRyqW1cnha0X5sWtV0fKqM0+x9C6JRtzE6m+kHfMuWdMwqIohTO9I333teLizFoU9jW1MzbZI8ZewrCqnQzflaGNTMA54c/nX/8Lj00Id0ptU1N1K3eHNaxzU3D3LOcFOjPU+L9Z3cB+mX1vNyo7xs74fBAZVxyzkTG7PPRbasZIyVs2p+rxTT8UsBb8k6iCB0YN7s+JvlkkIdAfKIPDFP2BxmFLdxs8D4j/A6xJcMQCPew5zcxRzdAbC8jesUAO9ijm6Htr3NdsyNK1MDomOTIxy/ay0k3ZVp1dCytL5mafriK6hhVAV8WVt6wDvPS1OHr06/RBxvImrKVXTOtZWWDNhzuIL68Jz9icn6zgF2G6wRNMBSAOBZ2Qb8rqrSMxfQAjJs5wK7rd/mvJrIWJoNDlaUEzaUNrJQnevJaEP2hRYywKV+yWIHp4mxGtg1lJZ3I+6BuNIkKbwl3PCT53amtz718cwBgn4e1xIOM8CiXgGw2ee7C4CZq9OTu8jMAnDtzwx4tKR9wBJ3jk+M0RI1VEx5cvtGmeo//reHwFjZTdACMaCj16ev7hpMl/P+jZvH0545ghTLj0/DzPeEWMqKw1DZJ+tb37SMOmuApS0vAL41BDDqCO7V4nBUgg8ujd71Yo9oAA3zxHmpnsAMc9dWZfYmmqsl9zI3AMAdQPG3n6DTEIFE1h5rscrTdVkD0PVpmUJtUbKAC4WTMslaQiXXrKft3RhPCk34mfpT7BBVoGkAtsGumi5ovitxXE6AnXEfyDVHgymPSF1T0LYBwS1UQdTuRtQGYHj5Dzem4+51P8C2NjRT20Jor8jwR8h0L+p7zv7OrzhLMASR2hoTwpH14BAl79CZFQzphTZKguGiYiPms1ZQkUIBsHQ67bAiYAJgfz+L8yqVXQDsXqpqs/1wbaNknK+pFZYDVMDjyYS96RGPJIuBQz6wm7Ibau5oCdQUZSdZG75aAnbHzv7uxZX8r4Jg1+cdtEEaY/0oCDUKk0LfQaqj4LcCiyvqZEvhjP+zALi07AcC+r8ZADhUnIs1lP2WrA9i0LC1qy2N7EaIjb28QslZk4sNv1AtkibK2MYRC+vGv6inF3IdpVPvf/M7c0sjAkCvOhuaM/vVIGtaAFxBHKx3N/5aM8Am6g7USijqjYu60fmSLNd6WZ4VZ+SekP2OUNpXeIvSulAiLkBvKJEXIDgDYFlXeaPNmdq86rQV+mUlAI6sdxEjO9jXOBYAOOtAFPOg3PxLEFx6B54X/85Kyrlcys9bLHN3aNj7sx2LAb+Z0wZpxWZr7Us8PAKm7KIN1RAljyQToKpPE9yYwveyfZIio/YMNpgcAnac4whCex2Kf8LOHOlHAI5zluNliZwB4AEEQ7vpBnH+296eBsQZ+JyTfi9MsT6YTn/3wQ+STCN4qsAdbRSjnRhX3YmgZgOA2CDFGIEWy/haSMDtAITP4Hc0kJybMtiCnWmnhdoEia3pXbSk5Pyb+I4p2Cvz+kbe830iHAcCwovf91sAfPfs0z2/DRI0E7M47VCDpR1Hb0LpB0wsQaYAeBIV1QqLo5HsTgN/3wMAbbX3H1lWlWBtVqwjsRgAX/zZf0m/+6hHZE/vDjLA//69H6YnP+mpAbzk7dsY3Id9+572tKfRouG/0xVXboxN2Gb2t956azSgd2K/+MUvDrD+la98JT5j/6irEXz6EvW7br4vf9lfRfTwG1/9CknSyfTkpzwpXbdja7r0G9+CYghNmiiVC2USwDiNBzpn3QGA701f+lq6mtTPJPSLMZy6WbKxtTj27uVRF1PYMrOoRr61YYod5LZHERbNAFhKtNTuwHcZAMd7AwDnqGYZZY36NaNbWD77VDYAgs0WTasW2mqPYAAwTtaQ/YFpizREdmaMFiqKTCWcT1sTBUApM8EBgAH2V1Hzeq8NGA+MikJb/l2QLYYAXUSEXxp09AHONGXNV0NsOrbKQSgrMnacT4kwPO9caMl7NFUL1Oto7BnnIEAuIpy8IxrcB3orXksAHBtTjuRqMOsiWgANkkxJgGBqDKMemGijQNhM8RzXjmRsIKFasg+z0GzxqGEyr8VokgluPJLnOgDVsjS2Gcrzz65LIz++LPX+x3c4BihjbDtRSWjSlcG08erX0V9vB5HMmrRtW0M69vh/RCWRew9gVFPIbM83vnVG2rB2C+N5A6rEbM6ICNXRC6UCS2CWYIROcC7lVTyMmlejvgYDpJ1T2FrWlpZ7XRFHiE0uMpyxIZeO0u1fyz9FwCDqg53V+TU+WPQ8DQon83SOgI30Smt1a2BKTPE5adH9rIndfOEugjFbAJgCYDPBW3neArNobK45NXWuh5bUkbp71qe5W6rpl2d9Dt607bI4HnM69cTMSY/9x79P1wPy+1bSTgKKqO3PwjEKhXHsxAyZdObTpHW/bLDBKoCmWyvP1vpiAPAMm+a0KplufJx8G4ihk3Xks83yZ8t8SCBZTz9X9t42CuAyivVlL+VMjyudmTx6+VzCcWINNjpurP89fUSTly5DGX0irdn9y/RPL34+F00W1Zr52wFg21SoabfIeTnwLdrvX3RkWmnRMTO1i77Qo6lvcDLdtP2NgINdZErogdq4IR227oLoLiSBQqFhM8+fv/T5qeEo6ruXtqf/Qtjt0mt3pE2DKNJ3H5tqO49GxfdeiBOupj81oJmUdgVHoQ5kHRmPkJm3ct++56bBS7siXT63BbLKbkoFdtbROAGmmdkBfFeCiFXYDLM8Ab4yMAxAicobeDfFEIyHJR+AU2wJUkM8UdHFlrRgI31Fuw+1aVS+AX8VRaRCTIqAEswg69J3Q4u/jXVz22RbGmxen6bbTiB+dR/YOMcijnV0ap9E4X2IdUVlQaV/Ml32Hz9NJx7/AOad97EoqxC5hx0thOPmAfDiNjsLm7a08xxF0hbnQErUDxd3LOjyjFHUBzt1+XepEl2C4waVz60HNpmDqRH8Wpdfy7zP4JnwbZQmZBVkjWvUqnOsekBCC3vsKhzK9//5nxJxQkzPvofYatu3TLMvWMOYaxnzqVpmpGhjqJPfjfl3F6frft+uOW6nG4SKx677iy/5bHrGM9TsQE8CB1P15UmojBE8DVuU1ajbyRYppjPfHPp2Rz8QINz393fPAftVjMHdP0YJrO7+kf4njxC+TkFZKgHwfAbYvxmPkqkGo6EefZVGb/wY2iDY16WqcJM5pGs9Whk2wJtLF5z91hBVfcmrX8FnK6kPezLMfjVBnfgMewTRIRwqFLabsGfU8yjKVCHIlFV9S1/J11yqMl8/uxewWdhI/bUdDMqAVwmC82ZbgsxyRDPwjW4W7mUFBTr7Z3l/uauvbs8QeuML9G6y+nXOnGe1af+R53tNlEwtZNqlm3udVdhW5T04lHs/L+61nw9nkG3wHx8YLYwAtIUo5yT3MZhm+KIT0wjuobIdaQ/KAnHUo33UFBl9fbpmsvvjfUQuqdFd1r00DdMppqcdNWtKBCfVvSDoOskxovBJX4UEygqSUTv2bE0ffud7o/a4zgQKv++iLdMkIroC8jNf/3q+kblD+74xssyzMM52T7InWa5H3XIfGgMVKPe1+Bjj6Behxhvq8QJ02/mBsplSHXFPy/sX96KYL/talv/VQOMBb+78TlXuWMVr/v09PQNsqaWPSe6Jis+RbMVeyDQOwWXwW25TRxkXvsMnPvGJ9JznPCcnxyJ278060F5x5yviTmuA3dz6e5GbBwD7pYJMweY3v/nN9OAHPzg94+lnZMVIwLEZ4DYmmFz8Ko7ld7//g/TRj/1znGRkB5nAdToTGDb7AD/m0Y8somolLa3ICi7KAF/6ze+mZz7jOfg0mSqikZF+fdJJJ6UnP/lJ6Z3venu0aXDAHv3oR0dT+gsuuCDe4+uHP/xhehn+IgDZYx/72PSABzwgnXfeeQHe3/qW82nb8Pn0o//6IcBkMp32qEemB//+Y9J7P/Dh1L+N6LsIk0ViK4vZduvUBIEt6cxLvpR+QYuQ+rUr0oitPIjw21rBthhBTS2nIPelClCK7IRARnEZ6c4BeEU32lSieGLBaJGUAbBDJQDWjAtowqC7mUjXMLtnSynrjh0SAPAcrUboMhOq0BO8jtFUdRDhGenQM2ZxrEEVeBaZ2MjI6qji2E9ecVVacdx6IqxmgG18bsBDYwt0VbSMqGu0a9ELL/rBWmnXgKNpDmea+kPb2wiAQx04ev1ah1fuOgUILvoD5z7BXrCZ4azyaDQ26lxCnKYwQBpCDX9Qo2MphzNpwCW3clJsC6MHPdm8dY0K1v6bjFQNVOW5KYAx7QFikD0XlWhmVNi1Rng5Ev6HsQmvpS/vunQ8TYG7oZC+/YznhWp2TyPZLWpErr7+DalzxVXc46uoR6V1Rv2JadfQA9ORa86OGiX2hARrM1153Rtw5L/P9L46tVXGeDJXuBnWUDdUcn1kYA085NopaqhDAM1sOJlhskVu35F5ygHr7Cd6yVrgYjKVWLYEwvHe4v3x1mK43UhL1WgPUOcu5cHCKeC7ZBor5s3c8fB1bhZsQGb+CJcguktNP5H6HdTG7uD6fA4jgLUZ//ambYgaVZH2GkUsiuvY9anr+SUfl43M9Prs9z6Vnn76c7xVsfE9918/l75Pa6idnSqYQ12zL2yIp1k/Tv2XKrFBkxaukwEAANUBsgXACfEtAXDVrGRMitw7uINnO3OvAxvRwgU05DgCIheZ+lxnBtCl5ZQH0Puzj3Iznwe/RWTfFkqzUIBncMZt8Sblu4V2Lg+j/8zfPPGxKHsD7hTJ46BRA2wInkcj9/buAmCPU8WRWLECFsLQrnTblr+GtLARp4668ejrfQTOxSPT0uVn2To5LYUyOtQ7nL72w8+mjZMb0w9uuzZVjjgljbasSrdONpDBh13QupaVTdaXGu6l0NIrURAO04Gi0TmAGRULBe3eIBKKAYjMyBKZZj1NA2onydxOoE48Nd0fFGYGgMGEzjyFMwOt2Z7E9dgTWTxNzN8OKGyC22YcIbO5ZnfbGew2GCpt/LsLxkEz67WV8W7FbjXxNOBgO11vCpJPCGehjMx+0cd93UJ2+nraH1031U2JydpUt+JB9OK+N5S1E7nv69LScejQfbCB6Ol12bcBwMcKgNkXDL4EE4Cpoq1lLmhDy0xJZHaKe+70DMp8kf32M5E11lQErTBTop3HtkaKGuHwRV2YGRBbXuO/Fcmqw9myjsza3lrofNHflGeDtBH3OwOKBWVagTrpz5o1f9Wplsue/nTy8q509sMeGJGOFmjTc1BFLdFpQHXVGkfpgKHOH1kgLK8Ucu/cPQAAu0+Y0bVv/ef/9ZJ0+u89OqiLBqErCEYOQ29csXxVKNWGMCXjJfgNDZFIp+/vcTAA+Dcd/O7v/A/dmTvAQP7afr0YAAt8peXvDYCxySz0KdSbpcUmXmWddRIckVWj4nkb9uHsN74h2nApmvg6+vdOMSd6sS1tS1YRkJUlxTyRKk8wBaRD8IzwGpnIJYCocVgmtwPA5noLYOp+mDfXfcdV1gfzk/eWe8M8AA77UHpx+xm+2IxL/6asP77rw+z3C4BzKUOhlh1AuBT1KkCwe3rUMufxDaYK368WwTQAOLoIHPKjVOvOB1hEfomftZkVxl//3gxPsDhIjOhvz5LgEgArEFu1pIshUdzKEkgDyjWAYIFLlTrcGtigwRIlGyxTp4VMrqWGrS2U56i6DUVZPZR2RDIHCar2YDdquQdqR6j03Q3tucr8mSAw20PW/uyz3sjcInhML/s5RDWHOT/v33lv/Zs0Cqhu4buGpEDzXZP6zcy5BqhU4yrAs9+YoXa/mFKDJ+rIFh77Bk4Wr9J7Hgj+zQbAZemnGNK5MtSHiifMj27KVPtp3yfL2LlmWesUe+I3v/vv6XGPexy+NWwS5sSvHQBXESSIgnMmkxToDdSc2aNPZC7IbKfA3RNvY2G4WBqJ2A1GywGiLiyQTTfdElngwDGLAPDniRT/3mMekR39IrsZ3ksRXYsIGM7rV7727fScZ/8Jzhl/DR/HRvKt0JePCzGuC85/a6hJGtm5733vG5TnN7zhDdT9HpPe9KY3pVe84hVBeXZx3P/+908ve9nL0rOe9aygQ7/vAx9Mr33NG9LuHTupsZujP+Lq9PxXvCy9BbXB/u308AOkWjQ/xhgMkfXgi1M67Oj05+94XxroXp36uTFV+/NiiDIAJpNlAkIDKs1Gy6tTFeBXgJtBcJR0SN3kVTZydGCyNtj35KRMzkTo9y8CwFTqZXAsm1W5cAEw311DdnqS9NAkQjWTZCernOYQtMp+QKCyWGiOFqJUiwSpzADjZE9ddWWRAQYA47ROBQBW90XVWCjQ5l6jF6aRz9IgkwMWAHOPpwUrIiqetrowQKC+YzYqBYiNLEsWwgpxrAKMWwdYQ/YjDB1nmcUocr3lvKHxIssID/MrTiOgm4DOTFauNbavqBToUL72OyZBbBM47T6pV4TvEvMvwqxRTw4Nl0qjFmS0j6g7PG0YXp4+95p3wiEnIlk3mvZc92oyvJelwcbruVX9ZGlQMFQUq+1oHPhHpFNWvzkNjjDHqfv99ysEyldy2Gu4cow9n6ifo/5YkGaWh7tQVirVCIIB/fZ9tQ1VdKsKHrSozQBIRDryv2NHKgxzZO7CI88As/xbhL4X/+i8KaLGOvwxX3JUxYyvXxWCagVbwTloBmuOdavAzgRAaxzPvJ971Qsw3DWOajTAasdQfbpxywQtoWB2TEF7n+1K3/3gFYGP/vazf5/2dM+lfupx1tWj4jveml762OfHuZ9y0QfSzUsRt2jJRbM1IQKnMnTRCslstE6wlHoAMJVEnG9WnM40aGj2ZsuoDW9gbND8om0DGyiBGQVSOmyRxDNaj8mosFe408215nAZaHIGlWNWDmgEUjietC6oz13YrxHbORHUWcp5Ltt2Vfr0mX/JfEDp2w09ou35GhzvBoIYCpjcXQAiCKipuT5t3XYmWcLvIRAzTBLwhrRq9ZFplBrehu5TUv/EiemE4y9Ie3YiGFbTkx7//Oem62AobCW41dSzhrpqAgcru1NlGTVOiId0k8XuxrHQdre3kZ+Fxj86txthJcMbqjCz1rHnVQRHqgiXzLnmoR5moSrmL4DXIFIdvJAG6ncbAbxNADrpyy04tK3MlWZ7seLxtjOPW7BBzYC9RmxSs2CY11b/je2K9rgMWCP/rjAfJfNm7Cs3RHVp5h1zXU2GcTL7vQQWb6CV08ahuvRz6vP7u05OU90np8b2+wCoN6RVNetS52hH6uivSZd9ZyMiWABgPmOwKUoOtJu2m3PKR8XZwlopSSaxvLS9ttEJU+KczAA4ByWNLmc1fh/hO5cAWLvjHmWNCOtlmsBOneIuBkdc6/agjWAT9y4UprneqMMvVKNxGKWYK4zlMmwhitZGIKKVYOU//9VLcga4b2fqoXVglcwH1o39hVEL5oQnYf0v4xmbhhTT7Dj/+h53DDKbVHsfoEYPIclZ7PBHPvIP6eUvf2mA3oxGfigAACAASURBVBnHlJ7jLYDhsUHKVcjA+LDbwhBCOFImp0NZ8o4eBwMI7+wYv77R+ZUceb7mpZxs+zvqwYzDr+RsDvog+wLg3IJmIZsWgXtZK6yJcUSwlgKI2vnQOLWfpFPSP7zrg2n7HsrX8Jte/WaALzalH7+ypWcpgVa8FoNa2nx+L2iaYH+xNZa+j0Km+qAmMlycCwFgfa+FsYp+r/HI5zVP7/XkDajP7wv5XWVNc7nxln7I3r3eDdiXxxOMHtq9yYmNPHcjmO1ZFuc4f8Ti2KUAVmz3xfVFnPmg79bt3yjwjth4aeciCZEf5XVXbU0DKA0gbHkjPmHZaUUhSg3pslWrEMLdg+uFdg5BiToZZQDSAMlFG5syKB9lD5Zgsf+0A3KG+7EddJJRtbmOE5kiCNKCSN40r+4RS6nh3b1nJ/tKpmG7X8sktdRynODIWMMUAfnBtHbJinTOa8gIE7Buw1doBfDaeaURMPXm886ldhz2KuyyURwD1ah7Yeq1omcyQu2KFPi45uLa98cc2NfC3HOA8G82AJYZZTeeVhKssorLeTZKMrUFfBmilYBf55zBl09+6uPpec97Xi7DVVzYBM6vMwMcQIOTEKHb4qgVSkFw8G1gzwk2YIykalkfYCZ26dKe6Pu7Z3cfF5RrSKdVbLU9i2rERtMBK1+86KL02N9/eDjiOUK3z2ouZuOXL/1OOuNpz+JibbVB9ElKNW8++cQT0p+94Pnp85+/JG3ceFmA4jPOOCPd+973ZgN+edT3Snl+7WtfG62PfJodfs1rXpNe+MIXpjVr1qTXvuGN6Zxz35o2X38DdL2adO9T752e97IXpXP/5vzUtwNlOTyLaSiQzdStjOLoCART94r00o98Mt3W0JmG+X0NEX8l3vXh66g7sB1IAODIOPjEQHKjwikLBx0HSVCsg86qksIZjldJiQ6A5t8yZS8D4Ayo8yBlql8AbhMeAN0aAMwszykEa2baAMCkJ0fIRvSjxDrKwp+upcWRNGQFqaQfM/7ejUYibuM/vxIRrPXRv1UwPy045bxVvp0lihcCzfqHYSl9+gv8ubAACitJWc0AuIbInOrZghbMZQQwnJzhmHrRigmFQnSmQNfrxKGCW6tDbu1uZKYFwOGFZnMUjl9pmlTbzmqvOaPpfFJEhU/xHZGt4d919hO0hhcQXFGYZ2oPrYdw9AHCMwpaQbfxEI0ArVYqWdeltemIgdXpX1/+zqDTzGzrpdXM87ie/0yjld7IdjUnhDeGiRi30xpo5sH09P1kal++NvU2b0ln/8NzU2X1jdRk35h6lki7tbWAYmHk4kBsrdwjdAh5IozFfGgEMFQQFHKUWsiERn14AYAF8TWC3wDDBeB1HEpgXGSunBvBPtMPLodHbCyjYJEDoDqyjIFM37RmiaFTrKewm6F6S0bK1jCUUgZ1CBSGOiLZYO7PCEBz++BUGjTjO9SQevua09ZeHJCJjnTh310dTU7P++oH06YOsuYAxHVjzWnVYFt6xcmARwTa7vd5qNDL69MQgYKQrlXVdkoADGXKel/mbARWQgwkJM655YyULZekQge9XgcIoKhzxZhEuQUbogC4y4ytUzaTCiIb7PhF91oOPa2MZIhiOWUy+JofLlWAWXctMDuqg1DesVsDjimiLA9oGU/vffZTACOIURl9c6gVMEJYzrlHt7HIAEdl2SF7IWbo1YO5JY1MPhM89T3uO/Quvq/W/pC09hrDzkzU3A+htX9hwjImjWvTW//pY2nPyvq0Y1bBEdY+tqlvbpBaqkFzuXF+Clu51oeHe7EP1D5VhgDAfQTzuE+oqttTUuVr+KkAU7LcANxGBK3aYCz4bIdF0kLv4TYYJtYf0444wG+zTggn3ahYDZOnk3tq1rfCWDbyeyls6gKa4fXp77Uh9UzAHMqSh5D/J+9B/YAJ5ugEe8WIteioet+KmMHPiF9dPtiYrplG/KTn5DQHCG5uOZZ+2sei0o2Y10hz2vidK9KJR94/1URrMVt2MC+tk+XaVFnXRnEZce+tny0dTO2tKv0hQqeJKoKUEai0djwAcTY/wbQobGBegtlpDbsMelaUqpZ7UCpN19uirrwy2Q3+pFfLPun8sd9pCYBdhssYq4nebenolS3pfX9yBpSLbZEpn+jbjTI4tZMscEFuLuTPe4MAOCjQBwTA+zrkdxcgHvjzJSXUU7Qs5aKLPpODlNxvadCGPBSme+Yznh3OsE5ODuDmussF/OE5+z0Lr6Vjnu/EwqPALvv++nY/l+9bWJ97X8f+lu28bdjvml5EgS2/7RDBz/zJLga/MeHuDExl6uuhgq59BymX3+Rxl4kV+3WUJuU9NnPu937NvkiRZd3L/mUmk8fxKYvMeVprK0lsvEyaehyf91zwzujlvYegyDkXnB8aFDX4b8O8jvF7xUMrnYipDiJOCFV6nPdpW5oINA2ODBBkYr2zT0UfZtsnBmOwWK/7dYZz9tSHQc/FIxx6JdqoHDsrHosC8C7++GBmqS0GxiV19lDvhadU0pdL2xTjFoGExXeqzBCXJQ8ZgPvI2eA7mzP7XyqRgeZ7ot1R8ZYyc15+oh62Z4ANxin6ZsNYagEDxDrmXnnHTSfYV3vpkqVpANqzpUddUNllfEif9nP+W4p0eycJJfFDkTFuJhjm38QX4+CLWgCrwFqw4349TtZv1epVmMUdsIDw0rnWaTLO+j0q7k+ic9PWzjF29wfw7W6g5I1zXOJeCeXa+3XBWy7gOylpJFBsCy1bMTUjNPnSM6HaY4xiDRRzKIrtwsXNflR+DSm1eMYMiN8f3KOcMzloUa6bRespH3Fhft7BYf3Ocp5nur1+04Ja0EL4ImZGHCkYTeUcDuQEc9LWfUz45srOtOWmv4z7uPqID5CwROTGxvWw9Cq2FjR7zvgG860YowYTOPNBmXKdHPr+Yn35OAlMS2yHDXAxt8ZIoPr6CcCue4ZMKs/RoJdBlSc+6Y8yUAYPigt/rQBYI1OKVzigTlwjQSLylSuWpUdDGz7phOPTpV/7Wrri6p+nk+5zanrSHz85XbHxivT1L30ljZNBmZHyivGyYF5HvJH/fP4Tn0qPhQIdPq+XUOK7Egnrv3FtX/3Bt9MfQ7Ou0hakrgGnWdoUG+oaKFVPPP0PUifqzNu2bYkNdf369ZE6P/PMMwMIm/014+sCFgCfcsopAYBf9KIXpdWrV9PI+3Xp9USHdt62DRhUSfc6+pj0bOr+zn/XO4ho9YPNSLOTqQqopbeCo4M+e/rLj306bWtdlYaMaEM/VuUzQKI+axazzS0AdMR4zbVlTF9Va3FMI8sLDdRIGVo2kQ2OvsChEC1gzM5ZqEdHTWx2wvIQFZ5ZqJJaQ8cWYBaN1yqWs8q/ZzvIGkiFRmBgEAGbYZ4TAMGZEJFi8tt6h/tqD7iRa8gAH3sUKtCATz476b3CutQz8WZVatRh42/2u4wTy/A+Z04wODO0L8mIKqv32icFNznXcgYdWmpcXoRBcw4QLACW+gOV0vrdAhBHz+Dy70GTVoVaY+N73bwENWZ18qZk9hs5YMbeDHIG24510JdCJAbwp+KswF/1aBz/WQZ8hozLjGq0AKUm61B/0Z9OGViTLnvPZ4kcQO8Zn0wDO1/InPlOampH9IesWDuArIZrG6dnanPjY+ijemGa7liappePpse+7inphrmfp5qegdRFSrK9jXFj7LGxUHpmULacRRyLaCbn2co5t5pJY47QdYqsVlNQ7c2UtQge3Gg495wRZj5YAxHBEO1kzkyFOrg9bp0fJiVzXCTv4PG5bPhijIpf50VmNirPpWCYlxt+gT8DsQCG5+zXifM+xc/jfAGE8rSln5pyEO3uwa50022O9fp0ziu+G4D2Pd/7WLq69QZaUkB1BIx072xOr33E+ZEhO+miD6YbVlMVqnqVtNAR7AfvaZzuCgGSEVgLVYvl5fPHPTSiZ1CF4BJsgjop9v4svd47z/2P9glsXHYB6mbRKcrdbFKdmEctataC5FCf5yKnEXpyPOpkoUTNvWsV0BgiRKxrnS2O0woVyiziIH/vqZ9JR4zvTB9+wTMCDFcEpASuHNJJIs6x7vg5s6EPzfnwk3WKwAA6Jya2pZ2DZ0Db+lkom6tHUAsFbI7s+3SlhwzgyWnZ2ouiRzm7Vjr9DS9JtzZsSrXdqFlW+lA5z7WlOh4GBiq2MuLcdBprDMbUWx8FTQ268iyg1jS6okyQy3EayNhyXbJ1G6Un+8rv7LspMG4lY1lh3jYycI1SnAW/lm27AXHtEJcCaFqa4Lp0xedsRq6hC1eh8D5zQNBfCkadmTBOCFAYkd/D3rAbm7STabKZC72Z/r8/p3f3xl0VgidHsc5OgulyNNn/DWRMV6f13Uel733ph+khJz861Q3VIpLVCPMIhgIOlW5PBUp8E+Ur7WQB/M5RbPcM41JHyyRvYcQxeJ+hDenLtQJfAXAEKrmnRQwu25q8UFRxr/KmAFY6RTKXvBaDn4yLYxqMXs19fCSr+NdIeyYqUG4DsjAMlKrTh3wDZJDBtJLM/z++6NnUVA+lJuzPFBnUJp1ClN6y8njh7PAaDrJB171qgBfNw30d4nmQVToqCw5Ldp4PFMRZeN/+gjwLNtn1puJ9NX3+kovQ5nhq1jiMyEExIA5KeV5xPhlQLAj4ZAcxn08JyGLYb/fIzl/56wNRqK1nz2BsMbBZfDC/yVZ0PmJv1XzOP/PvKwT3J6MtojXbzAHqmis60tDTm0gA2Mbrjpxh2XG+txmHTput3zSLL9KFKM8A4pyhhKxNKoK8+46z7AE/p+M3jmMoJX46ArgIQhV+2P7G6EDBg9LkxzV7rSzmuQAUnIR6DAiytVBnWYUNY+C0aicIWW38vaKAIsNSz+sodd1tbbBMqMmVsjvdqP+CAW7VFxH4oguBwvwyNRtYS+QO03vf/l7YRLSbZO89881voo84dFnYQFVs/0yADNdipv/GvQumVmk+crYy7koEv8vHwdjfvd+z79jcWaCk/KYDrYH9z9KD++3iYy6A9H13FQGqG7fXnUdhnuV1sEjsAKezv3ly6AHdeVO/193ZFx4d7PHnz60IwGQV7wX7EPai8IpLe5BbXmWLbQZZH6/Z0kW7rLBuBFzWEp97zpug36MlQoixhT8rtmXrpVe+5rXyLGm9RKkXPeebWztpDUnir4l9WKE3Ej6jAmvroc2I28VAMO89MeCjLhJr1o44/ts7Nm59M5RstXvGEHoLP8sNAJtpAHsCEd5GWjVZ8tIKprBsbQpmkJ832VjH+WsHxmEOWms9oXaCJQXuV5b5RFYj29SFObQAgGO/jf3Kcjz1TBQfJMBNcmfb9S/h+2rS6iM/QHCcej5bW1IuWLHu04w8/nV0v4idnXWsLxU31DWrDVkULDq4KT//rjtjIMyzIzgP92j9+os/95nQfvLfNezntmL19VAfd1oDHDSxeaVGQR1UBX72Jt/31FPSo2hldOXlP0tXXvnzdNt26FsA0d8//Q/TfU8+NV3382vSd778tZggZihtgK3jic+bvvwJaoBPexhZCa0/Dlah2uq9tN5X0SjvwaUbv5Ge9YLnYmjpEUoB4wy1A3NG/hCXOmb9kel3Hv1wzombZCNtvtva4LPOOiutW7cuwK7PxRRos8NSoJctW5beg7qcKoNbb9hEO5xa6smOSy97/SvSG996Ttq2HaUVNu/2SlcaYdJaL0dIPhGOSi/92w+kXUvWp232zYRiGJ17dHqkl1rWlFk57CllFjjXlemgWvsbas/8XA8PbobMhbRoM8SC4Pi3zhfHDgDsYo7VnLMROXfi94V3ySmy0QBWdMByX1h+zyZk+9oxFKJHAWAjAOBRBG2mAIP26jQDXM89MQM8dNXl9AE+GupnBsATkUYj6qJzhViFNdtGjKpRZyI4FpiqQpqjkAGAg1PrM4Ng3eJomaTeH9EAW9qUBluDkGkxZuNYkLYzCnGuAhiH2EE+x1Ioi9zJvJOwODLqGJgBdxGqN5gdrGKLj2xfxO/4lYI/Zr3JroYgWJbwl4lQpVXX0bSIWfELatZf/z4KXnn/rtG0q/ds6lQu5/xv5LO7wxDV10IxnVvNfH4w/WLfk0aot2SHT39x8fvS1WlLunUCuv/kNnQ+buNe9AOu6FPH+C8HdGzgXNdQ79uNo9CNOE4HxredtdBur0/mTDvGsY33tHDTkc4CEBPxDsoofzQYxNzIvW5dLpxj1DjmIEkwnBVYK8BvOO++zzGQvr7XLpuBybwjVLRjyQobzjO+z7QYv1fNlpNK/dO0gOLnwemmdMu2+jQ8tgKmwJHpT571jZgO7/vcP9J/dktqX83a3NGX1tSvSn/xAFShD+tKG95zdrplOZG6Du8DBn8MYEU0qWYWhxDWwBjXPQP6ygZaQ+YCkk0Alb7G4AoBlWAV8HOBMMKxdny43x2s0Q6utd0YG9oWdQIqx4q/RfV50GEZRxOjjFud61CH34yctsas+CiiVwiWTSFeRgErNUvDadXAlvTxV/4FfaB2BACuZ1Nw1k42MHcyig5nvax5OxQDLH2/k0scHNyaBsbeCOXv+2zKvWlsYCut2panCZTEJ+fWYF9OTWsOf0+aUqWdJfbUvzo91a3dnlYcrSBeLyq7hJxooWRgsR2hQLO0DW7GThAFSgRb3Esrbk2VR+BIEMY6tGDB97rpqthpXC3YvZEdMJPKtRtI4uoVbKoXLHIfy3j4HGI0MQbOPVeftzkMVPwn5qTCWmUWNVp9F8s07Bp7SQ01ff042nv4vm3YgS2Yg61jlfQLqhdunOhM/3Uztci0O0ptx1MysT6dsP53Uh00+5//9Mb0wFMekTprOtPIzQgvNnVzDCj8CgoCIDuYy20EHLUPE9zvadcB+0gdXP86+1e5bqyHj9IC/oZ9Vuw/mDqFHQ5mhqG0wtEsAVJcq0wcXwNJZfBb4MkAU4JlA6A6PNrnAFjFINXyc3REcMphkzqnb0v//MZXxHyroze959DKfjNkD3SDjxFHkAFhxsv1mwOSewPI2BiKqViu8OLECwepOIN8o+azR3fEYsju64Gc1gApBgL2C4AdkAIAux4L4Or9CDe2zCyW2YrF6GzRgjoQmPMtORvhB/dGAvtm6+avO9+BPFfj8wtO++LsSnm06hiK1WQngrrJzZQSWmerOzKWBtUXHns75qWjXrHnOd+pCra1Tq1QRCeoZXQLbKUmcRKZ98WOfdjqRVnhxUrZaq/U4wxnYRh2MPckKOj7e9zRmMW48YymFEbgobi6QCtm3+yyUZQ+mYnTp2rkevX5xlDi9VUQ38GYDABwO+ilqvs/AsuslRaBo6N7OBS2g311tWAAcbQL3/WRNDM8mfoA8G949ztpd1ZJO2F9jSmcqZ9wNxzY/V78b3/5f2IEnOMl5T6DMZ/ZzpTgyZIbRbTEnC3M4xrKgiYRSz1y+WHRx7izdhwBUFrRAUBfTUIsjDgOfc76EughELSUYNXL6HIxEUmVDHD1Z6eiRQcMF4NsPA1YDowPsw+Rfebz1iK7Xmt98t2D0L3byZIPEzxqEsjaF9tSRALArrFhmA5S/a25dj/VTzb5qO8ZBX8KAGsDbPvqPs1azNoX2jA33gUAnO0i52nSpBRBjaCj+4YAHl8TALzlhpdFy9NV69/PvgkAnrNnMiJmDij71xTB80iymsjiK7L4ouZWn/7uAeB83gtTNezvPJujsNNek/sL42SQ4ZIAwAZY3UPcX/T7f40A2E2+BJflvz1lI5KPP/1xaXlPR/rKl74QGdMaHFnpWkYsHvvo308rupekT//jx+JkzShJPXBcpX5+5eOfSac98CGRKXUTElDFJuWgiuwV1uG6vnnFt9IzX/BsNh6ocqp9YlSdFJ2kv4+nv+/lV1/OjRsPQGvW98gjj0wf+tCH0hLk0N/xjnek97///aH87OP0009PD3rQg9I555wT0ZXz335B+si/fDpdC1Dvxil/yH3vn+7/Ow9Mf/eRD1F3YC0n14P/ocBTYwcTUd4y5/maL30zXYuK7TS1duNSUVE6zOCBG+W9UCuLWVVuwpEBdSJ6jZHtJXpReFJmljKuFABbJyxQZkCiN7BDktsrFczjeQAczg9jN20vTUCEdTHO5OhHTFaaLjPUBjJpOuqgQ0+yQY1Dh0aEBM51NWpwBcC0Atq4Ma0+dkMaYmEogjUuGOU6dHgFwDq7gsW5qM81MylFl0VrPS1TUJGimYLqNmeWjoymvV3LrF0tETOBSwbBWcm0dEGC+YpxqrEnsNuoolbRN1heeFGv7LkG6C44iyGLrPNWOnYqU5tR0urpjGUvSqVUv0kAb/G1ANiM8xzHlgZitlkK6CwiQD3D9Wn11oZ0+TkfTWk3SsMYyIl+lGkH3o2Qwtdo4wAlGqp2EwrS4+P3S6sP+xtaY3HynYentLY5/dklH0nXVIbTEC2P6kgvbdtxAzSdPtZNLwmdG1MTCrpdE/0IOOEwQFddBuJdTj1UD+pRSxsQdYBy2kmAqAOj1BaKubYBRXkdY9dK+N1LCPELAa3tIYqWWY6B6reCupp5AOwCYnyyz5wz70XWOAv/LDh+MVBSETUygBud9Ug0BQJi7nM+DR0YblvuqJ5IYGNgEsdnuCP98rqJ9MI/vU7NMXmu6aNfuZiNYCa96PefhloTF8Acf8j5r0ub1nSkXd2mu+njyg1vBugY5R8x7KrzNm3gRNDrJHfzyQA4A16yoFoLQbCAOFTIzQK7AeXMo4JYyGhEj+Amk5uWsMdaymwVNwDpsBG/kZFRZsatJeIrYdxGPW/LOHOaTaiPmsWZvu3pAQh3vfcpfwDiHQ8KdB0AOGeAbYz8qwHApKvJtGxPPauo2Yfyu2P7a8jEfg9HdDubWycdmOhPXnkUTIJX06aJc2UJ0JIRcbYPpWu2XJR+ctP30tRygl/dgF6CV82kcjs7aBdFa51WCpTbuI+qPXcwvq2sAHPrOgSKKNn/OItF5QxaXi8LG1KQ22Kjy3TGWH/xO6PIWbjFhyrb84rvASQFvfGn/Pco4WDeBdrI86vMkqqaPEswCAUJNnlo8pzTNvptb2eO9FJvf93AXPoe/bc2U5YwvuIk7NcRaXX7aWm4t50a59Vp86bt6dQHP4ID5kbodeNk6XexluxjzDyQLDTJOjeDWmuAzWXBug3aFJmnoEPqw3i+jkVkgPk3l+r+o6EKckqMTc5Q+XDelKyyyDyU9jl8Dn4R1+k1F5u3itc4K/5ctmGKFkpS+flbDaBhfetI+uCznhA6G61kGCZoH1TV1mIrDEDme7MIAOvEeHsK8Lgw4gUA3m8WeJH13QcAl59fALqLbqLfcwBwmgGwrJTc+u6SSy5OT3s6DopjmSMcBSjPIRPDT5nC6wVpu/L5lsGBok16Hut9v7M0+cXJZvB6R+e5OPt74GsIUkI8c3a9pJX6+xZo6INDtPRSuEyAKMWe96gePsOCtLY9r50ShO/9OsG+UU8QuJVyqSrlLWPQM5sBnKqLy4aqDXGUYn7FtewN5v1eQaiUUwGw4Fm7pv6Kftli4aaFOXDn/yq/JUQ18dvGC5GjekC552lmOuyn27zXB4BvBiQQ1Q2WyQTX0UqpTCNsmb6h3rSE7NkeXvXLVETsZN9/B2KjbbQiFCi/9YJ3hArvzbS8maOH/CxZ5hHAiCKbv338dgQOZQQyAM6fLNWsFwco/b2aRFP2MdaTcB2RPe0kGzuOkrT544bGrljXwyMI+JpVdU2yx7VbYzwGG4fPvf+970aQaUfqpGWX5VIjw7DCsNNnnX0uAqkmc9vI8irnyH4CY2QQwNpK7XIV+zeFsRglm2spaE8natjY9XHWkvuBIk6EmIJ8ocZSA7jGNW5LKdde1gfB3uB/dFCeJW6oUhutnxI10qpn67fbmq/wrBcy4QUANlAflD8HivdmRwg3i/EAAN+66WWxH686MgPgmrlOtnoywJii6AgBAM4bOr5X9Po2ceTIOqLZhu9dH3/wdzKXj+kQFMa+3GDDrucgnbY1vikyvjOIJ1+Unv60M3ISDdtV5eT1Jw/1cacZYDdqI47eGB9+cUlpfcIfnZ6OPnJd+sQ/fyz1oe5m/1V7Oi5bszo99UnUz9HrTQCskZ4WHEc7GCIc/Pz1T16UHnjiqRwP8IaRVRUw1zQZ6yDKgnekKM9/3vLv6YnP+uNwcDC9TCiKoYm+3ue4E9OTn/hH6fNf/kLavGVzZHwf+chHpssuuyx9//vfD1Gsl770pVGc/4UvfCGiNtKhr7nmGpSfPxcT7JWvfhXRHwb1oktS62hNesFzn5Nu2XVr+uKlX04D1ASqYFlDNEQqc40KyZFWq01nfflb6WpqGMfpSTdhqx9pz5GBZcN1Rdrz0Syae3/pKHo7daiKTG+AYQ7XQAQjWMeFCFZkfl0RiAXNhZPqeOd6xljoghixXrwyXtKEpUEDgKVD1wqEZUfwnGYW1wCAJ6DjjgPMhmmPNEz2cxwQaK1ggz3cNv4sraIG2AzwLJzcyACzWHRXZskeRZY2CpaziFUYCE64YjZbJyDoS1mkqAQvc2x61m0GldUidTN6AmCAchxZ1d8ArTqi+VrCMZK8aAbYTFVkoouizvh9qWRtOjTXOUbzTWsW5qVuXBSFk1cq2rjwpRRH8CJSqfkZk1l6P/OxbyKdWtmQ/uMvzklpE9RDHOROhLCGaPo7MPKe1D9wRVpCoGd8YmnqWHIOyW3r+A7DJlBszdff793npsFjaAx8eBfzhARy/zbmm9FyMu8jt5Jh3JZq+jej7Ep2B4GhDmiNXcyTbgSEDoMyvYS+w53UkvcAJLugxPq3rqBH+7TuksweRs+WXEEukIURzklu9WN6qqwH1qHPrKBiwkRtdKZNG2bIQkGFzfH30cvFOSYI5tjzIJj7ZN9pgim1OOEGsHaPEjRoWkkgqgs/aFnatKk2PfHJ/4ZTp6VStwqlRseaes6HXPC8D+SScwAAIABJREFUtLWnJvXTqmcMx6mO9mEVAG2F75yAajfaaaZZnr4oyHMoAbDRI59mTnjSGsla4Dro0plin3mmQYVnLdoWqJNB7+A6ms0CM3WI94QAhvS9+exkZM6LsYmbn2vppnk2a9v2jLLBtaY+MshtsBJOApy+/VlPhALdCwCWImtU2KDcAgD22IdafxVruVaBEcoRmCv2ya3SemrzzbRmq7uVICI9FWfWpnVr3wYTgCEiG3oY/uccAYezX7Uh3f+h/NBDZPjw5WmwgngXypnDE73YIjb7JvQZYIC0Q8G3pNv2Q21WpXPfG6As1jM2dVMc1GAb9T6hpMi8iJZA3kruhTXU5b/DhhUUpPnwVYlynS9uXEVMKkCJ8UD3Ndd44GtZJAZW8lLNAJjgGSBd5fp67l91BIeYN2xpGEpbJ6ZS73BLunFwJt3A/d64k5+rq5hDJ6La/kD6GC9P3ZSgXHf9relBj3p02sk+M710OVOwJR1pWzbGamSIjZN1iqh0BNeacNztaalDMgO1SPVv6VMz44VQXDE/ojxF86LJ499VqPE5eVqsp3332mItZbDr9eZgaGR+GYywz5EmNhCQaXJmPn2voi7WHHfRp/3o1uH0zmc/GZMH64ZMm+JS2vUR27odEABrM/eNfu8HAM9nf8PoZdv3KwPAOmllhH5fAFw4YRERMNDmvcj01dJhcw2XZxX7mkEph7p85rPNDz+4FwgugjPl34vA1OK0wgL9efGBysN5QvkcHZaohwwnL2fmXdu2eGlFfbgBIaZxAsJTtkTT1pDBiTpIM8Ol43b7r6BFVDu1bSjZ4lBHKRbdCjqhVToPRgi+tgAKy8z43mTqfNCov2T9WSNZlr4IvJv4XFUxxYN4LGTe935zBFZ56miPseacbzJjnKvTZK+kKNQA3g1ctgEa+nftgi7aBFCAmg9gbm+lfGgcGjfB6hYDOqyXVmz3+W8+L2eomduvOu8szHk7gooCDlg22u1WdGQYtwap5IzHQkj8IC7mt2/57QgUI1CCpNJ+5D193kRku8JakfYcmhTYZutLe6hDHkWUrbVnGa2WYEh1LSPOC8tRlXJ9HpIyrSS1pgHAMvPm6AzSwWuVV6n8Wtzz33JuSLBW2Z9Uo57CL54UqPYsgUb96rR7bCB104Vhkr1JTNShmC6O0iRrdkkH9e2A4io+8RBJvQr2QFw1QYZX4cNagLjXUYdfotbSHIyMCsxXkwqhY8KzVVVs9hY9+QDAYVRLe1jYNAdAH5mFHokQ9pHcSSZToDMAfkm051u1/kMAYPzX2U6unyxz0KpRXoY6lwGumVb1J8rAeLbnYZY1o2LUu/ga7b4i+VEcJA6Wj5XBb36G+kVREyoAfsYZT8Nd0Q6DTgJ/HPqSuFMAHJPIdHPs6Plh9ELjf7/73ic95ncfkbZuuZUs6rXp+ps2keJfkh78sIemw1avS9decXX6z+/8e3xmWgqYyU45+VzUNz55cTrpiONwNog2MBJmgKW6mnWS0FpHX58JeqT+eOcP0x8+8wlEy+1lSb9BNg09rnsdtSE9HjnsWvh923fujKywRvfCCy+MV38+6qijovXRTv7uY+3atemjH/1o/OzGcrLn//jT044tW1MrtWFHIIx14Rc/k67fDO2VyTkB/aGRaOUUEy/66col7FqS/vQt70xDhx2XdlfYvAAGtrKJCD+Fd0GPVBjFwu1gr2aHI2+SbrQCMrM5TEQ2iAYobd7bEgRLgc71wAUQDifbzy/cZSMzsRnG0a3/w/Fis6qzz6R8Br5/TtVRdaigWM61ADqoExymoH0QqtIQjje5YOiEY2nu8svS8mPWA46ZUICwSYFn+HCKYKH8HamRXDcQWSAFtIxOSRfk5xkDAGZ5wviY6RWgmC2TpkGWBXqjQkaClwDBAW6k0DM4/DxreyurBwX0IeCjJ1qA7fhOz8c0TNk/OGevczaaY00YtdPDtMZU5CNA8TNF1thIUXhBBdCKelIl16FqO14No2lNG50It6Noe9NQ+uErAcFbkWKnZroNT5jyPIBn/vpGuygR9BieBnzMkJIjt/bMt78nzZ14ePpJ7da0KTHPltSlFYcvw+BQ69QPeMLYzNKbbm58F4JnO6CXAYZ5raPGtDK+g+/GIQJsd1MEvJT7tJLTW0rgogsD1cqp93APO/j+buZTu2rrZo2YDyHkrLHHcOvY20bL3tLhvIfzptWIeEUWji6epf+b5xNzDevhfIqerNn3KURsClzKsFmKIA61F2Nz25o0CnjauSsLY/VCZb5le0N68Yt+Gv1TLVR90GsemgaOb0y9bbPUEJPtQBm6rn4lG5C5WpwgHMohwDIhUFKaBjKKuR0IPM+LXBMs4OU9ZoMjqJKfudoUWh7/I15ATTV63txP2yJZC9zEOTDVOReBa87QRIcxjXeEiBWjy9Ni1tpM1mI7DvqsfQHJoDZRB9ex+dr0T69ClVcALPWJANxiAGzmNGeKDt34RkbQeaoiZs9yREC2seEOxS0a4brQW0NUJKUVHatTJ4IwHeND6eLzz0jj2zemnVtuTK2Ii7UetTS1rmlNXTw71gCalrEp1PczR3ciCKXyrkqYPK0VKpaIywRPNDNPjAUVwbgAqsE4yYERYXCUr8znPt3k8mYaUWUBXTAyOEaJq4r5k7ULtAsGpQT7gYEC/OZyb1urcf1MgxqCZFMjZNrYY26GSXEzzkEv/X43Ib52A+d42y7u9vhx1MZugFywIV167of4PptwM0+gCT3t4gvTLRtWpq2aXlp0LW1bhdPOl/D/UYGNGTNqw+u4zzre2tbKpMwASmqiEjqPQ2jvZX2+bELC5HGAYOTk+xybcmQ8WTfMJ8W9fMT6KhyNCCC6lozvGdwrssElAC4Hy3yovTBXA9Qr23+eLnzH2amuDztBn8yWZoXgqMGHsTNjwXJ8t230ci3WXJygUYcDAODbTcviBu0XAN9+Dh8o47vv74OSvQgAX/w5MsDzNcD5xueODvYydh/LWdlM+/WRXxcD1X2/o1xjC9mNwmeKccifzX/zWDnLXD5KZkP5fYvXq23YqqFV4T0sPhPHkSWRA/JeWxutXfp7sdc4oaqf26dSCvTwkMJ5nfGdB3qUirlxdhzTz4UgEDalC/XbcXo+L3Yc81zKRsUz6ujoihIuxYOGeFV4VACc2QwEJBeVpy0+h8VjeCAAHLXkBAnr7bHJnq2wpuq9XbSDE7T7OgItM+wmZyOIFwh7Po6ywbV62qLVEjD84NveTfsukhb0HVf87Jy3nQ/NWfr4srSdY9Z0IGZFwC2SCsyJYbQVGrH/Jg3uXhufAw79b//wf2AEFq/1BfrswoUHgCLAYysu9WwM5rg1Wb5gi80Kvt8E+751wdYKa49nKalssbOCa9DuIa5V1t0ka3UKNpy/byVAOQFYNWHUTb2w2eJW5vab6TxTz+JTvXp4CME2TIPrxnaDZ57zKiqsUDHne4ZCsBIQy161A0p0M0Elk4yzwdKbi2OrPxCBYvasKuenEFkzUW17GjeqmjxAdxM0AXxku5bL2/KjsEkC2XJfCv4R12ePevvPV7amLZteyLjMpDVHfCyNUeJWQ3cPHb4G0SkboG22MlDN7SUrhaCoYE71bNvzFa7mXX4ty3VKUa29znvR3M37Sy6zuSQ0JgDA+r2BOw6d/hzjVt+y/g5duFCb5SZkNVnAnpu+VALS/D1kxU48/l7pCX/0uHA4pvAye1auTEPUf3zz699OV19xZRrYYU0IamJGvXHiQ84ai/ytT12Sjl12ZGqZ6WCwqXTUCbNI21SWGR7Ajf1sf9L3o/QHz3o8k5b2KIhgBaWNE5d6tHbtmvQ7v/uoUJUbx2m6/PKN6cZfXhdNuM2aTjOJTjvtdwDCG0Ks4sorr0g/+9lG6EMKSRiZmU73ecgD00lkkztxhq698sr0o6t+SpE7G1w7rRtwhO1Pap/Q+jZaHvnNTPw3f/aL6YpZNkWiOrVItis+FZH/KG7HoBtFsk2R9Y1xtkL67OSHYqE3MzLBTERFr8R8BfAVAJsNzlRpN2ImWJklLejQeW5E1VUxTXQyi+xv0fImvp/U0SzOU00b2fc2ahIaq2kIcDVMxghNWCJeI2nq8p+mZcceQcMTJjogzB5pooOsAg1FSZDNzzrqUqHDO1TN0YCF2Voi5K6M6NXqNQb4tS0IDo+TE+ASBf+CFzLBGQBbUyRQzll9PcUscLToeuLfmW5p1IoZlL8/IgV5rkQ/WWgCEaBiEG33NEeWO4CwGd8yHRVARRValJkBU2ac6qRqs/BroCCP9O6hr2hjOnykKW3YOpW++NfUgoyDPFQjrO9ApIAsbdsyKF70FmbsUDAhy7kkPeKJf5pqug9L1fXL0sz96SGLCNat1VtTTTvjB2qW6lYNYTOMDnNqdmYPoky3Me634ZlvJlO5g+d2AkL0oOU+LW2eTavJ3K0AtCwh8tbOEKyhJrWD6+1iWgiEO7nPAYQxlk3cY+MdkeEOHg3jZTsYnXnHRP9Y330RAM6JO0Y7qIeskXDsDV8A8rx92sv8lngKnhUkriy31gwxIerhFWhqbOlJowDiGxGI6JvqSTdt6kz/cdn21L7+mHRTw0j69p6fwavpYoNZy/FAcg2r+dxyjHwndaxQWluoN3FuYA/mEXqgI+ZBBEpE3c4VM8D2mZYCnUXWLLLPPacBdXy8CQDcBIhq5ppaBcSCYKZBHfWp1v4KVlxSVb1G15LKgn6t12gLKNZhu84b7ZBqcXIrg33p4aRNX69KPeJpUZ4BpSJmZJEBFgDfnfrfGHW+3w2NIDGKp56opSCDaWmPNKrd4H5gK/SqiZ1b0mru8cdf/cdp+ppvpvsduZSWIGzGRGUGCK7UQUSoZ99qXdmYOta2pAbEHGs7ybD0cCfJBteoC+BEcZ4EoHNu8DfZA86bmCTOo0yRz49w/8PRjnPVHhR/zAA4gwbrWHPkufyc06qMpIgWtYcx1TIA9hl20mwT3wD4myN4MTzWkPqZTzfXj6WboIntoBfwTUhy93LeW27GCt90TPrvj/4yR35YhpivHBqmRVdatiI94NPvT71Luun1uIJIPAFVGAcDApQO9g3Ot5VJLI50s3Vz74R6X88JTavD4CUUxBDiVpR+YL8BBrIIQpPBMbNPu2C2DHoYQOHX9SFmUgDgGMZC6CteGadiYHIUXTGbAkn7nbzfNddG3+VjG4bT3/7p02EE0XKKcR9n76mi0VCPBHepFOsg3h4AL4r2x5nsD4ztA37j9ubf5X7Ht//MwQDgHKE/MAAus6uhWDsP1MtIyX7OybOPY5YzcGFO+fsDZ3MXAG/+xEJv1/IIC8B34VplLkmhm4vgvsfIe3UWcPOVvQ8H2BZfzfo8gEL7lK5cuiTdfOsmMkmo3lLbqoBTHvcMwPd9tR2WLaEqMF/GETiTrWUGN/dCzgGUmEPhImTNhgD2HGucGuEy46zwVBPZUymSZZA/6gKL9bfv+JRLcl8wXH6f9ksRyCrn5Ph4nZOowrdzbtYnOg7LOnrSTgJzPU2IFuKAh4gX4/K+99EKsn8X7S8rZIXr05mvfFnqRiSxrbEt7WY+I+ucdmOfxrHLE9jYqnWNfE+0IGS9txMY9won7QCROZW/ffx2BA5hBFynix772LJg2shwQGlY/GJibBq6siWcAks71Qg8m82w8rDFayM/i3nGWQMtAFMDRGZvrdMVzBrEiiCQ7Dw6v+jfjXJ8ws+pi5KJSQJk7cz7OQJUNPdLy9CmeCtiu+4F4qhxyqpCxInjvPyNb0k7WXNdDfQzNlAv2OV/HYjtDnIcd4uKfiS2KUSw2kkeoIztqz7QBEKZIYIVpmOhBrjcB+wKErHq+I9HMaMrK4n64sr2AMD+e82RHyUQYJs6GpSRlGyIpISdQXKGmVRdzsbaylaXgZ+DwqyVMKhQ2Oe78hqn7B44bzfnw5CLbmgG8Ll8by5d9LkMgGccv9hX9t3/7toUOigAHLUnRExsHm1BdtmKZhY1v1Zq+5bTf3IJmdFOan63QzkeGBpEqWyK7Jn9VxVNgVrLzSkFHJpxRv7t059LR5JNaqHXYyMDrmS+9aYzgC2jDTq/Y01T6Yqpq9Jjn3s6I4MaM8BJNbBGvnOSSeDEtgA9c+XpNUchXQOy+QIpM4yqGLrhlBtQ1OwwoSeI5NTiuDShGDoGoAoq4zC1qAxq57IuxBr24CSTaSNTVaHRtiJYoVBsigse/2v//uPpFrIy25nkFYRKZP/b6qIWwBu1vwLgoELr6JUbbqa94bLHXQ4OeyQ7i1cTKT7tk2r2V5wnHQ9nTSBcgmAduPlkvDhQv7ZUumSPyfPBjDTRVuoCqxyoDgrrLHKjqkKPkWV0ng+CHCanBlP/lT9OSwHAttuY5f1TqiMzfoo6VskQ1zHeUieqeI8RqY3sbISfAwDXsHhtolNuYQLhrFhozZuvgmBrN41mqeRrdk8hAR0Pe7z6N8Gw12V2I3vLC5M7Q33/G+rOhSMZNMtoGcA58I05I17I+et0u7gch6Bn+1qYySIDH+MPSB7r38IcXpZGb5lO9245MR2+vSP1//Cq9J8fp2ZpGCE0N2pToACUmtUr+B6ywyOz6Y9f8gH0ajAU9UvTWDf36xSMwbHVtLttS9oKCJ6kPVM9Bq6tbTnA1951jBG9Vauz27n3ZIGnt3Jv99Cp6TYi6HSfxWlomhtKS6gxXcF9WtlcBQRDTeFedXHqYplungJh6dGd9mLlHrfBSnAcpKZYI1xbOOsBbLxEn45e1KCXfi9jHQbOesgMUiLTzyNqavxT+co1zCIEE0l2xRT5W2MXmwW1YmMEUEahzW9GhXd4+l7pfRdentY+6Jh05XhvuoG2OwKammmB7nKyvqCyJv5doc6kwpg0HMbXU5nKmoz7GmkQKXcKo5gtciJbRmCGJtOgIxscTzL4UWue2ROKRtSpfsw1tkNV7sS+tAOQrAmG8FCWRIP9zFi6zpg3RW3nlHbJ2mSpj3y/DJUlzPujaR90/p8/m/u+I/o1zwmAXWuRWjYw5YZQOrt3zeguvJsSBmqRasn2zc42kfUjAj26JcQu2ogMD9HyowEAu7R2MH3tA89N6YYfpbZtO1E9HjQmECslarB5OEURzk5tZIAbl7BR97CpL2PcWrlgfp+lnvm3ATKBY2wqZv1DKiyYAqGUGXT5fMysus7Pzp0AfwsoVwGKCFiFocp2aP4fQSPwfvJdwdnnfTF/PAeewVLJG5t6ebPYyB3Qv/uwCVuZsDeT/t4J0Wczz5t4Tu1oTkdsOy195v2Xxhz80E/emcZ30cdxsjO96HdfH3MRDz0d/7EPp51klSaa7R/YSHuMLuqvaLuGQNicQms43s38r32OLPE0jAH2GCnRGk3r6IPsov2N6gvZFKwTfq4R/CJWGKUGjgmBXm2y8QTn4bzty/hp0SPb/MjozdOQF94Q2XGDW/Rf3kAt+Hte+nxKAkYCVNgDVXGUCaijguecxcs1wD7MAC+0w9kf6N37PPaaoQX4Le/xXn/b54fFd3x/7ysBcK5uLijQZIANuuWGM0VbtoICvTBAC45rCXqdTkFDLp6Lv6+kNpqN+H/svQmcpFdV93+7u3rfe3r2TDYCgRh2FIKy5cMrL4vsoKAooCKCgIoIshgFZAmI4IsLGDZZAoTFBVFkEQEBgZCE7HsymX16et+qq6vq//2e+zzdPZMJyUzjX/k4FYrq7ql66nnuc++553fO7/xOQFWnF3tWe9SGlcDTTxROWVSOFd8fBi3/rsPmI5w2zln6bgiKRVA1g+AIBoYIHO1c8BFmUWntZ24Okf2tLuroognCO9/y5vPTlAAuDnl0AGz5VF+fYNfOA7X01re+LR1YmEibugmww+jwHOJ8im+2JjAk50woWB/I68imbemmfbvRoBjEx2BOKFTFB2xBqUhdqbheAuAVauLamVisz8MCG2G/2L1JBiiA12t7IUWC2KfuNro9jY/tjh7e+Pjhm03RDeGv3vHnOP+H4ia9hhaSVVg9i6yFjdBID01S3ysrh0TFvKVSXPdMuPPcUMvo6NDRZD3WCXBJmXZt1DiH9VAYf9jcPfFv/xtGoFi32uXiclfYlvwuUzXYocy1KEMgeCQAjjUHGB0iAD05gQCH6x2A28PeUZYCtUNtDqE7ji3G0MIJmN0g7UcdYnYGyNEz6SKQZW3uoYPUwXfRHlaRLGqPBxDXbGN91GDy2DXBvDLpOnRL+tLrz6M8AAelA0FUE2QLgOx+tAI8Z3HWG970xlg7LWawsU1znjdrVPC7G82l2N9gpjXLVjore8xqaVYGwDkYK8BYBcB0G+mcSDfd9JIoe9h+6ruKNkjgp4KV6/uXcZRkapXtetTNcXzLzGtW0c/A+1gp0LGvrdTs5T1sLcsn385CZLEAwBdddFGRAeZ71XEJruqd7X93vA7uEgB24ljz0TeI2iZRUB999mvCgCsyFFODm2zdbR2wM8vECHEVnP4Obk5EU3hPOyl9i7d7mENf+cin0ymdW1P//DAAWEESJ7Iheo/OzcI5maHB5yWNK9Jjn/tEHNz+qDVV8MrM6jKTwe+LyIzF6zwCEBey5L4K3EtRJAGPdTTSjzwfF8Usjr2ZCKlN7SYOuYsLDY5H5kWHsEoWQA2mboD9YhWqktRfGm4v42Q//YMXQeMk7YLTukCkfpnP2p+uJdpd4FyaXYws8Co8dCKuUObsZywIiwwhs8d9MMR6GIAAMRkER/uVlbrhIAvH+ZcRbf1KWYhLoezKZqKqLf/YwXd3cC51FnybHF5qOaug2hqFpTWywfN8cJaWK7su/3ba+hOnpWnpzLyvyrXEeVrfa49ewST3xR6vWRmGZ7TpsRUMr2Q2LYzXmQ5J9HD2fAp+8zVhWfghA1+FxYxcxd8IQtSDMu2/G3XLYlnSW8s+wgY2BNQrUEOwFhkop72CXMw1AwClY+M7C9n3EBDA6TAGIZD3nJsA/BoAo0YUztRbJ0CmjZYrp264d2rcyvsvW0qn2h24SXSbxb8X8YP73u/+jOdguvb669IkdbwPevDD086b6unGK6Ga3kZvuy1DaXozTId7EGA5mwRV/0SaJqNzkDqQFtr42KzbnmVtiF41W6bwrQ/g4B7k/tKfeGkcp2AsNaahT3PsDkDxKC1rtsJ/3kxR6xBjD56h9pFEF8M2wn0j4Rf1wcbrRnoJ1DDE1gd3auSdR0GhL7J9GiafkfnMIDiEf4rIWdmoPr+hMEDZG4v7J2O0MgjlWyqQygg9MhiYD8Z3QOWzjOtkvY82SaPps9++JXXfa3u6GkdpJ0Dxpin6CC8g1tJGhhzw24AqlMgktJINbmk5gy9j/cguMLjheTMnWg2G2KrAAEkuhMmgV7VQs7/RIslWAdKhcc+4phCo4f2KYvVyP4exPfYH7i6o0N56MU0wWQUxrC8zw0GFZs0G7Y/IbYPNrZOAQh8qvBf9PPW/3JcWwEm0BKPW3KncLPpOV7ABuf/kYYjnji3tHfxLO/bSHri2HpmjjndQiXy+qLYIVUp71tiftnaNp79+5bnp9Ob+1EOP6jkU6klSApQMjsCigOo9Q8s2s/kC41heTA4Cz6lnlCwygl7tRE1a+/yQk8Xl6M0m6AU9OmpSiw0mNrIy08v1lfPDNVbiuKgR1gZFRNuNKAPgXPfqRlsAYCcatjoXGjL2URrC2o2/CYJ5P3z+Kr/uAgDjVqe9zLfbAL0HmW67eFURum1se/rn5++O8/7TS85Pt9VvojcxdYkLA2nT5Gnp156MWvemgfSE97wrfQuxuSqKYU1EeBYYkA6c8RrzqU7gUz2CFgKpvTwHeAqAdVoy2VsQTCAl9i0YSdjhDID5XX8JAGxnghCbizgggiK+GnlY2YBDl3LFNkc0PKZHjl7nWvsMKfMY+zfo94hg/eNLn8stIat/cC/7mmUj7CvUYVqeHtTpAmRVYEvpcOiYhGktmBxHn15HmZtHzNd8OnfsQNw5AM5A5qgA2HlA+j9ngAsq9EqEIFts9T/89sgEBGhe/dkzK0FdlCt4OOMUxWv0McV6rGZ3S5RX0q4zAPaoWXe6PA+PbMs5nGP2+w7rW+JRjlfOAhuUd8/487e/IwLuvdyMZe7JxuGRsBVjqLq+/q1viqD8HQHg3I6O+8XzHee/HRzInmNLSLOh/M19On+vSuNmfgWEmdonxVDAPgez5zzApnZRlp2iVQb/Qhgr1u7h31/26Q2VbUG/r67ltb8X91w/p5O9KUTi8Km6VGVnz/wj28QQiHHvXKAOaAD7VGHtvvh3XozLg6q/Apqc3wwMqQY1vlXFvaCJqicwR610C8JCVdlhZrgNernk7TcvjVvWi0JAGIwGtn09DuzR5/2Jv/5vGYGSWVNqcZSiWOXvZdKthpMcNees307o+Ct9jAG4XYi5iQcmBZVgnHm6QrjvKVIVQRpwgPbaun8BcSd4wc9H9QE1WPUoQ5OFxxMb4XqSSt0DgFZV3ZaE7hn6aAaaItCs/kzwH6dZHpn91Q2OqbHWybumt78Vm2MJIp+Zp05e0c82O+lYB0wA+bzXv4F1RhcTwnErIlArAFgbWgRKj8gAK2Lpych+bO1cTFfupBcye+DW097O923DFA1QKnQkBdoLKGuAs72NJCUPg4SH0dCPYeLlwC5jG10OytKVVfZOuTeVQWRD9WsBsLayDHIew9ce9tY7BcClFLc1s2VLJGkwkXXFwRkZHkjn0s7oXmfcMwQfDtBC5Lbdu9I3vv6ttPPWW7nJGZzWuGnWixoF6eV+f/nDn0qblwdT/8woLD0ck1yMlqOwbpZMlYmehXRt/63pZ5/7cwxUd3bwBL9MHg1zZI7W8ViNrJscscEz2zic92jT4IbBTa4ZXbFm1TpYt+cKniV02Ge972PpIJEer8uoTEsJPqPGLdP7PH6bUVWVPotMQCmAEpToACRuPEV/YH7XCdPJsl2SINhMnZpNTTKOoAHwAAAgAElEQVQS1gaXfHmnS3Yc8qYfYtLMmKXCk5C24QJ1Y7PWVWDewOmtkQkS6CJiHSWWS82pdNkPvpU2nn0mWWIiWFBaAy6wMXdT5LOArHsgJhfpSn2uzqA1wJw7NRGhrOwmrCGIAroCQRX3MlNcPUtvmtl6AxM4RtJdcQakS5cA2P7BrYpm8fTnhmPE+6V56ACVAY24aGnQ0qN1zgsluOjLWUS8fJXGEsJaAF9SawxUKaiFQaR++G7tZ6bN7TvS2B4ECvahIEt7lVHu+TBGaPIQbb2oY91x5hkYnQ5ovgfT4uR8useZpwTt9JKv708LV7GpzwPZN7MUT8GZ34FK35ntqbpxKd02vzPNQ29upba6Xaff8TCTztxYkuO+DI0G4aLGPOB3foxhP4RA0X6ywQdSz/IEtNyZoEBv4P3WBm/mfpkFHma4YMnSUglxLO5BP/OrW/VYxrMnBB8YKIxjHSdLJ8MASjxjeWVV5MyxK9zbcPQMyORTXOtQNqx15drN2tk+p05LpyZAhmRaZiijTriAcMI/fmlP2nbfe6U90Owvn9qfric4dgvI5tYZauVUFoS+XOkZoiadn9u2MB0Y046NiONRhxkOMpM16POuJTLAIc4li8BJ7BosALCtkfi5NSjs1nGzRoMB4HogI876GQasjgJgBhhi295q86UZG9mN9wGApUArIibQlpbULnBjHUqL3bw0nz76TADwzH6mvAEeQboZYIMrKpTruBu0y+DkuB8OIDXUEVRqI1gCfd8Yg9T+GFyXKH/oIDt4D6j3b/mth6VT2vakBm2S9u+jpyHfb8Cjn3vh+S9B+TauE1HUApfBVE+wqEm+k5mBPtA6yHVSLG15RBOwrchZWUaTBQ69DWFcOS0jcF5zAdY8oRIRldjCOpx4e251FA//je+P8iPtjh5AgF3sG5oJ0Z8pej8LkFuYH4Bf7sV+AOYBapN30YpsDyzKvQz1OPd6+paR9OVXAIB5+2u/f34aH2CtmDmtDaaNezemAdQrf/UZz4gY209+8C3pWpgUi73cL1tGkDKUYl3FGZFx0kKm3TKINux4hWiBPZN5F/XpZIfRmOhisDplGFAS0wYQXp5T78CfGRcZnHZos3Uddtk6+ogJGjsKp8Y15XBlHovPMh4YQ+fYMWlKOpeDudxcSNvRLfj4c56RWgi4QNAL6nPoJvj20EXQURDokIlQM8IZUwDgJr0q+wawVgga6pQZ5I267UDeWbvDZ5Qe4eT5Hp2zARw96zytafXfpAcaNHZjNaA8Nz1NILgngNYCjIN2MhP+fRbqvRfSxb9FfSvXHMwq9gr340995lPpiY99DFkRguGCWm19qJbiM5Cdt241AjuCIzb0QTIkTYIfOqc6l61mO5h37qeKagal3JZRfobrCnVU3hvf7ZrFbnUgsrcEsOICuY/YAzIvnVxXk+O4i9dR1e4jqFA1oGDdr21+uDnANYozEJhRKIe5MgUj6s/f8m7maCcimNhtm2MTiJhlUb3uDW8IDYQlM66FGnQNGyuzaDWIcMdA+OgA2RlgqZD/mrMo8WoOODLQuSzlj1/36rSBGuAFKJHdXLu1iLZQUlHWUiITFL/7+78Xy67DwA+tK5RL1Gq5z5aAeAUIF32l/Y529kbf947z34lzXQsHu53sluKWL/6d32Wd2svULIvnmWvfy0CCsaEF9u9lnbHY43MgJdTKCzsRAZ8IjBf+Q9jL0m9TlNGNZH11fIXVOfHyv3AEVnrFFvNtFQDnwVhtv1kGz7JQ1kq62Om5GuXL21c5d1fGM+/xa4HeSklGBPbK7yqCdGsCiiuJqqKndcl2caVUsCXtBN9c50cLVGm/9duGCRjZFaBOFnkIFsgb/ui8+PsA7NNZWIrLtKnMdt81lvWIXvWqV2PrWJucekeRGFT5px9w3iKbA3A9SID8G9e8INWx7Vt2vIP3buW4vWiqkNzE5vfYe5zeH7pmIrfALNptEwfsl45tlJX9kEewXovSWfc9caQUcjPc7hkLMEjtK17BzmhlDAz6mbL9U41NJGjrRJv13z79d59Nz3gmKtDsHapmN0hmHXn/jmUZ3CUAXDZcL8VPSlGsrds2psc99mfTZijQN15zQ45u9g+k0U0bo/bxi//6r2nndTdHBLhuP1IBsFkaMMhXPvjJtIEsx8aFzZRVutnr+UX6qjCwnWm8dyFdPXxbevRznxSRwmWcDlv+2B5C/n1Q+Faitsdy2avvLWlkQYN2whXynxpxC7xr0i+DLgUAjp0KRxx1t2ddcGHaD12iYYheAAxgVCAmq0Bb50LUl+uxR6//Fuq6Rq+NWRQ+ZWQB1oDgcJ5EsjpUZqgYw7JNUr2ktoaDVW40LqIcXY3EMT9KldDxlPrrvuS25fcpSu0+U0fdrqmsrPsODmMvDvLnv/y5dMbDH0Isipod/l1tGYv6M7/UlV8A4FBS5ubpWOhEcB90bt3cYoNb+4w+GOEZZqe56Kepc5jrfaVAMyfMBIVMqgARoIvzGfWd8cWyByRhufRyxCkL9JSetv55UVMdFGhVxhUIKZSrg6rtnLJOgn+XvoLhaOe7+xAPGG0ZTf37B9NwfQsKlzidVQAk391OK5we3juzQE4KJeMt99hB8KAl7bx2PNX2NdPpZ2xIXSchGH35ZJr/Li7qHpwoFG07t0Gv34KbcAbnfkZLmu4bT/sXbkoLbdZEoe5KjbURySaLfSky3yze+X2INZENXqTmmGxwy+JeBh/abRVht+Yk2V9EFtqrCOVYGwwYJossDVpxrGEOoRQXGJnsBIElbvgAUfZeDF6HfbW9T2YVFFwrqPYBfn1GMt/JFMOz+ixiF87F2AcC5ZpSzMwGAbDoMUofmU9LOOSV3i3pc1/Ylc55wkMAvvvT1QDHXWQBLjnQSDcsd6eD9OSqLbEGOqH69pkx2MSxzojXRvdgqkmJj0yAJtB2WTj50T+6yB7F9xf1v3auFcDYaktqvVmFsICZFdENYB9goo8yie0PjMB2Ji3ws61HDABISWozwCRokUeAcZVO6HprZ/FsxlH+6DOfAgDew/oiDSlQCTvggOSAiwA4gmSRnTs+EGyQL9XtGQjrou0QV099IKpQsmfKY1q/2o5gxjCFr586/yWpd+I/Us/S7jS/HybBlCACv5/7QPVCNp9F6UTcP82L1GjmDiVGuVaYr0PXD9AAeCMY1kaNaQtz2/Y7marMBzUW4bgW9faxRrXPhd0sHQjnTgR2tG0lzSpQT6A/tRC8xMDzZn8J2OSW4RkAN4hC27d8hvtzCOB7gPHfzbzdO9dM+ydb0j7W443TtAWrn5E+95s3BIvlbd/6m7S/ZX9s9t30Ct46vzG95NG/Rio8pV/845elywfn0s1dBLOGWGO2OgMAV1jTy9ZkQYtuQb0/sk5mhFUl7x4JW6MoXgdp80obir/8va0J0RWwrGhbB68VqGbSoUknZ6KSw6Q9ogYrMsLOpQgyMbeMZjPwuvURcHcoSyepyK6XGWHbvu2AFPexZz01tc8dZF5DOVMzAOq/bwWuHQaAO1TtNr5Fewr3ky6uzb1BVcw6ALYDp8UaU8GkjsMCjCfvrXZTkCfIfdaznpXud7/7oeExkj73D3+fvvKVr4STMjONJgQOxROe9CS0Mx4ZIkjf/Oa307e+9a109TXUX3NC7YDYHOzIImAdjKvlNrMETluZPx/52IfTC1/4wgCqsrNaWMuWG6lwboYwVI0B673Q+Cw9WBhDqE3OjywzwHEHtNk2QN4cVFzPtVO1ZWmIMMdcxAMjo1wT1EP+rRtfY5ZsDSkczs0Jb1A2M9KWaGsyDMi3LGqY75rDoTOVP6y4GDfEjGUv43T+6/6Q4DLrTh0BjrOEY/XK816DVeB+EzSZBmgPb9qarj8AHVj7ZRsU7IVsEkF5G2O/tjf9sXgh2p6Swpdz1J5/Br4VrqUt9DboUU5t+6FDe7nXBKVZb5ME6Ab42e+3vOa1r30tgJ/5iiO5MEuGCgab+6sZ2BUArK0qgG8AUr5NB7yTceyjxnD/+Hh62zvfmSYY58lwPggIDY9ShyjF2+4N0UCNs3Qx59Z8ttK200TYjAiqus9n3ySraGsKnPhZyyO8H7+77NSgzVbI8gQAPpZpc+K9a0bgSAAc4ZnDAG2uMI0SiohPHh0Ar4jylTXEEXBcO9QlCF775QZ6tPKrKCSD4VITR3bV4bdrra8Q1UhqDawkcGQylqyyjEd6EdpdRFPJQG2vwT1s1Y6RzWnX+G3wFPX1LF9CbA77OYseyCC1w694xe+TjBzEbhIkp4RPhlsPWe7qku+jLRRq1oOA59/5g1ekqw7+ZpqgzdvZ9/8I9c+qvPbBQhsiqUMPY869hUTZNEkkQmVhr3v5/BTMxpM2nZZ2HtiTeqn5LxksR3uVMj4w0MdeYFad/Yn9o0pA0cCq+1y/rBH2kYn5Ca6GlpZ96MNg7xfoftBNgnEJ+2vZi8mQRfaHv//8P6WnPPVpIrX4m//9lwLgtSJYDnLZEN7b+tM/8+B0JtmxG66/Ol36nxcHP76LaOwZ97hHesg5P5Ouu/ba9OV/+VI4RGYnPZZlaAPsZQLg7rFGGp7eQPsSW4xkAKz6YkRDcFYOUsi3+/T5dO7zn8gFI/tfAGAHrmlGyg2viJwev1XI3xdUsoi02+zaNP8aAGwGODYjFxEOeu9o+vkLPpYOWGuGI9XEYbT9UKgzsx6yyEt2Ck3TmLWW5RsL0ElVLBId8BCTKbJvIUJjvZngJLK/7unZMTcjHH2CiyxDDqwSEIgDhl8Wx1bcNSphoz8h09YIjP6moDsyM7whaIh8DKe0jwLTf/6PL6X7/J+H0Zs1pf3UNCwA5uaM9Mj981oiKMBTASomYauBDsU5EGypA6YF+ivKzWZafV/Zx7dwTEo1nRwBK3uTmff3vmudHP+s7mvUPcYlqNFGDqTZ5b6tKwq0YWb8A7Xh3vw4R7/XCJXPAvV4vFC8pWehIh1tG1Jfx0i05OmnGLoD0avOeRboNM4w95HgP84TGQiyCFUoie3bqcE6dUNs4XuuPwhNuj2ddDLA+Z5Qnfc30+Q3Z9PsVdBYqAvup8ZpYQOO90k4F2fj1p0Chuq4lTYtN6a5OrXD9Oxpx1Gpk91ZhprpvahU6Z9dQyWaZysZ4YZK0bRNagKC25bGALKToRK9Efr6FkSyNpLyGyboMEw2bRjPizawtFUCBHODzQQLgK0P7idb0cnYh5gLTp3gP8Bv0O15WgO7hkARU7LMDJcZ4UA2heMTgF3BIsYYQN5q4MPbw/fUABX//u3p9DOP+4m0c+lg2rOEMBYCdBezvi8FxNwCxXx6CvYB71umRr9JPXALNcANSiCWqL9ugMqkNKtVXCcqo7ENKnxkgt0QBGfWkEuBVhALAYgCAFu/EgERBbF0SlkvvZzYCJmFQa7Htkiecui3RVBAM5PVsnPmzjhAphW5zrr4/HZKOP4WAFyh/hfXnu+nFiYy0E66Hx0ADnXFYC7YWoF6ezfEZTYUzr8OEAqGCn8bABB0QZMlTJM+8Ianpg0LO+EG72QNzqfxgwB0fVDODf+Xda5cN8E3Aj/Sk1mmgdSCwcQ/WdKOPlSIR3YAKDt7oUfLKofuqHp8xJ1EdqaXXdchoOXTk3Od+ffY83PwxMBIOBeF4BM3oUVDE+2AmHccJ0SwAvjynnh6fOwldmaJeT3D+pye6077GP8byYLv4Z5N0Jv70BJ9ma2r2tWe7lZ9ZPrgqz8dTva7Pvse2lL0kKnlwLz32U9/dozBk9/+y+nb9VvTFKXm9VGydfTzpmbGqkS+upPLAtQwf2zTtsRGXCPSvdzOm6FxtpA5qzAwbQBge04zi+LZhbpYpQEo5nNtBD0qlvTwVITR0oPoO+3csiY4gpSFKQKYRC2rcUDXVulMFYGJWFpOPmzlDlR0P/rzT0ld1J23cN+r9ie39p11CInOhRntAd2TBMA+bGvn/lLhe2Kv4jgysKbGyY4zaZ7/G7+R7n//+6W3v/3ttCgkcFewth74wAelRz3qUemqq65Ke/fuTb/4rF9If//3nw2QO0XW89xzz00PfehD00233Ep92E0BhK+77rr0b//273GcLjINucyI75YFJhAC0Aq6DUp/9GMfSk9/6lMDdFtDVyGwMA/dtQ8141myytqQAUoqzD43odz2AkgjA23dsyHMaFHnOHJj6ShBD7roH2vQ0snchQ/QKYuF4F3VvYX+s1M2x2a/GkJ5dWGG3p2cy8YR1VJh2BCwtU52mVrqYSb9K1/+24DFCq2IAMUcbxlQ+/I/eC2OGeeJkyaQtOtDCDOS6Z3CidQp7eobTJOWW1mjx/WbDW0n+9nAmTyyF3HcoLv0cAFlwOijPE7p04S2A5etgq3jYuuTVu6t42U2foG/S7of4JxmitKuDoC8gcppMis6wyYlysxvya4rqdAe3z1CFloffts4QYMG42ygYp4A95IBQ3UWtMFxhnkfLjO9llspABpJhGBEGBgqGqgVJTah1BoZ4EDH4dSXWTCPKPvnsLrkuzRuJ950YgSOPgJ3lBDLXUrWAOAImLO+8GHL2R1H5E0ZtK7O+ZX5GQHv/G/x//qxls3on+prFWs4z/Fw0GPOu94MPtVNIPBz3vcz7ohS0WJtHQkg9d1c35Zd9AGEXa8GPPXI3Dq6ewS9U9gxBFb5voHBvjQxNRGt1VyjVZIQvd2IuJJt7SOQKPtGxqZ++5+943zA7FXpZx+5M/WfvD39zZ/toaz1UbR+ku3UEcyyXo6/j9K8wRHAtK6A5ULsM4qB/drLXkQ2GqC8hIZJOFIZPx352o/d3EOWeoh99c1v+RNYOJRqsV+0EzjtMphKLVdFgVqBOYHFKgFSGT6WeUTNswkOBTNVyMavHdk0mp75nOeEj6F+UC3ESTNb7nged5oBLqm7bnrW3EqhioJwjObTnvaUtGXrhvSJj38MMSEVDSv0TaWfJkDgMY99bNq6eVv6qz9/d1CYqhE1ZkMnVdnPaP7bBz6ZGjdPp41zQ6kLRyf3OjR67iAaaQQA91XTofuk9IjnmwEWAOOsWc9lhNw2Pz8iAJzrBXwKxlYBsBHPqpkn/s0McDjPdgIDAD/rgg+nfUyupjeRqLDXmLGadGNWidlWt40CAJsxC6pggfW81qCUl5lNcYnAxGi+QNcatKg3y3WbmRJd1EoKXNicItsQHH+zKXnh5nynrzli1caYiw8imsO55YQroNi6SesAaJr6/esuTaedc//UdUp3upqm9Ys4vZQ4UmA/x1VLNYt0IQc2CEC2DAch+mpyYotEgN0E80kKknMv3wCh/h6tk3TefOXMzNqX1FvP1cBAkRUJg1CMR2SFgwpfeo6BfgtvspzqguRi8odjHspGBVh3QLlGLqQDvncXKaKB9s08N5HRwfGFttxC6ql3miw9VOjqAk6W2TLu0fwcARaMR6MbB+2MztQ7StQKasY48zXdAr12EyCaeSnjZOrbC2n6kvHUvmcJKioAGNXZKu1pmvfgSk7j9p+6mA42b0hjOObzUDNVC68TSKrjwLcwKdpY5K1Eu1oaUMlpKZEAvXXAb11aND+neSL/SIkMtsxTG4wgUscS9Od62kA2eJRL38T8GsK4DmIgBMD93GNFsgZYi70YJGu6rGFti7nFPfIZwZSYJKtJvQis5GCDY5gj9vyIgW7oYJsJdvxV7rUenHnjr+2sganparr82mo680Gb6A7Vmqagde7HEb2JIM636K993Wxb2jveABQD8wAZqkC3d5+cmt1bASEIi3Wg3quCE0GuGsA1FAcFnGY4pN2FMJaZYZET40bQwyxw9JXmPVFPjqMWCUzWC+RossAdhDsYE04VrBD0Va9bMKwKtIul1Tp81lv0+TYrydh0M2dOIsP0oWcISPbynbQsYRwzAHZsAFRiQcCQj/VkgENd0bEUALNmBDPUIUS2pSEA1vKo0mrdIcCjC+XwYeoWP/OGJ6Tumy9HQHAixHXmCNjICLVLW5do1lvr/fbIbHraITPgIUzkHMekkRwM4Ns1gEUjE9wJpbJiGtmMTnCreaqEFz/z6uUGEM42LoyKWgcC36LmN+iOYWD8d4EvtqxM8BQ6eCEFQNBMYY8GjYkX6InH6QOO+tNeyjxuoHZ+L7/PAICnCIzeQkarq/OkNHd9b/rCn1+bDZwMaJi4UV3j8rconp8f8upHpDH6at8wc3OqUCy/rD2wHpH7Zi5XWqjyRdpwBRWX2JQXKrARmH+VLmqf7HNGMKYJMG5B3KelhWwhaXN2LAA0PxtzF0gzF7r4bBcBuh4d/xDFErTl+mBttswdQUEhyh9bi6YpMG/xs6KLLQC0U6CjfeRpT0q9UwTYyOyiUFAAYMFeGPuslMs67ISWrfO0oJ4AY2zpTo050AOodI9WaXjz5k1kAV6RTjvttBAMUeSljfHWzv7RH/1xuuWWW9JnPvOZNE1W9IlPeFzaTvu/z33uc2nfvn3pRS/6rdDJ+PRn/y72egHwjh070je+8c0AzToesm5izRT033adFzK2XehhvO99f5Ne8pIXp2n2kVAMZgxUPBYMe34lNTuy02qFcIyqZSoyqWQT4FypzI7ACBxlFfvJHttGhzr3zWR856nTwxXEzhFIZH+ZZV/p6oNhwnctkVmQ6jxDhqKTeyO9/C/e/s6o+5Phodr7ANngV7/ylWQ66QPaMZQmsDddgxsQldnDUdEPQMxz/+TBNDgwGt0shjdsBINPUxuY2xH1AhT1fVxfmYlWOrrlnnRsr6vZi1Ug7BHKv5eZKSmO0UeY7Ih+mM6oGXZpjv5dQFyWBzkWaqXYQskx1xJE7O4op2bQV4Vc76ksAK8t7k3oIbAvEsjMHR6y71Ku9dLRlfllxXIZ6MnZN8/aBEIOTsoAjERKNguwbATK+WRqtkI7oQJ9bJPmxLvvcARi3RSMrLXzvqRCO29LEJsBZgbAfi6AboF2M6Ehr8m1n/X31axupvpHQsd3u/3F7+KIsjY/n4/BSv2IMgkWQaFYJwX7sbiiFfq1x/G79bVZjxX8Ydk8esiupU6Cc/Yl78Le1bBDQS3Gtrl+td+9aJq4nudmCtFivqmiajWCuFOI2GlmNw9MpZtv/PW0SCb3gef8E/aO/ao+SFYZXwx/F2sDtZrkhUK3dP5wP7APsmKh52NX49oVzS2wxtFuip8ZoGWT6tqe9+tf//p4jXZwqNrjXYdMXmhwmNHFh9Xm2KaVMHOUt82xI8KRCzHlC9m3nv2cXwpB0zk7NXQM4BL8FwJgDaObloZUI1wCYI3sU5/65LRtx6b0iY99NE0fnMjtkcg6bN66NT2cjbOHiOWH3v+B+Psix7APlwB4gBqqr7z/E2n2BzvTZvo/dpO+VGQpJqRGEqcbVzTt74eS+9C+9IhfewrDQOsinIpOHF0zNtLq6sp5x4Q7fotw+Aa0CoAFllKgq1F/aDQ/A2AzAFUA8C8WAFhqnZFiM8BGeHI7JCZu4DccbJMhAGIPU7YDMUFitjjX3OUIkNeRMeQqAM5OuruE4MVaYKO1vkfwy7kKYFx8jkFxnBXRLwE2Ey3qgMTmobqYycTRD43fK2w+7dBZ/+Pib6azzn1oaiKYM2GkiqzQAkB2juL7RTKqSwDgJZxJ6cUCWrP0XUXB6EIR3crRXS9CoGvLpIISzYI0eCBatPA/1wl7Ed60nC1aUUldAcLF7lg41tl7zJvwYQ//pFPu95bUXoEaz1aUXtuhLnbhvA7RF2aoaxMJWBzcOWgkZGub9AFtty8hEXLfW6MPtElvOyg1DDZw3W1DqASeBbUM7FM9QAXFTozJXtR6h3sSgtEhbj15GXP0MsTgrplBzI0FC8V3eQN5m5M43nboH/dsS7ODY+lgxy7qG3ezcOeCCt2KIJxOuBS2iEvyfQ3+LaEI3YQKvVxFgToAMEC4Nk5/W1RvIamPIC61AZXozX1tyOu3wNBGKIv7OEQQZhgHsp/7p0kYZH0EIOZv3Yq+MZY66k0z99HeJWOYcMYdbs8D5zpbd8xypEidk8w114JAWAGzyO5xD6FCBwGFOn5bXH3t4j3pAefuSF1ws2fJZt42MZb28d5LqKG8irG+FirrLYut6SCIqE5P79S9BRFoqOWJllIEJTpxRjlbvgeKKvWX1m1KncwA2Aywjr8oShVoFaGVQVYd2mduWxDtAGRF8JluHOd+1uoGxeC4ryFyJx0akBVrJxgSzD36w+rMGlCTLt+LqNEODPMHn/Gk1EMGuNE2XzhpZp8PB8CuuwCxx0mBXguAOxW38Hjm/ILtkIMRNqR3E3RjG+FCtkP/fftvPCE9pAOK/NQugjXLOOgz0Fe5OPEqkVPrHB0PdQBCQZ7PR9YOKnzQEl021t8T5iX5GRTpLqK97WyObQDflWFGoKoB0GoAgNsAx7LAo1TbPuNEirQn7Qb7IvRdAt/CmOnU4g0ofFVmn8MGmsg3dUqUF756WmKiTnONMjAOEIC4gR7G+8CtlDumWdbkIs7+rXutfTwlNcaH0oUvvzSyrJ4z5AiaZqf0qFc+EPXn2bRrbnfqH4IW1o+iZhUFbZb7okFBzjkrzWZNhQp0/E4A1TLR4wVU3JccBBb5MgdtsPk3AMSpE6GjyjDXTRYSsbY2gbDccWrQZY+0I27XQba9y1pho/jRFgubAqCyjryCDZJ+bRI9/HtNnybbQATzz/vZoh3lfE7lYj/yZAHwAYJjS5EJbeBwOJfbyzrWIgPcSRBJCul8AYDbbPmEITIDnMFLR/r9339Fuv7669Ojzn1EOBwHDhwIG+vz//35XwBS35e+//1LcEJ60gPvf9/06Eefm97//g9Csz0EeH1JuuKKKyLja5b2PggAPpZg9pe//G/p29/+dgAg/YBSbNJsgACqF5pbFaHIT3zywvS0p8KeYE324ITJ6JmGYtcZFHTmS7QYIcBBtnGQutY5MgjtnLNClFWCgVXqdW0NZNDCml1TDxwMOQEAACAASURBVCOAThTNIis8gsPTwly29dkSYnu9bJDL2M3XvfaPwxlsh5FlAncWKm8nbQpf8PLfTFuGTkabZCJKa6IdGvtFNxkVs6OWXiywtw/3j0Cxw8YD5G1tWCXQW1MzIthJCldRO2fAXVvhOFs7bV1aCLH8KB6HA+DyiPpQOrTO3ZKN56tKtj3UT+dgBOvaQAL0yA58EZl6/i5ADpp0sTSPpGO6JmqKXhL8ChGfxSXUbREt5B4s4VxvHt1EmycWmQF29wqfZmPKfnmMS5fMgoIxVJ6zzCxLspYjS1N0g+DD2p4KX9rBujDDFFR+/A/ZDSceJ0bgeEagFLvKn80Ac+3PK8A2/pj31CM9yQyUjzYH899u73nmvwtqTdxFENxjB2ItXuO78idbZEVYFx9bYgma83pfO/d9d4lnyn1a8S6Ta9qaXuylXW/mDepiI20921jA/im4xT4pxdisbzs2oBvbq1r76Mi2LNjFAZcINFZJam0bHU2HxveRFd6fbrru11jzlbRx+19jR7CdC7SBxGtGx5q/w4AhULgcqD77WA26VgRR25JUM+gF7rije1farLLtlMeYY5/w0UEQuQ17PY0Y8QbarSlsPEH70SFsvMBbu+fnzQiHGBj27ZOfQmPiKeiz8L3qRiyaCDwKNLirc+kuZYA1pkYYNKyxcfO7Rveccx6cHvqwn0q7oeN97z++kyahSEkRuvd975se9FM/lb73ne+mL33hX+MC5G8btexgBxok7f3V930i7aXdzOYZ+sixiYeSIs9QTAPdSnne10+E9XHb0sN/9an8jjw5VrXTjIhNoQMA58jNeh7e29zPyomru21ESCp2AYCjhU8GwCZCKzg8i/QwFQDv7RqM2rJWJpx1vsFmKDLAAYB1vpj1rTiPUTMZnmccrki0uZDyQggAXIDgSLaGZC1/VxBL6qY0XjeNI0BwiPoIgs0GC27LDKqLK2CoLZrcAbNYTZCM+bXColJBsgPn9ktf/1I69xn/l9o7wNkGqH84jtb+dA4Q/YFesYhk7hwZqQUiMUbd7cfbIm2UwVezLj8yval8DbU5l4oUNF/JnOlINFnIqgivpELKmxegWERfIrLCIDmmTnB36xUDo1Pi3w25xR+zZ453XQEcdXIB0p1phJKGabvTRV1DB4s7LXCfEdhpYjRUeA05GZ2acIyIlpGlbOffHZ8m49K5mUzDPXTG2Kh3EgTYhRM2CbBGSKj9LBRmUWCeoTRu6QpoqJegGDzOG2UFbMAYbSZQsxkH4QyCO6eQPR4ZJ7N1S5qmRrYN5UBbczky1sXmCUG7FgEwFPQmvWAbNRwPQG+qKo51APB2EDrvgdSHaNkQTsMmALCteUcBowMA4GH4r6NkToaYSANmhAkoCYJ7+b2Pex11wTrB1kFLCy4ijCaYYt4tATqXLdhUTMoxIbKnxS4oBQ37oSrAU7SVaiWVSjiLMQWMopL+z/96XXrM006KGuFl6lKmMMaHGI4rZxCyI+D1g/l6ug6m4m3cg4llQGwHyKUH1cGOkwMAt7ePAHgRyOJeGfxSBM0AQa49LmnQLqLcCqmF+9wUDAsUWKPR7ipsQcQSMd9Q+XhuZH0iJp96+G5b+KrmG0AkVjz3ltpEbdqy2ScBMODoZADwB576RNgBZOLb5xC6M0thw/kCAJsAL0Sw1gOAswhfrv3rBBSFQxiUYucD1ySDAcd/aHgwjSMq1kfgo2d+d9rBPfzUKx6WWnddHerVUkvNTlXn85qxJlNgUnH8ZN64pKJGVfTFOi08YRUY62Z6eRvMT56MG8wC+wa3WR+s+DY/N8gEVwr6cgj6GROUm8kkalVIy3kSgZHCnMXvrk1GWcZuLuePz6k7IJCOdDWK4kqcz2NrF6gTHyNItqt1kppxNnmW1JzUaNb9OMG/Q2ChZVSfe2ZPSs3x9nTtFdelsx50NnX2iK0t3JaWOM7Axl7qog/wtdW0ZaADRwGbIwiWKa3zrqnFCLZz/G7mg6URQDOYGdafQnZnvOeZNUv2qsZu1JmTqYc6dWjQLf5M4KYFANwG+K1YL8zvbWaGtTvsS9KsuwkGdROckTId+tJiqGwWYy1lAOyTPQab3Y5w2elkOD/8c49P/ZMHqKlcjpaBNLPPAJh9V1ZU9Jo3AwwA9oBmgA24Kgc+AM1sGqBi9vdhD3tYuu9975O+9vWvpleS6XzZy16W9uym5RrBEDO9r3vteend73439OabySbOp7uddgpZ3xemD3zgQwDV6fTrv/7r6fOf/3y68sqrgzq3fcfJ6Zd/+ZfTF77wxfS9730vzttHCWYbBFVkGfSRfagRMP3Ihz+Unve851J3Rr2Z5RHs95tGN5N1IMtoOU6IMxLwgCHSTfsQyRuzM7n+q4egoFvAItT17SO04Rk/GBlga1QXoCfrFL32NX8Y5KB+Sinq1MIuc78HaVUk8H3FK1/F3IH6y72zNc+cLTsQO7PX7xTO1WD/KNlhZcXbIwMRRBACYnXpvtb18p89N21pqMPZT1Z9nonoOddUj8Vm16REE5Swdq3GXkw+5EcEgMuN8HAgrGBXWfYT/Uq7Be7VGN8B1GyX+PeaIl5ck5TsZUD9IudqPbP7Vqi0H5YDzvulWV39pzau18CDYokytEwwxIbA5+bxB1Ssvh0A9hBxGPwHtvJ2adTamYikFn5P+D6uudymRD8ltmtr43lbiNPxnmX2kRMZ4PLen3g9lhHIYmur62UtG+uOgtK5j/vqZ0pqdDbQ+ZHx1NrfV382SVc+bOFji9AoffRT8UFxhMePqHDedPxO2yz6ZNLn+nj/PdOiy4x1fLrAMyWuEeTVcNLsGd5JiYtgNnxefXg2bbuYNAgSykYx3RVJymDDKEyIECFZUu2zGeNOHNsazJAmya0eBKh6+m9Ol/7ghWkDXRO6B9+M6jUiWFXsIntthc+1sY8v6QfiV9bFQ9h+a4CHKDu5de+etGF4E3bZvsIZ5BuYPdqrrVU7SFTMUBo3jCqnnSCWPWevH7u1yD5kFwxFCx3CDvYH+yrL9i21Jjqxewb0/uEf/wmNiidGVxWxSL7nxzJrDn/vnQLgQOAqM7IRlzQZM5c+N27ckB7wk/dJP/mgB7DRE1W1uTQ31+jpbWy6n/nUp9noVPkSAOfIRCcO6JAZ4As+nm7+0rfTSfNsRgZ3Y4PPALiV6Hm92Zv2IuPa85S7A4CfgrFmw8MJ7ygAcAPAmck9R4+c3tUhuSMAbObFjbMqco3skrWUjAUAuNo1kn7hgr9N+wDADXmEZoDJvMSi4+aV2d4cMQVMhBCWGM3MSa4JLtdg5C9dA0VmJq4mJ0rjGdozPouazSjFZXOXghbsOK/fvqYh4ONmlNVw/bt111VWVJ3vNCIb9Oz4HoWgAICCcw549Q1Xp1PvfQ/qoeTbUwfZJxhCHGOYVlEslnl2uWl4pDOA4Bk2rKqiVyFNnbMYOmirNOa8gkswHOrLGohSHdpJW35W0GxbGjdkjuUCzsreq0YhZ4e1FVyAfYJjoRmQEKUq9OVGn1srqeTaBVDpgE7bA0W2k5pT+342yfg2yEDawrUTR1ehI4GQEacWBndJhWk+U52kjhc6oV2jlgAEPScRDACjaQvrN/IRBLDMHCN6nCpnobg6hPN8Pe+9nPd8jyzLQa4HtaE6jl0rFMzmNu7FKYja362epk+tpoOVvWQ+9uCkUC6gaI2GEhXlqCGP+mUUlqk7bm1S8wUAblIfbPaX3ii0asKxpz64Y3E/sJ56NkDJKPTRzWSBg/ZsmyQyy6Nk3Ab5fZjXITEGpwZWTn3Mvy7msfVzOt7WwepgL5shdKLWNECcd/QYgZYN8STmYhFfiCR8hPVFOXw+6LCAVCi74xirG/dV0wN/ShEZxBNQE68BzOa4L7tRjb0JEHcpmedrordrW9oz1wVAJvvTCf10+CQsHj2CARhtZNxaW2hh06S2HvhgG5AWlVijLZJWtixQLbLA0pI7pE5bh4MLbY1y1I7nDJJrYZgRGGRoh2xnpu+rhhtrRyzs5lkBQEQ2izVqywIB8KnYrPc99Um0QyID3EkteAmAvV8hrMTpUifjHKwJ8o4zA5zXYhbbCHvDerSkIDZQM4myZQBpTaick63UicMA2LIJOv++qXThbz82nQl8a5/eBYifCaGLuRmoQkVHF0seAuzhNJfOZ1CxWE+uPwXBAgDkOFsAEeKb3lJL8AP8UhbLpsgchgYdOmT+nXGy3jPuC+faoKedtbz6z62531jWDQgAHAYp05SLWyclOjLM/m4mGAnrJu9f4Dxnee8kN2gSh35xvknJJ1FflZgRw7geRsHYdDON9JxKR66W9NUv35we+ODNgEVqkAZa0xhramCE9kaqTLOhDiE0Z4BLZdua2TEVhc1e2ZpOfEkwwKBAg0DBHOthhg1/grGeYA1MwkKYpE3STItzeJC5Yf9qssIVQLD0MDLBqpAjqQ0RAQPBfA3bQwa5m8BMT9Cjof1Kuw6xNNGA9WJFsMmgKwPfLkV6pp7OmJ5LHyLLOjCxl1Z1RPGDJ8rK5d/brY9dA4C7GRM3/RIAC7gXpgiOQDPbgFjSb//2b6d3/Nmfpi1bNqUXvOAF6Tza2Vi72wlAPOmkkxCoelF617velW7buSvqSu92t9PS7/zOy9Jf/dVfRQb45S9/RfoUUfbvfvficD5GRjemF7/4xelf/uVf0g9+8IPQ+dAX8GFUX6dlw+hI2nPbLamzuyP94z/+Qyjvu7Y6oT3XsbcLCFW94AW/Eb6Ax1yk5GMU5eol2+voNEG9QYEhmELuG8OM7x/83quipm1GwClI1glUuABa9HnnvzHtGjsICB2EwcN4sG6tKVORtJ1zmkYlWeesyrlZy+r8FiDPkxWuGMR3veHTWCNMGjU2WD/XTZbXczSj0k/WeYbxaOH9AuAS8FeYp15/ZGEJEFQ47vEG4bPjdrgDd+SxzDaXGfcq36fNNsAlpdyA0yJZW/ULDObVo8MBSvhk42uwKVSL9rqzM58d7nC8YyLmV9sRKXam/dBR9npDWJJ395uhZzzWPtb6mu7cOrDh/BdiPs7V3EKqAAoFfVq50vB1LO8ogULY4DJwftjXnPjlxAjc6Qg4l3MbuBx0ORIA53mW52H0bw8/e22Nev7MkY+8LteC5Ds4lYLmfBj+WgOuVz91+zp314KfWxs0WqVHr/k+nfyyVZ9MDAKO2qlFSkS0U27iG7dtDtvdwO52IvwXNpb1DAKOYPcAtqxGMNh2Zl0kSur4aL7W6vsBsr9lNixt3vEuBnEjBE72tiWSB1LFYcQ0SLZYDlm3HatYED8+xBQ5rW70G6zp9VG2hDzy1SC8LBNfeyhVGaNPsmyfLsD79AwJHvyI4RHaiFK7XKckZnTjZt6zN23ZuCldcMEFUbZZwz9TmX8B+9dFgvVJT34yvgiJUIJ9iheuBwPeKQAOpUcbSK/Z9MpG0tKuhmmDdMbdT6dhPK2dceYX8cAU07j62usCsRtdFQAvQC2SnlMB+Q/jbHz1vR9M13/+K2njIaIKROSDPqzPFFaSAcZx3UsB37bnnZMe9qtPR3GQaGdQoNlU2RSk4Nl7dz095ErQ6Q20AX1MfJBmVmLUWEPDivpCMquRffWPRIihaz7nr98P7Q66ECq2DSdatIlRBIsFZtbD5IvHdZ+JjEnxs1mTUF2NvSqitDpD0c+U95ZtAcWN9Wg1ZC0Z74vassCcQQFU5CYo1HxRg59VtRXYdIYIRW5XEBQn6X/WnYpdIu+VHe7IAuuvEsVaoN/vlTddnx6MqNk4dWFD3FM32SUclfYhIko4pjNkn2ZZDNNk+CCFQj3IaqVudrlHaKbYleZEykVEuKwHji2yEDfR4BT0aVs0mZEOmgoXlvsI+7pquKJeM8SxMqjxekP5TUov3nSvNArAQhv3KYRuyAoqd+XP0qwWDi1FnVyHGV/8AwW8DNZETSzjbkH+PFnAVsBXk2xMP8ahDYd+nusdPI0Mv/4ux0HHKi3sV3GPAYUa3XFP/h3Bq9kbAMZXMraXksU4aKCE8Qpxlkrq2kFJwCbG6W4ApTPJMA1OIz8PCF5AEAvKs3WnS77Xvo7Oi3AAjfiTaV+epX0H4FcQTEukNtojtS7sSS3QPNuXD5H1RdGUWuCtZKF7GTOzvZERZt7BAk0j/G67JGIYGDOcGbMmZIhsldRuUAHnsK5wj/EJ6Wmct/XSIW8aNdzyhSOekx/eTgCCDm0ELUVYBH+qZHO/8Z1D6ad+GhCK805gkdZIqLiaNcEpVUhlJxnVy6irvp4E9w3Y5Zuo79xbHUyHyPgub9gRNZiC4ArPllaop5C4ydHF+muxxj7qSkOBif/p0LmgrMkVoZFBl/IeMyRTpU0RZZVT+wIrhgXFh8XQa7ZCAGxpqBsLv3dYfiEAFphh4/qZAztm5tN7n/40KNDcJ1SOlgC5y6FC7ZRWAVpsp+GVGrg+AKyjmDdnATDnZUpFAAw9lyRfKFk36HW93L+c5uH8Nvl5CwvmVDKY73rRI9P22q401Jhi80C1HCC0YLBHOyGw5bXL9jRr92/XmDWMLkP31sjSycrIIDjifQ4jr4JhQXH8HOA3v1aYt4pW2EapTkslAXCIIFlEHz1+TfGIMowUaAsLECzD3viJ3xFZYd5rtIlnkwlah4JdxTaqF7HAOVWZa4sA0t1QaCubRtLuqVk2z5H01a/tSWefDfiB9j8PZap3mMCLLbqwSV1s5sNmyQ5BsWXj12GQ9lqVtWRiPSa0NfG5HtVMmHCOYUvTfN8YAa69sBV2z9YpWaiksUX2PnpY1ztxDjpHYTcY9ITaSxa4CQBu7YbGT3DWmvUOg2+tA/GqerTZy06ArCU9hCKC2aQ9LzfsLgIxfdTPn0Frtff/359L/QhY1RizqvfI3vYOIUBGVeDYRxzGQgRrCRaJ9zVqQAGJQ0MD6Zm0hzg4diB98YtfTFu3bqbe94+gQ/9eQYFuASBvSOfTi/Ztb3sbGd4rIwu6bdsmMrbPSxdeeGGwCKwBth744osviXWx7aQdAYAFxd///vdjXwlaLWMnIKtwz6NGnfszdehg+vSnPp6eR43W8hx2l3msKJM+QdhjHKd5srYjgN/x6bH0p29+awCldgPMakoArkcBtfP4D31Q+l7+upezopkoTMIxqNJNqLqTqCLP4IT1jg4TTERMBeZAu0FxzlW6oPVynts8tLpeMiZmT9xkl3AArTtvUl/WSbBAZWlrhxftb+5GKDPGvw1hf5gzS4B2gwqWeulvRGsoKOHt+Dg1a2XMuHLtvnd9ALh0wvO8zBmtVcAaDqSOKHa5C7CuzVbxWwdSimCn7Z0Y324yvl7rMvoFHYzdksqvANvIGK15rD1XzZldOToVnGEOdTMe0zjWfk+VfVK17haAds56ZVXaYAgF2M01vsv4dJkmHpt4+AK5hVMGtislWfoGvD86goSflTeWeP/tMchh53zilxMjcLQRuKMMcBlYWkv5X6UW53kX60wGVkzCNRPQsqg1ALjcO1ePdfj6LLvHlOt2JcC05oTDE3aJxDMzvUoAnOe++1DZUcJI8mqAKjZktA1aYLo1Lc8IjmfWLtH+yPB0/dUtD9m4MY1De7YfcQ89jmRwtPO5GmwRy0wsj6ou0t5OUV4+1951KN226/fTAfqZ3+eB78OeUI5WQ2EB36YfmzqPsn8L/uWSbfnUksFBUE/GIGgvDJhZ7HS7gluxjh23bBfWvtrX2MBo6Bqx9dkjeYZg9gb0oSZR6O8k6TY/OZ4G2Jtk1kSfZnyWRexYsE/Yr9U96IAdZIDzkyRVn/Hzz4xA5iKJFUuN1gWA23pPLe5xaZDKO1dEVnCuRfw6OLPjh1InTkUYfp0HjJdpdR81Ljw2HzYUa2u6ERWx8NkovNnRRXv3spm14wT0L86m/7zg3enij34ibUd1TFXoHAnkoSOI41Alsr2XWq7Tf/0xAOBnU6uFAJctV3BEdcKjiXoY1eNPgWfAnSefADga0Otjc87ZgGcnSWDajaLiLPWCDYRZ0sCm9NvvfG/aBQCbobdpFdpBrvvNjp7ZkegFzOfKyR/syQIYt5K9a8FpjGQVoyKXPrI0grqixU+mLYI5oBgY3Y3aAfdyBYwMABR9XRUZyaA4Z/Wixk2HWtq2Tp/7kgkIwXks9Hy7yxZSgtABJvNXvv61dM5PnxN0aYFZBad0XmpVHw6WuMiaO/AG3UAICpCpYnPkTpMVtkCdbOpKFljAKmDhe3zqhTsH3ETXipaF42/CKPPBg47p/WScwiaEemSeD3G8PAo5SFLkuDtADBtxOLuZFzpaOgvWGMm2bixwFAItnSCbxiLOIjV/9vJs456FfXGDx4h04JDWAXbLAOQIKFD72kLv3/bNRKlGBWD4RSQKmmChxTGuGXGATpBl36mdZCj4LCW6E1ctp5kfULu7lwgZlGB7X1YGGDQSRy1bGa8NTPDTqM08pTVNd0+k3dVbaTXBBwHZERfQ8SnEZSL2zkXWETsShDaWJrjXUqFpl1TdDRD2CRgmQ9xJPcepUD0HiIwMATI2hjBWg7pXM8CAX4Z2mLXaxxCqDg2+IEPFmDAAHQx+p/VrzCcFe3LbLSMmRX25gQcelt9aHhZOr2rSsiA4lnOwJnhMg+kb3xpPj3r0ILaamUAmuxV14WXACYFEwC3tbYjs3TqHwBG+5tWA4KsBwVfPdiJ6hFHv3xLgoo0a7dYu+gN38CTTBtnXD+O02m/OKRDohdEp0ocCYLNwZAelVzg7fOZUYxEo0bnTmDM37J8sAKakl1a+Mg/YAKQPzWOgsW8LbDLSTbvHp9O92HTOf/ozUysUzK6gmlIT56Edj7g93qVQgyo2z/V4cPmzHjOcQ81uAG3XvPcL+f+5CZxTNjv6e/ZTr1ObpraHe/inL312usfcFWkLCuNNs0NsHjUonodgIjD8/mobz1hLth0wZiH+s5bRtliyWWNZuky1E/7s0g2M5pvtwWdUDoAraOWSTTz5VC09FJ3ZIIPlEv9Gxl4p6qgLVn0W0OHnIwOc7UHUEJv5FSirkdDD2gP0RUsmGAwtPM0IB/LmWbP3Kl++h73EQGOFuscvfPEWqL5boThTI4RCutSXoGQHTUFbw92xRogLkRpvyYzMpLi2WGd5iA06KrY4r3AItm6WQRAIH2SD3zvbTJT9p/0cfpw5NI2dmaMWeLZtKM0DcGsE3ppQpdtQlbe/VAs/myFuqRDEoaa4TSGtoAL5fbaQoP8wQR1ksxhaQAUnMQgY2z49ns4mOPRnj3paGp4F9Bs0JuBTlSbuVOdcKpnqkx2ogmduNwUf1mAv4hgJ1D784Q+HXZfK7OPkk08OpWeB0pve9Kb421ve8pb0nve8JwCw9u6ss+6Znv6Mp6ZPXfSZdOONN6bXvOY10RbJDPAE4ln3u98D0mMe85j0VWqCrQHuRkk5xFC8N5yXzs0c9bx92Bl7yl70tx9KL/v1X0uzCElZhGJP23e+8c8iY6FK9SQBVlkEsqBo0JR+87w3BsuqdFBv38czO48+BU6uj/I106jy/lGOTx6Vwx93RJE7sib2SPrh0Y6lbTlMVfnobzrGv64C3uzM3fnv2dHMQZEjX4/lywMQFxnhw/oF38F5lNTN0uksVZxLYF2KduXfj7SL+ZyPBCbHcr5HvvfwGtBjP9LxsneO/Zv+az7x43796z3/w0f1zrHAXQlW/VBK7REMilxTfLT1+sPtkGugtHn5nat2ZW27stLHCH2TAmC6rkqguWr3yrVWvhY20eBr+M/+3Vpl5aQoDXFv7ziYbr35JWFCt532/9hHYOJRgtZKpJjcSpQ4Vm1V6l6uX2xAFiCQ2z8W6vJx3ncMgO8IGK/akWzD4mE52FHsRuQDigTbRZ/6RHomwo4r+klrAsrHs8Ja7gwAOwg1panZ4IyCPpS633ve8544RohA4DRKhe1jY2viFc0QdR3E81oGeNQAqVddcXX693/7YuCXpSJ710oEexhVse9e8KfpP977nrRhkhpGu+2Im8KYkxXDYVgk07u7v5J+8veem376V38pAPA8CLINsRIBcLRNZlDqoMLjNWJB1Skco2X7KXqiK5FJI+84xFKtQQALqlJ2Et3fCAXPWrvBzem5570ljfXQlxAAbG1bTBRFXwCQFm1npdSY29noFwA4q6oSOTbTEq1+ck1iKG6Hs593iciqgmAD+EY6V5DLz5EJ1tFjrKhnDb8vKH0cL9piGKUtM8F5WuRFXQYM8owrqUpOuksvvTSd8zMPAdhyMK+ZBRLCQF4X10RCiqwEv4M5pKRxC6itI+vEtSxyQuFkEpnWKfK/6Mkb1+KQRhggL3jH3KxvEQPLjGe3TVXy8v0vAbDnKG0+Gm9HlszTySI/nTjG3RiFQRA54siZx1kEAAwStOLg21KqFXAbIta+J7LoZjtz0CCEoAB9TerAGvzdHs7LXdwXfNn2jQgJ0CJKkBBM5INkBSazo9kz0pmGd/SgKMrfKdEdv7aWJq+YSbXdzMtpnFtAd0XeMZ9v28oxRgivnIwh2oH4y9Bc2tO6K+1rA9C2gQQVMDFyziTJQmUZaUlTNTe1vIwzq9pPlf7Atb04xHt4pUVS7RDZj+m0mXvUT8Z4hHuzkXsTANgnTrQ06EHGqo95OGibJCnRgJkuAEu3YNiJ6Rg5nxgDX0OPJMZS2kueN2Lhst9yxUCNc1sGAtdZbxlJl1+xJ512enu04wzBMEBwEyDURk2piVKVWg9x/FsITFwNAL2ES7p8qo1ewVDsKXVodm0GSG3hhLZBNxUAk21TmEgQHOORa0FaCCzYIim3RJKCKhozEyzCUviJLBszJFppaSs4VzNPPfx9kM+TrET8iKMBgCswUxRjkdKe28hQF0MmZTO17+979i9zo8iuQCFsIcggKyTbGQMoWdU0+mEWayivsON5lBu2g15QA2075Zox0yLciYAwc47s/cTkXui1rVG/M0NbGTci8gAAIABJREFUpHtw6X/zwkelbct7UmNsD0EQF+U8/1tG0ZfRIzYAxgrmRIQH+GwcT6RrYIoXsVWQIfzZp2tUG+h4s2BbjRYzMbzlQYYRlzrsZoZ9ahf4e4XvbgPsCoLVPGgGbRzwVgJgfo+NXZun2rRZfT5XIwhk9j0yy6Wqs0Pre4wEu12zp/QhyDMOCBYA/eCKsfSAB22HIj1LQJYxDOW63BWgDCRGj1b7SKuCW2yeUacYQcZsS6JjLCdvxrmqoj1fO88mPIMdGQd4ThBg2zm5RBuzVrLBHWk/bIcx6NEC4nm7ElBm0QrwbQKMG+1D7AGooMNiaNpaqZ09kcGpMFgtzNV26NT2rm7VwWBOOkdHAK7nAAY//LinpfTdWwCMAGeCdW2oKR9SDyBoR9gO29GEhdQuuyCB0QTsvIY5bEBvf1ZBfsQjHhGsK6/Pet+f/dmfTRdddFEA2csuuywC2S996UvTzp07I8trgPrxj39sOvveZ6WPX/jJtJuyJWuGBc3W/Hqshz3sEenud797+hb9gBXHMpAS6sOqNjOZVH8eGCYoMDHOelpKX/7Hv0tXf/e72KNu5qohbwLnZO7f9tbz0xS2zEy4V0Ksn8BqTzoAo2MxBDKO/ZEzKbenFx7LkdbrgB+v73Es5/jD3vvjfv7rHYcT15+BzvE+Tszf4x25H83n1j1/y9NYyWKvBtQDVMvuCyd8FQDr+Laxt3chpLnz5hdH0m3bae+GnSMAZo8CQ4QWE5+jAIc9R8eQLHQAYDUv9IGs/c3A/4cGDO5kmALYH/Y4Imgm6BcXxd7eZD/7ZHQ2yABYD6kAWMd5O+4UAEuFLalObnpn3evMdMYZZ6wAYJvK1zmZOpvdLLVXWxFsmYNCaE/FA/sOpm987SuRKa7j4QRdF19lEzSm//yb89Pn//TNadMkMtkA5hhwRtILEgAvUE+1h1rUc1//u+mnn/8cADC96aQ6AoR1zG0Mbc3ouiiIBShz7JYBoqo+51YnZn8z9awt6uXIEnUh2x2ZMq5j293ICM6k5//F++gFvDHNW8fJBahk7asA0oyE9DrVoSNyr09psDrogHIPnU2AQXspeoOLzK/OQThqARNzlCj0oYo2SMHn899DWY6zxJnP+lGmcQR1fJ/gOMueCqvi9Y4AsJkwHaarrrwGxc/7hurjpi3DaQLaageUswC/KkPbz9PMDpQFHV9Fv5b52zLAaymytwQ9GM8aYwds429KimQRrpB8Z56spTaXUeeoZVo5v4htxXiU2V6z2rmUMDtTdvPsxgkLEMxFRSZExq410ir8AnxzS+A8BnXAgH3G2nAaW8yamx2OtLhZfsaGz0SrCAfI64J1UKGPUGWDvR+ZFybWALm1A2Rnppeg2dEaaUNX6t3WbTlaagHMTd5IdeaV1FDdxrlOAMBwmNsU+FEgeTPGYpTv2sZ8oNy1umkxjfceSvsBwPN1KM5k9UTmmeKdM3UxHjrtXJiUVwqYAfJjXBt9QpegQS+ZDab1EiqoPbRO6gUAD0cGmDpg2AUbOIRUaDPA6HWRARUAI+jF3/p4Xy/3tJcgDUm36HRD48usrOv8KUP0ERRwzmYBE2vKfHSyNkM1GWqLakZf/VoVwbuBNLzV5ukHoa1CV+GLKgzOIuvcDLoMghnm0G6CDNfQfupSaq1/AAC+daE97SLltkwtcOrZEn2BfTZR7U7WXQIiQsLXWuAigNaMyVcUqAIwmgLh3NQ6v8/+wZGdJUTG/UV2L/rFDvBvvdz2PtsFWQsMwLEeeGZ8Lo3Q4iQo6ACCLYh2XSAAxnZVrNe3nZcF+MxMxS4M4WSjm+/T7bMcx2KJs7HPG8kqAC4XhOZd4LOMsmN/L+uEydiEedFjYAHg0bkwlWhHnd750odCiz6Ulg/chPJ3M+3bzZzn7XSMgV0swM/Z5FhXzAU3vFazszIuWCNZnbioCdaWFFmluDpjeNouwa/gmdth56lgPgp8ZaQz/P4uRToDYEFuIZblrYm2cAJiDs7nfZ+t2ELJn1ZIUpNDUyvYM3xnkciXcVL3wARbpTArsHjxJXuwUwRMpGQFi0Z5b6iaBgGDqlnYvQgmlXoI+Z6UQLgUFQpVyyLwJv0cTEk2mow747PAnJnjZPbB+tlHwHPnDAJdC/QCZ/86SNBkksAZBDACOGgHkO1tQI1WNKvhXEYjgtoRLgoDQjF1C/9eIaCjaFaFTLIKmq0Mwij152ccmkn//JwXpbST2vldU6zRrjQBqG3fOIyt4dpU2V0LgON+0syJWuCoDebaFROxTrXs2CAYvi9ClOedd14AXuvDfBgUUCTr7LPPTt/5znegS+9Pz372L6RLLrkk/fM/fyGovllE677pB5ddEe2SnvCEn0t79uyJNki7du2KzG+0MtJ2MhkqZIQXpK2F+WykD7//venFv/o8hNkmKE9h/2B/GaG10B6CN13SxhU4IXC+zA3rgWI8T4CyDCYdy8op32vAtEwgHM/nf1gLj7tyvPWUYN2V49/Ze37cz//Oru/O/v3E9R8BGO5swI749xPz9xgH7Ef89vXN3zW27y4C4KD62T0HZ+9IAGwGuHE8ALjAGMczNCXrZvWzxXxeQ0v/bwXAUZMZdcBEyqE+2UReKpOx11xsZpsdHE3qiRbIoHTy+xL1aO04r4pfWHBtVtBWQUFvhpq6DYTyrfe+OV30+j9I23jPoHXCZi8LGmANJ3seALybmpTHvfkP00Of/7zDAbBiWJKrPTeyDMcbxco1wHnABcDRr65woNq8LoEJTmeIfeC5zVErWhnZSrYTzwwH5MV/8cF0CyhntpuoPo5nDbVkHb2mGWAFV3DA5N3njCbPqH+zTtinURWdQYCPWRGdsci2FVmhoM7l+tg4AIBOyq7gLtfhCFbIXFm/WtCgAwSb0RTgybmPumK/ODuFOQOsI1y4DLyaDapCWzcTffnll6dzHvpg+oHNpqGRPpSg5d5TXwV4MTtqpqehCqxPMj7+rQIgNrMTfYhDcAtAzBgowLXEvyt+VhNAGygxYGHWPsSurBe2LqAYnyCwFs6rjjoA32yjQkadOKJdAENVfa1xDrZAkaksxKazUnZkeLlKM+UFGBbwZgBsj04L+x1HxbscbPujek65jqKF9k/tw9R2gRwp8wv6KKLMCf0pdKiA8rScEeZ3U/vbtZX6PuiaJnHnbqYn2TVc506yqGOAMACwIEAw3QL4RVsggVBSfSvjtJ0xGV0kA7w/jS/u4rvp94LolI/smOd653y3PE8zxLZHAiyTbm4FBKfqfiiv/Lw8mVpQh+5uzuI4LxcAuIkQFkC4oEBv4P70c9zIAAt8uTd9PAMAc78G+L42W1WR+Q9BiSKQ4nwLABwZfEoSbENiRhXH3boOwVMb4PMb35yn5dlJqTp7KNSt2/CEq0QjWrsYh1AU5mOcwwJzZj/Hu5Ya26sQM7pypiXdXK2k68aX0iy1lDVpz/QFrncRJQAEp8ii2RpJpEXddwFwG6GgRF0rpRABfqMWuExH2j84A+CmNFPOl1BG0Nx7QVUDvJpX7naZIoLWylPUY3sgxbs2sd7uAeA+/8lPTy3M/Sa1MRWAonrdOQMn/XKV8rOWhnQ8xn8FPAd6KzQIeI1AkSwOzQXAZnHBNjLECMiIzhOgqhNYGEJ1F63iNLo4lf7khU9Ip7fcljrpfzvAXFlAWGmRe1mrkkFF/M3i4hbub67dBijZm9x+zqxJ77liUALgtSDY5RXU6JiX+ekJBamlAKzekqILVQbAAXa1afYW9t4XIDjfsqBKaxetHxaIKyDm7VtmQ7YMM+IYHNssr4wayrf5d6456uRpVcb5XnwxWclHborPN1g3lQqRaTPUUpvl62tDFGmMXq0cP1B7DqplAbBs70sqtPcglLyZn5Z/KK5YZ49rEJirAvbmmD9j2N19MG32oF+xl+cehIcOsG+NYWsPIIY2izL0IkrQAuEa+hANKP22UmrIYrDlFxTpCkrSgmBbKbUCBFu58I20BXtAtSdd9MRfTpWpjtR7cJ7azYVgIi2jYGfbuRaYFgJg96mouVwDgCMMQxRrGhXlDsqPvD7bYdi+yCD1y1/+8vSHf/iHhUAadobjnkRP38c97nGIX90txuCaa69KX//611GFvinGqJtA71Oe8pTI+tr654YbboAO/d10zTVoetglQDV5QbDJaUsSuC/26e1EidlWd5+88EPp55/2tEjwD6MWOjZGoA6GlKtnAYPSQX12G7ZhnjraJqJUEda8XRbgrq2mHNQ9AYDv2mgd/V3/3QBoPecee2bhvx3vcU5c//oyyMc77uXnTty/9QYwDMSvBY05K1tmllcywLFYwjm+iwBY/8Aa49tngPWlpUSX7Z+Odw1pvm9PSf8fBoD1H3KfuZyZtIesmWCl9m0LcMr2ben0u5+RRuj9ux9lxp3XXY1S6RboVbV0ycWXpl5aF9ioWQDcKDKW23FYvvmeN6VP/tHvUQOM6BLZjDIDrPJrDU9ontTCbiL+T6Bm6Wee9/w0h/NgBlhkInuvw/rAFQAchZTH/CgBsI1ISoGGLGdudtD+sGR+FZDSmcIZXFJpeWhL9JFN1Dg/63XQukbPTLM9iKGYKQXFN3Auw0cPhypH3TOtOTuQgkizwIJFU25tAEnfG0qTvEcqdFY+zpmalSxwkQkuhbAUzooMZwGAgwJohlOcIgCOWk7uF+Alssges3g4cTMtQqcXeqXql9DapMnd//73j1puRc9CXdJ6T9NHnHuAYIv4reUr6N2KwQZLlblg7V4TyqTddBTfsq0sWDBaXNUUqbHmLwBwBr86+gZH4lhcvCq++Z4UAJhh7sGr7uCNIX3E7wpbKZhsxlKHXTU6Lzey36Fu7DrP1x+A2F6cvvplQX/2c7nXsrRt1anNOHnP2qnbrZA+7RjMSt4yNsGXqQr9uT7BGQOqfV839OiurQB0k9dTAORbAMEA4OVbAYAHAWE0HxUMNODcttNKqQGWa5AYqm/igDsEwmSR2g9ArdzJ9R/k0udX7k8p9hU1prHBs/ZsNl5HkAAqdCuK0PYJFgAnaND1xd2MC5lgssBDDM4m1aGZX5v4fsWwNhHAGGBcB5jHAmD7BPeRNu8FnPSRWh9k7NFyjux6sAbM9JrwFPlwumrfKTYkAHYutTEACjC0mrlnPP/93yfSIx61OU0c2E9gDLgJt9pedGb3rOmMbB8O7zKU1kPc45vJ+NyAwu9VgLQbaYl0FZm1/fRPnq0jKNeJom7/qVCitwOaUYiGWtpKuxkzzdHzDmPcMOtr+QMHjr7AqHcfBoBFZKo2FU1r3QicMz2c0AAZu2HGwlrgir2QVaQHjO3bgzAEbJNBxBZGdx5M7/slMsD2K0U1sQllpUIUpb0ATqoJO5Vs46HrEECxjC8dswXKuge5pnAVAOfD5IMqWNULE6MKCG5iR+GphNOn3lTN1kgshDOICL3ndx+d2vd/P21pNxiC+vYB1KvJsNdobk8hD0EZKc+sOeZBKconkO10zYUidAbB2hUZNivtsTRFcSb5ug0quF4rMmWwdxVBbVCg+bechI+1U7FvsPdeBWnbwFkDzHxTG0EAJB077B9MCYNKFUUQnfLamQIAa+6VYuuA4tvCPG7hS775rbF0vweg8E4woI2F3QoAbtWeCX5NTYctEbl7EYyrNykUxIubVNzH+Hvsvp5XcQ+L77a7lzoOdcQbrT+e5fPTbISTDNghwPhe9r49U/NpN+SAfcyvCcp6prA3U6SyF6BGL1QAwu2oHLeYBSYr3Eo/YVspRdPlLKDVCh16dLEr3etAe/rC819FBpj6bso5LN+w5dGCNHKb7ET5x1oA7MmSASaooVlGjjAHJKWrqRgdbYYI+BCQPv3000O4KvagggYu6PXfNm/ezPsB8vQI9qHQSBksNcAtkO6jp7l/lxrdZnkB32FrpPw+KfWC9LzH1SgXsK3Re9/zl/QSfjEtEcewzQTYhkfSNMC5u5eAeATMHfLYpNhDua9qMxwnAM7rZL0O/Poc0PV//zEbjSM+8ON+/ieuf30j8ON+/3/cz399d299DDLN6eEAeBVQZrtYAuC8++l1q3pqYJhSuI59aectqxToyAA3KYzDce8IgV264LD3BQW6RQo0Pi8U6CMB8HpsYKmCfbtRXJPRLoPX/y0UaMWv/GJrfaINkpF6I9Qodp2yY3t61MMenvpoV7Bh20npEApk3/7ql9O9f+Le+B5d6T//87s0Wr421JHrKrPqPOFQb2UwBcD/8JZXpW3zY6EKLQB2c3R/rAYFujPt6R1Kj/7jNwOAXwgAzhTotQA4oJRoKNKix/eICFSReRYElw8VeQXACpXa1kERrBoe4BIKoWmAHqa9G9Jvnfdn6ebKVjLAqNhyanUyYNESBOdFR8/Mgs5ImYEIR0uwxVPQ1dAhFDBLtfR9hSOWs7S5SjacOR5CYc9OunM4p0U/4BayEDILBS+CumixK/iN2uGoLI01Fphab6V4eE/i8OHC29C6NYRRzrrnvSLg4SMi/YWDGCDXDImguTi/6AMq4jTJwvk3AFW29Alqo9cvYOZv0TmndGz1T7P/tCpmUvinERHyn+Jcc114KO76FYIWb3VB1Q0ZWw5iYEIQ3MDBV6Cp1ay3LUcKRoFee1kznbO++sU52xV9xFzc9jmldU8bolbSn9G3yeOFrajuxw0dYxQAup5To5v6WQBwhZJV/W01eBZuoc71aqiIN+OAAoDbaNPihFZCvmsrwnAbGGVAcG0T47GDdbC9NU0hhjVW300P1N3gSBSfVV6Oe52p0CUaiKwwtXUtDajQy1Nci/XAh0gaQ2uEQl1HFKu1PgbIm6fWdxH6M0qqRAo2AT4UwtoIkLNN0jCBDJWiB5mn/QxqP4EKAXA/A2u5cqd0Rq7PzLm9RaNGmrORAl4heFWjNrFCXxw7bTjo9qCb3D+eLr4spYc/nAwXYxlzJFLuXj+lDIBHQVabYAjneIZs/wGCWzs5/pWTCwhhLadryILdzKUdnAc4d24ha3431tYpK2JYARikjNoXWOArVTiQFs63KUMyarlhrTWJtgbxtaRF8zProI35oFDaoHWXnKRU6A7b6eF8WyPeAAh0oBBWGRtL90as663P/43UvOE6vhrBvRrlHGwG9ukVqC4UJQ3tBQDJdevHZ3vyui4cgELUxjmdI6r5oHUASB+q7KojNpCv7iegaG1unXNuELwaAVgsjl2fLnzV09Np6dY0d8N3ocND9SZ4OEl2fWkG4MoY0+g2Mt0BtiNQRSaYeyNFumxjltvbZdwYNOgIFmXb47x0M22WDc61LCysCgX4rdox94USAItDvTW5FDuYFDID4rZhUNsFxAb8+FwnmeImBqxNNOdeHk0SXfh8lvNcsnXXUH+aog+irWquppn0ve/dm4MAHLPZIkXdgF4xZGFAYpPKhiQPcv69vE8xuYt/z2SL4j3FzwUFO9LSiDwto0ZZhYK+COiexigdQnFz7/w0mWDAMNG+MQJBhxYQH+NUJjj0NKc/TW37fBNF4xqK5m3DuY8wrKiWToSzOgiY0i5ty8JQOuvQUPqnV/8VIgy3pA7WwQig8yD04dYhQhsEviL2GDi+zACvAmCdHZX6u5mntvayjY3sFlk7fmKJMesfGSUDPA2gpaUTv3egqu5e7r/39uLsMFYC50X68prGN/ipbTTIXYJiFcY7Ac3eM1lgWdk375U9iJItSWmWKUVg48Mf+UDQqj1uB3XAdebLDG2Y2EBjbbaQXTeLvEwGuI3vaCDyuD4V4BMA+Pitj59c7/it79vX/+kTAGp9Y/jfff9P3L/13L/VGti8b94eAOdSoIwm1gmAOUKlJgBm7y4ywDrzlqEc7+N/PAB2U80ZQTYsnRaiuLktQEd65MN/Jt33J85O37vke2n76Wcgyd+ZvogIxsknnYy65IPYeOfTpz5+YWx0Co2EojKO1Kb6TPrme9+QvvIXf5J2zO6HAk2WpfQDGckqKYQMgIfTOb/3J+mhz3tRmkcwQxEso+f2AyZXF2jQG7GeKEo5YXIGePU2ZgCssBQgBgdoDnXVduhhHZwTezZlmYvpN9/5/rSr6/Q007kBh93sSm4JooBL9P1lQkrVM2NiLWXUU+pcFUA4QKhpzXAAcUijL5GOGcePREbOmJatBHJ7o7JeL9Ohde4D8AUbXeCbfy6znUFjDYyb1X1LkZjw+aJ+G5CPU2L/QxtP33rTrenMM8+MSL/Ub++15+u5xzmJIRXHscZOEM8xQuRKcGxmWICggnMEPczq6OiKJvPfMlUxO5weq2ZGuAiqrF1EXqeOUWBlXwt6s9ndVoG8dXE66QYvzFaa9eX6QgCsGI/IiouQddZ9b5EUCpo5f22CrBtkQ9v6AAH0Em0b4B7wGi2r1NWB3twgQVIf57hzEX4IANyBOnSFjK7RoE5SVHO3kAW+igzwzYzlmK2+NDpmclBL3YyTN8zYAICXoUI3T2J8AMDzA/NpsgINenknmaJproEewIXaa3bWrXu1ro/sDZSHFovn4WO30hKpYQYYFegE8G0sI461ZG3wNFToOep+F8kALydY2mkEADIq8GVOjQBKRwAfg2Z9ub4+fu9l7QwSgFEluttrcXVyv62fDnVqxyxElMjwAFrbWYNLKNYauVB+/rIrptP9H7Ip6v2aOMn90iAFdEy4JevnZTeEkBJ/FsxgM2bJ+uznnl0/PZuumF1Kl1fb0vUzTVrc0GqrlTYzPafQDofWSF08aTvTSgatqYIudGcVoH02AuAwrqGyWwpi8SWm5KM/ZgGIIyrFdzPBSgA8xOTr5xQ7uC5bIgkMOxjjsYk96ST+fj/YHa9/wlP8UIy5TeM10j1kvX3MiS140PEp5l9JiT7uDeAoANhjlbSivOYNNDnfc59s+1ebFezp7yM4R/YUgbQHj9TSW17wf9LmxRtg1IwTK5kJxXMwD0EMM3S01lIN3TUQwTdLLwApbppea5EhzZnCbDPC1hSxxRY3vVhrCmvkCJbn1G5vMT8faz1rHmQFfO1GzuoKgCsWiRY90CvwuSv2QidK1UE9sxTmYJIYbQw0ZJs7AbDrkXYL8zP0/+tJ379sBtuE7SeoZouX+uJkrN0wECv9ujQWfpdPvgNwl1d7nPJKIthp4cMgVox3NhMZDhTxh7DVqsX1Mu9Qw6+SrV6A1TCPzZgA8B3C5hxAwcvXcUDgIejR44zXGM9DLNcZRbOmoW63jWAL+mHGqBxNQAfhLOf1psXR9JNzd0+fePrLWOcbuG/QzWBatLLfTDPvgLQRmCyVkaMvgXOffdC+0YHv3XNkKzHQBoTth2vbHNvlhJ3lntVgD/QMjMTfO6As+755dDrcrwW/0sU72ePtN2srJCP/ZollBeW2QjJBWAfMkQjUFg+FF2u0NermfIeGaGs2vj999rOfTk/4ucenAep7p9hTujvIdnNOXQJlgpTR0sIWFpTdBJOC9Xq8FDpPYx2xp+IqYnM8zuVbRHKP89M/mo/9uJ//ekfhxPWfmL/rnUP/nZ//EczfUpk6LqO0ZQUolQFZsD2PBoBvQwSrBWbgtlP/EptMKyICt3eYAXa//K8CwGtqfg+/G6UIVmbG/v8ugiVF1o1x3gi8TeEZVzdDAfDPPf7xacvohvR3//AP6QHUjm49aWv67IUfCarkuec+Pholv/+C90U/p0V2USmn7TgnG1GD/OZ735i++b7z07bZvWz8GQC7memY1PiSeQDw7p6N6YEveWP66V95CU4HNN0VAKw/jWMS9NmCq3mcczhAVOyihxeU6/TqGJp18fp1AhZxgk3UdYxsQjdIoLstPfmPL0gz3dA1OR1FsMx+6pPnWjYy24LacMh4AYxEbbDOnX6MwBLAHG1EBIY4jvbY9N+cxrYWkiqon1My+HTUYsk4XmY5FccK2m8evIa1ftQxlsNSo+YyAKNZYwGygDrwqI5MEJGLhB2VjtzX7/3n94IGvXG0F4eGnrgGPYLu7GgozJQBetQS6uhGdkUAXDqZufY5g/i8GKMvmFGoEjjHP2eKuBm0MuMdnykO410tqZnR1EYRpNIx9zpCuYf/4dSb5bZGtCJt3C+0TzLjYhZcAC9Vz1OK1q+qF5ut9Pyt8QXJtPXzedSiKoBf64CjfRSZ3abJ1t1cNdnfVoWtvHd9OO0byZYCgPUFFWheuBkAfCXtS6BAdx+iDzFZoVBPp30Ovm9qwIRsIqq1vJGTQAwrCYCHqH3tPkQN4a0EfKYBNdKgC+5xjF9u5ROKywZCzAYpikMGuMEzALB1wQ0EsRZ9jjMfZgC4C6hAV9Moc1DQO0r97RCDsgGEYXukIe5BZH65ll5UvEfAinZyA4eQDQQoqhfsQAmCrTtXXIwbBOEDxiK1urM46IBf1bS/+rWJ9PBHA1CsGR8G4ePcztLTtG8DKXTmtP1JrQXNaIrDAVyW+nrTNPbg1oXZoD9fiqDQNYDfWxFsGq8T5OrcDv3zpNSkv2pLz1ayZajq0mcVrixjYUukkgKds8DNaOAbKcaMtLAT8XMUYQuAI2KTuliYfQTNhgoxrC6uRwDsqz2hzSR2I3z19898PqpmoEb7g1JrG+iDudYb/d6p9V4DgIOCWtQEH6f5iexrPnLesMpoagkKKqCY6FlK5tfAjT3Ye8jwxc9qKzCPB2CetE7sTDv4/Cde98iUbrs0bUBFWNr2LIGbGgGZKoGLZds/STRwiYRKveCK+ym4NuayJpC7AoALJkAEkxhHAXBDVgXjaa9v2ypk+fk4XKhGxzqxVMLjrskAB9OFfxfAZtquwFigZnCFumEF9pibMmdyPS4narsdgGAf+8zF39lH9pd+uwTsNMTqKNQAz95+64qDmcTaXgGz4mnAdm7ZZ0TNNQtDhXOLFkjSvArgHEEGWTaFeFYZyFG/oKUHGwj4rdGyqdqLHeT3RXujM2B2J5jkPkwBiCd5jhOEEwAfZPpMUAdyaA4xODOcc6WmAAAgAElEQVTBzL05ggjuYYSKuN8b0sj81nTjq/8e+sjG1LofYDhncEOmBX3NB+nzSlcF7V55W1YAcASqCJDFvoCdYU4IVBdmptIAGV+B6zIBTEWmIoAZ+0WeZzUzuKoz22bKLYNx9GeBaak94H43RyulTmjQVeqd7fJgQNTxle7sz46jP7u96SMs0NrQjPJHPvK36Rd/6VkFW8CSFoUjDURaVUCmGr0P5697TSulFVQ8HxZ4PtZ1tD4AvB7nszzT/04Q/ON+/sd6t498/4nrP37we2L+rnf2rf/z652/R9qetYG8Ytdwry7BQyFLu0KB7tyXbrv5RYFVtgOAF+4AAOc2SO4PJQAWo9jyUr/O0q01jsMxDcqajPX/VACsU+MmaubBTa+dHW8etdRuesA8irYL9znrXgjhfDNtO/2UAMD/8nefThs3bEoPetDDEMCYTJ+hcbGfV2UzMBcphUHomxd/6M3psgv/Mm2Z25+GajNZ6VIwyjAvkYlcwLHbjSjOPX/lvPTQX3lpWmDz1Hmw7YnKpe2BIHNrkvUbgXzXVqmMuhreHJ1f65+zOBEjYFVWZOcirdW+OT39T/42TYhyyPoas28foF4PsDJFq6cNGxH2UUxLYMu4WX+XM6iC4ey367DpZOtMCChztpWTMWvG+2o4Lm18VrDlZ2UnLxe0aOWScosfJmIBgDPlN9OhFcSKeWV2mN8bcoUjXlBkeaymtCaQ37twgqanZ9JN19+U7nWve4XD1N1N9sLer3xvSfUsM16x1CLDHWmGYozyOcc/BSDO/W2jzU+xCK3zze5+MRaOSbFoVjLMa+6FdLy4NyVwLxGyiR6/zkxIIeBT1q1aU+bxy0cOGJCRBWxERp1zk4ansnU7wLcNsSrEWck6ct72aObzMo3rY9QtH+Q41FGqwm2blxAnhvGOTxv3JPG+mRvBfvb3uQ2q7Tg61dS2eo11EFYLrZB8bxNhrdoGvh9V6LQNo4EoVnWI/rgLNyK0M8GyoKdpUzqn9ESuWeeSOtd6ZN5cGDISKENA9bmB+rMAuNlQRZoiZWqB0wKp6oVDdKmaThs6a2SAAbksqM0AUEGvAHiE8/XnQYIuA8y1fqJOA8w9/HnEsTh37pXi1Z22nGKdes0qzjp/6vDY7ZfcoWoRoPM//v1AetCDB6nztjSCGmJrYiMz78rJauitufg8gFFk/AE5y9SzzkOV3EsLm+sJzlxKvfT1c23pBlDDTjLuk2SBq9YB95+GGNFWABJtkdoGWUPQR2mZUmfRRA1wtOopMsBmyxXFCq6tvZjk3xYAOPrnUdPC+XUA6Ae4nkHGFRyTuqxvZrjrtDwaoL9u9+696ZNPBwAj3ENDXZa4lH8jRwQJyID7mHddMu9VHzdZud4M8Gp2L8/WIzeTEggHU6XYJEraUNCZQbSdBDYaCCFtbS6kD/8B/WTHLk8b5m5G+MtmM/Y4RngNEacmr5SbB61dprsBA4WWtE1qO5QBMZfoCjOY79XmRPmma85MI4bIQGCpDVHuryGgXwDpENQPhki2CWYjw2QaoyAb7HdGqTbnbnulOAdvm3PGdk4ySfhMBRA2TQZzJ4Gos84awOST/ea6xcDBngFAZ22CvN5Xgm1+HxNP9kndYKbnpX3lYU9B76nByDLw4ATN6vMqZGukDQ1i7aHGG6Cs8z3NPsCrfYsRnmraVFtaNOOxDHBHzy1NUKYwhuEYY2wOSocmuDNRHUhjjPkktrcVevM4jINparObrdtTz8S2dPFrvsx8IyM8wzVxf1oN8tpeSFFE1lGu/82P2JWCqZQBcDwyvad4x3pfjsGRiTqWfL/rtmqyZpm97mMf+0i0qXC/7ATILzvnuJEKXGqX876a46U6VkvqZkTvteN73F5E5diOEywGGGr2Svb++7Pz2vZZXcy9MoBwR0ddT/b62M706O++MxEh14C0dWu6zfbb0tJEhg9/NwP/4/y4s+t37zQY1NWH+FwxFt5Tgz6+RoD5x/hhGYw+mNfiPZ6l5VkbwTDZewa19Ct/2ON/+vzVD/X6DJj56nX5t0WC7hWuMzvLP76PO5u/rtFoOed6Ldauvxvk7KQMrXCPiwEo7ag2tgTH2U7nOlqC3dELFE2mqAHen27b+Vsk86rpbvf8G7QacGwbvZRM4SfCuHJOLZr8oEzwhwPg4x9/y7K6YSJpo+qs0z66CHlt5Zx2/UZwl7/5+MK//muINM7Pcf+jFYX3/xj2rSNO9U7bIEULICadFGhP8P9j700ALKuqc/9151vz2APdTUMzKiKCojIIggKKAyIIUUFNHg6o4f9ejDEmMYn+jVNe3nuJ5jmgBokRccKAGJEYxcRZ1CgyND3PY83jnd/vW/vsquqmu6vpwhSVcPVS1bfuPfecffbZZ33r+9a3mnAfDYYbZVu2dKmdf87Z1rt4sS06ehmES8N2bVqPaUub7do5bD/9yb/bww+t9gBEANgDYQL5ztJu+/nNH7L7vvJxW17agwSag3F5NACB/zoDTAC0o7jMVl71p/ac176NwJMstbeqAQAD5lwCLQZ4bing/YZjxo040dOH1hqaQKE2T0FIw+1K+Td9H1/+p5+yCVq4ZOS+iQyuzJ09SyYc9aEHcjLHkiwwSKGD3NcZYZcLKghg+0TSsQbYA0cZxST1c/p2Vzgk81n4NbLAinucOXfwG+o2p2peE0OsyA6L/dW46b0uRVdAzYYqpbJ1cHMYRZKqxVJ1suoTeTRuoS5RIyrVW2sKJsPmEzAcDas0KvpLkP36WGl/I9AVs61RSwLUAEyn/x3liQ5+ffvBZVcPj/n1ekTI8ZcEBCuoctMmr00U+FI8GPbLe5lOjZX7TgcGW+AXaaXctyVbL6hPkHyUIC3V8skDStjeaj83zj3cIIfYe9gcycezaIXzoEh1OMEtPoAE2OGxtQCj1eOW2gaTOkDPzwQAS16damebgGDoWKuSJ6nJFRoDrRRGWJNdNdtc3UI7FSSrqCLq0lx7N1LXHXNtB/vccNgKJNXuZTSAX+qBceYKANjrgjHFmtzj/YFbM+MOgFUD3CMzLIaim7nYy7ySBJpdoV83UmCCT9X/SgJNiS6MMHWBIJUiA6h5lWZsJ8dYgGBtS0j+C9QuVmFtGwTfP/7BgD3z2Z3IOpFly8WX11x67nR+UDUE9pTx1ks6BIEaQEMVxN0HJ7aZOfnv40igAcDrBkq2kXrVHTWkkxRYV1pXshav5DNLADHdoYYSFlhXvp6Omtxa2FFUAMAaL8mfqVUO6EoAWWcJtooLT83dW+QEzXsdAIvV7ceFnmPOkYDo3LXXPveqN1hhAMMxahQnK8gAZL/MowiY0TUznliQ59SeS0H8VC+6MGcf7WP/AP6RAFhbDOoHf+yTKaXVWGUAx/ZOkldV6yWVsmxi0D5+/Vl2Sm67pQe3kgPDmAmPhRKGX1gvIOVnunAvQa3rCYUKc0rrU9aNorTaKCgMACUqp7wftJ6+Zugn1wRJN8mjp5LL+lNMfvncDX/ztm7J71rvvN+v/wwoW/eMaQAc2jQFAMz1qSVehlswhg+sHgIAq4cuQbsSbzLyUELF55mGSAA2GSS/17ANXetigD0zFtZV7VFc5VO8p6JkoN7qigv1UJd6Oqwhvk5JGqH2dlxPYoERKeBWzp8SaXROaz3vqXI9jWVLNkw5wwDS+T7m1hAt8/aOFekrTHIR4L4bZ/FBMg+lGp0Dxhdb69jJdsfb7mIOLrKM2rXBGKvcQAOnxmgaO1W9R22SQ914w1eSyo/qyMHjvnP1UQYRSc26AjCx/nVMsHDFtFu/cIv9zu/QtQGJte5JKcwsQw93rlG9V+eBe6rf6zmPUknNHwAObuG6HyrGiez2XXfdZZdeeqm/PlPyfaBre34BRDDRO9RDAbTk6MMAI82rnkWLrJ+abB3r7bffbpe9TOUeC/Ux+/Hr/N2BQvGSCy+kfK0FYY9q5ltDeZk8Dx7bAPI/eCCZn6xbSti4ER3nWsf6qle9yuvumzjv0c/lYDv2eJ+/3souUeVMAHrzqFPKJKvu/s537LLLLnOjvYX7mH3+6hp92cte5uexu7vb+vYQ7zF327u6uOcP75fAmr4XTLlAM7+nGGCC/5S3TYFMIXgRAF6/7k0QXQVbfPSHuRcu4d7HnMFYt+oJQe5HlK7EPsCKCSSB9m3THSOovKJnyZGcBYgE5u0Ex9HGsX3+85/nnL5kKgkZzRv1UwBZyqQbb7zRXve613l3nYo8TQINdiRfHmKCTMux01GD35zitsJGq5M0veeLFVwoC6N6WF1oNUxZegC+nZiwnPq0U61zKTIuxZ8EjmO0crjvV2tt4wYMfgi+1CdY7SVUc6n2Ql3lXfbTv/8LW/v1z9gyXG3bqwEAB2ZDAFiBJsEwUshFl/6xPec1b0dyRp2qsvNklcUKeh9g1avNdgc47KHZF/zGjznz6CgsFHtHV7UGQXOdOq5Xvucm21NFnonhRxOTsga4kvuxjJ9K7Kdi8iB/1qEFACy2Qm2EouupzGD8O1RHp7o5ZNAK7vQZ1etF1thjnySY1HWvoFRBuANfmUK5NDH5t7sgq+1PqBX2ADZpj+THJLMosRwJMxydoJup0fzRj36E1PCpuIC2kh0KDLCY+Wn2N7C2GnrKTYOJTshu+LBFFka/OwszNammgW+oSwgJj5mPA53PUOsrdiQBUlNmXmHxj5MgqLCnwYK+Q8kXD7QclKlGOcgi87CQIgmLkicT0HrbFT7tTBexXGUvyYE+/jHK/mnskAtncTnOY60s1lgYTDLzBmSh2iCNr0YisgMAOdhkkKKhJRQSzVQb+81n0gDnGt9VhQW2pWxzCTAXL7UtqT1wtoNcWxha4ebcMEAwTJ6jB1HM6nmbhDlqS56i5VGjFhhgAzRbRSywfh/AtItewcihs2yrm4C9h+MS2BUA7oV161EtMHMNny/rhLGRK3Qzg9uWMMACwALDLSw4bjmlScYkHcHdp60VF9dh2pyRKUjn2+1bd2yyc8+DkcuzUJLEydIWLAJgjXcdMy7ve83eK68gczJP/GAq1KBucwyWeheT+Ze0Q1ozlrL1Q5O2HqZ9w3geEIzksnklzPlxsMZkCrK9XC88YYHrGg+36A7JgQBwg+NS2mXQ1Cy6BFrZYV104SkALOzarJZIvLeJa1lu0K30du2QqdfYoC1CsXLjFddwUrY6I9ncgVybEgg9CgBgzfeKai45Pk/YCd/P6QYQ5uu+j30BjV8PEVn6G6ffL81JNj2C/LRsLYtPwHlpwFZObLa/veFyWzZ4ry1OkRQBKEoiS77Su23xdqsxv6k6QREhhQHXrszsODcuYfYMcUhWJjmscE0nADiaZE25RCe7O5Wk0oeTa3vKvTF5SadC2xXgdfWEDsVZ38AMu3+ZEoOs/aExMEfIFxdxgX744WE74UTUFUymvA+82KuQkHOjNfdZCGUWkl5PAWCtx1Lh6H0OgIP6xR98TuGAL12+roaxDeA/ydpEFyqt41xPda0VIs3IGDWaeCPMsGGglyaIqNLTeKJpzEaZI6O8PIxSosa83TY4zL8nbJz9gouy3bQ82rWzy5rGT7OPvukOkPJSrh9lCzTHQu2/vL6V4BVD6esaPz0ZGtUPyZyYjUHYb3Id4J9HHjxoY0EWLZZR7aga9uXbvmxXXHGF3y8yeZJSnrHlhCcLe5JG9bU/Jhlm38eDv2Out/8wR9W6kXINMUo8PvGJT9gb3/jGIJdPpOMH34O5jd9cjn36s4dOguje6aVM/CyNjgCMKGUhhrvpppvsuuve8Njswrxu5dDH//GPfxxn8hs8fo3mbiqhypP0mEvwPK+HnHx5GWYsj6oqJm9uueUWeyUKjBZit8NhgB8fx3/o81dW2YbKs8Ahmrdi7z/ykY/Y9ddfv+DPXziNBz/+T3/6055Q9Hk7PES3CinhQmca3Sf2TWBEQB1wlGOWBACHe4gAo+7v8nNA4VnYY+vWvgmGNW9tvR9B4UeLugL3JXwqJgcG8XXAwZ9rJgBglH5s60AAeC7XgeJ3AfAxkhu3fuELGCi+2hlfva65Leyp33W9doKvPvvZz9pLX/hCuo00BVVoAFZHvAuzAuCYVRcTLDDTDUWtE7CXlkfqUSkZYBkqIINRSHM74JTWIRO4RFXJfsuwJk+wWVHGFwDLIXF7r1pXZaf95Ob32rZ7brXF/N5eIZMhmZpHJuoPiZqT49pRONban/uHdt6177QJQCGdAwl2oP0FgAV0XKY2zRge8SjESTh1U566X3uG0GtgkwkVnZQ1FtVsj1377k9Yrf1o6xsBtAAeKwTmknCnSBSk1QdV934hAIFcSe4EcN0MK7AkHse4i6p09fpbAMvOVojE4t/epkfvjT+T850oYxOJbMIAO1sTmN7YHzg4RGv+c7L0d6+fjfJoMYsEMNRrKguu4/vZz39q5551jo3xWuhPHMIWAXcfb5fihUBRrFp08QwmYtNJifDv0NdYIFjzJrwWHkFanrzg2kkh3emf+iZJl11CrfcnMvkAdMNDAay2GXsI73sxoDxQvV8CfsXwqjep2vLkYXAcAKultUpFxcarPhLw2sCUqd4HCzMI8yNHZ4FZ9LJZaoXzWOwWQIkOFgAV5HJog0RguwYmbWfKisMwCTMAMJpbZNAwkEigBYArnewPtcDZo5D6Y4q1rTBm/Y0+AAotjepk6QHBdQFgKQOUgXPzJ+ealYJgV8b5+zAAGAZYrtCUDzTKAQBnkETXJ3ZYY3wHUmZ6xBLP9XCMfLWbYgkA9/B7J8x3JwkWrwPme1p4LdQESxZNyyQAMFM3gDzm8/ggIFdOyk3dNt43QQ1fp/3rv2y3s8/rJaGDARYBZJ6LVrXn7hSsWnjJZrTbmvqa4mSFnO1XjTs2zJWmqg1wI1tNjepajKfWDZXdDXo14GzDBG2RaIVkAOB6npZIlBqk8mQMsl1cI6EtkqMlgeAE4AoAew9gjZebYKlPcADJYvYy7JtYbcm7m7jAmnlSzm09PAv947aIzOiK4TH7wPkXW5cYTmqAJ2HtSs4AA6CRfzvj63LNwM+F2T63DORhAWD/orjIx5+qdy9ZG/Oyf1BF6j0EPR3WPrLZekmQ/MP/OM/aRh+GzR/xXuZ19cVWBwTyK+QbpfDGk0HgMLQjczwq0BukIYEF1rqnay65JH3ZkOBCSbbwNv+pvKX/1DNJ1rjjv5JWXies7QZc7FLoCK6T3IX3ExaI9bUveCHofuHqe9XZAq7G2PelizFTEoiGBQaahPyQADU/VSutz+p+NdXmTcBePgWeBNP7wrU81RIuWX99vXUJuI4tLC5+7FqDdbDaT001PYWRFDfLgbqodYE/qxV1ayimr7XSD5xfJ7m+JlhYSmTUh1FSlPLMJ7a5B+O3odEurqFn2/bVvfa2K2/GSR5DAZcHBzWD5kRQtITxU6923zeto8n9zjsWMCdcXTNjPfQ3PqrHHIIH9qtIoqKEEZZA8Dh1/Xfd/Q174UUXWR6QJbl82c3jwj0kSTGGdT65fuQoum+C51Ht/KwM6KG3JufsqktHIzgS0/D1r3/dWZfYOurQ2zjy8Xt0R3qgd8/O/uv4vJsD81ggKdbD6/W7kRNeeumL574b87aF2Y9fQEGM/ktf+tIg+WYMIgjWeS+V3NxhgT7COdW59GOCtfvOd79rF15wAclB4k/Fbo/rBM7s508xqSSxEfzGY/3a175mLwQIyd9l4T5mP/5vfOMbdskllwR1ZsKGawx0bl0WrrKv+JiBX8JL4R6hh1RNkkALAKdgbgSAi/m9kJTXu3dDz7L/w1q9iNdR+40BSr0kiLVdaqQpAMwtsdpKnMk6IgbYGaBQlnNkj4B7NEerXJvfueceL6ttQqkRr1X5TXRieKl1WQmAO795t1/LatWnv6kX/VweswJgGY44GocJVob07LOeZU95ylNs584dtmHdOvp/9tH/dzdgEBalyKCViGAZ+FwGWd4I5hwwtiXJRwkk1bIhA5PWVQYA3/Ru67/3DuttbKP/4SAAmDDfL1aAJeNJmZTtyq2y7JlvBwD/MQHFTABMLaLLqpKs+FzTwHxrCGjjhAw1ZS55ThiekCkOAaECEs/CSAvbfLy94Hf/xFq6FqGcJegWoiJKU8mgJ/UVpDkI5jMCwjJ/UVCWAGD/xhgUJgxJALyBrXTgzLGLERYIprxXOxuCSP5e9mK+EEY7KyNpY1Ln6/OTp/d3lXur5MKJVDq0BAKIsaE92/up2+4KbS8UhhHMPHT/Q3biiSf6BA0XUZR/hyCsrotReEbxYRKAeUysuC0BvPsC4DBNncWYEbFFNiZINpLMlWB24mwn13CXzCUbd3Ymfp8OQeZcGov9gsCgDhDjHuS4ThbKnRtkl0Wy6O6zIgwFfPm86gJryERFwErWbP0AVtE4YkE5yGoLWUjAbLEjzwWa9xJt/KZsbCtzdROyxvWYuuwCOI6yUAGMdSQ12iA1BIAx18pCxTYEgDsA1dQRZ+kPXCHu3U7A3A+NXEYJUQPApnDewmopkW0qMle0HTIhwa1X5kywwFWoPOqBU5QP1CfEAvczRuw4CaX62A5q5Ae9vreXesUufnYD/HuZfxhSuwu0/i0GuIMAVo7QYoGbeF87f29lrokN1tJaQyLf1NSKBBr2Fwd2UWDf/eYOO+O0dmtpg0FMqRaZGzBuzgLAYTICcLnONa+FJzLKHMqsinlTk2SV/sg13LRHqZ3c3WjHEXrSHh6YsHUkDlCS21oY4b2ZRVZpOZavww2aWmDL0SIph0thGiddscDO8iZMsCMUGY/hYw34bQCCU/qpelUfP9UnA4IZwTz7ouRZEzeODn7vROK9CAa1A1+Dv3/xZciEUalQC9yMpBXHPlo3qeSBc8qF5x164joBCAvsrEPHcNxH8JgG0Mnas1+db9zklDR6BhCWULY6sdeWH32M9/3Ncc46ML9a0thtf/E7z7cVts26a9uthfmSktsvi1J9XAZv/NQ0Egus9VZzXFJ1OUM7QAw1s4E1Cg7Rkc2tSjESd1XXeQTEERQzQsFgKgBNjbmr4vVUgi+uXUnewBO4yfoncKxMf5BGyz2e64ak4roNg3b0SvqBM19yXM9iqfMqG+Gtjk8dAAfgHJQ08bukwNEx8Ca+W9sP63qQREfm192SkzhKIhlfhRxYB0bZp5f2U++JIDgCYsmhBYqb+KN+b2XeU1JRByCXVWON43ONedRX2oWZVoGMOoaQlRW2Y+tyu+KF36LEgs+UWQjc1VxOzpIKh+SuBncmANY+x2SkSlKSS+03DIAPHqRJ+VOiF3WBE9HZ2e79vz/16RvtDbCnUt7IU6KppSO5X2jswz3W13+XKuk4Sbo+djKuR30FKtAqFkMNmoCi/v0P//APzroowJythtJvxvP+OHgGRLGbHL1HcPfWpF5M/+fdu3Z5HbDYpde//j8DA3zw49capPOpunSBxIoC6p4edzsPRnCPh/N35BNI83McYNAEINAcvvnmm129oJrJZs77bBLox8fxHzqDp+tQIGiwrw+PS/nSVOwLsIXXXnvtlGrnyEfw8fDJgx//pz71KVQa13n9b7x2ddNrYzzGxpR4jADYI+sZB6N5ndxHNMv9vhfkzwIIAsHFfJ/t3HID96NJW7Tik6zMHXQJ6LaJ/lE7ZvnR+G5stRzlrLMD4CMfQ5+/1PM2kYyK8mavXx9R5wJaCHIfjB0IlASRwuGqq67yeV3T+lzkZjuHx6wAWDesaIKljNnTTjvVnv70p7OoIvtlcRkfGrUdu3faum0bbcOWtbALg5wYct8A4Ay9e+UkW1KATA/FEjV1GWShXeUd9uOb/hzjoG9Yd2MzAZoAMCyy32sDAC4BGHfmTrTaKb8HAH6XlQSAuVFmSLdLyqsg1us4dNrnvIYF06uZE2gfACz0pMcUzaGOpOpzC9htWWXX/tn/gi3K2CABZi3fBpuI4QTAIoexjqu/vMclT2pCxVLotZTr9kKwJWDrkkC97vNWoI2fqj3T3wji0jBnek3VrJKSKuMuKaFMoPUIMmF+iaDX2VKOimI/D6iiSZZTpqp9UqSHuQBtNzoBdP04tRTQIcrZtTxZon77J/bc55znEvZw7CFi9RyA3zT07wAKDvRQkBPk44Fh8k04MI7v1s7qhYODh/hWj5cSKWB8LchPdTlrDkxf+IFEDv+O4DcN2IMKQ6bIOGIKJQDsJKESDgLAHGJFjsf0pTVqfhtDvLdfkzAZ72b+1k62qQ1jlDa1CylaXgw7YHlsC2zP5oqVkEFn9yIdpqZVAFg5hyoy4DT1v/VWwlrpjkGf1U7OaRf/XkwGb0nadndUbW+qjzHfBQBGwgyglAYbDjUZMEXVXlDOGAiMqA4YFhjH55SATRmwXJIrdB+jSQuTKmZYCrb5dxNMci/HLcDbyybkCt3D3PJ+wKybHcyjTq4rsb6tTMAWFsU2ng6AeQ2CS+E4Z1rsKa1LyAwayo4ffm/YLrzoBIAUjDUO1inkqJlJTc4EALsbOjM1ASiKdfMEuj7BdS0AfmvNJZtU+y0W3LVjk7YG5+U14w17CAD8EOO6vUYfW+p/0+0nOAucAgSnc4sBCW1MGdYA1fy6/a/GJyIYnIn5m9yidYL1dylGQp2X6jplxCMMAwBmrnfxuSWcq5bdw3YMk+DjL7/SbOM2W67+pdQ09o8OWZVWQ953mBOqBvBu1sesq9FCau4AeP/6GSHsABIekdDxiT+d0fWbG++THHic/czR51U3SZWmdjRGrKs0Yjf92cusdffPrae6F6UGxj6sT+Uy4nZAfoq2bjVcoSucpBJJtAAkw9XlLKivtUKiIdkXAXDoFRyuryCRDmA3SqKZKUn/4NBre2bNfwTAWmf1Wa+9DXmRUOeli1oAXG3UhG6lpIEJ3rh1zE46CSc5amszXkaDMQjHGRyIw/qZS9oehfUT4OvLlQyOxBVzDALfCUAWqPfRVA9keTTovZjhj8QAACAASURBVHofn/U568cctqu/eb2y5AMC0FqjBXhdps1rkRFmLtfyXNtc67SudjBclYka98ACfZwnGnst3dxk26l1t9RJ5EgvtDOe8tfU6ukYlhJkCABrPgQALGM/n7VJvWxMzj6eALDmX6dkiejpBzmQxb3dyIc/7uu+6tVGR0mGC9gnS36oGVO5jGdo/cQLAIck0nw98IEg4BIgcldrqV8IsqPr9ex7NefgY/avOOQ7Dg0eYu/maO4VzWXc0FSAkDq6hf049PEHM0918QhxrAJnHbtYRR2/PE4W8qPOwiuAoGP0TiI8dWxKemgOO4FxyMfje/7qfAnwCnvo/On69JahHFfoUz6fa8djMXMOPX/DNUrJqXczCWZnsd47tCmdWl2T2CEutiE+dyJJv7kSS90QZIAVWOBi/n575um/dnLyh/c+yUYmngy0aLf25i7bumatHXXUchvTNfMIBlgEmIyxIgN85OOg+av1ViaEOschvqCUKGmXp7Ikze9o4qc5rYTApBI8KtFUt5I5PA4bAIsJ1uCLHVQ25qijltrxq1bZiiXLGECCcyKv/uE9VuFG+PDDa2zHtlHrh9Upo10TAC7SI3SCoCwLKyYG+Eef+TOrb/y2dTbWQgiR2ZHhhOI/TpjXz/LcmTvZxlfdYOdf86f7AmCoVQWxQnyq7ZwbAA4TKIp79XsA1UnNq6NSBYKK2IS6BEwSACxGjAD9t37v3WT2kYh2YNhTIDNDlETJoLfxUCzuDCWAQCywy6EVUKnNB9/jrAvBm1/HMb71Hpr6TDCQSWMU4wZCro4TMxwWOn0mKsh8GWCD3vVCGDnEkt7HVa87ANauqxew1wOH66VKixTKMj2AnRxnslPbnSfwvP9Xv7JTT34yhLUY2LiIJiA4AcDa/5qC1WQChqU0/CvKlHXhzVxi43s9deH1CfsuYDPBsm9NTO6MCe5BYZRNe2irv07X9fmeuiGO5OYE+gK/wkO4trp6loBV9b5RXq4gmvUFJg1QgxNrqp/PDhIcDDO+jBHDQx0v49JN30oayBao9ytSZ5pBGo3fjY1tRt64uWyVTZyifmpL6bmqsdY5r1AgLQBcaQYgdgC6u3gR8Fvnme6BIYIF7ltctz1IoEsTO2FNAMAYYjkAVpsXN3pTgKh6Vkl8BScEgHGMxgxLAJgmn+z8CPJt6j1hgVNVwC+ARwA4Q51wF8fayT1eALiHoL0HEC35cxcJFUqajSpeJM9pnhncoAWAyS4y78QKqw64LU9NLQmnCdoftXUute98bbtdeP5yG6VmtwlGPQMAbuAimJJkQwBYyM0BsEDidFImR09U1Tc6AC7yt6YSNZOAr0K3bSdJs46k2WqA8P3EzA9Abm9gHHfXgKgdJwcAXFxBImgJ57QDoMDNHoBbk9wZV3j+oyuJJ6tC0jPYWybxlDlWzfvWhrkWWFx5GOWRg+fsGOHxHSO2ku/+6NWvNHt4gxVllKI5pH6sXJ9VZZokUZVc2kGd3GsFgJkv7nY3W5AxYwLv82tirDd1gQRzoAh2YqopXFbx2pt5LTKimAxUkWt3oWMvo2uWa2MnrH92eJP1cu3/3ZtPtOUkRZo5R3L1HsevoA6bnaW3bp0ewuVJzgFAWNURLvvlUU1uKsEASLLiuINhrQwS4gQE6zc+7Kyw1hwuLAHiGt9R5XUlCmd+Pt6I4zBMAeAEEPtarnnDmGud60caTxKaG2ATGFXAmRow1kfhT+2eFDGeJHTmV3XM/FS7pQhg+UVJw5mMbgwZ9J4CAbCDe53iZI1VmYqzyDLaYtsCwL4WawLou2Ci5dNQJdNFuZTLoXE+DEZZTbiHqzcx56CueSPTRqZIKTtkLUct4saO4/DEsVy355FM/hDBKufNaKvHflR9LdSOBBMuMazui8E8218GPc0Az0UCHebUvo+DZDQPOIUZg3GcO2HUyjKApL60pRPGACa4ptoujt3bBfp3hFIU/aw7APbqa88oqLbsSB+q957Tg4mrIDPWyCrAii7BhyMhfTSjNaf9PMiHZ1t5AnmB1wPBZZRD6xijCZRaYi3kx2zHH5zqQzIvmprFc+2u0Lr5L+BHq8u4uZeqTlKxUvIUOIrHfqjDe7zPX12b3q5O8ThzWU+dtziv07O4XD/eT+1s8zcer45fQDGqUpTk8MS07jH+YB1M1GPhn0nMo3uJJ7AVR4su0nzXfU0S6EEY4N/lHttvpz3jFvBbG/iuC8xWtSUdMO54V9Tkin8oAOwr+pE/NF+jyVVMtAdfCcgk5rCAcXDBVqJ9+pvkT9SPIdhvnAGONcBiByYJDIWeRFdXaQwqBrinvcu66NF40mlPshZ6Fy4h290s2+qxuv38Z/fZD75/r5UwUipgZFKaHCHgIGtc22Hf+8yfUjN5j3Wl19Cuo482JcnBJWZTZQfAT7K+pa+381/950gqkVBzo0zD+NQTAOw1wI8BAI7sb5yMEQAH12ehWBWbJwDYC97kQirwDaIqLrHX/eEH6AWJARb9gMflUI0xWI460b2AhmI7RigKpjSJBAoIppzh8FovtQRRgBnYzIZ6Tup4xG4Imbm3j4B4MHByExfJoZMemrr5ZxR86R4msMsz1OgFh1pViCk49YDK6VK9QWBXUmgdBscFcBdYrcD0tsKMljhvwfelZj/+4U/sGaedngQokpwnAVMSpbqymn3RzynAm1wLDjQU1yT1awe6RPwmHCNeXUgeByVB9oyYaCrESWRzMy/0mOH01iZeZxzqqIPMnLMnqTNAK037EpkDQ2S6wkCH4gkIDQ/AoOLsL9sY5GY5TJYRqageFfUpBbDWejAOoHZVPa2LksQC0mSANbkRVm0LbslbqMfgc4UKLLoSEWy/RtJDALgK4JMZVqZXLHACgAHDUj4OH5WxPbaXoHgHp6eP04gEWk7PNOANkvsogUbe67p3rjtVw6ttUg26VA7qVBvWAb819QOWK3QNACwwXB7C5AqXY+bRIo67l3HpkfyZfwsAd3BNK37vIEnQAQMmBriVeSpgrJpgpiZAkO9lrjRhfFUDqH7za3126SXU5CI/nhiEZcbMyjMIylhpIrh2Vv25k8SUWDO145IznJgtJ2v5O/2XK4CEWqHd+kAwm8nyPQwIvm+0Zg+QWHiY8d9eaUV6Th0wZnjppmMAGiSYMJ5LpdlrHKHrlFe44ZV0qQ6CMUkSJYe7cYqTLQAspyQtLa6CUK2KShh4ZzPAuRf0tQgTrJXUZS7butv+z6uvxQBrC/gc0EXAVGKfyqrr100mmTBFriFBFgFgl/Y+RgA4XD8B7BwSAPs1NQ2CxU6rMVRKMngyLyXGpFGn/ptDX0pS5MPXnW1H4zTeSY14GqauJAtjLoAca7l6aJfI1E3i+iiTLLX/0Tip9Zkup/3ln1Mu7zMwh0MbsStaW3zFkeRYIFr1larTpRYteb/A3FRdpdY0XX+eW0wSVtEnQMkHBTbQuA9vmLAzn7XMdu3aQXcBpT1hA9Ryh6SqA+DkWo5OoVMMsOqIHSQrWy3lRGj5pqFT8k3vy6rHbsKQeHJR6yqJXk9Seq2F3FVJhnF9ZFSSkiQm03y/erojAGZeMvYy4wLsNVxpAuuCxN9b3CnRWaD7NK3x6jKLg7auUUNVS59mg+PPsaef9S4bLVHvRE/gipdyBAZYA6hWbBJEuwRd4zc1L6Ifg45LuzlXAKx5NzMMO/xwxq8krrEa17+c9XV+nXmXbC3xlNBOTts6TM9vby/mj5DxiIqeR/tzbuGXbqewgRiwFGDQYruVyKRp76bqxZO9nfljpp/FAf78H/LSTD+Mg31hMJppcmYwthXxYFLXxqw1ov8hh3HEXzLb8bu3iuKMBEQpmFbfegdWun5mZUiPeNf+Qz5YpURJQCEeo35XgsN7eU+BhwPvykKYv1P9y1ljBHrEhrq3hM6rSKT/AvPXu7ZwvFGVomSWs9+SQbkqM94DZoDgRFWjGN/bfqo0SQAYBtj7ABPnFfMDtm3jW8BnFTvhyZ+0wdF2JND4ulAKWORGKfBd4f7tbZDoLCJFab5CFyAxe1Mu0HOb5jqfUivoeATwlcyJ93KZnxUT4zMdZ3Tkj8keT/LM0QV8VgZY64N2UoG/BkR9x0JWRl1xdZOGlmdCdi7ptiUrlthTTj7BLnjOOW7P/t17vmdf/OKdNq5+omo2ykBnuGC7cSf91i1/gAPrvdZbfxAAvIcgWzdET/2zMFFkzY1pd/Zk29L9SnveNe+xcYLvLPW1NQLOBugiw1O3zpqk04DCmdKemQPkzocMZMN7eVDDyWDH18QAqB6swPEos6Lj00mQLGZ0dJzBJzhRr4/9ZbrJhFMAkGefJiba7EXv+qzVO1ayf/j4jg8xFp22sx/GW65tHHqOFhkG+11hXxsq3Cdq0ti6j4+CBidbEqMoZzqUHJdxln6G+l9nhf1n6AusWEkyX3c25rVoqhWV2i5VFOOrAIrVLppi+WsugZasU7Wb/KrDJFGR8r9xwQFm5BL9i5/9uz31Kae51KQKU5Sjb2CVALlcpg4PKbDk3corRWDhRZ/atZjVdxl0AJPhLyHYCnXC/CKmNgG78Wbm0mm93xc6vXkqgg5uwknWX3WRirvdpMylkzJbC8GnmwCLOScIzcLa5pyRCZsSa+TfKfmk2F8ZL/cDUmnDk8OUCcM7Z7QqBMIVnJIoU/X6X8mmW5grReUPpFQW3lzLe1Edl2mb1EDCm+E0a6ecVSIgFmhuwGClALwNDLAkgU4hhc5QE1wGDE/QD7gv3W9D1T6bIBFUpXbXbajV71ROf66FF5gPgMAxsOh7MXoA4JqcoDkAd4WuiQGGRRYbTK9t7WSWbXUCOAV6VQOsp5jgThIseCrbEpi1AtLSZiWmAE0dGGSpNZIaDhWYWAXmaXuhzY0PZHx1zpkdMOCMJYgpzX40+OkSdc+GJIuhT7iY0NCJnJbiuPO3zin74cmgVnoXcmw7ONaH8Qy4j6TRwy6DTsEKw5YVj4JBX0mv5lWM51LOWxcxdy9scJvjbmorPAgP1H6zFWA4ucppSyM3aA46HyRuknJ7MK7fWV8KAOYO9rlrdNLOyrTYjedcarZ1B/OHuhIAZHmc3sCYSpUn5CCO5X7SQ7bA3Fc3cEmgdcgBeM+Wx03G5YA/AqAJl8D+4GPmvx/5HcFRPrCEzQLmTFolDnVdSK7dSYukY5HKf/j/O9d6Kg9YZnSAkeEmRhYogxS6Sh/mYZg7lmXv16pno8L+eHIsgFVfqnTJJWuTzrXLqvwkhmvar+WEefAEm5JK8hrweaDthW15O5wE7MahUB9Az2yzE56jYw3K4QqZKxTtoYeH7LgTKLXx71YNr5hd1cWGY9b6kaU8xLfpYxFqdv0aUcab96mHusZVBoO+3rrUOoBurwvWn73OV8lVAW+ZaUkurffIt0Hb1HZ4aiz83yEZqeSkW4tL6ozvQ93l0LpP8ZpiE6blGPMzTfK3iXr5EmxpIbeIfTndjjrny+TbuJdVuliTNGfDeZt6aKwOOB+m3xOB5aFm12/2b0n2IX7JI0xYwtAGoD5jPdjvuKYBcljaH82/53p8cyWQ/RpI7l9z3Zcj+fy0Oit++iAJjJns0MwvcsLhSL758fGZhX7+5jqKC/34n5i/c5sB3plmat2NCUYtSoFgiwA4JFEFgBMTLOSNxfwe27b+LR5XLj/2b2mX2MP7W4nlSPo6gYXeUB0JvA8wCVzWCgfAYLQG8Y/IR2Gjuawfc52/c/lujc+sAFhZ8xIZJQUSLiVJgggB4HaYzmOWr7Tu3l5bdfKJ9HJSDymyjASQfTs32S9+fp+t3YS8kxqzlBqNEuQUS/QBTu+xb3zx7fiF/MwWNx6kNcluAK1OjgJUBtf77OZtT+ZkezD/EnvR7/wl8j5FLTA+0kcT8Bb5u4B4iRrIqvS7CnMkd0nqA6J0oE6UnPZaj9A2yUE8YFcIMi9nagrAFdB4U2mvEQnbkiOnS6D2EeDOnKyhElZs32R+pV3xri/ZhuEiZi3tDtYnJgexFu9BkhjmYk7ICNao7PJnBezqXcoGPH4OGZ5Y/xYCMp2c6BqtLwr/jkBYb/d6NMmXZSykwM5dThVoKEpNQmoPZBX8i1VgO0ktsGeVHOSKuROACcA3mGYR4Clq4f0//8nPHQDLQkg7IY5noH/YOjraSQ6ow2YYoXgPlZxNoZtL+ATc9P0zhi06xnk9cDLSMUCafiUE1F7/FhBfMIVJHlPO5J4kIBmTJAacuaE41zvlwIzrKQZYsbq+r+qOtmKbtP0wFhCpRmchZM8EuICuHMyjZONVAt4yzG0DsFqjri/dAjiG5WiVFAXAoBa89W2A5NX8BGtODklDzvuUSFBbHRYmya9TfK4B+9ugdVKVel8B4HS3+gmTWaO17QQs8B4B4PqgjWKCVYsAGOferJIvSXagnrSFcazFScow1+sA4MAWqx1SbIkEE4j8mT5OHAQ7yeutJF66WdHE/i5irHqZg51qecS49lKbLwa4FfkmgkX65CKLZk628t5mrsMcCac2wGZ7rsW+/a31dtHzcGUep+5XLCjlDSK9plS7Cl4TEDwdb8WZMQ2Kg3SH98oNHWn6JCY0e/izaoHvH6vYg5g0rVZrpMmc7cQ6u4IRlrUDgAHDjVQP55e+qepJrDVB/XOQRLPAOAAuwhqnkIyXAFB1zpcXi2rdEgOgrKbAIf+jihuAaLaM9egM5OyfeNoFyMOz1je6gz6ROLmzLoghbQbVSAUy6QcKppkBgAPwmysAnrmmPLrfPfklV2pJHDmWCDJqPrh52jyN2Yr6dvvbP7zKWvv/1VYWhq1MrT/95Ky7hfY8W/eiVMH4h2QW0426Zw6IMXU2V7W9SrQ4+BQADkDYS231P0/MSAyetElLALBXiOh3JRv0ExY4JODCsYV1JDz878l8kZvlGPeZZhIiFdZzJS1pm8u9BcgeQa0bYMmhOqwNWhc8K5yA8wB8w9wK+xtYX6/p1XsEcrVOJkyzGF1fM92FX+A3SKgd3PpyR8JPruVigrlm3HjcmeCEuZYO28vzWQcBwLT75RbFbOFactsIiROoix0kSdREnUlB83SUxanrfOt97k0oHzq477UnKoJHd+4fL+9+ZAD76PZsrgHMo/u2R757vgOwue///omxgzH4B359/77jc92f/+jPL/TzN9fxWujHf9gA+CBC2//K8zd4kAQAHFWRoZWsHp7ZnWrbOqUg8hpg3Q8FgHfZtnVvdeVTAMAkZ+sknPcDwLEPsOZattoWFKEwR66+Tb7nSOfx3Ofv4SuWDrSPswJgRS6BegYQABx7cQs+9thjbcWK5XbCquOROweWdLQ8aVu2b7HV999v27dtwm1vxGW1loZFESMGA5xC1lnktbbUDrv7y38IEL4POfR9lEvtgHUJtSoB6QFqCCz3pp9iq9MvtRdc+0GArjLvzeA6GXTDwYwIucD+Jj2KBXC1f9qGKPXoHBalL6LT02rblJg/aDAU5KqV08QYAT21dMEFMrQNyCG1llQm4zKDAz0CAK7AFLUe/Sy78PV/BcA5EUkbVvvI6FwiIPYBdsPreAG/0C4uGa6rnpOnJ2nEUjIZYyAnNjOCXCfENbkdKAdw64GZAnrJl+SEiry3psg3Ac1e/xqiVH9/QsZ5AOoJm8QF2gGmpNFOhyo5JPTC08FwYGskhR7GnGj92vV26pNOhemuwIpJyu54G5dPjCTEtOl6cHOgsBvOCPpusv0kwHWJToKFPPD138VUxRv4zIk843e/QkIbk8gkxwBWH02rr2zChtdVg+cyRALaosAPcnRMoBSUS47p5mlql8IWmYrUrzGnYW0FCDLgxzQBd1Yqf42DarfBVHUAMGsCoIskCXOMqm9/T2UXjNl2pH5rWGTAnGXYS9l+CwBrPN2oQTWy1AMKQMsNuiIA3ME5gw0u0JcoAuC9mQEbBFE7AJYFNaBWiORQADgtKRBWvg2xxby/XqIlEoxvir7ADdhkcyYYAFwaQM6LiyKAXgBYT1diiwFmbDtIGnQTvHcQl9NxzfsASzLdphoM5kAz2YTupi77p9s32ZUvW4VUXI7TJMSY315vKbtzjZdOmc51EFpMqdT994iBNTTJ7zGBU+d8VfEHGAIAbWRteBA58v3I0dUOaWOpaOtHaMNUwAUaBtialzHn6TdeWMwTAIyzdEYlEexjAxZXJ6qontzA2wrzshqdklRTorkufwEkw0rRFAGIPSTmjuU7n5dvsfesONOyMu0hu1GdGLRiT6cniOqUBEiWWtL1x6NAfawk0JJwigEOLar2D0KP9Hbw6D7nDLAnRKhNl0mGXzaS5ko8yxyjVry5vA03aLNPveMcK+550JZQhpHG9Xp4ECVO71Ib6kd1wBhUYborkxyvnsq7JEA2CJXDIbrQwr+B8VQWmIVKKTBW7ikG2JNtuvaTE+33AD2SjLJ+jWtPcIrWC+rnrU4BMkwS65yzrdsmbNlyJQolV05KGyTlcjQuFj6ZS74uJE+ts56g1TOsgVMAWPvufw8JMB2Ml5xMgWWt0YmSRsu3J2gYV+p9BZQlwJDhpjtJJwDY5dtab/hbmfWmobWcNSiDikLvFSCe5HW17+tZTLaLgoM6WfZax3nWeuZf4ymwlNZU3AtcRr8wH3MPYOb3uBf+/h9s7Tk8JjgEsAv3sdDP31xHfqEf/8ETaE/M39nmRoyhnVpISmSm58PBADCKPSV+ufcdEAA3wFeUq81kgKtZgmW6j+hcHRgAz7anB//7fM/fWQFwLZE8lwG4Aobnn3euPetZzwIolh0g7tm519asX2cPr1vrOu4mmipnCFTq9AZsKLAhKK2o7g42zgEwgVoLrY+++dV32OLmh5Bh3ke4uh3gBFMroOOoTYEQzoypp9mD5RfbxVf/BYA2D4vbyl8TRz/MmrroSTzGzzJyUJnBaBKo9qwIKJoYQcIMWCvD8OSQycXXJycAoQBfl6nCfl1x+eV29jnPBtRV7Mc//rF997v/SlBIkA/DUaTmILLLjzyFAQA3wYwNj+ftij/5FCxWj+VbqY+EfUIdjKsaIEVBnQM0Mi/O1DI2ai/C/iqQksFVg5YxAQCHwGxa6iwAHMBtaImUgAnVA6sGQh9RgKZWSZLcKnBL5NIOCqfJliAtS4CJS6P9yXcpindwHF4T+HU5s/oEK+PDRn70/R/ZGac/w1ph8XftGoU5R9YnjpzvpqxwiuFxVjlpfxJ69gaZuge9SeDrv0cAzPfmZYLir6luNEhU6wmjI/Af4mONQVLI7wBfUmBFtHwHDI2SA86EJ0+ZXNV9XEONiA8r35UDMXjjA/XvBdiUAFt1BaDUQaYBAGprlALgOMNMzXAD8FqFvaXzD8dKrSXbE9Om1iVj25Gzb4Mh3kyrk0EqE3HVlflVJhlPJWTkOC3Sp44EutbBdmiBJABs1AUXYYBRP9ok7W0jAB5rDExJoNW7NSNtagIkau6Kqwmj5ALHFAEwNb7eFgkJtHoDZwDSkkDXAcI0MnZAjKk87Y2qLoMWA+w1wBxLO7/LJKuFcWyXWRbXqByi25iLlDZSl6+/Fa2ntcvuuXuLXXzBEkAWJmlC+TVdQxyL8E2iFvA5JQCsJEpy/zoUAPZLXUCBeTUGYN3Kx9dixPbr0RJ1wHVbj2HQw9RVDwF66y0r6bV6DOeVfSjAANOwvQrTq6RYA/a3rmasrCSFiiSzQHlqfKtigDVfmMO5pNa8HJpsAw7ztpi14cnUv9594aXI37PWtrePnq20BFux2PZs3cR4ozRhvZkpgc6pxh+EWGcMdG3K5mm+gkix2Y1QIwDAxyGZ8cvUZF0mcCqwOGI91KS24tb9P697nh1rA9YyuIFzzjrJ4I/SpqagawTFSlVtkaiHrmGKhbgAFlggmJPoSpLEbT9JbukbBYB9zeFETwNgvxP79R7lziVYdP/31EqQXP8JyE6r16BKL3Q5o3Lw8hTWcMrXbPFSjM5UBhAl0A6EOdYkZncgG5av8PkEAEfPQmesJV1PWGxfb/0ZHKd9bU3yF/55XWJMjyCF1jpDwowklpIdDoClKvFSi8AAq0w5yKAxumMtZOi9BEM17rod+dzm84WVy6xv/VbrXnIMnQKW2Tkv+6HtpYx9sI6agtr5VCJXS5bKBfVjvgOYuQ7Wwt//AwHYwwMP4b78BACe6xyaz88/MX//687fKQA8wzdkXwCse23w1wgPr3M8PACctHqVBNoZYAFg3fcrYoAFRMQAq/gxAO0jfcz3/J0VAAuYCPiWqBVT4HDG6afZypUrbT2gd9OmTbCAwaVrqg4MWWxlUqwUsi8k0lVMV6qKglWbSZDWREBTqO+wu25/mx3du54A+9dIw7bBwiNFlrxNQA1dWRXUMdQ43e7ru8heeOUHGeMOhlnW7sHVb+VRvXbxxRfZk596qoPHpqZm27NnN03Pv2m/+MXPeS1rr3jFlXb66WcQRBGwej+pkn3/+z+wH/zg+xhCTNh55z3HLn/5ZdQpfxGDlTa78MIL7bbbvmo/+9nPrIh5iQD9wSVausnAvoJRcp0rMcVZYS+94T3WX+2ghq3bgzRJBLwVBoDDwSkBVU6BM0Cmwpj5PJJTsUvwFFVpk9MMrgI58StR+hyAYAjAwvuFUINM2t2k3a00fJefj6RWLQaKPkmTe6OzwWJlE8AmpCnQKhm0zM1U06l/t8Bm7945aBvXb4LxP4FxbnEcpothcGCScYJ9E0pNav98G84u68VQ/xcf0VAk/lSQLGDiRlTaX9WHKiBPwK0knmQ2QgLBkwAyUQrHGFuUeJAb5YYynuFvMsaRUl57UIXRR8zubKYSWSrFFmYsj+DcDNgyaiEFgAV8024YxnhLSt3ChmmKW25ivhHc5pHpCmIVBBTwmRrbPGnl7SwMu2HAaZtUpbWMS8oF/nifTGEEgL1NCgCYnjtW61Q7JeAC/YBz7SgW+Ek8DAAesiHqd8dggKsJA3woAAzCdQl0kx/21gAAIABJREFUg+vJ0iXACtebJNACvLC/aX7WHADDAPN7Hoa4pVGyLsZpsbO/aomE8zPzZhES8RyLovoAd7O/mFVDoNc5fH7HSOrojmX2la+stVe8dBkguWgjA1utDTVHDedhz6/EgmoHvwEAuy+Fzy8/bQdkgAMLx98ADfL5Gmce7cWUaiPg54Hhiv1qoOws8HqSS3sZsFIRGTQAWD2BAwPMgNISSaxaDRBcEwBmY3kYYJUY1EnSuJOwnJ/5IiVyxIyWnLajpyxJtiUkw54+Vrbbr/5tswe3Wapvpy1Ztsh29u3wHc9iKJVhQulzsQY4AGApEgSA9XP/VkZHeit49J/TzacmG2WxpMgYdB1lOX5dV96HmbqdannAlucrtnSsZh+94TJbVt1oBczSRsZRBqh+ljWxofZtMhNXLkVPqSNUF+y1CZIyBx7Ykxn+VEoh3lRnXt86hvB6dHcvJwBYaYj4cJdo1dHzzCNhHyN51KpacPkukEDdvqtsRx+NaY+3QlDmL7DAMh50oMpzmvUNAD38O9Tnan0M4FznMPm7XptigJMafQFjrZf+/vB3z0MypN4SKgHAyp5J0hwk0OG9DoD9NSUeSRowlnWZY+k+h3EeWSLPIGW5pvqcbadnNnN4AFXTBb91h+1BubB3stdLUOYqI370M+ex+8Qj65Qf3ba1Rs/nY3pWHtlezPv+7+9P4hffQQDwAWSkCx4AH9lpm/rUfJ+/Oe7+jFX1yLY038d/wLXvifl7WCcznLtYgxuu+an12NcFGcAdCAAHGfR0DbAhgf5oqAFuUOMrBngfACyHTPAZ2woAWDdMqeCiBPqwdveAb5r7+nvk4NvHK9NybHINhA3tn0GIGXMB4RIBSY6AxO3jkf5mceFSMJOCVVGmXpFJE4Fsmo1EF9sq7U+AFG4ApQirWdn06k67687ftVXLt1tT5ldWzGwjoCLDkIyGK3FxDhqunm4PbH+BXXzZ+9hR3F9TLTC1MkGp2cknHG2vee019uBDD9vaDetppozbLS0Ydu7YbZs2b3BG+Pff/nu2+qE1tgU2Rwxwe0erbdq4xR5e8xAS54L98Z+80x544AH73ve+53LtF7/4xYD5vN19993Ux+0KLOtBz1AAwBkYstIoO7z4eHv1H/xP67OjkEEXaC9Cu6eeNiuDiGSaVlMvX8VEogkJykr8241SXOK8bw2wMxjuWJogiISlCOA3vOZZHdVQaqzVE1jAUDWnAn4CwALgCuLlEh2uE6+L83OsYE+JBo2z2N/ka+ouZQ0gWDXAArHjyJwX97TbCO1IfvaTe+2CC84BEI+4I5+CWjHAU2BHG4+KyWRWTfURVnrD6xNmDCjbz8mJ1XFTQEou61TQyu8C9t5HWReam3wF8JuQeImUUbV9opIDUK6ysaozczpAVSzDVCtPQGBPEosaPP5ByyMjMBf7IgliQwBYsm+5xbItSanTKGpdugwQVg/mAppGmV/lpCoGH41vmbDKbt7fB9AaBYgoMaPvcwkwwbquE4y3KHCHuWT7KCAFfCvt7JkMtaBfK7Q2nQmAR2GAYw1wivZG+zPAYU3TqFOTCLCvA2rdjKAGUiwLAA/x/QPuAF2T/BnwKxCcAhw3NyYBvgBexq8zYYE7mS8CwZQpWwcgtJNkg2TRwv7duB8vIoH1zdt32rVXHmejA3vpF52jVhi2a6wfp/NmG9sNsBalrskmab3PnTClY92nl6folOs/iQw+ssJep6kEgaSimFUNYbC2jW09hDHVLwHAD6MEXwsA3lYCHOWo/21dBcjgZ34xBmy9nKtOzjJJNhjgmsywAMBZanbVAqkGwEiBZFy2A3rJkG2qgWAmE/c4AeCjUQA8bXe/3XbVay23bciK2P6XqdWvS63COS+Pl5ifuPvKbC1pF7IvANZ0n5sJxJHfOgT7WHe92FRMLT3WBYBJOHqtM3KGOnMjjRy3A5/hQv8eO5l3vu/a021F84hNjm6xNq0N9Pwmh6IWu8ifmS7qfc31IFdoyp29l2+s1w8AONxQfa77zifZDj/FIasRza+0lkRH6f0BsJclaK7o+ufactdgDNn27uUewyH1sHYOw1DnqLPVPHG3Y/3UNwioJlNKRclekuTfHdyd4zoXGV9f+wSckzUwMMRBUeIbikqZBAAL6Pp6yvVSQMLsDLDAL/M0AmNNh5zMCMX48rPK9V4nUZam9VlDLtUoRhq4wBfzDCS9w7XYD050WX/buXbJa2+x9VyeptZe3g1gbjfxucyhuX72CQA81xGc2+f3ARCPAjjEb30CAM9t/Of703MHEPN7BE/M3yMf/2kAHBNeQZXqjyQxtg8AFvYQA6w491AAmCBcSX4lsUvcJ2MbJFeE4rGSdjYvlIHJePIRJsGP4pDmPn/ndu88LABcxj5fgUYGzVdeskIeJQpBxQzLATqjQFPghWCpWlb/UjLfYh/lIKYCSq+3UoQ1YbSrBGzssK9//S120vF7AcC/BFwIAI+5vEwP79aD9e5o+Uy7f90F9oIXf4BALwBgmatkCdqPPWaRvfY1r7aPffyTbvcu9kAmRZPUt9WRKC5atMQ++MH38/xLb6GhQExybv1d72tr67CPfOQj9r//5q9hjH/BLmadAb7wwufZhz/8YfpjbUcCjalXYrD1yHOqSadkAMENTtBlIvlr/vt7bSB3Ej2BMQ1qpQ5RASTygSoAtSZKWOyaEAKIrESA7X2C3fE5SJrDOE2D3pnMbwCCCXPBjS7YwAv8sR0ZtzjwDQBY23f5r5jhpHbY5dMePUYjKI01kzsBKPpaH3392w2zwjOrNhHUWy9Z1GL/eNu37ZxzzrEWtbmCPVNf17r6o+qzisF13e2TTuH4STyEh/6qfpbTE9ZZX381fMhd5VwCnvTzjG+dAvyeO3A2RsMlwFvhGGvUt8ZtCUiHvFTC/Gk4JVtmCteGWQBG2QdcydPEpY0KGygRqGpdEGtNMJuWg2sTT4BrnXYmaUCfxjoPgMoJQOP4PLmtbpPb+Uc/n+/nxGCcpRpGgW2572oPJE3PiAEGSDfUawjCsg7grbaxALUDynhWAcTjS836nAEe4ApIJNDq8QsATgNyY0KqOlWAqW8JAFj+2/UUgE20XcIAp2VPDQCuyxU6YYANFjCHYVY386KHXRYDrN7A3czBFsZc7s/tzBMZfHVxjXcX8hw+I4hj+4b7J+3sZ3RaTwtKjskhW9zOwdSGSPqU6InMxmAWHYF4/a/aTcQ5FM666kkdfMSlWfL3kJsIs0IAWvXW9BEfgWHexUldjbnW/cOTthYTrAeH6rZhvGgDqUUkJJBA51fwXITKYhHni6wC60KNbEVNZljo4NW9OKX+wLDXaQBxTi7n0gAwaVT/KwCs+vsmJALHjkzaxbjU/c0zzqUGvGaL5UY9tsM6Fy2ywaEBWqO0MI5iPwGaQjzsd45j1M1BszZWEMyfkY+yRSRwtDduP86eUngqsFhngqvfag2UmWENO4YEQfvYFvvY26601tGHaJPEXBvc7jJ3r1vX9cCzDvitUgdchhUuI6UoI4+OAFhsdyiVEAAOCS03pUoAaADG4VryWmASabFLhcQBMwFyTfvId2OZYK2sxQP9Q6zJzbZjx7gtW4bPgLdDEODW0QV/Ac/5ac5oKdWh+2tySA/rR9yPfda45P4cGd4pIKwNak0U/oyfFQAOCnlvQ+eKHTwWdKMX25tVOyRnjMUscw1zzeTU8otFqcq9UEqflHq9q64dJltlLy0F1YgomUCKt/2pNrDoBXb2FR+ykZrmLe2PdJNYwI8AgA/GOM5+YPN37STnPblfzb6nB37H/O//gQLAg52PRx6sB7AL+DHfEsr5HrqFfvwHVr88MX8PZ15Nm2DFdx8mAOaGLxBcLPRhgnW93weXH/txm6Amr1GHAa6pBjiUVU5JoJ0BjgBYN2YBYCXH57Z+zG3+zl19NysAFjhTWyFJ0/SzWoEVkXw3ocgVjchgShGtWFXv+6jxIaKaoMZODVVcMJehPyIsVJPASn2n3fnNG+zkk/Zae/EByLutYB4QikCyAksooQoM8ET5mfbTH59pl1/+v2GJFhMUAajZZGtbwZ7ypGPsTde/3n7603tt1bHH07R50H70ox/Zvffe622bFi9ebB/60Ieo6f2uLV261Hulfec73/H3uJs1Ae1HP/pRe+efvIvWn1u8rvXYY4+1t7zlrfZXf/VXtmP7niARTsDZIydkMMepyQSIQNlpyfwSe9nbPmb9pU4Y0g72X0wgpjqwGBUvGBMAFptJ/00F/QRM+aS2MwDghO10YBsCtLSAc8L8CtD6wxmNUAvr/W6TOSjGN9Sk8Z5ECq3t6HPBBVXbDP0xg0QwlHH69jxAjQEnLyli5fgFgEvIxYXblfD4wb9935773PNRA6humdZYDh7DUzWDUd4cWxfNBLwzx1CASBePnJnj/rudexLl+rEpMZCYD+3P4ugYpN6uMI54T7kSoa5aQoJzcVN5tiN/mpLMrbSPUuVT95sC8AgQh2BftZOa14rpAQqoaGkvi3MzrD3gt4GUMdcUWMQc7rjq/Yuprk1spQXOLmQkQ8zrYRgiALC7josTTxaEDOZbGQFEAWA9Abu1Nuol2/kywG+BYlvVAI/1AoCzQzaM+/MYTtBVWGCZWqWoU08nLYY0blMA2JNEuNNyrN6AiqxejevKGWBqgNP1wPzWy2qDJFY4GGFlAcBqh9QDq9XJfOiCseomRm8ngO+C5QIyupHSUnrM9RabbZx62J3rG3buGR3WybUvphddgzUAwV3tJKJwX1dJiZKKjmY1jyLg8d91HniLkg0+tZNJmgDgYGoWQIybOPMFY1yju/j7OsD1QwDrjdWc/fveMv9Ght/oJXlwDOZWaMapA842UwsMEG4AIqoZzIXcoUhoJmmLBABOkZQqsJhHABwZYBmvtTFpjkfVcO/Lfwu3LUBvmSTVAIkD76iUpZWZFC5qHK15KvfogJQYQjeICABYLZIC/p+Ph7OwahunvZHSRO16lMDyE6P5Eep52yjvKMHgH0OLp24SIx/5H+db+8gD1kbSJY3yBaLSz6UuJKkhKriZiwkm/8HTz1DYlrJcLnEXfaufLDMz2VVfP7QWsB2ymFP13w6WZYIXOglo5fTewex7Re9jjGVcuHHjsC07CvaeeSjFUZGkRq2ufvMaXS1QclcPzK2YU/0M63NgYWOrpmB0FeqTQ0YvnKNQIxzW08gAZ1gk3CU6mY9ieNVWT+DWlTmeuJQLNAkhB8BaR6cBcFYZBK2x7Gtd72Uwta5XuGZU3tIiYwGpfSjh2Z05yc5904/4KX8Ilcr0TCUI5mP+zP07Y8D1BACe+1ge2RYO30X3wEh/rgHske31Y/epuQXQ87d2P1YjsNCP/4n5e+QzYV8AHNbg4KKj22UgKqcZYGe2PPB1F+hDAmAxwAEjHBIAE3MEE9Ajf8x5/rqM9sgfswJgBSKh728VWe8kMuI2GxmRNE0BCBwg0sUJ5GtZWGBnEV0iJw4YN+UCBlhlah0Bwk246pRxqhUAttweu+3Ot9jpZ4xThxYAcAp0kRabxf8IfRDttVOzCwC+5zS7+qq/sTH6T9WqODXjOi2y5/znPMNeefWV9i//8m0kuXuQzPXYmWeead/+9rfta3fcYRc+73l23XXX2be+9S3rx9RKgc9zn/tcN7q6g78vW7bM3v+BD9jvv+MPbcvmzRxP0U455RS7/vo32/ve9z7buwcwougxaSf0yCGeBsCFtnb2GlOkUpNd8//fajsV3GRx+xTAxANUgVGVnRYAdUUyE6cEuArmn4AwwLFcnYUY3FBGwC8xYlFMX4aidHswgjDVxOk1BZcekDozGECtt/vRUyxE4hKt7ejf3g/T6ZNQU+ymW/zf8YszdAGQKFgMEtZg51tUqyiCZA+2+Z5/o7ezxrmzHVZuAJbSC3D1N5x1wQt6rRkpo7YldmP/PuURIGe8HY1qgMN3ax/cS0lPBZT+ezDYkcmMglKXPvO6l5qye1XVWGvkeUFtnPIExU1EuQroVeeL4MD7/AofNjD4qSKfd7RM3WpdQTYMV41gP8sx4plkqF1ptcNIS+ss9peTpbkPBLasVMa7YH+3kATaxXv6AcyA39SoWOTYkD0JrNV7mNpaSlOp++PgWnm/m2DJDZrvbwOct9HYXBJoDI53wdqOwP5OZkY5FoCrA2DkzRjPxX7KqmsOxY86OTiNe4014+PoXg7UAqQA4IT5rUv6XB8C5KsWGHMs6oRbuL4EgHsA5x1qg8TodSZ9fzsYgx6c21oZy07A5P0/HbDnnd1j7cwb/JRxkq5x7fKTuVTkO7NOm7MLuLMHIyz+GeXPmjqaWM4Whrk6VQscM4a8KKWHy6ABnQ1A+DhryQjfvZ3PPDg84SD41zDAa8bytnmyjZ7Ay5GTH2uNpmUOflNcY/XsYp5kGJBPh4JOzWt+z9F/O0s9LHm1dlysR5EzZ5B1V7h+an2DtgoJ9fJtffa9q64x277XmmGcZfxVYfJMstZJRi/X+GkA7CfAAXBwW9acDSB4/gBwAOMClvJFdhAME6zmRCqfd6kSXgpFjnsMp/smlAHHFYfsvde90FaVV1svc01Kg6y3RONTyPiL/G+gj6b0jOcENfITKhXggqyymEnhE/v7Bpdn+QWEsYg8VJS/x9d17rOsfbruJ6Vo0D3D7yd1G6dMREnEFLTqrh2TJCrVpTgk0ZQYlJN/VlJkn+vhi9J8PpTlBADsycGkl5KrYLQ26H3Com6AFZhqT7b456SWCRkLnT+tKREYhzZITCO2EwGwti+jQm0rLQAsA0Jvk6Sn+sZrvdUXMv6q++eEqBa4Ri9j/Z5PjbnPQqPlGOtrPs2edu0dNtHWSX0zf2fezrBICAO5oB7cu7hGJml9qIf6Oeue6ckHKcP4mydLDvGYr2sn7pLuQ3Eftd9KlI/gjF7knq6Hl3Y9jvd/tgCyQo1SM8klHYfijDGMS3MksnWupJxLKzG/gB+zHb/u3+NDQ5Yjsavjj11BRJLobwdX+C2MQckjTZFXTTPHp2uvNDpiLZ1k1nno/OoYF/L8VVwcz5X3kmeB1nFWUKU2d6jDTDBZXKiP2eavrlslhyfBXhXuhy0y5uWYtbaOK0kvrxO/nR0YADv14DHXNABWclwAuKkoBvjNxFIZW7Tsb6kK7CSP3GGloXHr7eqxIa6bRgHln0ywDsQAPwYAWIphHZ/P10FUd61tfp2Oc36b6PDjppgQrLpudcz6W0iQQ07p+hXImsNjVgDsWXZl6zHBUnRx3EknIC9e5CBHLIn+ph1pgv1VHKLJWsBdeQJb0U2bt9nuXeOwxhwkQXelDHAWOMvtsi/ceb2deIpcSH/FTRQDmpSascpuW/gEdkzmNhPPtE0/P8+ueMlfInXtJJ5mQAg0GrUSDG+rHbV0kW1YsxEqH4MiBuuiiy6yE044wd7//vc7W3nyyScjqdvhDO+SJUswxXqFHXfccfb2t7/d2d53v+c99o4/+mNnj8dGJ9zc613v+lNnjtey3eDMfLAB1oTLciNBqg3AlvFJun2FveYPPmED1cUE0W2AE8bEMCliOzWx5mxKAFiSvUoB6OYBl6R2gZkIkmbJoNm0P2XSEpgMl0Yn749u0FMtSrw+NnzGyTgFcTLe0u+S+TmTwRfL3EnbEUZwJ+pEwpCwOM6CJJFsUB7CauprqQ2t0itUk08X7D33/Ks99znnuWuzgscJamo1IdUOS/OiRlSnxVfnxFudJKAnSCOTQJbIUw1pMoDrjCPwUMtc0/G7fDtgGR0HGNaZYi12kk468PcLnoQAY5zhQMFxDqYh3HWtAnj5rCTLEic42yuGmIBG4FdElvpBizjS/1TbJ6Aqx2Y21GjiuDmfMrLKcl5Uvm4oiiep/a1sg/2lxW6Kf6fHGXf61YJHkyAqmOqkxBY1A9i9Na2CX7YJA6zaXzlCpwDAWYBwlRhrbJHZDpjfEZjf8gwAnK7CtgKAI9hyABwVAPsAYAGGEpdOAoCTul8B4EYdBhj5s1Vp81UZRdYsGTTS5+j2DJBt5nws72pC7lzBCCtty5D9N3P+7vtJv110TjfyaNhqzoAAsD9BgAUWPpkkuBGSGEK1C5Krus5vAoI11rEtkudVPKOoX5LrifcqtPT6TcmgWYTL+QIsMGCITa7menyQdki/HqEnMEmGjZMt1AjTNqblOM7TcsAIA5eDAc7iEJ1lIL0fMAenya+TmUeqjTS6AKWr2tYsGQ7Vl1eYwK0Ynp2EWdQpIxX77MUvRtY+aE2wzl7OzBiXGF9nqFVj7wxwAJm6oJS/m1Y1JNL7g9bezWFlPoyPCizmHUGRpOIsVTk/tewIZ0WsLpJ9qMgsZSMVDmCCOvFmEjsd5T3Wyw3l1reda+kdGBCSFEnJ4V/ScNpCNTN2ZYzBGgzW4IBabXHsvq4LAPOUZMTJ2HAe007z6t9hh12goCSoTjUzRNeZlCJaR708QYkr/qNruCYPAGq1ldDatWOC+wrybd8QPQAI7CpKACULUvAPiAA43NQDmxvb5yVlIQ6gda2EdSvskB7T6hL/nB4EAZ5oTNZfB8a+NgaQq/Uyrd7DiQFWkEcLBMdewVwHMrxyEC1XfrareJNkTgVJvw47pyxcgXtE9hgrLTnHTrnyYzbeuszGRpT4VNJmbhn0w5gmv8G3qOtCxdVhigEUpH3hC1/wGKCD4FSJZ90DDvWYbwA8MSbjNS3+LGUEmALAwfST+zZzd6EDCCV8dBwKKHVsum50TAMDA9bb2/ufHkAIHIocGR4e9thD4EFzUudX5/ng8d1v8LJ5DDet5TLOVc1jgQkBl9gWNM7tg33lfF9/swFArfvxutS59BiUOdze3m59fSSqAP4L+THb8eta3bt3Lx1vunxdjYBQCQ91TdD9dPocPlICHVPTnpRUJO0u0FECfb8967RfOgD+4b1PsoGRE1HCdlO2027jrA+dnZ02SMnoQQHwYyCBLkGe6jrUdal7hnCD7iPCJ1qvdMw6VuFM/e31r3+9/12vjYDbskXVFx75Y1YArOy6Z+0BJzI+OvusZ3kbpJ6ebhscHmInAwNYV20toEY7nAY4VKHefnX/Q3brLXd4cNzMvb5awakUhqWc3WG33PlmW3bcbsDrak7kNtahhK4Tq0VEXMLYxsafboP3X2hXXPI+MhFIIKGKBGBkDNoEoJ6cGHEA09zc6gv8M5/5TLv66qvt93//932i6FmeGLfWjk4fvFNPPdXe+c532g033OAX0HsAwB/4yw/ZunXrPLh9+tOfbtdcc629973vtT3bd1l7dy8shVDUgR4BgNVJ/0smrOMbplVTvbbMLv+jD+O11AWYg4VSAkGgnehJyQrFWDJHaahnrdea8brX0SVBlRKyAn9OrIVALDhIKwgPweG0BDowpUEuHACv/uYAWNtQzO5O0VH+7NG7g2wH3F7nlgBNYVAHWcmxBkzqD8Uww/S51USdRA79y1/+0s456+xExigYjhVRGxfqAFk5zJEUgKr1VQh+1SZGuEesQGBo9ND+6uukNPTXdbw8RdAGoKJ/B4kjcARwTXDvbrQhC6injI2akMWLuXOjKzk8i4wACwoEywhX8afkmHUC9zobBvsoFCb4Dh1M1drJGRyxkDyxi3YzMdWmKn4Wm5xG+lzB+XliO4H7Lq4HwK9hfJWZgPHhezhYtqSeomE8BegyOEulAL816onrtFJC0MCTMcFYK60a4FaCZF4bB8fthAEetWErpYcCA4xeO50wwKrn1EMtbw4HAKeQPTfc+IrsHQxwQ4CY360ygrvzGMxvzQFwF8fYAgBQPbB6//bgot4O6MiOT+IMnbc1/z5sLzhvCZJ93NypJ5Vyo4VnM/OpACgIzXZ07MIRoZ5T4FfmaW6IlbDAzhRygqcAcDz5EQDr3zI6goGuIT0ukzzbS9C2ZgwADEC9j5rt1WNpW0MdcF9qiVWbVsIWYx5UXOxlEW6KBdvrrK/LlFWISUBLezJOAg7YzajDaQPVs4REzZi3SOscLtmy7WP249e8EQvuYcv080TvK0M2lRH4PPNkkKS/OpBodMW8m+pbrdkb2d9Ds1zJFfWY/3AAjERYmSLyxMjk5TpP0oPzWqC+PQsATle5iXAsk8if5ROWHt1jxyCH/+gbn29H2x4rwApnSEy24nI+McTcYR03gLBq2VUHrOVPZQ5VNuJduSRZdlKMa0TY169roeRwHftrMwCw3um3ZV3wMotCul/iHuGwXTc+r7FO2WA/poHYlOe0JjGZcqyX3qdda6cY3Dh6rjDS4qGfbJK1bYoB9vN1YADs9cruL6C1I9kY60sAv+HanQbAYS3W9Zb25CG/6pqeAsAkxxw4A6AVQ2sbDoL5RTkY9WYncaTFrdjagpcFte21lXbV7/3QNnPtDaWWMYY6Ism2FzIDR/Kb+9fEOGZ4xAbK4N/xjbv8HqwgRQHMrAzwlHbgMb88DmuDrXgbKHaIwFC/f+lLX7KrrrrK781TJT0H2dp8m0hNXRdT+/fItUjB4tgYBAOPyMrrXv6Zz3zGXnUNCpgDOUkf1ujN/5tmM2HTOfz85z9vV155pc9HHX8EjL6OLOgElNZlGH7Or86nYlwd62tf+1qf0wLDAo+Hejze52+M48UE6/wpptT5+8pXvmKvetWrPC78zzx/b7nlFvvt3/5tP4+KeaMiRed2DGwzHZtM3WnD6Z66piMDrFt2MMGS7lMy6KbCHtu2/q0osybt5FM/bYMjXax5nVaB0CpybQj7ZCmf+k2aYBUAc5q3msN///d/7+c0ztuYtJP5ciFhg2+66SZ705ve5C14XXH0m2aAvT+roxYCFSZeG713JR/W2uGZJrIHebIUNQLnztZOR/JlWiB1HEX2YGjU1q/Z5Td7EuLsLE7PBBSVwna7+c7/bi1HrYdpW03cuoNgWuhFpj9y8c0BBpqQnZ5mqXWX2qsu/QDSRFH6ovBjAAAgAElEQVT/ijQK1sM+nHzSKlu+bLHd9qXbaNtRsu5Fi+0lL3mJnXHGGS5hPu200+z444+3W2+91SeOBvmyyy7zhfCtb30rAVe/feT//l+78xv/5DLpInLtiy++2FatOo5WSndZf9+w7dq2lQlwsAxTAMCtLRznnl3W3cmERKJdSh1l/+3dH7Xt47ilUadYglnzTrQK5AjjKCV1d1GZpYQewPpb4qyaAN0AdpPMjjO4gckNiDSwwbFmOADdGBQGeXDDNf7qNxyCsoa3WtJ2gsnWPowzAae/z/drGgRHok6vjzB2bQRyiRGuM6ff/c49du6557oEvkLflALGSWUWo4oYIo6pDYA3MFx247RQ76lkgS7MyMjoggwtolyGLdAsVij+lBQ8kT8oOFVArJuXyyCULFAAra8i3ncjH7G8Dn4JTqnzzTLQRYLlyjjj5XWLKlGVZFrscgigNRY5mFoxOOohLAwlECzmxsGvAnq2qbLaMuxvaSeF/+BTGwnML+QZrFkAd0pOeL2yWHq1Q8FKOUVyqiqmX27Skj4LAMMGZ2CAM63INwDAE9QAiwF2AEyD4Sq/G8xtJmGABQb0OBQAVssxSaBTNcoIALt1GWGpL7AAMK/pdysjA6uOWBvZv245PrOPbcyTboBnKwfQBoO6rB1X5ZEh2/rQuF34rF7GD2d1gLIAsMqZBYIFgInvAcFqVsb4eLkpY+w1oYwBSYaG14gyvv5vxlR12X7y9304A6ynwAcg2HtmUws8yBiuIdHyIKzs/SQzHuT50EieREE35nErkaevQGIOG0zNvcBwPYs1PzW/msCE5OyUADCgWBT8JP3DWTO6Wnps7+BO3K3z1tM/ZqcPpuyL191gtmGTZekZLudzsf0Kiqp+k9C1IEfjYAI1fVMJWSavdfXX5wf86psV/GUkP1CNbgMnbOUeskxYlDR51iKxwDKx6ujl2Cf6XZZPtbQ1D22z45Aj/+X1z8PF/EEU+kPW29nO8suEFuLlZqs+2VIfyOW9hvyAOAsVCL8rnlKCg4NXXXes53WzsyjM0L756VbilHOipJOuPWWME0bdgSgX2uAgSVGtAWy3ox3TMq7LKl8iaWqFfXSPBD3iuuFqkXBCtEbJnOrgEmh5T+jv2t+kzpcLOzDASl4I4Go7yZro6wKJLTG/CQCONb8RAEeGOABgPqfev1orlJ/SHJZJJCDXe5FzbyyRMJkkaTPceoZdecMttrmGoz7J0SI7rmCmpvroR6KYR1wrj9cXGpx4mUsqoazjEQP8EropFAhOotz0UPs+3wF4BWBY4N7mV3LiYaG2iK973es8ZtD8fTzv/2wA2K87YjIlfyID7CACqezt/3SXveIqPBAW8CMc/8HXYB27zuc1AH0nRDjfbd34RsjPRvLZBQ6APQFFYrchqTtEz8033+wJKAFixUp+jId4zPf1N9v81TnTNSg1j0oT8i10H2Hh/9znPsdx/hZrtXRbC/cx2/xVMu5lL7rUpcFOJs2UBHPsKgXaVwKdXAvTMtLkXqlENX4aSugTHwQX6N32wC+upfXjEuta/L+IeyAY6NqjmLmDcjjNocAA/+baIGn+6v4hgB/X3fEh2nmiBpRSQ6y/7tdiwnX8X/7ylx3HaV3zY59jAnVWBlixQtBbE0wpm5TUBE8SKGkHWzHEWbF0CZES/VZVi6Y+v21NdvTJK3EVq9udd9wDGyUbGjgy2CTvmNK01W7+xjus3H4fZiEPA4J2EVfIVViSWxnOEDigOyuMPtW6tlxmv335B5Hwya0X5gzJcTumU89+1tPtkoueb7fffrvLnAXKzz//fJc7K5Nw1lln+aKnQV29erUdc8wx9tKXvpT+xetNWRUtDLrJrTphlV9MapukheNnP/u5fe1rX/MsSIYJIPB14EfCAPNjMXr53Ts2W1Nrr41Rl/i6P/igbUMGPY71byHX7iy1QkX59pbUm5R7as7ZBQCRrgDVjHq9WgC+jpenmGCZxwSjKAex0elZy77MWzxoE4PMxRFjRQV0To+EIF2BWqj/ZTsC0dq+ywcDuxy3Hb/TZbwC4GJiMWLq6snTZko1XmA/WDl9tB135O//4Cf21Kc9jewN5kV7+nhftwPMMc0NpNBVJmlFAI6Naf+c6Y59gnmtzHHvRb5b9V6dgU0Se6TA2qXXArgub+bJa1rq3IAoMV+C6CJgZz9d4sxPGCvJODFfBUAS6Ar4IrHWLnggEGumWUwlb45kYZXaVjASbA4g21udBLJV0mfJnSHJrLKTc7WXL4dMrcNI2ri+i6eb/WhcxRKx5zIjBlym1EsIACwzrXorRw4AxtfNX0OVCgOMbBUAPEwd8C5clUehlcvpYYJ/0HYDIAsIaOC0no4AODHv8YFyCXQovHVgrCLnGQBYNb8NMcGA6XqNzD//diMsWOAWFj+5PkcAvIRaxSJAo425vqS5xdb9ao+dc1onLZ8mbHl3G6B5jDIF+rRyjpoY0CauhyLzpsj+FDhfchhOKenhDLBqSZmHCiSFyxgX9UZ2h+3978MCkDoCT0SEua9+yynm0ijjuI45tHq8YveD5x7gef9AyraVkcjgAp1qPhowp3ZIS1lLjmb9oOZe9Ca8tNoC1VXMLVk0NZY5NWEWe8n13t1cJGEyaE8ly/Evl7ySgnUmTr/GhXUpMTALIgvRmIlkdr/gSguuTLGmzTvmDwAHbjVpRUD7Jy81QHkjEywZfelYtEaPUr5SIQnmhfNcyEuas7ZcjvzUbn7kLedY8/g2auGHmVM6zwQcJAAmMQgTAPa2SGKAJwWmuQZEOKvMIMm8utJDjHkCgL0sV2PpCY9wbsVy+o2bDemm5Ukz5s0kycESRnR5kixifv0mJ8UHwVzOkw+A8AhWE5QY/KDDQ9dcQUnEWB+se0uYdr5GeS/u5P7lCo2Ab5OyEy2WOs8hOThVGyx1SSwZkYt+YnrlMmhngMM2BLw9dlbCTOu5PA0UoDgAVi9g1CKS9KcohVl0ml1y3T+7+dV4YQWZdq39oXWdFvqFDoCjZFjn+O/+7u9cpia12BBJ5lwiLz7ITXTOAczBtnt4rxMEJqzShGoKYVXGAb13cP9XkCWGYdYa4DkGYIe3nwd/12wMqOZqiWNq78Z1nOtfLH1Te4dfA4qDrnzF1QoM5rob8/T5GcqQQ+yBSBDFel6ex/keRt6pFp5+X1rgCgyVICj5pNhc5/erX/2qJ6CaIG7ElHoZ3yEecwUQcz3xs81feQ95UppjaUcGrGPSfUJA/5WvfGWyfvznnb8CfK9+9as9fp1Acav6bp3TYdbWPOuVuIZ9APAUzxDHJPwMSq0IgAMDXMzvssGd77BN2zbbWefdaru2Y1hcYPuwQc3EyMOjxATNdMJRDTAKXd15Qx9gARGViQnRBELgyB5SDoIXuRa1/t759a/by1/+cj8+3VNUtqDfxQ7r2p0cGbZ//Po/2eWszc3cX1Tbn0X9O5fHrABYQZYuMsnD/GJKDEcqBOcnnHyCXfKCF9iqo1fYUciFCyyqkj5lAUd9pUH75rfusX+68x6CJQKbxNlTNXaV5h12013vsL2Zn1IPtQaWbA+Ag+BIAQ+Bm4L6ChFHcfTJtmrv1fbGy99vozBKoiqbCx3IcEt23IoVdt7559rJT3oSrGPZB0s1Ad///vdtzZo1Xqf8ohe9yOuARZdLQ79hwwa77bbbvOZXF5Fu0ldcdYW/V1I8ve/WW7/gzDYhmY/rpDe6PdAjBL4FAu8SdUTkYpy5rjVzo6Eu8Yp3fdQGKSpvVGCyJZNm8qmOc5TISUmAvEAqgEJTKEPdowBwMNMNIFXuo2JG3AxKQa4CyaT2LMqUZbxVcxDMfHRTmKSmWDPVXxPrqUAxMBzO6iYgOLhIa0gD+AjbD5/zZ1Iv3AxDOgGI9JoZGLoiEtUSpmYKcJUU+QmmYs+/6GzGjNcAkAoMxxnLSRIiBeSmJe1AwlC7wZf2x/WS6i/GeBBsVmV0w8Frn7wMT+BXu0A0i9LdWUbJmZWIcqGAdMxyfAZsUQ7OGDN2MsJyppH3SOkBEHbzLgfcAYQF9jwYauUJwhW81otqo6R9J/AFgMkzwol2iDCxv2Vcn+sA4PoezhQ40k2vcH2uTyjoZ+wdLIWIW87PYn/lJJxB/iywW20RAOZ9sL76qXrgNHRqpg0JNNhshKdMsASAJ6GzG2JvYYBTotqYe48AwE43U+M5EwCLAYbdTQNWQxukBAADgutsqyEGmGcap+hWAHA7oCH0AEYKzTXdqdZHBHv33ztg55/ebF2Mw4ouTDVG6P3L+W9mnrbwmSaxv1wZDn6J+puhvnICNeyLZOahh7SwI8cuoCQrfW9Izc+DAmC1JXIe2Nk0ioxtAin0Zm7oa5lDvwK/P8h5uI+8wKbJVpTnAN+Wo+kDvIy6+qWsJUiicwB2DK9SKpHgWRYAzgOA1cyZNlfd7UtsaJRyDWjME8iktj+4wb73yrdifkUNiZy2tca5fJbzJuCon1N15pJDh2VeU0sgc2rR15ydRwY4mnD5QgTlqOShJOjhdiRXaMxCNI88cZZjaJEAomMuDfVbBxf7MdQL//kVp9upi6ivGdjB/KFOnPmRBfUqmdQMgzk6xLlVIqjMfKU9Ug3AKhAs2X9dCgsB4JiUYuDkue3rUHLNTXIN+rUmN3nNFW6sKZ7jEyXWjBp1RqGvvKRQVSV8GOsK13dRxncyURL69kf0t5Rrc1yPeR8JpwMBYDeySjwTxBALGB8QAEsd48A4GFtprfQewL4OysVffwu1/c4WSw6tp/6uWwTrhkByMx/QcTVkDomPQDqPaUm+CTXDItjfp9olb/4aLfJwV7du6tZ6bXQYIEKyR74GCx0AK4DRfV/SNd1fL8aLQ+UDSr483iWYYrA1z6J7v35KGvzmN7/Z44HZHvMOIDzPdPAknO7RkQXWsemceE0woPiLX0JG+uprZzvEx/XfZ1t/4/m8DkNU/T7BORWQ0rz0mmBJzhbww9dNqS45n60c1yc/+UlPQOk1d96fzYTuiMHLYzNofus/xPz1tZjz5oCIxEUTMbuO69Of/jTS4P/m96CF/Jht/ipJdTXlGErOaZ0SIxpZccX8MpoNYqsgv5quKU6AaRJXT8mzxBZJaZswwJsffpN71qw66WMQV4sZawzz4FPaaEkp0DnB+Nay+oxqCSEgqwLAIdHuBqBznD/iF0OJbdY+9alP2Rve8AYb5TwL3Os1n9vcW5TVPgrM97GPfcy9nJSc1P7N1URyVgCsDGIwDAo3Cu1wMBOo2POef4E9+9nPtod+fZ91U0NYJOO9bv1aa+mm9q6raP/2wx/b1s040CYAWOdJILDavNNu/MbbbX3pu7a3+UEr048qI6kDUYoMkZTlL3NyWyjKfnb9jfb6l7ybeFpSuiysUwvyHW62BHM9vV3W0tFqnWIeGai1a9fSTxKpX0KXKzMmoweBXz02btzoBeXheKhjRLarbUgqPTgw7MYQWzZusqJc12CAvdZUWtgDPkL2sUrtoORsTbBNWRzTdgOu08c81V74pvfZcL0XHImunl6dRTGdHPsQ+62fRclDYR/KolncWEW0Y8KCKs/gcujA4kbjKgeqiSFWqINTfbH0v9pWAMCSGoe/BabC1z/fRggAY8sPB6W8rnpbZ4WdMRZTLDMqvV/bBQeWqQMgENaEa27JkmignU6nwAbglVrKH//wh/aMZzwDB9c2Gw/lg86CToqNBWQFAB6+Xw+vFdUv+kp+oMoMTK1eEiuo9wesGlzFZUCn6DVhnsJPlAKJ3FbmVg03tgqMvJ4NgGmFwDtm74NzbKj9C7JJsU2BAa4BUGuijN1pWjIL3pC01VWtb3kHJkGwjymkz2nqflPU/dZxlBZAcBmos/MBAGfV99cdjQWA+Qn+qjgDzFgAgGtigh0Ac8GTJBIAHgYk74L1FQAuAUhUvysGWABYDHAAYjpPOqGBmdSgZP3KTxjgfQCwWh+p9lcM8DDsHQehdkhl5iWvUREL4EXi4gAYJpioXuZXaoG0a0PVnntGpx3Vjpx2eI+1UQ/dQYKgmTna4kG+uuxK/oz5m+a85rFUGwJZSc2voxOBYJdATwPgKZ17vJYCQSgRbwDAOi6xakyIMvUS2znuDezTLzELQpFtvyQJsX6sSP3kUoyNAwAuCwA3reBzPVx/mEIgfYaj5prCNCEPtc5a0VLotrE+zPZgfzv5vtzuHfai9sV24xkvsPxWXJABLEoCVfw65zxxQYTLQLWkAkchwRElz1XGwA2xQtaI/8686RxkqfgNvex188r4+JxQ7Swu+RVYbiURsxMkljDyycv5jVp8ycJxXSZ7aMsXL7c+yhNaJjfZeUz2t1+1ihrgBmsqSSvmXpVkgUoKtAy4skIAmESCALD+rdZvtcThvcz51lR0FQCPrICgLrKougAoCxhqsdFao3VHyhA5QKu9/JJFgWVrIrk2RiKxoLZEAOCC1BQMupyn/RGTzBx0AMCSDut9+wJgX0N0yhIArO/WvSsqqL1W19cC3cTDIuOXVhJo7Q+AVabi68Z+AFhgOABg7oms3xJ8uOQQsJ8GAGeRopcAwDupW8+d+EJ7xqs+ZiM5SocyXRguTlIi0sTpQLqohMpCjuG4RgSAx7jv6Ux8/e5/9jIj3Y+jQeahpv/cGIS5XliUA6CAGSQmyHAMuscpwFR9odRg2v/Dk0DHyTnX/Xm0nz/E2pOAisj+6rgqBJJFap4n+b0Dg5vPfvZziQR6vvb/0R7v/u9XDHZoBY6uSYGIy1H/NbdJghWMWmNskFX3gDkG8XM9iiP/PAZRrOfR1Vs1k2K7BSJU4pdnPsfEzsG+Y76vv2nAtt8eJvNX50oPncdgSMe9gy40/4hK49Ukb0IC4z/v/JUE+jWveY0Nsb4WSV5Nytmb86pE1nD/IECxbQYAVqgSr4ckFuZm6bhAxJcbs7hpS+hgkN9ha3/9euvo6aRM6q+4H3VzPbVaR0uX9e/eaR2UtAoAhxpgGGARUwcEwEc6/opbwECsS50oVJS8Easvxje6XgvLRZMszYEbb7zRXgMjrjHwEps5KjhmBcAqss+7XCTUAsc2FQogrnzFywGY3XbrP3zOToOJPfXJp9hd/3y3s5Jn0qZIMrd//Oo3CXFp+aA+qkQlMmqpFLfbh5FAPzD2L7a3fT3ur4BWAWwFnm4yIzaV2sSR4+2C7Bvtdy75IwJVglqYvhRguki9n6SYI9QrNiPnGYLRaKF+sYTUL+ftO2TK0e61EfpOuVSODcGQkS1rQj4tzXkIrNSTWK0sigx4kFaEBUO9jYPrseR9B36E13MEPzWYqowkiDqfsGclZG/WeYq94HffS4a/hzHDWVLOsgKUuKzKlCar/pYOYENNqve8JViT2VgAppI+Aw8AamKCFYCJBK/BiIgR1ntVN6maalckCPh5rVsIGKNRTKwVdjDsgVaQdsba4anWSb7K6BnaJAWptBgQAlcAV44AVcx4Z2cHi07Q7LdTO6Wzde9PfmqnYDDW2t5kI9QMqO44gxOqAI6IwQDcwygKp0awK4lzk5hdXZciEDV++vsMEBza6YSn15OK3eUNCpIV+2u+yJhH59Nr6tQPWNuYiirVAipkmFKMrUsjAXMyVWgQqNbYgQq6ahm4eZ2xAncS/2Wkz7UBxnYP4zHAzgGC5frsLY8EfkOxtdf+uURdxlkUx4p8rMtISzXAcn+WERYAWGyw2iHV1GeY32WCVWaa9PGe3WisxxuA1VQCWAWAydTJBXp6QdM4CmyHQco56hBzqbFTGyTQBE6/huQ5BQCWCZZqguvSb/PTzbD+H3vnAWBXVa3/dcvcuXf6TGaSTHoCiBQVqSrFSFGKCioIiqDiE3n4VFBUUBHsD3361Cf61D8qvmcBRBAR6YjCQ5r0GkIJ6ZlMb7f/f9/a58xMQmgJGCMzOszMzS3n7LPP3utb37e+BRBWIqaJG60DwC8GOMfcnT+93W6/ocsOWjjVakl45JA/d2BqhlcmfboTML0Vl0BnOU/VVYsBFgDWJc4pm+g2wZyjgK8Xoj4VAIeuWmFuxuZq+l3DGNrSREZtdcw3ei+v5tyWML530Z7oQZKPd3AajwykrNumY4QlCfRMQOs0APBsB8A1gI20GF8auZeSDbBvqgGmqTtmehmUGRk+tAmfgleAwi5/yxGg6bXWPFDwlkcVGdSJbXQATCJkfQDsN5TrFrjW/4gA2IeP65AGANf58ZcBvwVc4TTHAwNPAMF90ghA6+kfQDo0lQKNPlswvMS+ccJ+zIM1VpNfYw04hSeRysvkzJPF2i+FodUfGBa4BAguUldcJtPlpQWMZ3BWDzet888sNDK7kuLaQaHUP8KbAqMqA5FpXKiMAPjKGIsEC2qRkREk2DKlE1PMnJCbfFjL/PTGgjmpOMJUol2SEk4TJNDPBoC17une917B0f00JovWYqaEnABvzABHBoIx+xuDYa89VqKS49f6kiMpkhE1rH9wBngEKT9umlN2tX1PuNJ6G+usq0zbLvbBNHtAOboX5NcQ+hX/I33FycT1fz71GNV7vYY9Iq7T+ulPz3Hw6N0NXHb3LOg+MpiLE0x/z5++/rAPu6u3FCBcE+0jSo5qTurxZyHQ1mNA4vGaOE4bCg6f6Xo/v2Bynf1h4sdGc0r7nuSFksTqegRzJLVFU6zEvbZJEsbNPWejBMAz3D9qHaNzjxlRXedQP8h9i8pQnSu2ZAAlrwQZNSr20fX1ZBRxmiTvUjA8owR6grnj5rqSz2X+xoRVfO0UK6epf9W8TsNUbsnX79kYcF0XJQHc9Coyi9I6pXPPIv91zx3fJKO98nkB4FW29JETXdnZPvs7kFfTUGA2ILWmy05zu8f76l5TBgBXHQCLASbm9yS09vSJYHtjZpBUlBjRsjdK0l2PC7SUpjq/WJUTu7YPSg7NsVx66aXsL4czt1HdogrYZAY4XTdvvRR7fCJhIZbLs3rHZcmUjjLoGQKVcLOZHfrWN9uszun2h0svsVayBTvvupvddsfdtnrtGtrk7G7NrY12zs9+anlMiTKJVu+HqOx4vn6FfeeaM+zqx35ja5uXYorVDQOVhykNAyrTqCp1ek0DC+zQto/a8W/6DI8y0Yn2k2jSEkwIGiI5KHfZse+xOt6n27if6fENXbjntglVpYFnciSQZqfKjQCjsjUhbe0eYlGdup296yOwwDVzrBvJbBaToVpu2lGC7vrmDM9BX8+YCrw5eysH4Qj8xoytm7TIUEUMhWp1x2pzQzDuEkihDQVtqmt1KVcAk87SS1Lugb0o1BBI+nOcaQ71cp5vULCnADUGqoHc8pvKXagF8Nx4Rig0MtzyERcQVJ/BnP3f//2f7YILdxbwMoSBUb3A8BAurlGvPdVY63hkbKOMpbxFhhiLHOMiEtyP2Rv8elLIa2sVSLuUUoG2nJwd80kuHbE8GgQ9Ty7E/B76g4WAS5uBAL8SCo64opo9jaHGUkEOXbVIvpCIIICrYSDk6JyU6k2dg3B9Lnfxmb0stt7uiMfBmRUkoJJW+03KoKU0mEpEMD1puUrNL2MiW2oxvwBhAd0yvYVV9ysWuEr/3woAuIaa4Dwk5WJsqwf40GIeltZBK8wtQslijaT3kjYToEkdoUVHtbUwY1IdJDBuqqcX8whtiTRHirB22PgG3biA8HAXLJ56N3WR9ClyDz8J2uDfRvqpiq3afOzjs9TZqg2VzLxmT03Y9OY6m0ICpyFJyQP/1kmxMII5gnsxwLBcAsyMpXzDavk9w+NZlUZoBdE1Y2zE9HqbIDHAWidU1RmxgZ6xC1NIQtnQXsi370CmBRNnxpP68R5+f4zg5UHqRO/H2OxerstDg0ijR5rwtZpp6cZ5sLwzOKfZjC+ZS6z70wDfGvqFK9swWkMbtZQaO2u+4xTOpJnNwr7nypL95J3H4v7cDaBHYkPLH5/JE+L0iPQNC8OE4CpaKL0GOP562gz2hpaVF+ExH0ONZ7yKA4LDF/MPcKUkmr6CPFpnGtZCRPSwvSPWXurie8TO+tBCa6PP1xQmemK4x2txk8jDjUSgkkL+K4kILoeD3ooAMPNGpmcSAPj9587vkhX6wDngLSo5CMseG7KonELPVTI/Kzt/qTniut6xumt5GISzCKqNKIsdPahzVn2w39/qDx49xyV/0Vqn+169zyV+DhL7sGZomxiTRnv9NHiVe8r/XXoEB3NhbZWpneqBvUY4kNi+Rkqso/XLlTKauPzdUEevY8akFjNFXYyeCh0KZm9nj5Rfacd/5Tx7qI8nNnYwhtTUA4wHh2opEcE4Spb1yjJs9FcE3NQz2dvciLGWF8f4e8bOvzJ8asYsUuVCCiB1P+Zqsyh5CC4477h1itZGGZRV1H/eFTvhPi7xGXK1DiwEigulw1WKIqCrseRGv+CC8+3Io47w1wUArLEiZvAkZWgrpMRDiCFCoDPC5zc2Y3CntY73HGWyeRss3sTXWJI26uZQ10jdF+ZNCoQyAnYqy+E4C0qYKJEmNYd6TSvREv2scnwZDF2GB1hA2GPr6Ymt5+txva8Syr5XMBY6pkb6/w5gwpIms6JESZyEiZPjE3tS6pK5q7AC06ZGglGCNyZlYL4VJ4UkqcC0EvOaV7ov5W7uiW4+d6xTgpgWWHPtk6GlVJDojpn8PC3I25jkyYaA+kZPwMkXTo7A33kEJudvPOBjEuRnAcDrS6DlP6Qa4GWPnuj7xfT530PtOc09VJIlyCBMNKUmLSIFK7vTqQgnlRhmPSYvuyxzY9ae5zpVIkCvSML3kRBzixE/8kipc4LP0aYm8BLPBoBLYlVhSGMTLAUcoYdajbdE2mWnV9lDD95vK5ettJ0AwCMYA61evdpetf3LcFKm3dEFv2DBh4FLtLMpygCFYmYk0F+/6ky75JHzrat1OSCkF98QCvbdOUcbrqILnFv75tq7Ok+2D7/xVP4mmPU+QtSMqTeUR9XUi6PhCUMAACAASURBVJHFcyOgzfAlAEwfEq+LS1Wb6VuMIQFASHLtkVHOYe4utvfRp1jL7B1tzWo2bqTQjbDXBVmewhC6JFCstgCDLmYkS3YTKoIqd2fWUEiWHNWlBeY2CugUSEQyPmd8ndnQxqoALoxkYEsi+YPqXyOQHLZivkTYCAD7RAt/+3Dqdw+uo4km6XUspYgmpdQAGTewCr3abrrlJlu4cCEZJRyge3ptSge9m/kQ1fsJmKbRKzpZGGVdx9hql28K8Cqg1ofKNEkHxvSOAHCQVIbjjFlij65UA+EoYAL77W2hRONp/GIALMMvAeHAfsuwSk6tReTPLq/h8yBgjXa8LndWNyJJoFX3Cx61hJttSfoZAiUBCSUuPMPKe2p6CvwGEMxY0f4InbvVYHalOmMxwwmSI+RJIjMssvEA4Cf40D71bsqjUAAE1xSp2+XvkRqhcdFvAr+cGxl7BW0VxjZHuUEDEXn/QDf3ogI7gV4SK21NAF2o6zzmM4CbUv9ya6S/dgE6e1Qnhte0Zud05DPZ1f02Fza/e1Uf9fsA4I4m7kHYXxiRKSDcZuZcI3OvifFTHXYDfwcjLMnW5QQN+yYJqhIvWoYEeAEAOmQHwHIKVm9gEIICwvhb66ZP1RAbuqpB1xUCPUj+JZcFAPezzizhPnmIPnH3YTh2n2qBh1L22DCZUKSkKQfAnZbMzUXmOwVpuWp+m6xhVDUq9TaSgQmm92+KsoQKgXUbYKvziW6757AT6fuLMzaJAFKqAGdqa8ZaG22GRWQzfqTMrtKFYZtGk+vZ3JNfPm4Xm1ZGOjdKaySSSrWsbxXkklpitGSRd/Fv3b7qrSwA7EkhMcT6FggOt6SXsbjUGCDgdTw0vI8NScFa7CdiQpkAPNmXmgjcjoFVB7lRPa4D4MjYL3pu3AM9IZAasY1aQKTYCcCKtU4O93q+r5dRe6T1ATD/ksGDIaRipLghAJCqhpNOy9Vdhlgx+PU56ltQSKzxb2nuFUm6BeYFuurFwFC7X7/9Nnbvyop9+NuL7V75CTRMw6BeraRwYkeC39+PgQkIOolUfVMAsNa+uN2QFFAu48W8RHJPsX06dt176nLgNZBk9RvpizowQEswnqs+jLX4OugaBcYzrG+6ZyQLDvsCyS+VBakWSwaV7P8CtUrE1dDLWOMdAHDJLvjNeQQoAGAlK728ISi/YpWA16TyvOBMHJKo6r4g2Vs9jIbeW6VKN998K2AUUIkCTd0d2qYgHed+zWicncHT/AgblpKvKm2SCaZ6vup4w/kEOb7G4c4777Q1a9bYTjvtZHPmzBkDn0XWOzFly4lf7r77bj9ftVN8OYq2uA1HSKyGfqtLliyxBx54wNkRjV9ra4ttt912NnVaux+T9sEHH3zQHn4IZRtzPoNyLT5OnYvGauasaXbggW/y8fQEMcc6TNJYf19zzXVIlEk0kGDQ/F+f4XnqcvFiBqGbcXGa/OjJEZgcgWcdgWcGwIqVo5IkB8himkINcAyAly8+0fe06fO/b0NFumooaAanZUo5T3AKAAvnqD1kDIA9Bte3EtabDIJj7Lb+OvZ0AJgE65FHBvmzqx/0+o3Hf88KgLUpSm/e2wMiULPijjZfqPNkZFvbWuzNBx1ondOn2rVXXety5LccdoRvlo89fL9dc/VldvdD97DhkdVMYj1PcJymZ00eAPyVy86w8x/8hT3ZssKGcv0RAGbjdTZDLqK11tEz107Y+tN28hs/xUUBQRAtiwGWNamYKYGewABv/AA86wx7hic4A6tgiUCgoZ4+xdQNg/Zxamu3tR7Z19vhZ3zfVg6SNcEMpZaAXKGWVAujTET1MMsh3dQcUkAXevryBAdugfl12WsEiOUQ5SxEBFid3SGQLLsd8gSmxJ2iFTSKmAvAMJYrSPoXs13a1F1WEgegAYf7V+wo7aycviTJ1vMitiU8SMDo7EqolVJd+L333uuGQ3vvvfdYf8VaMvAKgnS+ytyEYwV0EgmPUgsYO+qqBVYMgMUs+Vu7dFZjGX76uaju0IMSSVYjGVTETLvkOxo/uV+rRtKdsxknBayBAVZtt4LbEPaKXZXplVTCJSTPlbUEWH3MNQyvEji2Jrz2UZG9GO8A5lxCpQDLe9iG/AwtZ/1b4DeZ4xhxgq2lbloAWPXAcoEWAK40yBALXA1gXooMdTA5BH5F9qxevWKC6QM8QqKookJM7y8EW4G6QOzFIEC3QvInjay/1NNtjdybCQLvBpj35Y89YDXU3leRU5f6lyIrxdxo1WJrbUna4Mgaginem564U6c02BooVbUmJk63zim4uZMQ8LZHkkfjEiwmuERQNoXzqGNsG8T8Mnb1/O69gMWc8VgtIAFOB8DEYhQBYL+eQkJi5xnw2IzDxy2q6YwBsOaUnuYtlRTUChQ11NkgoGQ5yGoRddD3DZacAX5wqIY64BwJA8waGucAfGcwDnOsRE/gamMLk6rJmocAwNx3g9kAgKsCR9yT7TBKW68etpve/EGzJWtRYQgYq90PQWk82TdlMdgCX6s6Z/V0zgyttPmoDb76of2sbegJa6d2HKcFG+mldZb3QmUus56VoH/LSHgrJIKKMsPinlGfbQFgsb6h3VEMgCMzLADwCKaFebUjY4wQfwAWI9Aa1T3EADiA4PGNUP8cq1X0T+F7XIHiyhS56XtNb0h6xWZ3gbXVZsLjzwKABQA9w7weAI77/ia00U9ggYMJlhhuvCpUpiIGmD7KWVjgCmZ0FdzUu2uoo6rb1g4/9RrrzwJGa6dYLyYJqr1K0G+tkMdpE9VUQff7Uxzinvtk0tyN+0Oq1MdBG+cjiVxTswCkEg+YoZHIaMQLQ9JXtTNsnTrVekhU12EKV6DUQuxuTn1DyWQ0NwdX2THX3LUk1biOGkvJRjXGYjRd9u41Zs8MgF1xwPwJZickDLSG8dpa7vED37i/7bDDDrZs2TLGkQQxoFfeHX/58w32pz/9yY0qZWbZQutDSd5e+9o9HMyq84P+rb9/0P7yl7/48X70ox/1Gl69l44xtLtinWUs/va3v7nHh2rMZHqp1wtQt9D+K5ZY3nDDDQ6+5bq63XY72D333DMGpoM8uuz/fsstt6CGG7Wttt7aFu63r02d2mFru9f457RynDpPAeDraBUokxolCeR+LgCsRMErX7mjferTn7Drr7/eX6O9sy7XYJ2dM+yOO+6yK664wkGw5LtpGPp1vyYB73O/OyafOTkC/9wjMAmAX2QAXGJzVFZcG5c7OooJ9MAFuVATvXkJUNVMvgIzVgDZZerZqNjYKvkhQPKgDRbZcEEI6UQbCzpgA8lmsaHLvnTZF+xXD/zKHp/CxpGjbhEjHzXKEaMpBildrrXpPTPs37Y6xT65/8cJqEWtEjip7xdAC79XAlfei/feVCeyjb1FhJvkHFwEKDSQvS4j9Vawl6b+sAzoq2Ipfsynvw7v1m4DeRIAwHZteBmCJUnO3FRbCky+XAIsQD0BBDvoFNjlZ9z+yGXSsWmVS3vFJMfiTD1XwSU/I3dnh6nO3kYbZ5QriOuFk4yfY16PLpXREcIVYNbfjKzXZwbgGwNgr+dTcKp/Z/TFPCjpIcnaAEFzC0X1t956q+2+x642iFTXG1bLKZgXKuMtOZz+VsAmR+kxtC1Aq/d162slQaJaWwfNQeoX/4yDlkwy9IHzej5lqeT8yhhVvYeSRAOSxOkxAV79RN6nhEI4TVcZi8VSu9xCN0HHWrJdAOFUP8EehlfpPG8C8VEGgAbNeBjrAH75N9UgRgAYhykHwpJACwBXUQd4n2GJFwC8Vb7LsL4CwbRbs0EkySswwBrCbrqkdkW4NNfD6CbKwxg5Ac5ke02NobtBS4oqcKHzAEBIts3bWx3gMEFrG7lClyoA56iWuDZXsKH+J206n9m98lECqi6CLFzUOeauRWtsQXsD/5YlcC/g9gvbQ+3v1GaM5eSQDbKZSj9eOSQ38zl1zIs6xk4McL3LnmGA+RtnAACwwCv3q1hUyVnV6NqNsBgnH69QBxj32IzNkgSA45Zfqgf1ZcwBMK+VUQu1oCt5/0cI1h8YIrGCDFoAeFF/jjrgNneCrtbCBFNiUAAAU2/BBW22xpFGjoU6FmeAUa4wL7OMXQv9Zncv1dl5rz/CmgbL1r9GPb4ll948ybONXXNeyNcpeyv2vp751kT97zze/KwP7mGttEWqHVqFAVoNZlVKSlIjrTwM94DmodS1KmspjnIRxQSzLhdJDHlPWxlwqR5f9zFjO0RSMPSIll+CmF/WAGhJr9dnHRCRqntxXOo8vpbFkuV4eQrPWRcEK3EoFnjcyTdkugWO/X3lOv08AHASMBIzwDEAdhfoSP48zgCLCpbCQzXLUj6giOD+GmZBr5/dbt212zB3O+34L//W1qJ+Wks/6gRAOIvB2wAmLjLzywDgKt5YeeNBTQ5md6CvB/At45Ahm0O7vxNOOB4whVs6A3gzLv1qpaHflbgWQDzyyHcBJF8LgKyzP176B7v9b7dZF23sCgA0JSkPPfRQ23nnna2NOsKbMDkUw7pkyZNepiPVi+IAATpfy2Vy9gwA2JMYDJqYiHCNJJEH2DHOzRhYfuGMz9oll1zirQoFZgVq9913f3v5ttvZl770JZdry8hSvhPz58/3c1ObQ4Fg7Tm1KDzU/WEqgP7kk0928KhzFvjVccZ1kWJ5WzB++gBuwGJxr7rqKsYj7E0zZ860N7zhDfbEE084KD3ooIOcgVWLRY1Z3M9YLLVY4DWrVlnnjFm2P27X87feCkB8s7PCg5Q1TYcM2H333W3e3K0xmfpfjDkfdVmzjsPrjLnw22+/nX32c5+2T3ziE87E615oIoEnQ9H99tvfzjjjC1wPauLEupO8G//a+HnyQq4bk+81OQKTI/CPMQKTAPhFBsA56lQHyAA34rTs0iJJLVmYB+jJlCX6bQDoqYdjicAoryCAGiEv0u5HRkew3McmU3IaHomwjIsAwJXGHvvy5V+z8xddbEunDVpvHbWI7k5GcCUQI1kXbqad3dPsX6Yda6fu/zH+CcRQYBMhiqqyGabVv9FrvlyAuVlmo9eisbmLSfLjUR0pFZYVbJCLSFDpXi3La3v3md+3J3tbqFuc6S1yBulv2qp2L0MweQSDMevqgNffU/qxUL8nQylXSEespmTO/rvMs4RNBcAidkTPi1RhHlQFEy2SEZFMWoOkwDAYp2szBbjA0Kn3bvjyaEWRa/QVNtzw/uPPkaw6xtyqp1PfTgW4Wdp6OO6WbJu3uummv9pee72GoKvkgZcMyHL1BMWUvSn7ruDDJRdjHycAHBhef4NI5x96io5fY8dXEQMsMyaXakeJApc5u7N2AMRqu5VGNicAHLNHSjy4RE8dYuQbRTw62oMsr5852M/zwKKJAa4lxj8pjH+qBPqhzY+P6hiTIQdYOT6Tq3GQqzpgAeCEaoBhfSmypM6bDxM7LPZXABiiUr+PqqcyRkVrBICRPFdgfQ0WuI77JU0Nbx7NdZ72TA6AJTUGfORJLqTosV1bTzuVftlS11gL5kaJ3kHOYQAMmLWuwWVW31FjXavut/rpWRta+jD3KWUH3StgbElSPUYd4LS0bTd9DuxdL6zyqNVli6i1Sza9NUfpMuwMNeyzsUxu49gzsIT1jKOYX8hsZ4Id/OqYODRngZmTNbrHJWcVAI7LQ/QziBN8vGMG2KWtEwCwpLERWeeXuar2WYDztTz4CMmV+6nTvW8oQQ1wjT3Un7E1FdaSupmM/RzkqHOdAa5QQ2jpFqujsFoAuJpEIwLzUmCNqoX13r3UYNft/3boIIzweodslMB6CmxNHxLQifW/m2Uh2YwfKuavmfGuHem2KUggvvWBN9jcymprGFyCHH8QhQ1pDkCP6n5V450iISrp8yi/F7g/sOuHPVRXgNAWST4PwZDOM3q48qvuk2msXr++1gkks85LIh/J4R3YRiDYzakmMMFxyB8zwDEIjtk93Y9ehhC5OwcJdZTw4/DSAsA85knAaBlRMteVMNFKOJEB3hAAdvl1xAC7wCRSkSixJmlYhvdrSCMZo+ShUD9kT5A0q8w+0N528h9sNUdTrJ1GnqCJpBz9DF03jts263I+z72uN9uErxLJrxxOoAKjM2ZMt1NPPRXm9Fr62d9u0wBjYjzV/u+rX/2qj6tA20EHHmxXX321g7lDDj7ILrvsUrvlttudCd51V0y79t3XHn30UQeK++//RrvjrrsAwTe57FfJLDns60aNr8EzAWApfsTsSgkS13IphpCqbAqJ0m+c9RU748zT7cknAdjay3l/Ad03vekgb4uhhLHOTWuHpMsf+9jH7Ic//CGtDh8aY7cFpmfRIuMjH/mInX/++Q6O9f7aYwLrHEC7mF/1g73vvvvsj3/845jr84IF8xz0ixW+6qpr7BD1UeX1v/rVr8YAcIFadjdS5P10LK985SvtLTgL/+3Ou+zyy//oLHsspZ82bZode8xxnjS4gFZD2qvEpocEQMW23+Hl9rnPnWpH4JZdh1nnMGyyxvK1r9nTTjzxw3bSSSfZmhWrWOcx7Nwg5p344OaJfTZhyk6+dHIEJkfgBRqBSQD8IgNgMcDtZFe7utjKWcSPOvZoX6yvuOJy23uv12Ev/2bXgddnGiyHgcSSlSvYPLLW0VLvG8OPf/pTGyUoSuCMXJUJlgBwfY999epv20WPX2WPtw0BgL25q2vNSzIdAcnlCrU2q7vd3t96mJ2237/CRgGWYBoE6EpybpR7ptsuO/J5gabT830bgj8kvLW0tMBNB2IaSTPtWUTtDorRI+BL1nfYEcedZpWWnRG7ttoa6oRV49xCYaW8T6K2yn4KCvIUjDNCQZIn+a6CO6HNMflzCDwCW0YQCfvhtcLRPBjrJaw2LgLA3oNTrw/AeiIAVmY+TS9d7+sVfU3sseng16PG6EvBqb9vxJ4qlGPjb2igDoxLMQCY0EepddIUGnbfdvstNn/eVt6GSkHnCOcu8K1AItQ3yY49MLj6UuzqTHj4T5DaMYbxMXiLEs02x8dKfij41MkzZn7+kosHWbrcsTUu6vmrAErj46BXGF/gi2RMBVYx3Qtj1Uvf4j7mIKW4SVjfBGCrSqsj/12W3TL5iVwWHaDpONTvEx0w+Q1Pagj8yqdNPxOSQAsd1jL+YoJxgpbkuYQbdAlgKRZ4mOPrxXCoD8fmYRjgqgBwCaMXWJw0pkQFDiZPQa3qlFX0nObCpgANkl4qcC1jUjW7aYqll/ZYGyzMFLkiYoLVQw1nDxxpvqVoXTj8ZmF4y8NrMIHC0ZljWnrXYzZrbpulCLqmNGYgW/MksbiGDEoj59PMPSjA2w74rY/cn6lGwwALYpaxjhlg4Xpsf5QDoB5YbDDzTIY4gKHAAHPcAkERmz/GAkuyrqA4utaa1wJDXkruknQBYOri6rPWiyzbATBmafdzbR4errH7+9K2soD7YV0nYz0P9m8eddedsOowwJkWgHgL44QZFprzBAkCRtbmlDO286qS/eYjnzW7dxEGWH3W7GwOddViscan//NdALbo5+s+rs0hz8VFX0ZnnYk+m4kC4d/ft6vNKq8kGbSc+wZZr9QX6o+MxD1FuUeVeyfvrtBcYgBwkfknUORJDgFgB8TcX8wB8Jm3Kspyv6imyNvjcL29/lP3bQSCQ2lFeGwiCF4fAMfPiZNZzvTqQZclRy21HADr0qiO9xkAcFQaEgPgikwDdZwqleB3po+rdLykItpmHAD7uqL/qO83pRwaRzlfU95TmZa0NczHe4e2t9O+c5l1J2nDVUXqzHxUIrgI6FXSspFs0vAQZQ+x4+FGzqQaBk5KGjGVb3/7YV5L+/P/OTcCfaO25557el/Qj3zkYw7cTjvtNGS2d9iVV1zlrOrhb3+bS6Yv5+/VtL54z3ve4/vLxRdf4u+5334HOHC89k/X2+LFi8eYXEmgY4b12Rhg1QuLAQ4+ACQ/2L+V/GxpabT//NbXANc32m0AcEmXxXxqHk2fPsMBqeaLviR/njdvHgDxRPvud79rq1at8KSqHtf76hg/9KEP2R/+8Ae7C8Cuc9C/6yvebwRMjz76aFu6dKn3K9bxaz1Vva9Av87v1ltvd8m1ALDacrgxlQPfkKjV36q5Flt74IEH2g9++CNPMCjmcbMwMdw8Ry1attl6W/vyl78SkkNR3bK6Tmy/w8vsi186wwH78mWrnE2X9FsstF5zzjk/cTbcVVpPiW3WR8SbK/bZyAk7+bLJEZgcgRdsBCYB8IsMgN3YQewdcikFGrKs1oawFla4GQn0rBlT2dQL1k+vzcbWNpxXE2ReYbIAHt1YWwsUjUg+moL2kiEGrFa1tse+dN1/2+VLb7LHm/LWh0utnMb0XVTbCaKXbCFjc7ub7L0N+9qp+x1v2aIciyQrhV1lA4XmcZAYt016wWbU83ojwBOBTz2bZRUaMY9zY4n6Q0dk6r+pL+q9jFrFN3/4W/R93cqWjySQjlMTTBxEi8mxr4hrDc64kiKLKYlkywJcHvB5MBbYC+9jKVBHkCaW04NGB7kRkND7CIVE7sdiK0IbncB7uFGM4KTkp+vVQE4EvePMb8AyMQCNGeDQKxFWF6lzLUySagZ1HAXGQsHOE0886RKzlpYGzEaoK2QuSeaWzcooTLJJRbxhGGIArN9DxXGotRs7HgFPp4oCYvH+u5HUW2Ogmt9Y+uwssMaM81Z7En9vAVkZ2vGdVyKil/kju2GMrkrIbEGcBPjUOAr8jvI7bnjq9yvw6zVlHvkqiaNETAC+eAW4nDkpFtjBr34nkJZ7NyxwCvCb4FvmxAX1BYYBLlF82w+47aXn71B1kI9VoIaWtDRoOYBtkpZGFdoVFaCoq/Qa8utI7Z5ae5X491pkqVs1tFn68dV268cAdX2cWB8TSkW6OsEpZof89DN2V9d9MKCDtKZCzooD9co77rF0R9paUXV0IhlOwTQ3w/7WwEBL6kyDLpsKsp3amLXaEgYtJHRaOB/1OK2Tgyqnvz4DLCY4y3igA8EIizEXAI6kz7EMOsjt5QothBSk7XIk9hpuKRkiQCRkoXu6zDmXSar0c0xLCCbvHxjxXsAPjqTt3m5AfAEmLat+wHO5Dguose6EVcdkz3v/tvDeDcjD6UXO/3KgmGlrRuzut3+InlNcY9xgycFBzquOlXEj+H8pA+AyCURPqBGYN+R7bU6ly772QXwdhh6x1mIXicdh74ksBljAVwYGYvmlzCyiyClxvxRY38WQCbhIKl1Un+DILCst4z05QksG603BpZQJINeTUlGCLUhlI7VJBI4DyA2LZJyji6XScc1vrMgQQI3r/+PX6IMEVCcywI6V3W0/Wld4jjod6B4TAK6RwsgdLlVOIbaX82ayOjDnM1wC7d8y+OJBGcPxmhruuyJgeA334DKUCSf8x/22jLVtRH1/8RCwVBM9WGGBWYtKSM6rJExJFfAtBngTQIzMqvy+qdq55/7UvvOd79gtt97sIE2GUQJ5bjwlUQxr82c/+1mX9t5//4NeE/uaPXaByTzEfvKTnzkAPv3007185Xe/+70zlzu+4lX09T3CLv/jFV5Hq0yDHs9QXiB2VgnWZwPAAsuqAXbzQCUQHSjKvIsa4IP2tV13e7XPj+61PYDT5W5odddd9wByV7l5l5tvMVIym/rYxz5qX//61x0ce8uM6L3EDksCLRAr5jquC9dPSZsXLVrk568WTZJUKwkgp2klDzr4W4D8yiuv9Oe9/e1vt1132d1Zco1tzHRLaq1/l5x65513tYX7vsG+8U32dYiBYTI9FTH69BvXe+255952wP5vgpE/bdz9mmkg9nu77baxM79wuv0UcqCROvBwbTL2qle9yv560y187jXR/RTq5jf4pZsomIQ83TMmH58cgckR+CcfgUkAvGlr4LOaYEU+EmQxVfcDM4vM1WtZCBYybKxFan0FSuqpbxqQwQYBg2TTRXr0qh3BMMyAmD+rAQArGAHkVtM9dua159jVK++ypVMS1gtjJlvtEv+WB9iKAa4v1ACA6+3dNa+CAX4/jDB1NARcVeiEAnJpAR0HJXIQftpd4sWe/aqJog0DddAp6Nws0tRRJKllgklt7mVqqrxXZrrd3nPaD5B0zrL+VAcMKe66Yj8IGoPJTMR8OSMRgV3VVQkcsDu625pqiJyFGGeAnfkU5okZ4ChA8z2R38WKVoVw5ZTqplrBDGv8Mwgw1wPA6zC+CjvGpM9Psw8LqEdgoqGR6w4bNApIExOhwEDBS+9aGCaSBDNmTPMgdxgJuL4SoEg3zxGjHLFw/lOBsIegsdunfovGwBkYycJDgkDAN2Zlw3mGIDV2hvVgjYGTmhhM5/JNAeE8tbOlblw6AcDJYQJEJJ2aXwn1+R3R71JR6xqGfqehDhtQLLtiucCSj8ER3vCyAQAzD50F5qezwIH5VYYjRQ1wlW8B4HwDUrjm0P+3H8DbXehGQQrbK821JPPU3mZgJQU6ytjs4p3LHMGYCmljH4ZXqncr0cN1NjrrzlUjdtOHTsHQachaOadWjneY4xzheEbnwhIzf/b58QfsseKT1NznbeW9N1hmbivyZeYmrbvKJKnmT6N/rvcGLlpnK/V0DE4D96Ckz1kuTDvHnePaqvWRWiA1MOZygNbf6gHsJDenSVkjP9XOijFSKyS3A45YYNVxR3XA7tQtxi9y/JbcfRwAa1xVKwiQgvkVAB4EUKzg4Qeok3sAtv4h5Mt3dyfsCfTj+SyOhdnZXJP5JCIoLWikx2q2nXlBhoFia47UmlkzppJw2rq7ZJcdfZLZcpoJEzSTebFWjHYUyCYBPy9lAOy9MHU9VJ8/2m8z04M2FSn+19+/B23onrBWCuKztDpTMiO4PesaARhlhMV3XmAYAKwSGJc+Mw9lFVH22mASJrD5cZ9uXX/V/PpX5Nru65L+FykCvDAjBpvOCOsFkeokAsRxPWX8AJorvQAAIABJREFUuFaKIKH2DN3Ya9xBnSRKAMBKuGgN2RAAVtdjMdiwfWoBpHWV/7nZlUzuBDYiFjgA4FBzHBsV1kjezd06gqFhf/s8e6A4xU789p9tDaqnApKQRBqncST5o+ohxcKh4ymP9nkyWR4Im1LCw+7h6+ysWTOcGf33s76GfPgATzqqG8OtgOHrrrvOZbYzZsywL3zhC/Zf//VfgNk7vQZ4JmvLSSd91M4++2yvpf3kJz9pF154IWaG9zvAnAYT++EPf9gu/M3FDhozmTqXFtdyrs7ORo77T+cCresa2iAFACxQrn1Mx1xlfavDOGze/NnInreyudQvt7V2OBt6/fV/cROsoUESfoB5OSoL5H7iEx/38xSL667Q2md5X9U8ix3WfiOptt7f3a8Bo2KEZc6o0i1JnSWxVs2u9iT1MG/HOVrPlyxaUuyFCxfaGxbu51Lp2ExL81CgWwZYGqc99nit7XcA9bpf+LLPG41VA+VfedRPAtWvIHFw3Pv/xf7t3z7ixyTw7TsaBfE77LAtsu/PuXmX19YzvTL0M33FK15hv7v49zhBX8PaFLHbExVYE7fg2NPDe3FNfk2OwOQIvBRHYBIA/x0AsBjgWjKb2gzeffRR3pZAjr8VJFQpEFQDZjJFWDP1eVUbSkmqitQI30Dd0Pd+cA6rO5ul0Jh6adAH2JrL9pmL/ttuGllii1thk5GRiv0tkWkvCQAjt6sHWSzoTtk7Ewvsc/sfbTn+FkAhbUvDZqLoCABvXgdXIczQxTLpfSmRAgqkKg6L5LaqjyzgCFqk2cjBJ51lw/VbWy81p+0eGBL8uInXhr/cZEvDJtmxwD6/hzqqmBGGrQTweI2wvr02Lfx0Nli1uMIhERD29kkTg0QB4qjIKAa6E/20HKRGn7f+EcZAWZn78T6kMY8dy7TEqNDTEJOwhx9+GPOP7Z0JlGxNwYsCBgyMcR4N4FaBRK6ePsL0D84hgS0BwtzYihMfZ4LCe3sSRsGz5kF0ni5b5LExybO6VCnwFYEAg+iOtXJ7VrmtGF91EOrl+QXeQHJ0JJ4gRzf7kdpAJLTXI8cSdCUb+Lwkc9DL2gC9IvxpmQbwZWxxfZYEWiA4Sf2v5MuZRhIkSCNLOD9XcWMuQFIO1JaQKsPMVgdshLZH1YQOTP1kqIVH/pwGCMscJwEwFTyocM2K3GfqTVmL5H4BUuC5d62yS0/6vC1YPWL/c+qZVt+NURYXf4DeRcf8xxn2KL5Qbzn7BLt16EHryvUA0mmxlIPVTcEwVzCb4ZxaQLCtYnWZrA0E+o2oL5oByE38bJH7u1oh8VM+XpI/08WJ3wHABPAivySOpZSdnwLASEG5tmqD5FkNCSBCkXxwixXwZaIKAKudk8Y2NWEu+00joKO5CvAtIxHN0w5pKUmkRRjL3TdYoSVS0u5FAr14KGkD6SmWql8AAJtubbNeZd0MdqqFnsADXCT6Atc2d1hm5YjtW2q13+1/hFP1mTV9KBM0ETDwg40bxMlebOBLuQZY95wySBnaQSXl71AZtgZMsGby6H8et7N1DC22HNJ6BAkAE/qX98nsEBCjSyzRBCBY7HBJDDDJosH+MsZ3zBPmRR0OtnmuXTVuceYsr8oowi3lXgTrE1hRIszvcgercRJufJWM1S6+HrK+eimMns6bhvre0P83fNB431/JTzW/4ueEtJpqiOXoHrkZu9ommA7KXkCvdwwu4OtkbShD8DVJSUZe34Cj+OAQbGjHDHuoMNNO+v6ttpoa9pUsDvKDCA2DwwmRNvbf1IJKf6mDwaYA4IT3sa06ePze975nD9CSUDW9YnfnzZtjb3zjG53JvPjii21rXItPPvkTDoAffPBhv9+22XqBHXvse+yXv/ylA9pjjjnGjaRuueU2B3UzZs5246hrrv6TA8L+ftQpakHBgLjzv499aBVVojvDeef/Ktqn0BepRSFru5yQ33P0+zxpMEIfZLmi1aoVG4m2BQvm2KOPLbI+TLhmAkw72qe7FHjrrV9mnz/9TG8PFPfeFUA8/vjj/TxVoyxAKUZVyVYZXElSLPAo92Z9CdRqr+nt7fV5J1MvOTzHJli+T3D8klarNnr58uVIoy+2t73tba5S0pjFNcje35rxEZjVT9VKv4Ma3v/8zvdcjh32Z+aQ9lR+P/Kd77KtttrKzjzzC+6YrbFSyYVaa4kB/sxnT/PjHaVFoMBvS0ubm2e9eqdd7Gtf+5rvgW425hr8DXxNAuANj8vko5Mj8BIagS0dACs5OgoRUYeaeBhflhzJzxH8bHKN9W52WGWvieN57QO1EKCHHXaYr+cZ4uGSdxXZeBXMszLAZUCuM7+wuoPda619Zqc7LuZhPefPn2uvQ0IlMHPP7fd7QJmkUejCffZGXlm0S3//R7vz/kfY/3GJdprOtYdE0xX73MXn2C2lLru/DVMbImwxwGpZUxVyBAA3jtbYVrQuPaw0xc7c/3CcXJENA06SknUJALMvPINA6O92C3gbikhCrOMvyblXABhqVjJPOfgWhZTqp9nxXz/X7nkS98uO+bRMAogQNRTJGDxTAOR1U/4M9bUMgMLlwQLeCsA8SAtS4MB88ncke47bJ3kZpuTBkZlLLKnW6xxI6ucGUPizscGBVQnAJcR3ca9OOXmL2eXYCYolRWwg+37TX//qGf3Xv/71HiSoNkoqAdVOq6+0h1Jc2xoAUJ/YOf5N8kRd6zSBonoSx1/ODBFXllRILTQWfenxtIJTDZFYXGEt4UvALibJDoTVvgUVIjJnDq2fG4wewGKuqjpWyTwBv2XJeSfInpVUEPjVZymmTUrizM8EyRvV/gUJNGMcscBSvldI9tQ0INlXr+hGPgPwO0odcF8aVpyDEQAuVEALVYGyAICTAOCka7UJfgi0ErBGtbgiD8Am66ZP9Q3ZdgMpu/vYz1vmrpV2+Ze/aNvAytWsGLbGuiZbw2e+8axT7YlZgJM5Zh0ffL0VZjDWjQM2XFrNmGCuUiOWN4kKIWFgcq/5Vb/fGACr/2+zG14JHAv0RvW/MsJy9lc9YjUUoTWSfncAzIRIiU5VI1g3DRPikUlcAMD+xVhPBMDjN2oMgKXyEGsuAFyL3HnUFiGZeIhr5wCY1lSPYFDWk8KULzeHABEGOIcjdNsMLlsTJHI7iYIp+A6kbCZO3ns8UbLfnnCaJZZ10eM5uOWmcWHXvB1SC5LI5fzvtmD8Q31QUPFojZEavOr93TM2rSaPFHqFnXLY7vay6hKr619ps9rqbG3XMHOIXu41qrFm/Ch7SJLtGaCVVIFrtGoF9z2XekoLLV9QUUg9Effxjjv9eA2+1CwxAJbSZeKYTATAPO5OzDwWf8dPDe2RxMQKRo4nxbRGurRaSpeIGY7rgAWUtWbJuM/XDzHD3ON6zRgA1mdFrdO8/MKNCKPkogPuoMTxemP9VIGzpBCAuccG8UKYd6gddcaPbYXGJZWjexALhC/R+my1nEMyrC4HqgnlryILy6YkYASAtUZKHixApfrf2267xdnN7u4ur2dVHbBMsNQj91OfOtXdldcAOLW377jDdvbBD37AfvCDH/LYKmeAL7roIky07vDxnTV7rr3//R+wS5BEi/1UTbjmSJ5EnMZAvd0He9daHS2XKlD+P/5/P6Qd0b8Fd2OtAexbDZRuDHT3sY7RHYHPzFIqI3A3deoUO+nkE+2HP/pvlzv3d6M24Dk77bSzfeC4D7ocey3qobjOVzW8qmH+5je/6QBYiQuBUb2fZM2qARZ4l2u1WOFYvpxX5wXGQ68//PDDHQCL7fV+xlyT9vY2e+tb3+rg9tJLL3MJtFjnH/3oR1FiNoB4gdhYDi0TrIMPOsT+dtfdSKcv9/2szLVIsz8IPIv97evrR5b+P35/BRMsTa4yDPB2LoE+7rjjnAHuZ11S5vp1XKdjj3mfff7zZ/j10TGUVCS/oa9JCfQ/1Eo6eTCTI7A5RmBLB8AySMyDHwWAtR4HYEs7PxTEOdZRxeDBRDDvap6f//xcNzLU/qHkakpSzBcTAHs2nINSHZEOUJt/aGFRtH33e4MtmDuDjfFWW3Tfo1ZDYNmPtGvrrefbnmRIizBq5198uWe9Kwo4lMz0ArySnX7JL+321LDdO63RVhJlO1giKqoQfKinaJMD4KIdRB/WLx3wNssge0zBNuiE1W5HG5HL1njLTQkgNmXSRgSDg1G5UVcE4nH29dozrIGTgNt6Ns1hyf2aYIEJkA499Uc2UGxgo1QjJ0AflKHajIwFdusB0aIoUgWCbNSqR3OY4HpBMZMxyyvmLAbAYkUjBlhsRWSSFcuEnRmO8KKbZGUDA6Z3njiOqsXUV8w2j5ljjYHccMTuQxYFrcrI60tZ8GCWpSCPeYMsTDVjkn8JCF933Z8Bwft4gKD3b27G1ZfnK0jI46yTYaLXqb0IxykHaQ86PasQvb9LIZVthxkVdUsgpEBGoMaviVjGqL2RWhwJ9NKe08qD/CP1eBgsu7GVy5wFgnm+dyORWQlBm7dhik9KiYUx8MtzAJgJAl4BYCUa5AJdUT8iZM9jLtCRJFoAOUnhbJUxVusjyaAHsyXrowC8B9A7bASJ9Fx1ZI7MNIHsOdDVAQCnuMEb0bfnVWMGYNVi0MCxdT7Wa4ve+0WbtmzAzvn4J2w2Q9DM28iNdxA2alVnzt703dO8FnjO6YdYX/sIfUjXwrZjbFSlvQb16c2wvFnOu10Bm1hgQEAT59PI4IFfrInHVPMrBjgXAd+4B7DU3XKCzgCEYwCcVVsUjs3rgKUqUCLBGWDujWcCwPFkFCLSnJG0nTkrAFwAAC9n4XuUEoqHJIHGkfseQO1Dgwnrpta3AgBO125NDXWHJVtm4lQ/H3VznVVoOdOcarbO1UW758QvmmH81aBmzbBJFZQXw4ynpk0tC6zauG16M/dNWUU232udgSyitoCplZeB1wOTrKzlZqkdedx2B7udcvA8e1l20IZXdYU8UwozJ5kRknkdVQ0o8t7R0bwtfxK2TbJ4JaWYwvW859AA0s+49lc9tAV+dY8KAAu2anpIHu/rx3oLX7SmuEWAf6/rDu2KlYiN9VdH69JEAKwlQ09zcKt1TyUm2obcR0ELVQDfAdBG9cbO4oXe4f4crWUCvlLX6DiiJKOSc+pZrZreInNqNevWaPO29tGz77KR7Exbxf01ytqvNc2TiywyoWMBAJh9oSZiTjcVACt9KoDV1tbizO4pn/yEPfHoIo5X9a1ZVDcvt8985jOA3A/5uH/jG99wF2UxwAKPC+bNtfe+7xg7hxrgZcuedHD8+9//HhD5V3/fWbPmwBAfa5dfeZW3REqnqPaHOZWkWu+v81OpTwYQKqn4hb+9wN5Mb98cHgPKUytLP9BLK6OpM73kYHSwnz1HzDDrDCZYX/ji6bQtusll2mupAZ47d77ts/dCl3B/61v/6cn1wAAkneU966yzMJb6si166EESXZhrOfOaxDRrOuf4QQfpOk6BWQVS+hy9Xu8jabVAp8y2JPPWfqQvPS42V+Nz0W9/522QxBarRjcAW+2FqllWiU/RWzPp+F7zmtfYjju+EtB8idcZDyJ9mDN3lu2yyy62w/avsF//+jyvtRZb7q2OaPs0QmvIrbdZALg/zd2eR2CAxS7r8/baay9qsl9n//7vZ9mK5SuJEaJM9jpLRKyuih/cePZj8608k588OQKTI/BCjMCWDoAlDtQaK4JVCUt1HFLPefV9712zBsKTDhWsu0qcFoYG7Yprr/WkblnqnizEqgcPG78GPisDrMBAG6U2uRoORBnO0BfPqKd5Cw6/9XYp2eFV1Nc5WCL4b26qt8MlkyZQ+sV5l1Kzywag6EeuT9JIQst97rKL7B4AwR1tOVtJz9EQxKgWWP5RBOW0ktiqd8QOGByyL7/xLQCVLD1ZZUAUNrVQh8zm5DWtL8RUev7vMQaAeSn5YYIrxkkAWHEiksukeh8Kc8W9HjsW2Ac+/m3rUREoPYLXDgDushijRLI4vW79emZJCyfWIcWyUT1XQaEIN6/rdVOsiNF11iT0EE6qHZAbRAVDqBDQKaLTWPN8tfKJaoxdhjw2luMbbTy+3k4pPsjowSBBjINXRbhRn+jA5/rkFaitSPbKMSpoUnBy99332mv32B1gnCSxAvAluZKjhroe2rGHdkQKMAcIWlS35QA9Ynz84zX59FHChPFlCx8XSZkjHKl6X/lLOQPMeAwTbBOcJ53tDeywQHCQ5UoZKyQcBiDIrnUhlWTgnAR2BX7VgxcHbxlhyc1VzXj1eIV5LwBcoQWSjLDkEF3FDCuhYlkQpnoAj6B+6Idd65P7Myh8FOfnagUHLjG/ABEVTlaZP1UdDAg+AZCsGQwSvyE502r8YCJeDZL+yz7vtZqlo7YDt85/f+qz1kIds2qEF+f77Lhv/7stgf096JvH26P1XfZkahVO06s41n5YjEH6/CJz5fDF8rZwkgLAjZEEuonPoUzZwbAYYDHDnK4zv3h5AYr5m+cIFKsFkup/9VMAOMOFEjBSImGMAWZCyeTKCQuBHcWSAsf8nQpUXbiCSn7FNfBq7SWWiDfv4rWPULP7INfv4RgAwwCvge0t1822+tYdYCVxf26cQVCeAQRvA9NL3W9qqs2lU9Tv3nIsA89xDgLGZJlDzeGwA3IkrgTnVRJ5L2UALOVBLWtqXi7OyBhUr5qByasbXW1Ty2vtxycdYpkV91hjocdbIGnSF6nh72hqhrnqs36M7Xrom93KZFHyCEmGs/w9XfReppyhiNFd1euHQy29ElkxAHaPA917zwCANZ28FtcBqp64LgBQja8n67SkeVIslIooKebPdQAcEoL6CoA6gF2tH7rJx0Ct1hNfa8I6qjqWYHwVGGKtBd773FlgEp58xqB620/vtCV81FDrjvaZ79zIPCV5J/Clddcp75ijlt8DY6xz8hoBTcNNk0CrBWGZ+ljV1grcfvNb/+G1vzp3Zcn32WcvaoLfBJj8tst5TznlFG+RdMkllzqjedhbDwV0zrZfnXe+S3k//vGPe33tn//8Z3+fffZZaDsgPb7uuj95Ha1KXgTotGY7Q0ls0Ihcra8fFpNd8PwLfm3veteRjBeZfVQBtQQpefZwTBF834kNs5qowS+QGN3/gH1t4cJ93PTK11zeezrjKRCr2l3tFdobBGLV6ujTn/60G309+OADUV2tVEMC6rMc3AroCuCGXsURQ8yeI2AsU06xB6rzPe/Xv4Y5zjmgbaMdk1oaaTyuvupaB6KSW0tKHbMSKSah4g4BXT2u856PZHuvvfaBWW91mbUYYM0/AfUHH1hEF4wr/Xx0fFI76RqVWONf8Yod7fTPn8a/X87r+h2o67uttR3A/IDXBsdt44LEb/2viffAxgd/G3jjyYcmR2ByBLagEdjSAbDK9vRVwJMmQ6yvNXjYvR1krqhOExjBSqXFnqt/O/fcn3mZTijNFBn4IgNgBRdhI1HLALZtgTnpspE+yWzjZS+bZ7+l193SJwiwFXcAAnIEme9GRtRQ32pn/+B/LI+kWYI0tadx9AF4OPPKy+xh3GYfaG+kbQRsqU4mArNpnl+Hgc08DH92W73UvkhPwGQhMMBJGWooq6velIxA/JrNMWc9kInaArnnj/R/ohOJxpJlGWzUeJBfgc2rb8pZbzeBQG6mvf8z37InemusqXNb6yU4L09ggGMpclzbrMBR5ytWMgQI4SuW/+n6uzQ4YkR8YggAO5uu8VHSQeNG0Me4K5gTEHXwqMBM9bPOHisoDCyHx5kT9tUYo4hlCWBXG7AkyfoxHpT66yIwHYNq9ZYUY98BQyGFsVygNZEbqY39v79QZzZMX1oY4B133NFZ4BHco1umMCdgA1rbA4sQznfdn84mRXGAyhid8QXUVuRAqxwETK9yLaUhtW7hZASGFb/r37xOlW/Jozkor4NWIK6oQ6fEIMQ1fgEA82ECZZKbi+kVA+xFsALEodbX64EBwZU6/sbULQHrWwHwCgAnKJ6twqYN4cTVA/s7mBqF+6XGS016itSnUXeZJMGU4CTKtCuq6sCdlqa9UQ09f/uoFeYAlRSoY+xalvfbPr119st3n2BtAI2fnXG6ZekpncCN9gQk0UvENlMDvN/Z77eHkbD21vZSh9zP/ddHUmqt9+tt43inU6eY43PXZYArgQFmvgj0NnOeDoAd/EoODQjXTzHAzHexwCLDsyCFLMFx0gGwJNBhTL0GWGMrp+eoBjgGwFIH+Cqmp4n5VesvzTFJy2GJShSSdjPPFmOu9wA1wA/izH3PUAowbA6Ai7lZjNdMZObzmM9TrKllHu+DiU4XcsJSp/3ykHdzYE3UeQ9YZeUqa8SLYBR5fYn7LQ3YKxHEJ30Src+qbI7VZHN8Juu4kmLM+1FAVALZrmpWJc/tQPfeOLrc6kb67T/+ZaFluh6xacznrNQ3PLcEqHnycXoCc9jT6DddxswJETz3M2qFfpQeAJ++rhFqzgMwVh9tb3kULVXxPe019hO+3Nk9/lKeS8uXQKvWrngR0HzxeSOTqwB0Hcz6zRue727tniATCFUiMABfPeL5s4jNDYZaet24x4Kylt4nWAxzpKYZY4iVVIxqgNVn2urb7BHm5tCMbeyTZ19vK6uNlm7bxoYK9OYmuSCjJx2p1vjA/vKte5n7XMctSfSm1ACXWD/rWD+1rh511Dttt912tV/84hf2yOLguSBQ+FdKT1TjKzB59LuP8VpgOQ2rTvid7zjc7rv/Xrv+T3+mjnnA3rDffrbNNts42JXMWH2EH3/8cX/+6q41DuhCX96gBNM9LHXYyFA/PiG19uvzfmnve9+x3sYnlw3qAEmgR5gXSmaq5nxoeGCsTZNct/feZ0+bNXMOwJGkMAZTDz20yE2qBjk+qTTyHHeKdU8SZgF6gXN1oQhtlQIDLgm06p0FrGPps66tALG+BPoFjHfbbTcHwgLEqicrkAATA6z9R+e1aNEjXrsrSbneV8lHN6JknmqM5QItN+x+jjPL6+QgvfPOO7nkvLGxwXppKSaAfded9zroTXI/CSwrIaAYKoHCRrXZBx50gCck1CJQXz1IxJVwuOmmv6KMIhhEMaVauDT+KuNfL9V1anOsjZOfOTkC//gjsKUDYCVU3RMIZRALpNWTPNR6O9JPVp01X3uG1l3t0Vqnv/Odb7vSR195iJE0pM+LygArKNXG4Ju1NoKo7UCaYPzlL38Zm85CTE+G7G833+UbZoYo+dC3HGwzp3bY5X+42m697WHLwwBLHlzFYAeNJJLQtH3tqqttMb3zHu+YQoCOfCqKe8QACyfTncXm0P9zu+UP2OcOfiMAAWQNyEnBVohNTCmgiMDY5mSAgyoX+S50YsyQivkFBbnUzRkMgeMiRjLiPxpwqq2dZW898SwbSdNCKl3HiI73wl0fAAs4KNBQAKkvD+E4b0l+J7ohO/CNGI0gc3Z0DhEH0hOoFQD24A2QIjZEDAn/l/HYRPm02BI31YpAsAeRUSA6EQhHRxJMUCJ5YixVjBkVvU4mNjnYz5UrcQt3KgZgVV/rzuBpsYlKEBAYyHTlNa97HeWjOGrCGOcULDFiocYvBM4x3euZH+UaBHyZJ+44i/twGWZRcaXaGCXoT5qCiSoNAgypB03J5ErAN/pWYsEl0+5MPP67B8QuidR/eC9NRjHAXujK6+WqJRCsWmC1WObSlaVsACUKAJepb+fS+9+o4AHLjDd0axkA3A/67sN5azBNOyhqxUvIoBMwtkkMsRIAUU3wKjXNZVyaoVKV3qIXMTVuRO9e0yYjFViTWaDt6Y/1283/hsz5yWGXMtdxXpBtNkyLJZtrttepR9my+j566cJMNIxQa9hDcmEN7wn7y3E1I8GvZ254rS/nOM4AywhLNcEBAOunALAcoMX+qh44607QYn4FgNEv8HuO8ULEEpygvQY4AsBKlGh8NQ3XAcAkETSbPYkVNhpPyIiZk/JPABgGuJ+E1+LBYbsfc6UHSWTcTQ2wAPAqHHYFgKt183jj6dbSiBw60QHblLWX2yy7+dCT+TzqEpF1ynxPzPSU5iZbS0BcBvjm6M/tbZB0fV/CAFjrudZ1Bdyq71SgL1MKMfspkiXbwux+/N0HWsfoUusodlvNwCpb+XCvlnGAUhOqcpQMJK0aMNEaoD5dyadaCuD7MWXLIcP1dmOeaIru2Qn41pNYYym9eA6sy3jpL182tH5NAMDh2WpzFBnkxRtIBIDl2O4Cg8j5WWufzK/0Gq8g0T7joDgC0GFpCuyw1k6tgfrW43pP/3ynbiNZNWsL59mXbLDu+pl26v/eaatI/C6nz9loJYesHHaxQI15hvtZtb8sCgK7SbKTCe7zRJIN31c4ZdbGS2DCeT33Ly3jvj9wUqrx3Xffhbglz8ZcaoGDMbGoN998s7O6et60qZ12yCGH8Jy5rsZZ/PAiHJevd5A7AiBrY98+4ojD3VRL4E9AVAD6IYCf17KiFHCfhSgRrX1YoFbS81GA7Xm/OY9eu+9CBo9ypbGFdV5SZJmhKanHADOGMsmM677i+tjYbDHutxvLl2P219cHzlEsqgIiB6+wA3UAxNgkSyBUjwXGNTDsYmP1fFexTagL1r8VKX/wDUrmiUwyrflaE1LEO/p8ffl7C8CS7NB46BgEXPWl8RM41/mHOuWy1yMPY2Alfw/Pp6qTAGtP3BUhQWIzqJlUv5bAV6UbkFvnhmF53XcqlVK9MH/rs2Q3tu7XJAh+7nfH5DMnR+CfewS2dACsjVbrcj0+N24wqLZ9KIu012rN7NX6yHocWvlVSO7+r7eyE4lW48q1YOK5sV/PKoH2lg1R/74Sm0FKRV6+GYX+r7u/5tX2+r1eb3M6F8AETLeVa2GculfbbTfcRO/AayCDkLDCtrjJlQJ7AWA2r68g/3kUungZDM1QmlYRUdyDnw/SYTZYQEsn7qO7DD1up7wZAFzGhVqmKi6BBgBmDyXXAAAgAElEQVTKAWmMjdzY09+01+mYa9iP3P0Zaavk2Cm3ZZZeVt+YZlBTVxzope0KwQ+bXy+9Ast1c+2oT/7E1pbbHQCLkYq/gqmW4oRwUfUZKvZ2U1M94G0TlFkOgDaAh+CiHOp8w+NxjZy7ofKGMcurqNA3YEerAGRJpHlNYDV4D41/BIAFYHVo/lNYJfoZty1y9lkAUrLqiEnR+4TPD/MyDkiaWrKwArC7mJ4pKe81Wnye2oe4WpHzvfX22wDAVdt3/31gCZRQCEC07G1a4nY6yviHoE/yZfXrLY/yb3JwRn6ZACSVAcNJ5LJpudPCjCb5mYSij+W3Sip4PaAk+5L06f19GIP00V1eI9mk5zLkXA7wrSBpVq4iIWDrPUAB6ADjCgC4KsCL/FkAmPgXEMzjzmTyPPUAZjr0Anh7AcAjaeoFpYSg9jdZ6HPnZ0cOMEYV2N9yWvpsHRPzSQBfrtiAEx1bgTlUQ93YjrT8ueuCS237ZJPdcc7PeRITgxpXm1tjC8/4V7t7+BFLdSatv7iKIBsQnO/hG5MZOTxTq09Xb8Zq2NpxW66DmXYAzLk2AfZjACxmWMyv5M6NUR9gB8BigZmYNdzTAsBgfABw0o2wxB4KAHt5nZIUqgF+BgAsCBAHv17Tr2nsttIEjjDAgykAMAzw/XKBFgMMAL4POfRKgxmqnc6rp1rjrFdjwkQQicX21NRs2zUx337z+uPo+0s9eWsW52eyiaotV49X713LglvXFjKLqjeOpQSbthxska8WgFT/8lr6rZYIvLMkNisY9ymgTzGnMlim5wqr7b9PPtqW/Om3No0EzHbTk9bROg3Gqgu1T52DnAEAbz1KHt2DfWtH8YUC6LGGjw6T1PESg3Dfhr0j+lbu7CkAOB7G6J50UBrqdkOJxjhA9l7mXpg8zgCLQY6fr/u4GHkZiAH2/r8qDVGSxt+Tl8ZS6Qg4TwTAXkPsScPop6+vMQAGxqbYoGm71d++vf3r/7vKlmZardQyxUZk9EaLtQbGo2QDDoBl0CaZiDocJOX6nu7i7ZUVYHFwacnGfQn0DcAUqkeVDN7UFmjWLHl44zbP4wJ+a6il0pevH/TBng64FZuqtblnba8zokpyq85qlNe0YnLZOoU+41ENs9r/xK+XQidI0mpQUSCFxtQwBShVSyfVt/7mwvOdiZZplEywVAOs/Vp7YdzJQK0UdWy6HmJg68iQxoBVr1Omv59WRkr4af0PjDNN4WR8Mkr/ZAKkOhzi9Rp1CvCmEDpWtTjjHPV8zRVJtFV3XOV5MsGKuw/oPcUsjKpvr5ys2Uvc34TXZrPcBzzf2zTxXQejHAPssE6FRIz/zrpWy7nL3VnMcy8mofpK8P5NlAj09WLugjGh7i93JleighmhYK5Q4DyikqBQp8y+SG1xU+sUN4rUveI11kok+ps+HfCdBMQbd+dMvmpyBLb8EdjSAbCXytAxKAUZqr3M1132FylH+QPjRKmGlNBk32FdvvSPl5GgPcL3AleHqR3LiwuAVQMc6hCHkVtpwxBr4E6QbCAJGKtp7VMJhOs9A10kqH/8scU4iqpFUp0NjgIw2JDk7lxULw3JhGGfvnrxlfQoTVkXErJBQGKKwEChTYnnuUsmgGUahlo72zL72KH78zLeAwCcUKZVgBxkJuCyfs3s33NKBwm0gCEbMaBFQDgJ7ZdAw+kTU7XPgC85HNtIL7EWbRSgKxPNcwjZtrJDP/kfMAhT6AVbC5AugUfj4C5ulwEYE4vhLWUcrwbwp57MqqtkE/bYIpIh+8bsBi9ig8dNXZxZ08B4TVqIKBXUqb2O+gh7XbAed/AbgPQYAxzHZlHwN1EiHXkchSGPkjCBpAmsnoLMWgFDPlxmHy2ttdQ8keGhT6KeJ+ZQxsoy02mg/neEmjH92+233+kytMYmWD7AioKO0EpHoJXfCaw8YJIZD0BXNb5ynE2BVhMEn5JBOwPMQciQR6ZYLnGOvnVAMZsUgHCQrTti85YowWHbjW8EcAGNAr2e04D9dRZYPYfFAIut5Jv8DPJnfXPuAsAA35LXBPM7j49woj04PvfD9pYAwAVJnQEXqfIAx8x9RPBZQQJNqMznKVkU5kKC86/hfOsBggqURtSrl3ug5/obbdtX7Gy1ffSdRH6aFr1dU7SVo7ipYlpUaByx/gKBK0ZzVurBew4nVDlN02M4ibFaE4HbFAL0OmqOc7DNExngFs5X5lfuAM21FABuIFiVUZYAcS33cC2TP8239wPW8/j3jDtBrw+ANX8VLI5LoHX9dE2CBDrM1RLZDDdF0jmrrlg1lCTKBgA4j2C4c+9I2R7K19i99AK+r69sqxnc4Zqp1P5uw3l3Am6nWUOp3bZJb2U3HPVpSz6ZsbrVQzaI47XBwul6yZ0aiIADOMefbSD4lvO8ZNcv3SBSpoJ5EgFZ2o6NYuLTRNAthU2Be0n1h7XcpM3lHptBz+ovvut1Ni+/3GoHVnL9wz1ZUAaWdU7/GxXLJ086LmAJf4PCKOuiauyVxNPTlNhjqB0A617cIAMcr+DR/Ndy5OvSugA4rgdenwF+JgAs4BESugEwBwAcfV60Xmq9FVHs7bi0likZ42tq+Pzwk9fzuqEMioL6+faZ/73Nnkw32DL2uzzsZpUxaayditM/CS1c9gSAecQXEE9wCgCn1JpHAJhFYhMY4CADJmmFC3MfkmEZQ4lZFDOZAQDqq6DEdQQmtYZoDy9Isi4X54hplLJEj2ufH8CBM5sLAFEDUYW+zwJSFXRI7SOA6fJeIHxWZQW0FiuO0LoCJ89f/PJ/yNAfHpK0ZB0q7OP6KSmwPk+JzyqToYG1fRgwW1fXgIt0L87slDiJgY0CoCrroVRA+luJGU0WtU7SucVJVX2GmFJtDQK7o2KGeR99ucOzYhVep8BqUEkCrn2O85KjqLw10qrJZT1M8VpnW31PVU25gDv3gQIvPlvJYjdxFAPubs7Mdo5De5DGQPuxwHx8/A6qXf6szZU4Rfsyz5Qb+RAyc/UJ9msEcHbH0z7OP1fn4HsQZ3Udr17vXiueoHmmr5fu2vUsAzP5z5Mj8E8/Als6AFYHmAYSngK8E/ep2HtqvCwxrPE/+tEP3ZQxeECJs4qYto280olU/bzxlLqWc/9rfNEN2d6wKWjjkGGK3BN98ZcJDgBHAKaJel9tDqIoc/QMfuUOO9mU9k773aVXW15MAtF0nlpY150BEH98wfV2O7WMK5o6AMB1zvrqXCTJVeyPUbS1IcHbfcqAffRtAOC4vQr1l9qo1gXAG7sJxOe5oU3mubxnLFCSEZfaDCnAU0Sl9wtRlAKSUerlcspYI7mqo06ojx60SRi84077tj1Rsy2mWBlrpTdPhnFNyT0U0FyBGe8HvKXYkPWO8WWWQZL3fkSK5tJCZ3IV2AWpVMxsxvPBJX4CxBFDHP+tP3Woaunj0m2xwB4EhkN3xlc/IwlgPM9CvVxgZQRYii4XDMypK9zCYYQen3qqf/ZE1mbcaEsvldRS8kjP5uh9+TnQP2KrV6y0rtVr7NWv2tmls7GTsEvuBIBJsOgAKjDFck6LWSYnVcQEy4wHBsrnjQ5UTxMSj/S2Meuo0DTUUIe+ws4oiRX0xIASLopP+XexvGKCAcQCxV7bq/pAQGsKPXC1DuYM1leyZ5MRFo5RAr50LLIy5M9aGN8eQEQFwFksEowVR6yee2d4dK1M7wgyYYX7ZCQDQwALF4JUzF/EojLfWxvpWwsr0r/oPg/Im+bMwmmX59B6TOBZfZ2qOH6VE7RWgmXOV6n5hX2q8hMJgn8ni5gL8K8CvOrrq17AcoPWzwZAfZNqf/ldbZDEBtczFI2YDKG9QPpMPZxYYAWRcpAm4KvluTUkoeT+mxN7IjCsieKKBcZKiRs3FwsA2N21/Zvf9e/KO5Ah0LgXa+kvqrmmHITyCwIGNTkcdZP2IPWUdwDa78EY796hjC3qg9PmnilYB4kGpJpNC3jbNmsrtNluiW3tPABw+tGitUC79yUZbzH3yrTwkRnUAinmhbQHngBSCcBLFgBLbeKTmKGBDZeVn5Y9gFohAVDwWoAKvaKHraP/cTvjnfvaNsUV1p5fiZM6c1VtzARAuP8EcJWQqrAulQBXFcZZ0xLi3aeD14H7tdc15v7hQQGXsC5Fi0a0fsXrmH7GsuTg7qzFRwxuMAbQf8mlhse13Dqi1n6lJIpWTZcghPdwgKLPiepGI2ANJvHkIFMCRYNk/PqJukSnw2N037MaQNowpRTwkdaGjD6fH7Khap9VZm9nfy3Mtu9ecrM9Sn/cRKaNIeCVyGXLSsTpXpBJIAfHUXkbJFf36KYQ+I28FOK1+oX7+Vz2rmcCVnp9lBBc5+dTj9D9x7RPSOHFGnY+Euj3vOfdNgLzWsu46T4bRRpf2xj8HLyrAddbZo4BoAqgkxTmbyUoFGOITR7opf0RQHDcYDH+7Oi4I4VUdaz4+7mM3vrnhRrNTSujx+OG8q4u0wYwPi/DZhiPq/Yzn8gTEvDrj/nTxRYTn/d0r3ku5zL5nMkRmByBl/oITALgFxQAK15Yrx5J/WYl94lqxdxDSVIqssGzZkylFcBOts9ee2Jy1OkAuIicswlTjoGBEVonXGMXXXKlmyClYcaKQjqizIp19rPz/my3PtZtj2V4LtnzuJcucYP3TMwRXDWX1tjCbZL24Xe8AUZYUieyscgYy3o/peZj6epG1/BFaG6Dd9FzCSLCJhjxVuFd4rYuURIhBburTbyWtiADSKQSZMwlbRpB7mRTt7P9P3q25abOtyKmT2nA7fDwENngRiSySLGS1I3pIxRHeeCksVFNa3AIVkCp1iUTN+p4HP1QXOIbybUUZI79HgFcB8EBAIQa4sj9NGKEBQzl+h2iNv49dkedAJCVsJhYAxwPpbN5njyJgPmEWMLHS2A7xKsul1Ug5apiBaT8XYD1KyKffOThxW6oM4M2Go30iMzjOqvsuBIDRXpR1qpuMWJ2XdqoCRTVHFaVSJBqwBM7IWOkyzURqKvtVlUtSgTURf2IlhbYVc2f9/1VLEQ2342wJGsWGwyjISAsBhhZv5yhTeCXKVnylkh8FugRI3Ab4XuU7y7cnoeq9DaGkSzl+63Uh9077s8JlAMJ3qNCEOj9Mbn+tQTNqkXLUkOZIZhOcL5r77lTCN7mvG43v8dWPPGotc7ssIFRDJ6kBeexhFylYZTp9+TAt6raYj6jqh5QRQpnSwSl1CHXcz5qXySAqz7AboIF6I8BsH4KAEvu3MBFUdujeq/7FRMdXKCl7NZQqa13hsdUEywADLfP8SrbwEyIAHBVyS05AWuqeELCU3dewy2aXGNdyAHeNZX1fso3VCgch4UZpcD5YeSCt4Gk7imk6QOcdQDcl2esqPltaNwOA556a2uca7OrnXbD8d8wW8LxD2NGNIThDtdXAFj+A5prGeLdlOYCK4iueTDRey73+j/jVjsOgEnFeOsyGRDKrKmAlbkAcKYV5m/ZItu2BRVA72r75pF72JRBegMX1lg99wkkFnMNpYvX43MPcL9VYNdUlhADYAGfAIKVNRN2YF2QMVaUA2EmrDO464MerSEBAEdriczSItjCLcI9GACwM2b8fL4A2Kek6lp5cVZAjPVALK8A8AjvnyZ5OYKZXiNJ3p4uekk311sSaf1i6tDPvHSR3YfKqSFLX2oOZgDWN435U5XFoaD12afWeIu5kAuMz3jLn3slDNEUDzQ1Iwenj/ClV11hb6YDRGiRpD07yIbFbor9lfOyrqW3tZBTs2ThjIiy+2IBpMZxtRly6jhJ+ZQ7b2yPVQLluQH1MPHW+2IBqpIgG9u/HQBrEZoAgOPP2gD41XvGpUr/jKvD5DlNjsDkCPxjj8CWDoA3uwR6XQb4qQDY666i4i2vxyQQlQRKkqmFe+9l+++/l7cF6Gib5nVFN954vbcHaKYP4K/P/60tW0ntoQJfAlmvxxJtVqq3n/36ervh3hW2MjedFi9kiiPgLfwiAXCWiKq5tMr22zFtH3rH65FvivEk0Ee2VFR7GELtp2aHN2ayrp8Jfz7BcAyAJ3zuegBYGXDVJuXqG1zCqnqoIHFCDl2os3/5xnm2coT6TmrwBlUrhNa2jNy7ovFA3y6eQDGTALBSE/JGEuJj6/bzT8pgzOvrwnGL23I2WLW5kvcK/OkaOnoOAWQAxSLjBEQnAuDotQLA7iAtGVsILmOAHNcWxz9LBKfeOiRigAMYn8D4OgAe/zuuWQ4MQ2CDvCY3MnLRo1RLu7RM51xgTIZxA1++ZKWf5/xZc91VdHQYWZ/acQwpgJGZlQA1r9L7aTwku3XnWYJtuRPrPMQky8gtquPyPqKgtgqD6uBX4FttjiT7ljpXEmiPhVR7zs9IBq26XjHD+k7KAEsyaLG4AsAgwgrIkSluBb5pSwsIK1sPNbhDpX7ArjShMB4A06ykzkO9AGLJ4moxTxmA1c0gCezhHBtceTHQO4iR0zJLdE6zqRjUrFr5JDV3CWvvaLXu3jVcZmomBHIFpjG4smoEgAG9VQCxmGFvgozcOgkIRvBqddDKAsACvi2q7xXrG7VBEhscA2DJnfW4TLDqSABAckcu0ALAAgowwQzV8wHAXurgaCjIoKuAWk3sIpIPAY6QG0kDpmF/YISGWTceRWJ592jZ7qN+9256aT80kLbVBQJm6n+zqa1gKGfZzESn3fj5H5st402WUQ9Zob0Y8nHdJ7ppnIOT2Y0njeDgnLbS3eKIbGMWjn+O18RjwJqi8VELOt2bJW6CAsCyRNnK1KnNSBget6ahHjv7AwdbC47QjUPLrIOLr3rFUKIQmH4lnCrU45dU0i41hsQJgGMxomXdk45cowQIfzhzHFaCdcZz4tq+IQCsp+uquUtzVLYRGODgaxTX9rqRlXJ/3kYhgCV3DlZSUUus7nMl63TW6mUN6HdjbHlVAITTtOjrwYwxS9IrhdFXifU50dJhj1Nv/60/PGoP8Lo+5M11KDTynPsQ7HcNYE+dvgqMQ3Cp1GdEa29U5hL+2vIBcA45r/a1YdQpcmz+Fe2F3vWuo73uVYuoTKq8Xos7sYzPQRbPgdF+9XqkDIH6WCXA1C5RplqSbWuN9hZTXCMxxONfUfZynXt1/QS0ruK68+gpN+kE8OxO+56FixngKCHuIHj95Hi0TowlvOPXxM/951gOJs9icgQmR2DLGYEtHQBrnd2sJljPJoEWcBCzq59u3kBbA6+3oT7oyCOPsKntzXYFhlbz521ls2kOf/3115ANbrStX7YtWdyiXXn5X1TVyIZHsO/pb9nmNtjPf/0Xu/L/HrEVtC0ZxUkzgWOQggQHwGJMK6PWWF1pb9ur1f7l8H1gmqinUrTkvfQILCTMFMDbZPZmEwGwx24TAuj1AHANGr0RTIxSsAPKig/haCu7b7WuqGRwDM032eGnfNEKTdMASQC12jYCApgXATr28tBoREpE1bRGSk4eL0ay4hoF9FFNbOwO7WAvag8R3yBjINiDsfEbXJJrPwVngKPHnQEOkm4P0qL6uDEzrLG/AZRiTsWxTgDYE5ePWCo9HtCqHjmu3R4fe9Vz60ZQ/aF0/2I99a85DNI057LUwA4TbD/5+DJ/+2kd02mxUoNXEgx7VOPr4FZu2Rq7gPjD75xbAOihZ3EwYwkuzi6BlcuzWCT1uFbMJUAbEQGqsY8l0M4GR32ANY3j9kea23JFdzRIvCvwO0psJ+Z3BUzGMPLSPBJ3WVSnqNOtYoZV4u8UczxNDRpFBTjodlPzTN0dDHADDEjP4sWGyxANVtutds5MB8SjyAMVRI4iZab5JwEkEuhRmF3Arwy0xPxOBMAJPqcK6wvKZsIAgKnPp4trYIA5F7k8t4r9FdMr1pfI38FwxADr8XqAg2qAaek6BoBrQa4yxVZZbY6xzfhznoYBdnY+MMACSsGMbBwAqyoiAego8f4ywKtIzs9POf9VKXcYJcHwBGNy/3CVNkhm9wzX2H0A4OUljHOquD+ntrWm/jZ7Ve08O/8k2N+VGPJkp+OuKhMFubuq0lg+65pzmnvIrVWTqRoSgSC5BI/nZ7acne8FONJQwx9OXtdFgoeMMIGYWY0RC05JbaMAvrVI+GemRmwOa/qn37GLzcEYK9O/inVYzDprewSCtRYJ9DoAdqUv5TMAX5dCO+srECw9kSTxalmmJJ6vQGMJzbicI5xiaEkk1jAoN6JWbDp2/a38nMuSxACPm1vJBdoZumiJUSIrGGkFE6y4DVIMgKNFkOdwY/vz9MnsewC3pmZqSAG8edaavlSzrZHzMyUs37/kFuutb7EuJu8o0t6yauBVOyrXdtbrBLUNJfV+m7Dm+lwbk84KAL8AF3IzvkWJ8iedp2p5FSdc+NuL7S0HHmz1zR0+ziMkKuX6XGJClFXmQ0JQScAca1cvNcs1mPgVmQMaiCzvoTmiuSCVj8yxVMsb9leBXa+ZiH7/eyetnmaRGAPLm/EiTH705AhMjsBLcgS2dAC82dsgjQPgiJEbW+fD33EzeQUOzvzi+CmppjYmAeAWgvYLL7zQOjtn2h70ILzzrttoqfCYLVy40JpxxPz5uRc4C5MgmKoosysnoXKz/RIAfNEVd9lgZo7lcchMUDypi6kgWJtcDYC3wZba4fu22fuPeJ1LNysE/RUy8VJY1lBg6cYVm1XCGG3CzwCAFfCJ8VUg4BK9KCLzGk+MfVINU2mj02qHfeosy2OOpdo7+XWIbZOvUcWb10qFTASndj6qeyVocrkoXyIg9Ty1p1gHAGts9HljLi/jwDcqg/Vx9uAzOv6xOmJ/MADgGMDGgNhbgUxgkpWK8OdNlPkpeIzmkZvOTGCAw9UNANgD8EAJjYEQzToBpAoBpbcnIoBsqKNIHoOsMudYx1j20de1a1WXO2H34mLaDkjsmIIhEvNTz/PWGQSyQYYnDj0AfK9ljwJOZ5UoXi1Ri6cWK669jpRvVblACwjL5VkoL5ZCq+ev2GGAWQIEqHrfPPW+coGWEVSax+m848zvAN9DoXOXdRe7bBR2F77aDXDocgYgJhFCbWszx5AEHcgAq++h+xXFi0qzum239RYea9ZSCwc7rPMo0FYlCfusYypinAX6jYCv2N8AgBMYbcldWvLnakWyZ4FlgWDMXpBJZznfes5LgLYe8N8s0MvFkMGVZNCNPCZm2Nsg+eOBARZAVh/gLGOzqQA4MIBKcjA4GiDV48pYh4tfEhsvFCYZOeNZYAIuxQV60VDVHuZ07wYA39PPYxRWlyszqUfd2rYub2VXf+I/aQ4MeC42cbz0HRWQIzBPIZPPyJBHtfPM67xYTd5T9Zk+lSfMvZfaDqrkYVkGb4xDukirAXffd/jha4LKG4b4PYNBVi1zowbA28mcPeWte9oedRXLP36vtZDQSbJWl329CaXfylOW8gDaIteQb6hk7l0AIkDYjYWiNcHVGvTuciPBDSlUo3vV+3Iz9wKJGq+5GweAffXR50nw4QqPALwdmEoSr4wX/6B1kyIL5lKe/rhV65iZteUoCtbUz7Cuuln23d/eaKvZofqRfuSRhxTFWJLslCvloFrjsJjUwwqPsh6Ng9xxz4g46bJlA2A8AQCpA/T81T4nFvc3F15kh7717SynclNWahQPAZX8YHilRMIwxpYlujtk+X0U9UuqtsbX5QLS8caWNhLErN1qb0GyU/S8zLvGyoxCzUQAwu6mJsVP1EZqg4nweFJtaHLp9Vrw9Xpl3aP3HXv/MRv7aOMMCqIxadCYT8rfG4i/1FapyfOdHIHJEXi6EdjSAbBUV/oqEB9nMD0ULhqmTUyGfUExe9HdnkMppf7t3HN/Zsccc0xUHiN8FBFdGzlFJphgbRgA631DLWlgzUqwUMEFsgTI3cf2et1r7brrrvNNcG+a1C95YpHdfc8d9s4jjrIegMo5P/2l02lUVHmNVFm0WaXFzvvVjfaLC260vjK1w9aGSrHWg4aiS2ZV44tDZGKJfeCdC+x9R74GtokaQdivChLRcQAsgm9zu7iuJ4NejwGWWVMDbK8CITGckoS5e7PLoSXNxBkz0WDv+/KPrAc329UE8BXqWoW5xNKVeZ0AUdXbyYQaJYeMEbOheknt2SU0d0ESHcCeojz/210tx2dHHHB5uxlXlQUA6hRKxAbFQWZgfOM+rTHwDRt+AMti0daVivlH63URwFVUPDHImyhtHDsWFQlqGMXISZLp+mxeBwCuIxhSf9EMgFY3QJ7x0M80zxvo60eB0GQrl/WZt+rgpDo6Oqy1tdWP0WvOCL7KUFIVBsFNVzhH/a0PEwD2DIJiXrXIEQMpSbeCbS6A1PpuigUqSAAAvMOVt0TizcWMAYJHKVWtIOcTMEwJKarul37A3bVFWviUrHtYJQC0MVK7IIKs4nA38xf35xxSS/37rTcG21mZUc2f53MijWv4AM6ouGG5dL4gRKEYjeMqAZSd7VXAJg0xzuwuc+ZbNcDO9gr8CvQKAKv2F0AsO+wMJlkxA1wPky2A24Kqo57g0QGwgC+gJ2aA6+QEHQFg1QDXMXY6T9UAPx8GWO5WT60BjgGwMjm6ABnufcARpjQVOeCppRSLYJ4a+qXI3B8dLNojAOD7BhMwwDW2pNgK2J1rnQNb291fu9ASvfXWOEAF8iju0DK7FhKDSc8VZHql4BYAxhgLAEu1oBharKcndF6iX65+iNzGazAMy8DUS2UiAFxVOy7+Pal6TBItZVoj1fBYA+ZXO4EZTj5gN5s+utpaqTXPMM9Uu6meu1pOZAxdwYW9LId2gLAAcJXklcoRStzrSoh63kO1wPyitc5NsiZcikgxHNQbvE0w6BNYDQZYUrr6OhP927gJViyBDs8Zex+eF7UhD5+jv6Pe6L5O6hi4x8pypAMAp1gEasgs1nDfNLXlbAVJmH7cKpfSb/orF95nXcg9ipTvDFCfXouDvRzFpVkR5BMbnGBjFyiUy7N6T6UAACAASURBVPY4aI8TfePdXccCmC10Dpa4rm1tbdbd1e1ncOHFv7cb/vJXzDFpD4VDfV2u2dZ29dl5510Q+jzKq4ALkaNnshJ6Jcozsvyu9ktSdympV9tYH9UJM1dokxQ2hwmA1D8p7FkJyoXicpp1hnAd06qnGVxf8CVRjwGw9gV9a3bG8uj4tQLA2n9dEhQmkM/D2MxsC72Ak4c9OQKTI7DFjsCWDoDdCJP9N0dHEi/5W6vymAwdY5rxlFhDS8yMK47dM2Jo0K649lo7+OCDKcWF2MAb6EUHwGNyUWXt1XtV27wYFPRtc+bMsQMO2N8ZzmuuuRYWeDrZ3zcBkJO2cuVqpNFX28233u3BQAnQIQBcEYoot9j5v77RfvKzawh65/PYFIJRav6AvQVJagnsaRgACfS4ffDdC+y9R+1OEEQze6SeDoChimjYQBCrYBZJ6SbJoJ8ugzsuz33mu2P916/7uritQvwejvXUwofIrKGBut/+bkvWtwOuZtt7Pv9f1k07l16SAQ0UYq5Y0medBFcyvCqppQ+bOp7DHmRJuSwIqq1YsYFPJP0nqqkbU9ZNrHniueszDop/4yMeZ4bD0cq92WuLXXs4fp4T63gVKIYjGf+KwbV/tM43+uc4GF1/PL1Jk9gggls38Yrql/1lqvdWLTQyaB1KDjMx/ZRJVIZAdaCPula1/lALDdi+PmrR1PuxgFpA8/RlL98GwIlpGMGuWmTUAFKdqRLDTeQ9wvyRm5MDYMU3gLwAgFlaHJcpwmZQ5QwtBljxLM8XO1kCCBQolC3zeEYMmcgE4qlhWMxehM+DgNIiAVK1OOoyY8md1y5/3AbXLAUYAEqp2Z211y62dnAtRyOAgIM699Iw5QXqhZlDEtiFTLBA4JggOKwBNJcBv3JbBVGAtDFS42fC+wiLDaa3pMBuBQMsmF/9XikQWAKME0gQBYADAxySKzLBauNe1U+xu3WgnyZ+H5NASx4tEyxOWQZXAsCcNr8DhPkpEyw6eD+rBHoiAB6vAQYEuLO7D6hLDcrIbEtpEl3qswx7XibJMIQR3JPDJXt0qGCLYQsfBM8/3J2x5aNIw0e3sh2ru9pFH4b9zTdbdgiOnV7BdQ3tVkPiYGRAPWxVB6/64oqNcp0qYvv1iQCzFDLLuIZ9i90BN+HA5Unl8n7uh6z3zQ6MuFQ1Fbn6irwlgaf1JtvWDC4YslaKMlqGuqwddu8r79jTmvsfs/piD8/QnJQTMNeN98lTr22q78YgKrQr0/ymbRILYIF1ZSSIAKxeH+KGftEaNqYcCSemzG8AweG6aY0YV5eIwQ1AVmvUuiZYURYuGh8B5TEArMecAQ49yycC4BJJMgE0rasZ1qEaWtzIZaAbjX9f+0xblJ1h3/ztzZavW2DL+2mJQ/lDDWvHCCZ2KbX7EYDmTWX6NCR5cFz768cRAeAJa+kWDYC18bD+lGiB1EgLRJ3/d793tv3rCR+1oW7UKvRFTlmLnfSx00hS9tuUthmMTS1rpXoXkzggwfXd73+Ta4iKQMoP1sxkOk9fyOVuKsgsCkaEMevvWY5o11OtcChoiP493sWUGYmTsjFrG7EE6yWntW8lvOaFL78mEeh1qXVQQYx9xe8ZS57dPV3JXQHmsUL2TbgbJ186OQKTIzA5As9vBLZ0AOwmWDC+dbTQk3JT+6W3hqMVX46yP232wp3qDiAy6+c/P9fe+973hp7wxA0hwfxcsdpTx/ZZGWB9eEaZWb7k0pj2lkhyyQz9AJvo59fZ2WmrkKSqL/DsWR1khJvtkUcehcrOWx8GIv+fvfOAs/Wsyv07e/aeXk4/J400uoEQitd7NQJWkCJgaEECXAVRSAII2ECwI4pIIEZCB0kkBLhUARXBQpMuCATSy8np50zvc///9X7vnj2TmVPmJDlE5ju/OXtm729/5f3esp61nvUsaVDTgJB2c6JmOBYR4CuIAF/6pk8CTqiJGwBYCjQUVsF1O2C5TTXc69KFv3pG+uWnZgA8hQE/DwCeBgBLgY518agjwHcsAI4HbH1CgE2pI+iDVMF5joh2nYV/DiN/cm4Dz3FjeuqrL003jQGuGr2pu6M3NRD/qWmoc5mmSk1GRFcATKvyXgRwwovi+m0tQ1Wis7EoRTi2RaqZizuBkY+lW0RW/NrSD1zwo7O1fCnQ7WIAXL5WBaIXHcVvt0aIQxnY4LPvGzVWMEcLusrdjUgwHzSifJb0ylwf0WB1vBZPPIOhUK01mu2bGsff/f5VXO1s1Dkd3NCf+gfJNyeqGYapAQeisIYz24m65ioYUvW5S/cBHNRBeRphkScseUEQDDBr4/1ZoqizAmqErxSmau/zdwAwgHn/9BCiV6P02em075rvQs+91URuDDtMwnV9abAfhWOo0EP06ai9Yi4qxniwAmiQSTxc4SjBadRrPUzGz9TogXwMVacVhAt6s2WQFgBwjZzfoD5bFsnIHJRVxbFqAOQG5+pmvAiA0faJvN313Ke5wEZ4jQD3C4CNBJvz6++WQTInn30WIsAZAAuG1XA9VA5wAcCLc4ArAKwXIQpQ03YA4FlqJBtkse6y+adD7f3pOgR1vo8Q1tUEuq+hCa7ZRY708Ampd/Tu6Qt//A9QyI9HKGyIUk6DzEE8+3ovcw9OBxXXdZZgzI4RpZ+2ppSone7Vi0qxvo8pHBfVcDmyled/wN4BgAWYdkscBXXGk6roQUXXESRAINfC+WqKSNzU1BD9grJIMBo2kNv+ksf9dDp57Lq0bmZ3qkPJr9HXw7lE+7JekcbAOJkkmgoNuoYi8DzHEE4LfnmUsR+xPiL0uQZr5OY6BwSLJTewwlUh2letcYsAcIBYuo7g2OhwNS9lFegVALD3HHRnh5b1ffM8Ut6bCzE86r465/CDPGEahgqye/3GdH3PhvSyD/xXmoLRs/1ANzoO2wD6Q1G6zhSFTkCvdZFnmO/rOK+sIRsU3pgh85xZXsscqtP3LrupooxDrqe3k/q2pF1gF3zoIx+GxgzbpEFlB56uBJWuzvXpWeedT41bSyc6l0Etr69Lv/Krz7LSWRoa3o3Hn5rvzGfjE/vTZZe/LU2hWTAzydzleC0MpVjHWsAs56/V2CdAcOtaVwyi0mnK92zpFmNJCvVtGr+sbSvZBa3HUB+j5CXfZZ/i2oWvtcBaC9xFW+CuDoBNm5kgYCUAHqMyTjeBn3HYQN2wgN75zndGUC9seaZtAXIn+O9xj3tcBZQ7wY/VYr7K53dIAOziE2WPVDKmvu8sRrlAWKOo0F0DoZMfNUA+sIuYBon5ixMIphzYPxGqrgIL6bKz03jJa5vS5e/8dLr0jf/ADZxE4AAKNMjB/GCVYGcBEG01xIEAwC/49QelpzyRWrB4hlWOnBC3UJR+esT6o9BizYfE2tIAsXyCNKtcdgihLn7Xm1BKAWnoBGiyNcMAA2xYXsMghYCDz7pQY9a7MMd3BzZtoixRzsG9/be8sM8ATOpYAY3GBqIIWP2Dx6en//Fr09V7UBMlP7in1kX9V2hhRBmmuS8jViK1aaJiAxTRJUCxIOITURRRYo4GS28O2mBEV0tJpCzw4rIdaVQam0uiLq0AtTXaslwbhGlxGCzSpmEb0dfMto4c7srOCMp0sUKrz6N/hXhSZRVrsFSWcQbJC88yyIchXpPLORWVaoHpjOWlyEHbR7R9HCeNfbFGe5qXPgkNb/2WdWnLtq0Mur7wFczT/4z8NgBg/p4LU3M6yyPxE0rRlkKydBAh0+17htM1e25IO8f3ItqEMQZ9F0TAgeizos2t6zGWIR9DS54mitaB06NToEFU1ucfZaiMSFeOpSa9L6jylZq3as+mEQjzPa4RYH8UxFIB2ggwx6+pBE0EWAA8F+BYIazhiBJ3g/i6Mdgi2msEWKBLmxURrD7urc+8X4GvUWKeg3WaKWnM/kRWqwiwYFgAHHV/uSJZ4kUES0a5gCYectiGub/qwfFegnas2alCUgRv+LJqZMwNc0RTHPsR1eOtaeaYoa7+9A1qgl7F897O967f2Z6+/W0iktMPSp95w+cpeUSomJJHUX/bH+aQdoQEOvgxeNRO35kGoIxBS4/orx4fopcCYK9zitzvED7+IdxcPGcVHaONeslDb1dd3jEh1d4HwOd15uu66tk4EQJokBPbAZunD5rvVhgGL/u5+6cT5/YSKaUu8DieXL7WwTHHxokJjyl6Rl4s4JrVCyYENPRw4vHI7BZMNLLdnaeKOFZ5DJYua/5eAeCiF+D7QUphlwx+F/QKdH4FQ8nJLQSzcuTXeT7o7hkrZ59LJew4SZQ7i4KzznGvXXTuLt4YE7DhgBoB+N4wuCX9yUf/Kw1vXZeupgyXxb1rKJXPCQKbkcJ8zRGkXFI+pznHNp2HeeK7SwNgKcjVnDxfzU9XvO+y0AbJ+hNFTt/ckUwd1snd2jZtlIWLHC/SfmZwlDzvN17EmoZThHXP8lqWUDOa/leveU3YH+M6AU2Rkgk2TZoIANgofOkboQMB42Y+niNrP3PV+L49aXDr5nRgaH/0AdlCRdzTNJsOhcsUjcQjJGV7atK5mYQsnr3aGt09KPQP7Ytc+GmO3XD+5zhWwqi3q3y4tq21wFoLrLXAnd8Cd3UA3MI/XdJ4xWHsep3Zoc7x733vFawvT87ri6K2YSes3oA7JACWex0KwhqsnFSF5zPPvH+6//3vT6kjeNpDB9J3v/vdNEBpmjPPPDOyuzq76qmTReXrX/9Wuuzv3hflJeaDJoQZxSJTbxMAfwoA/HGM4uMDANcpohqEpgDAcvFcXG5KF/z6g9MvP+3H4+8JjPw5Q4QIbxhC6AAIT0G/MrrnoirV1deoGQnodiGchRbbuw6vAomB0kw7iQoJeI0Qqbo7BQiZlKpWeerb4b1G3igGt7V6692oGd2BWy+g68COHXi6AV9EfAkppuf/9VvTUOe2dONenA1wagcGEQnD5hoaGsex0J32HxAIsdATHW4YweGzhfTdgBcVuLW8UC77k0GkdT8rTFK9Vyuhleoe7UoaqcXvHmKqGmorgNwCgJd+Xv62HYNiGMfI11CUmD1urqOYr2sRAC7XU0VsSlSoRIbCYKE/tlfOjCLOFX8WleowavmRJaGTQ/ow/adm5McbM/LZ1wHNeDdiU7vTCLTkoD8qciUIAGBKgzYSHOCX6O+MCM+gJawIjeo9u3emk04/JR13/9NSYzORScDnXvIkZ+jvCmXtGd6TGv0Yawg7TVIGKXJyrTPKuJqn76lMnNVNvX8cMpWlXOo5R43j+I9nHgWTBcKKZvFdInERAY5av5YQyUrPkQNsdDh+xxgkCtxOlLgLcNnD2IoawJWq8zoVnAH4UQZJyrP5wEaCg/Kco7wC4F7aq9v8Xz4XAAt4JYYsBcDWAa7Jg3W4FxAcAm60ncreAOCIu3hPWZ8stjnGKyTZyKIMMEJu8hzjcBdG7DU8t68wRq+Bzb17LznRe09Je7+1NX3y4n+Hm9pDdBEgEqE8f4g4co4ujOkQV+LY0zynSSP3oXjONQCAuzFsa/ShKXUJlicw3IGj/gfj0AGAcT4Y+e2hfwhwpYqPmyvfnsWFVHHuVHWf/lYD/MbcTBtaS3kz0bpXPu4n0nGjN6b6yPZ04gDPDOqSzPwBPLr7oMF2opgsAK7hgAkALD2a7jHMo1DLAb9ENfZjNqjmAH9rAcD2h9b8X/c8KADOc1zxzEVE2J8Wsor5/YKgWUoV9fRbgxaaPBfXSec3r9Whtn4j6xvltq7hZ89J90l/+L5PpmuYdzeceM+0fweAH4dLTeZIS/9p/n5YALgs4D8Y/eHIryLn4MazYU7SQXfFlX+fnvyUXwp7oehELFCS3a/aqnnOsop6vGqUQpwjz39g86lpaB9q+bV+fignRd959rOfS38aSPv27UWAsw5gNRVkOr3pzRfjUMfRR99Um6QbO2B8eC/r/WBWy2c+t050KH1zbTrLxwhJN/j+NK8dpBd14Sg3ZaaLElfjYzhCoJ4IaufoQAF+Wf9dW6xL3I34p8exDruRCLcpHP9HY4AdeZuvfWOtBdZaYK0FcgusAeCjBsCnLYI2S6N5YSRUNGhf73fGfdNP/MSPh/GwE1qnIFjRIT24u3fv5r2bcfajcotX/XtXXZtuuHFnFXHNeTIKOdXa1qfL3vnP6dJLP8LCdRzG8SBGWBZ3MhozKy0YIYpG+/b0/Of+WHrGeT+FacwxMYRNwal3ozDJYtnB6ialLHsHjJZBOYvIBXRHDJpOjOdO6jAOEUGqA8j1CI8iZqKt7PsT0CrN/VRoo5PcUr3Hw+SQuhllLlHT3NWWehnK3wejSsUdH2Ss0rYqr2JwtgNOdAB09m9Mw7un02++8f3pVurpzAxsTN+7fj/AvQPQQlSb3Kl+1EVHDYBGg4los/hVAEgW7hC3quhd85YV8u1IEs6Ur4ABEf0VbFQUPN+sWIOtEeAmsK7uohXoRgtU+brlJgu4LTah1MYYqNUXS6sVMNyOJWoEqpWm3dpgGq0R1a42PfrZGM7vGenJEf4S4TavL0eBjcxMki9rJLdOxNaQoP1H4Bp1fo0Ek2vmPjOCaUCXisvthjcNKAJiozuBpBS6Mjc1KND+UNpjXqXk9cq1USaV/joEbX8UsTaBttHfefPeAbdGNsfbBKiyCRRYwcAjIqawUNQSag46e0Dl+aJfhNNAMClYjLxfwLskUoBvRIE5z1xEfInyAnTN+c0A2KhvzgGeF3hAT60DcLoFwNzLoghwRYE21zciwJzfcki5BFKu82vN39sCYGnpfIYDpc71K5glMG4C4CqNLkCwkZ+WCHD0QnJBzYdXUNwnGeoCOq8EyFGiCr0AjN0boUXfjCPhv4i2fOdWSiJd0596xx+Y/u5Fn6Epj0ttox6AZ+GgluVAikWIdkc5FcYX1+WcIq3dPiLYE/jWPDnbdLBTDjJE/yd/VEXkajhhOhVQo58KgCeDVww31agdjddJbnongEIV8xAqUwwR4DyIY+We03vTr//0mem4tC8NTu5NA/S9btDmKBNUP7nYwQDi2TdwRrZVddAnWApG+DEw3JkDtdUcsWjkL4z5GN8tAlh84rwQytB2oNtEgBcAcKRXVI6wOGB51hEBzrNhHCt0KhT/wrFjnW/e3I+Q11jfienWrq3pNZ/8EuC3J40PbE6j1CXfhEjHCK+zrBOKNy5cbDV+V3AYlvWgXMZdOgc4mtP510i76TGz6Yr3vrfy0PuMHJPFQPFBywJzcaq8Y/SvRvs6WGWMWXOvGa9jlgmk7c3tsiSSNd9H9pv6oZObeQmKnD7DJz3pKamPElQkYACIe2Ltn4Ay/fa3vzU0EhQeNCptbrHCWyrnz+IkHIRq7bpv9DbKJ4SidFuwx8YQHmwnVamIVIZ6NerUXpvrWFQRkIVlaSYXBgULef5r21oLrLXAWgscixZYA8B3MAB2wp9V+RlPqeDjUY98ZDr11FPTP/3zJ9M3vvENhLBOZMF7KgCtJ33oQx8C8F7bBKLSl0ZHM0CZBxi4zeMxbk+D6d3v+sf0xks+jNGxmTWoL0pwaBxMYWDNBngBfLTvIgL80PS0pwqAzQ1UiTcbyDNDAMG+/nT88eT/VTzacXKvbrnllhxhhKq9AUVgF7EtW7awkI0jzHVrqFf7u/mVfXiVBzFkXPxGRvAWs9D5/aDQsS4Wtevcse8oAIwKL57okeGdkZM2h8HZMXA89PHudN4fX5yuQySob9tptOMkeZvdaeoAwkosxm1w5CfwUEs3DJBk6aAw7jM4VGwo7L0q4ppFpgSa2fQq9GNpqW4QIfP+VYi1lGsKnBmA+rbD2zPMEtUpxyugtElZDgOpuo7quItaseRg+SodujpFOXc+rr0ig5V8fdb6rEBwYJ4cQio096C3239E7n6uLU/kLwtcVfR6jF+NmTn62hTAtYOE2M5uDFmaQEaApZEaCLQ04Pga/TX/1wiw+b3m+85Z84jctGl+5giTDtNX99fI6IWmP03+emjcYmDNTeefWYuiKpZiDqr57YAJCv7y3HjP+sOVIZ7D9t40cLB6foK1eaMpGnOCYMeBlGd+nzMnXvCrY0ggDMhdiADnyHBQpAEldQxCKcy93LMRYKmqRnjRWgtA3Gs5JH4GzPU1IlxRn63zax1go789vErdzhHgBQC8lAIdEeACgO0eUhmrCLD9MmxgFYO1Pe0Q4mHem2VuqM+S72F4rmrb3fCwr2Xfrw3NpOv29Kfh7Seni18G9fl7RGBGN2Hg5vJpYWfb7zlmUJ85jznhU5a54STG2qz562eK5xCLzOzso6TQ3HZU3JXeyWVkBMDIOIXy8zTPd1qnGOrbAYBh7DQEwPQxKdIqQ0/TZy39Y9T4xMk96W70xWf+xMnppNpoOh5HTx1BqL2wVxRFakPNrI0H3WAM1CuxK6YtylSRxmHoHefj8ikUeaZYcEIudiTGMKffNqflALquDRnwqm6d6c/5vajrzaYafMwjEQHOghtDw+YW8TtOsokpxq+5/p196Wbybfb3nZwu+fQ303Xks452b0n7yEfvWT+QJvfvSINEuYcByasGwM7Nd2nnS3bYRaqKay4/V1x5ZXryk54aDlYFIMPjmJ9kAN9ggpl8HxME8+vcIDnTPluoyFCcp0hR6YJy7DbB77GZK96/LlJ5xobVO2Deouzd8IGp1N97HGrTOF4GtqRfffb/jfQs6z2PjiHMxRqpM/4tb31zvOoAn+B959seS24wH5tz3BYpVzkFpYO5XYBcc22gH7t14XCPdZJFRA2Knp6BuBZTpZyb17a1FlhrgbUWOBYtsAaA72AALJVJUBFAmIjW05/2NLyyfekD/+99gMahAMdPePw5CF9tSR/64IfTTTdfHxHjdjyj1n2sN8wkFIy4mAAeWPTrtfXp797+ifTGv30/zMiNLILdlODIHuKpEIXKfvL22t70ovMfmZ78xJ/JKtKCDih481Cde4joPuCMH0kPffhPp03k6roYfe9730uf+MQnUJgcDqDrdZ577rmhVj0GhfKqq65KH/zgByvwl/NHn/SUJ6f73ve+8f3rrruOxOt35esHII1xnDqgM28Fui0Fwku7/dKIb/X3ckrVLKjdXQNpeC/S34RCeln4Z8ibTvX+NNNFfeDuzelX/uyidB2U566+rbQehgEfj3Av8zgkLL2hOFTU06wAcFtEvgxaVsAzGpNrqKSYS13gbLBgf2LwLUfhKhTcHGZeuOcClMtdrwiAlzRD8wjluipAXEBziUyXtg7avYFaASJ33syz05jFYo4oIUZLgJgqCkwNpQyEq8/ifYFUqNpq9CpmpTHMPtLk+ZkWjPJ+TZ4cDhbfa4fbq/gVpAYoovQ3Poehn/OA4f7OESFSPHQcZ8yENX+5jhE4+UPT9LtZVZeNADNujDpa45fIQ0QjzCeuEbWFtpc8r21bON3RQFWj+WAqx0REKiMCnOutGkWeB/hKobae8DwgRABcqNAFAM9ZbqQJgBGUg84taDXKa15vVn3Or5EDzL0Lgi2DVHKApTl305ZLAXAH7Xn7A2BBsmAs5+epXjXDxe2BoXEVUd4v3dCWdg2dlP7s/C8jKJbSpp67p93XweAw+hMIR+cBkUajypVoTuCr6D/mJVtpKgNg+0U42oz8hfPlUGP6WCxtd/w5vW/bO/LvASU5n9U+r7vAqKZIkvFAf2y4DkS75nYzSlynTw+S037C7L70e0/4yTS4+xpKI1EgCP2EHqJzY+gUTLAGzAOgVUCXPa3mnNTnCZwds5x7zlrWLdvSVIqlubTumiO2FbD1EsMJdlsAHM+d55/TIirGyBIAHEJf5tozzjphdSiGdyNOxn04ALrv/sD0F+//XLoZHfTdjY2wO7qpW0tFeoDZLOPc3NApgHxuq8UT3lJQf9cGuiv1xdYc4AoARwT4KRkAt9SgLyrLoanQopxcm+sK1pZzeqj1O2Zls/BLld0SQNpocETp6Ty9PYrdyYSxGkUXebvUBK9E1CZNbVpHVQX+Nnp74QUvxpHdCUgeAyTTJ2GA9fb2pz9/9au5KcB03TkE7QHK1TVIR5qehL8Pe6Yf3YaxsaGYi0KUcIxr4zrnee0c3BR/h0J5Fjq44wfr2hnWWmCtBdZaYEkLrAHgOxgAO7lHHSYMcEHlM887L/Jh3stCJ5N0fGR/etrTn0GJg63psr9/T6hBRgRVdU+MiAkTvqQpt1kSItv89dpg+rt3fDxd8jdXsHxQz5MoRAcGiPUnpymJoIGlUVFrO5Be9LzHEAH+hVBBtkbrlFQ9jPYzTj8t/dITngDlek/67Oe/GNHaRz3qUWnnzp3pkte/HnXJ7vRrv/ZrESF+85vfHGD4wgsvTG9961vTf3z6XxAlWpfOOeecdO/73ocahe8J0Gty9Ve/+rX08Y9/PIoxWzbHhbeAssWvK43FIwHARLLxfvevw6MMsp1VvMNSIURdar0bMAQ60zP/5KLUtvFUol9TqW/j8eT/UlOWaOUoZYE6BMFRdDOLyISNp/CVhq2Gonm+WpvN6G9+X0mbyAUu9EPBsMCg8uLH+xXtuICDks+1lBK9IgW6svhKdD4gxjJAI3vec5sZT8jiVcJhaYhV20dOr7dRtS3fMfqT2XVlnwyK58Nw0hoWQFtgyaiVqs60i4qi9CGVbuPYUniJ/qrkac5pKMeq0SIIAMDOWAeUcKnRX8HvvIrPhE1lIcxwjFGOuReLfhiDborI1zzoS5CNVBtldzGkGCdtiCxZgkggLHg1Xw35lADdfjbv+BAHB+vBZ5dVr2OgSFH3byO/1i4m+lsTABvtDYo1PypAC4zNAW6hQBv5FQALhNuJAJMxDoUeACxtu4oCy/Q26muOrwC4n7bppS0CENM2AuAeAIQAuAeqtBHgDhwCIYJF2zb4W3p0awRYCrRU12YOcESAV6BAZ1mA7AMwvC6QsPF9Bj1EGkHq2wFQ1x3oTzfsPQ2j937pp/NdfAAAIABJREFUOb94MQ8HxfR91l4eZNRYP5zv6BThpFKcoy9FfzGAmSdIS/xk1fRc5kcqryrIOSL9wwqAJSXoIMKv5pxtSoB9MeaO3I7SnUtKhDnVtl9+P8/rxvf6Rm9J96btX/6I+6ZTpvamNnPqdyKSdQIggm5r6a52xOYgP0SJVX06UzNQXMN7lQvdBzmlTLXV1FoE/OLPFgei/aUJbGOOaBXBqpSdK3n7uuOvEklgrzhH9Dcp0Di99Lsa+Z1TZd1a6uSHjneuSzfXB9P1tXXpTZ/5OtHfLthE904HSLsZGz+QunCQdUGd2EfksY5afy5Gd6QAuPS5uzJ4askBNg2JNrjiyvdkCnQwi6MnVU8zrzwLFOjKmYLjuUE+bYDMUdU/1eswSgsTiui8Noel4WamoeajyVEjJ9f3JymDF0wRqPg12AieTxDc37cOB7jMFz1h6H0gpmWQ1uekQ9654CUv/u0QvWyjj8xil9TomG9729uoO3lL6tsArZr3h/eg2u/EZr8Lpg5MLSLKOsrrrBXj5A13cF2msSwoe1e3uvay1gJrLbDWAndCC6wB4DsYACsu0WDBUXxKQ+X/PvOZ8buR1qH9u1mE5gCiT0zrBjend7/7cihkRqnaUNs199ScGVWENDoBwHp/WYDa2/rSu972sXTJJe8FZFCWBs5ZpwJWAIkZFqMoz6GaKzmVFzz3sekZT39CrGdzGNvWCu2ilMxZ9713OvfJT0qvee3r0/U33hAg3QLJP/ZjP5Ze+cpXpq1bt6bnPe956aMf/Wj63Oc+FwupC/OJJ55I7vGlsZD9/h+8Mv3Lpz+d/umf/gn6c0d6zGMeE3Tp97///VD49qE4qYhGyfEpBsuhjOXDBcAablBK6wh9kFNkXqRRZ1WK24h6EV4AaA2CbTrS777t/6Vv7gQ8DRwXub9jgKY+DVMW5mnLKVWRrJILnMOigif3UQ3aPzMF2vNE8egKNGvUBiW1AsnFGM2R3xwhK1HaLJGcPf1la4rVLLntskvBp2EGLTFwAyNz8gJsm4O5AryeTuEkmXRNZVcNzcqgDYZdUJ2ryG8ODQWY1Mr1+0Zyo5IpgKcN49bvWBYnLqeiNxvhDdElc9kAfA1VYAmP+ujFp00ADFJEo4zoIe8DFEcxlPYQyZ2RbgnFeMq6v/yolEsdFcrxcK79e6AlQ++D6mk94HkQwCwK0bOo/6g6O09t22j/FgCc87UzIgggYq5aAGDyKQMAC6TN/RX4GknG4KuiwLVZxa+yCFYRx5L+jJ5pAOAobyS4NReYdgsALNAFAPdxP71VBHgBALcvigAvAGDuj+91cw9Lc4ADAC+iQC8vguUtyQhR0M3K3naQOeuBdjBf9ONUoND57un+dNV1GMUTD0uPe8RboD3386X1MKSNpGvkQo1krjASowOtRCkLvVn6c2yW1Yr+pxGeS12V/v3DCoBtAh0GRnwnVAtybq4i5Q0ejnTVCR9dRNFV8mWOAmTUVYhyrubtWRg+m+mXp++7Pv3OI++feq//r3TaINUASPAd52eGQSCLqM64kPnaEADzM0lqhwC4nXHkehL10atu73NxKLfm+rfaErcHAA4KNFHsOcCT+aMdzAXjcLPRFUzzCDF9bbyRrvjG9elqIr/bp9EFQJBpagwRQtZCQ9nW+W7vxmljdsOSee1gdk/pj3muW8j5vxNspTvgFAJgHQyKW2Ef0BgLIlg59SkoN8EkyP0r33cBxao/6+DLtoUg15Ql5/ySolNAcCm7aO1ga71b5aCnn6oPKjGTuiT4nWW97pAqbT+VoUCVCKPLB3btRtyMOtZM/hNQ2BW6zNR6o/edlGP6NRzo3bCxLF1VQ2xrf/r7y69kH/smzAjm2v5BqPJ7bsodWNUHvTmsNe0Kxf2QOtDugA61dsi1FlhrgSNogTUAfAcD4BKFixJCGCrPfc5z0n3uc5+0Fy+/FOhucyVZbE47/V7pmmuuI3eVqBSGNfY+lORr00c++vFY6OeIkOlZdWtv60nvescHAcDvBjDgpWUBkWKnUTUHSBYAhwIpRvsLnvek9PSnPzFKExgBbidXqxNQc8oJW9Mv/Pwj0t9e+uaoUWmt1Ac/+MFBeT7vaeemu9/r3umP/uiP0m/91m+l7du3R1mm0047LT3/+c+PyLAL7cUXX5z+6E//JH3/6qtjAX3Qgx6EuMaT0l//9V+nm667ntpUA5y35PgcJQAOq04Lr/IqV528rgEWqqO0AVFsc+yiPq2e5W6M/Y6NaR6H+PPfdmW6YbyWDlBHsQ1kJpVzBgXTomCb8yq1IvklwAcLPMaJhoB/NzFVYGMW9koMqI3z5u8Wj32+z1rJFdYgrEBvGA0C7irKFoBaS9JbW4Hjp6lTBY3ycaM3VK/i8IpCVgZyLmNUosA5ihcBXZ39sX++/gC+UoyjtE2+9pxrrghW/tu2bCBjPGWNYKNbIjaAXohf4WxQHTry/QDH2mnt8bkdNAciFa+qE4UMUTZA8Tw/MzDixznvGGNhlP45Bag0b1g10nnA8BzATDrprIJXqjRPjEfpWYWErFmFrnc4eaZFGpE/Rsy0AsDZQ5DHWQDgYEXYZ4zym2+Go6SiQAuC4/hSqVWERuhKMSyswOpnQR26znfgcBD9FQCb4ytwNbcXVXeMx6gBTLtIazYC3Mu9S402AtxLqL2LffuIAHfSbkjDRQQ40qC58E4BMFfdg6HZ4EEpCZQBMNdcyiGZB+gtGYERiEbSL6CHPjoNhZRECUCVarrcex1wb8kiLmK6c3PaObIt7dh9enr4j18J7iA1YHQLj6cT58J+xqxldVBP56FlfVnnkBxZygyCytkTfaYY3RkAR/+Jfv5DHAGmnRoVAJ5U9TkAcJ6LVX22nZYDwLISQhGaJp1BnKidPMp7tw2lrTjyXv5z90kdO66HSq9fap5a2Dxn9rN0klF42KYBgCeo/yx5pR4AiPFid4m5poDfyulV6qRV82XMNVUEWApqzE0yJ4RWnNPpzvGfUyNKpFjmS1VKwf5pV2CcOweEc4wvWt6vRjrKdN/m9NVd4+mDV+1Kn4dmuwd439hwHNFHyqXBIoIXm0YR/+rcbKTxANePNsaqAHC+oaOPHi6NJC91wK7ksC37Lff5SlHppfu2UKABv2ofXHHl5ahAn1OpQFc5wAGC/V2Gh6JzOqPySqBgVVDkmYeiJiT2g1TnWAvVumBfHcPWgDSHd5z27+5F9Z1+YW30BvOW86/7hJAWD1/HtR2pHWeFObsDCHUOoxmik9zj5H2JIqPGxmwIUEZscppZiL48Q42uF77ot+JvneTaFROTw7ADRmC4vQ1H3F6udyT1re9FBA3RrEXPX+dsmX/Cq1zNRUvas7AZmgJhS9v1UKyApc/uYM940YrbsgK3DKjmilxW6NbPlv5ezn2w/nOw79+ZnzUtjRXu+3Du93Cud7nn1druh3OMI92nHP9Iv7e2//+0FigMrWz3tG4GrypWZbwdRhjzEuwZBU47dqWbr/mNCC5tO/UNaXx6M1YiwQhECRszlrnFBsMetDSlYoHqC5myIjYo1SCOvi1b564lc4spjBUuCZFF5nSZx7drGaR6z2kHXb6NnJY8mB5EKk4++eR0+umnx8IQdfCqRB2VekN8yXwe3pMKfeDAcPqP//hcUNCmrR1MzpT7TOJmv+I9709/c8mbMX6yhziXgwl4k4VB4qnOphe/6Pz0mEf9PCJF3fGWNX8tY6CIVUMKG957weyGDRvSU5/61BC0+sM//MN0j3vcI73iFa+IKPCePXti8TvjjDPS7/zO76RnPetZaTMCWQLk33nZ76Esew3Kn73x+XnPfEZ6DTUH9QKPWAZpSQR4qWrnkRkwrROyoFEqcvFglCNJOTQyIKUMwOVNU5sQKJJecMk7001EhEeh5013kNekRgigqoeyU+PUue20VA3vzwLaBbZRFYrkVZs2R8Tyq+2qt16s3TC5FRpkMxe3JRJs525SoJd4uUtkd05uesu2SAjL7wtKW8Cx3xPgltcSFY5gQUR9so+gfMWjl/fCcNWw9vNqnzlVPDlY5IzJx3SnAMtSnd3fqGIWwQpatGBZgGwZpKBF8x5iKNlG428MKsvSBmWafutAb1MMCyo0gaA0zH77adAhIgMU0MpCVCo8Y8SpzFxoyfGeecChCM3z4HPLGFnqJ/KZbXyvFSeG9LqgdMuyEBRb3zfyg7OBLAXanN/EuSxr5GtRgTb3NyLAVc5vRH0tgwQYbpMiPQFVD5p2CF1xP72CXO6hjx+B8ADn7jIabF6w73Ndvh9RYQEwRqQFykIAi+8jmg0Ang1QbFq0sdsOnDgdGI+dNJyAqt3rVY26lDoKbEofozav3i2NVJ0Y5vVPcf+9gxvS8E6EiMjBnKuPwIbmmOs3pV0j5PbP/2S6533eAGjqBGzfI43upZ+Tp7mht5b2QkFN1O2erZwwCwtAGWcrT88lp/yHPXqTHSzSnzMVOijhkSSRjXdBbtDIq/GfA+c5cikQDuDJc+zFEbIOcPCin31w2rzn2nTy9O60gXSWERyX8VUpsXRry2Q75nEL8fxF0JYDs0Z0BX6rOSMzTfIQKVv8LeHDOcAxzH+yWWRPyEwwUG1XsBy0TlQPbxTQc3cwwAXkoWmBkJ3Oryki3LqgrBU+jWdrsntb2t65Jb32U59Puzo3pOuJBs50DnAcvhu1kF2QdaAszKfZlXesNq5PUS4AnuuiNcY7iUqbztNMPbHEEA02DVvCdVIxqDnov32UMxxB48KygJZ9snRgWeuNso6y9nWylspSmSDi2gD8u6/f8cF09ZAvy3FsZM/XyRzp/PW+978nPeaRP4+gFQymWM4BvDyzRp3z8Jy9Lkv/DcOw6hmkpBkgc/F2JO25FIx5pMP9ft4PiyWfvrkO+7vvZbBeY05r4+f/PgunOaWSanScMfJ/u6lNfPHfvIG2xUlEuouOVtdVc4jrOEo7+Rkd3h3VBzpJnRlF56PeR8k2nsUUFO9O2tMgwRx1tteTs3zgAA49cue7cboHI4J28nk41rRd7LdTgP9O7C4/10FgKcd2rsdSTe47wee9UMjVO5n3mdAXnGt95lFzm+eqc0GbKZcnzM+9OAwXovVl0GW7QEeTz9pr6OKY5mjPYHd4LzoADr/Nl46T6vm1pDcc6Ug6qPHaGnBYEnhYmFQqhsKRnjj2rxwcy11/Od8h2AErrz+H6scFABe7eVU38MP9peazOVRbr9RMd0T/Xelalnt/Yf7L6KF1NGRjeUFEMvdXmToGGp23ujr3pJuvrgDwaQDgqY0cgvFMUKJDOw3rbrIKJM0T2DHIVYcCKQCOQE8ZX4c95y5tR9YvvOA6KhumILKOK1Cs3d3DPDM+LsDJTCLnuwk++9CHP5x+8Rd/kXVdNSLX/4KfVteV2w4FgPWWusUEyKTZBRA1n9aLmmDCDq97VR4goopOinrW2d/PyzbJ7+1SlVjw+onGvvOd74wFMcoWtU4SSyaTUfKCzN3du2sHETzBNaCEyd5jmQfWC1X4biceH43Sz+Svh+Db3/521CkW/F5wwQVRnsk6gqecckr6gz/4g/AgCOT//M//PD3/wguorzuURkfG4/M/JiL80pe+FM/ItWkdNOqR4UqJsnrIRweAFz+kzOTNDzBMyVh38sSm4qoOgVCiJjozMYShsO3u6dmvviTdMtmZ9hJF793QG+zYCJhK7cW7PUpd5k7Um3q7oI2SszY/b/mInJLp5hARXBtJjPOHtHErAM75xAuAOA+8UqpokWhVUKozmCnXncFuBiBR1zbKLN3WExsKoX4SYk85x7c5jirj1atVsEpqcs4Nvi0YjqihEd2K+lxKIOVIslHibBDjqeE2/Vvr2ZxgPhco0zxGgN2vDdpyUCP5rKg/MxdA86T9CHmOc4wRwN8w94MMDiV0AMCzls2yBBEGhbTRiPxaoxejQydD5MZpPNhGgthqkop+LgCo7is8Ch5Dr0Vwg7lnUQEAXK8dUY4Qu+JcHl8l6AC+BQA3hbA0fowEVz/kBhvZ7Ql6M5FeQa1Al3vqNbJriSMBrxFfQL/7BPAtEeAG6QkaYbxnRLjLiTOiwAo1W/aIV0BGJ/l2DQzFjohck1/HtQmMotZvJOPSTwAUxSPpRGwEt4HDZs+OSTQE1qdhSqB0ryPvvk6+Xsdx9Psz033OeGvaTjre+nVnpP1723H2UKcVcZqZaQxoxr7FeaTwrm13fgu00y/bYSBIUx0lYtY+uS89AND74kc8ON1t//dTz/CtQXJwfjLXlgEDczQ8YI4M0jcsW8XfIeCXh0Zhi7Tg3uaNLQ+Ac45vO6yKAMXiFruDINVhLz2e/tdVpwwefXka59EYQBEnN+wOhj1Mg70jALqNp6XvD7eni7/0vTSB2vO3xrnwdVtCYyHkAuLCzBvPAHhhzTqWfc+a9zlPVnBiKbQ6ztA685SRVDUsJi0r5BrLfKuR4b5PfeqT0wPOOjNtXL8hffiDH02f+tSnYs02om2Jn0ezlj7sYQ8N1tR/fO6zkUL0ne98Nx5Qo1keEOPD1I469HDmkZFRBaPm07sve1d67nOfE9FbAZrlBccp3dfdtz72d/2YYvxuO/Fu6dYdt+BgzorPx25rfX4VoImLsSNpZJE8gjDlpi2nMf+Q7oLNsoW+8ouPPSdKQA6NYlsMdocDWvXoK9/3Hgw3IsYTwzDIoM0TJJiBIaHmiHWJc/4y7h9fCRJElDqcGP2xxo3CqsvaHiqTC3xzeSnbTQAruLXCQM+69eE8EADbRwW8UamDY4RmCyA3Po8gAerWnodXz6k+Si9RdO2zDLLdSju0tIeRHr6T11ZaBJvL79i/skiZImTFCC+A7EhfFzvQj7QfZJvptvZFHOfOAMBR0muZbUUA3No+2aG3uP2XHmuF+aUZ9lvh/EfakD+0+7f2++X60aH689H236XfPzIAHP2nlXXSfI7LAWBtUXFFCwD+/vPCJj7h1NcHAJ6fpwxcAGCXUECnwoMGa2oAU85Vx1EcV6jtG4E0jevVr4FdOO+cQ8b27ePgpORRUnd8nPWZdKMuUly0Eaed89SnAd9dcskl6dnP+RXMeUstmv6iyPLqz39IAFwUkb3nAn5CZMhpJyY/lFWZGKM0EZOp+2QqUqbK+p7HcPG0hp/AeHJ4KCZw83ECIB0EAHv8Gb7TweQfIXmAgOcKYQxcqA8664HpSU8+JzwHLuSf+cxn4rwnnXRSRIIFwBa695rM73016o/Pfe5zY3F/2cteln7/5a8MirRA84QTTkgXvOAF6fWIaFkOaVQV6Ns1Arx4lgkAWk3exhcW8qPsVtn7O4kXpGuQjtm/IU1CG/x1APDs4Anpql0sZP1beA9IhJKzHviGysWAjjmEr/TqtxGZmwF4KFWj/Rapsbx20D6WNnGbMfrDYt8auQ1Dc4kIVv7cnK8c6Q/PkgMiwqnmwBquzNGkGGTVAhBKoEsWosjRrUK8wsKyiXFLJDh3iQyAWx11rUA5R4FzyaO8IFdg0lNqAIdqD9+P13DohzWeawHnv2F08DctFI4cDUrDFeyDzSi9eRo67jivE9Keua9xjP4Jo5e0mrWqp2YAwKqaNiO3glQAsNRk3rd8UUR2o02qMFehquSLjOeco1OiRX+MAjsB5YhwEwAbARZgK3ql+FUBwSGAVSLBLeAXinQ757eskXRnxa/6jAJzyv6gPJsDLLDNCtA9fG6UOKjQ7CPI7UFEqEvKMxZQqELzLI0E+5nvEzzLdGiMog76QkQIzTuXWi+bgDIxKg176xpl3oupEO5mk8EsjLIyw3uInDCXtTXW4RM4ObV1Pijd40femvYRcOomYjQ0vB5DsYMoFpWKuddOSu4oujM5B8OhtQ7rD+1CfuffuAAYdIBxDXUUpeRB0wiGrkpncSnPfMhWKNG7U7+GuT4RBpTLQAwD5o5IqRH8VvabDCKXkwKEl1vSFgHgUIHODBrH+TQsjrkQlsvLoeds4MXuBiDobAuA6Jg38itTQ4MesDhJBOsA6s77ujalt/zrd9IOnDm3tPWm8Z4Nad+I5f+I2jnPea960On/07JKXN8srxUU+ju/7fMZnQD54ZocW/0D1Lzfi0Q61/qs5/x6Ouuss9Jf/uVr0bPYS3SYmrWsgab5PPynHpr++7+/FeveuU85NyojCHKHiPQ+/Kd+Kv2f//O/oyLCNTCjHvrwh0X1hH/5l0+nfRynC6ZUXtOrdZ7zG322hF8BwOc84XGhmNwAHNer3HJzwotNIBAPIMV3jmkd5OgQOTc5QNQyhqTXr3jWHHNZvR2DTF+kYm64/rRBFEvUuT+4bkN6xnm/En3c+sS3bt8DK40ybda5N4rCBxe9/q9DEM4UkHbmy0YHUd3pXbDPKPKouBbPZ3JsJPXirLd9jM5qLw0CjvdTo9jBoRE4bWWBChjrfPDYMt+0gRxbRpLrXlsFXgXBUxiVBhAE7VElYwx9kx5At5Xem9HR7HRfSCVxHYUKrpHB292ob48TEOjke45THe51F4JIYwqv0Cpe/crRgYgVAfBKwHjRcF298ZwPs9K1Lwa6C6dc4f0VI8XLuQKrsV+ifkfdfsdq/jrG513U5seq/x5d32+uPc25q7RpXhsWKNDOb+IzX1so0FdfmAHwKa+FAk2lGQziNiI+Vuw0NW2SoMaMASLK2NpCAYADCsAk8nhHAT7z6MkOtgbrrvOVzjztCZlbpqsovqzjr8F86Tpz+eWXpSf80mMj8NoFCyeK2IRhv7rtkADYibbk4RSPnwtgec+6e07cbkGrcX8Nkwokh/eQSTS81NKp2deFQ4q0eTjNRbxc/5LBnL37LJhDlCno7YtF08XCKLTli57zq7+avvDFz6UPfOADQXV2AdDbqQiWAFfA6wLuOX/2Z382PeIRjwhQ7Pdf97rXpVf92avTDTfcENd45plnpsc+7nHpoosuSjdfey1KnwMhzJG3PFHerhFggU9TARlBlpZIVqbcZarThI6EoBqBEPq2pAsuekvaBXVqunsD5Xd4pWdaTWQaz3J/H/lRLMpG0wY2DFAyydxRMSpOCviMHRiddV4blbr1pMJi3HszLakCt3G/EYXM4kERnQkQbHQ4g+kiqlVaZzYiwnlJKHV9l/OfhVJztZ+gtenMrNaiBcDribKac34EOZ/Bv3O+r4GNvEAUlmZ0u8ou9CJz2aMCfgW77N8CgGeJ+hoB7uDYGhyRV0i3lO48ZalZylONkgMxSl7vGNTk6cg7zY4eAe40ubdR99eobURuK8qzINgMwxB40Xh2pNqBWiG/rVkoeDmCnKPE2djWPLTkV1CgjS5X6s8BgiMHuIBgQS9/I3zVjApzXW281yBiXQBtD+C+H6+d0V5zeq0L3KNnLf5W7EqqM/v7tznCNFU3Y8+yRwLgLtopKNAtAFglaQGwgl/VaK5y0A37YVwS9TUXPQw2rUfayG4emIFbrU9IteFXjt0ACO/bN0iE7t5p3cbHptPudT5ReQAKNbEnRshVXnd8GhURA3QGB6gJirGoxzIbsWvbnd0CQbtC3dnFqtGxjujuZNpG+aqe/Ven8x9+v3S32b2pDzXdPsEuqS4z/Eh4de6osa/S/lH9LmaDbMgLIDSu4x3HeGFMOHQccn6XD3MZJAUVVWTH5STTuRrrDSm6ABZLYnUBxFwzxnASjRkJo/PX0ZGwTvwYE81YY1PaQdm5a1EL/vsvfCvdAiAYY16dUfSKiTVAtn5uHTcxszEXA7hnBDWev6prfWe3fTmf4H6atbQb4THLCHWQHrR12+b0kpe8JJ166qnU5H1aOkA6j+uubalA5HXXXYvQ45XBfHrMox4bjt+PfOSj6dZbt6ff+I3fiLXZ9VQDRACsM/nf//0/AM3/HYAuO7vzHCyFU0A7hcBfFykMb3nrm9L55z8PwDYUoBurJW054W5p5830A0Cix4z0B/NrB0yjOoYRrADArQAw3HJhKFYzFNdJtDWUqXVsWjc6G2ejrK9ZHNTsFz039CuUpmfIG2+r9aeORj92JX1pHAYONaWf+cxnRntpdwhq7b+Wsas3RogMH0hvfOObol2M3o7A4vL8fZRt0il7YN9OqhVwvCqaKziWzm5pvSnU/mUYtQYd9Kv6t05XjUZtH+/L2sg+j/Yu0kmMLmMHTJHznBfJ6p59bd5/ZujF3E0/114zZS2/5vQzzy31++i21UTeWoDrUvC4IiBsPc/RXfHK3z4IoF7xOltB0ArfXwkgN4HPcpbWatv1h+V7t1cfuD3b68iuaYFCXxx41fcrZukiAKwDN8arbClzgHdAgRYAJwDw6yIHeH6OtBeCZlaHiPQJ8EUA4NYIsA7tdmzPSNOs7NcFiz7PoYf5t0xL02NdVxowtBQonIYlNj2OQ5A5ynnM+WcKW8+0nUvf9DdoOD0nKhFZoScHKFfvxDokAHax0zApIkNejBRkrZE2JuTgbkdYrgCkhQcYEWAWPHOJAsgxcbsI+3scBy/yyhToPCkEzYqFxrB4EbHQeDnxlJNisf7mN74RtGcXBK9ToO1CYY7yi1/84vRpVJ6NDHsfRn71klrywGv43d/93fS1r+WyRy5uj370o9M6qJgf+tCH0vZbdjTvOd9RBYCLQ66akI4sB3hx5865duRrxXJHlCyQQfboZ2DswgrIouQDvHEugYUMkRbkodMFr7s0aNA3pb5UIze7kzVobMhoI0CiBzERFjGywrQi41l1YCXW8WR3AEhqdHCT5CKnWpwikIznl68vjE4+jCk1qBAtW7VPyQHOSCYbphn4xlcDPPuaMwpztHgB6FaKvN6ql8eHIVJTRYClPLcC3xC5CcBbAd/q5FnkhoW+Ok5EkI3+CnhtSheHoD9nunOmRPMB78ns9z0BsIBK4KuxYf6vadEa1AQc035yecfIoR2D8jEVpZHMz82UM6O7swJRgW9EbSvwKsiL3wWvWUBAirTPtdWgj15ldFQPus7AXqAzAAAgAElEQVSjAMlVkmQcMz//UA0i5yroz1UOcAbaOSIcdOuoLVz98LeiWNLco2Yvk12AXiO7EQmWBq36s5HeHNm1PJJ5wbFv5AnzPr9H+WNBLwYbWfiUP6po0EZ9+V3BLGxuIsDRzLkfVZE+L9/baIsIsKkL9oOKzh61d5gLKIfjvc33zqedJFg3us4mind2esiP/mHasQdjEIDcSd+fYh6oU/PXalLd5oeM7ow+wkgP587adue3gCN7oLcHpgzOFoDjJBRQZvm0DW/x8Sj3Pf/su6eT9u9IGwW7GMxTPPMJ5zj6ZI95ifSHoEZHOkQBwDkS7BRwKABsfqpoeoaxKwj2b1MyNP27zA3m+tosPkwHnjVKrBK8zjf6Ym0SgS7m05vrW9Ps6fdLr/rQh9MOwM0sTpadu1FQr/WxhgyGyrDjULks83+lQptfPMN9+HpsI8B5ng0VZOYD6WJdiPa99KUvRoDye+nhD/9pWFB/nHbu2N10YL7+9RcFSP3KV74Ua+RZZz0o/czP/Ex661venvYQPT7//PPTN7/5TSK+/xKRwjMf8MD0yEc+Mv3zP38qfeHzn+eEOMoi59T1G4cCEdIJxTAFs1QweM8Vl6cnGgEGJPV09wH4+ilNuLuq3Ys5xbUWKu8U+9c7BWfHaItFwfp2FUsp81JawKAMNp3tsADYRSZZtoPsm9J/iV6w/mhzWGt4CkZbL1TvcNQwEkb3kTvdw7rNYtQJk2AEIS4jxUNDqvQzN3dt4DsIfV7wW1HXuIi6Gc3VhvF82i2CZu2gv/iLv8D5SpshhGnd6rpKmHUcrThnBdWW/BKUymLyujPTBvYcE7TMOQFzD9TnKdYKnSY0Pt/RgCzzZysQy797b9pWbuYYdxh1kZLotxAlW7qerepJthoHxUg4nNdgpLlCLbJQXIGWv4xWJlpzj8rOWtWFV9721u+uGMl1p9te53yNNX05CkmLbsryl1YAr4dtMa4Op93W9q+M1FU99Nt+abXtGY/O/muXzevibbel7y12liy2fZbui43vdFbhs6z9UwFgU9k6biXV8/zQwjnhFEWwnLugQKPV0lCsNABwFQGGcZcp0OggNAGw9mzRAFiNA8YUuBqskgME6zaETsX4flI4CTz2wDQyLXVKXQTWKT+bwb745D9+Kqr1GCnuJtinAPLKLIxDP99DAmAPsSCokSO7pUGDkoxx08wLDRpqpb4aXv8s4GDE1t+d1LMgh5OyOTDkCWJ0LE+BXniYOcKcj+e5pPGcdLcTwqv6/97/gRCQ8LhGgM31dfH3HOYFG/F9xzveEYu9ub/Sm7/2pS+lwY0bgw7me5dddhmf94Uh8OGPfiRo1NK3yrXmZrz9AbD3ZD5u9P8KAAuJHQjtRtL5rN1oWw8CLUSiWTIRByIvbT8LUN+G9OuvfWPau/6kdNMwCplE2wYwfoaG4cwLSNZTQ3XPfjoPOVqMgg5VLsFi7TNQyQmVzJrnW3WdEMbyGsSd8VpQrFgvLybNqbtV0Kqae1u7WUvAJkeIpSVXWxgG1Z/ltSLDVpHd6vMqKhzPPIyNDKYL1TmD5jywVXL14uJ4Rna5AVnF8Z0AwrkE0nwBwYLcAMCZ5qwabJt8ST+vokiTdLcJ9hnnewdQVR6n9NYUAHgGz1nO8zVMVQHTyNkt4Dcjvgx+pYfwakgLZ0RxlCw1GHJ03RmliiBH3q+/V+cIBTOPk0sdtVUq0KH+bO4xBlHk/EqDrgBwO6C8rRLByrm7UJ+j/q+qzrnOr5HfDIAxaM39rT43V9iIsRHiInSl2nM3DdvppMnv8cP3O7luawgLjqVAh1xARW+NoIDNIf73HnG+RGAb54vlR4IeDQA2mjJBVLdr07a0d2wLNNaHpjPOuijtRt9q3fr7iJGj3ccRmgn6Tjv5a/0DaXTPDvI3UeUNgL16D+Chp8i1PQ7aAgCwDubnqVGEsBBGmpEtMDuU+sZvSr/7iLPTybdenbahmtwwLcOoa8i544SRsgIQtUy5A7IwTDIN2v8qtkek2SzMT60RYMfxLP029gChRCk5/hmxVeNuDmBQA/yqRE23AYygpUBu7xzCXP3U+p3q35a+MTOQLvniF9Kujr50k8yYddvSBBNoHyBDEcR2awTrkIx0BubR6nLwIx41/ev26Fmz0zNQn3sBVftJE2pPZ5/94zCZ7pf+9V//NSogXHjhC9MtN29nXswpPi///d9Lb3jDRdCbvx/O4FNPPR1H8vPDKewxnv3sZ6ePfexj6Vvf+nY4rE886eR03nnnUfbwk+lLrJu5lq7DPAuTeP4AieRrTRMFftffvQORyWdEhLRdWhsP2DyvCejkUnBlgXUAnOwLvRgw44DGY7f5EJ20WueP7I4udOgOPHtjIwe4dmtFm2qEk4T52PfHybNu4JSbwo4x1aYHoBp5tlDJXZC6SbMa57MOQL6AOGjDMrM2HY+gWFfatQPHQcfmcB75PYGmUXntnWkBMqWZSkqZto42k7aP9pTPzjXM0nu+GlkfGOhLr37VHxEt7os84zppLj4bWUSKPpq7q+p2dvaaD649VS2mzTYobZE7egbUqqSr5wJ7iGfmuuZxi9bLsXt+riOFwl6uYjkQ0ZxBbnupEe32O6sx4O0qKzlfl4LdcurWvmY1C8t/LhNBPywA7DEPdr/H7smsnflwWmCpA2eJ46YJiFcCwabf6MQrRnX5ftWfQ8unRQVaABwRCSPAAuBbmgD4eFSgJ6ZaAbBTGBToAMACB4MtmQIt6ylHgLXe1XBafQAiBJIV96ucfCVAap31WsxZaj1VZetY29/9rnelpzzlKZFy2YbDLyrCrDTUDuMRHBIAF7BbwGfYGhjDJY+rWYoiwM4COC6GfgG+JZLr5F0mezncJjIvv+WH7jEnaaC6PHAW0CiDgIf0IQ95CPX7nhULcOSjVvQiaVqKW3ke83wf9rCHBRA2p/eTn/xk+s///M9o1H07d6SBjZsC9J599tlxTZ/97GfTRz/28SZ920Um07QXtqWNfXT5X6UOJGBtCQDOCqtEc1moxqF/1/Gmd2BIjO0fSf2n3zMNR3Lk+vTkiy5NtY0nQpOC7tqBFx4jbv/oWFq3qQfanwsYix/HqQe3kJ4C+DUfz5ym2MJbXf3qM2xGdDPVObSbquWh7J893IvfXwp8S4s1vU9LHnIBwKU9S3Q3Lik4kp7BDAGfrRfAf1WuryrSTSdMgN3slRcHBQVaG9tbDZlrv5dfsxo0oLmiOkd6shFf9ie9GmVtQC9/698eI6I7bpkjDIxZIrnG06U6Wxs1lPSMBIvobN+gORfg6mfmTNlw/p6RYC4nVkXCWxrLnOow+GNiytHi+F26sNRnvhPiV0Z+BbZNAOz5jT5b9kgAnBWia6gvt5n7C0B23x7uNas8E0mgbaLMkUA4yiAJdOvNiK85vT2UZ+rmWosStGWOzLLtCgBsDrD5v0ye/N6B0dCDBxBSYBhb7UYkom6mOdC5bwUA1gsJYpgDWLQRXjdKl8ExEUDYDRMz/eDie6Ra74+me9z/dVHubLbttLRvP6PCqAaCMg1CzUZ+h0L63GTT7qAmThqVWTMCloyuO+tPqLA45rYyj+6+9aYAhDWcE6qAb0UlcsPwjem3/tePpJPGd6U+vLcJgDQFanW8NtinRt+fpg8E+K3mowKEnavyGtMy9zrvODXEOM/lzgTAbnXCsXXATM2Bb1QYFQ/rbbfTkfePkYeMn7XO+qEmVFfXesSHBtP3KCv37m9dn75JDxpF4XcSrzO9n+jYFI5bmDWcaNyxZxQ5OqzaCQpiVfMlpwq4dBQL8NE+qQ4YWGOoofcBjDZuHEwveOEF6a/+6jVp27Zt6TnP+bX0it//A3KA93M/3enEE08MgarXve616cabro8179TT75Fe+MIXhrjInj270m/+5m+mK6+8knXyyxEB2LhpS4hJfvzjn0jfgG1lBYes3Mx8gCq0oHDjxvXp1puuY43qTB/+yAeDreXnHTR6rg7Rls75pacEwPO7k3w+wNo8RCnFOmvasducmFo7WAEnCyAl56pPoXoNNdDcb/5Wl6MOADYPeHqyAZBHtyCUlXGS4qjs7mkQZSVHrkp/CVErIr2d2Du5Gp658zglN2yGIYe+hMYebSnA1XEvZTkUnquAgW1m1H2M/ayGEYKkHL8Tqv7kFPMu7RxpZrTri3/75RFhNkLt8Tagpn/ddTcAnNeHU98gwfHHH8/r3nQpJSRzCo7329qJSyQcuwHn8CyMolkcwQPretLQ7uthnEmfdj1ifbIu9lHNv6t3XqpGG87PFaNnpWetBBIXHB2rB8BL266c8xD3VV3zfJT+dG45VDsc6vNjN4ru2mc+WgfC6p9Ls//epgHLNRVjvPy99FqLA68coBVALzgqF2zwEgG2sg82XedN6aZrLoz19PhTXwcAhgIdEWCYeE6NRoABwSGCFQAYx7IAmHE3ByU6R5RXf/86H2fQiFlPUG/owD5M6fG0YfMWBI+3p41bN6c3v+VSTomDFRu7bgoejtOh4f0EPp8R890UztUa+h1HowFzSABcAKxN3JoP7N9ZZMF2yaJIbgUYl9JJTtZSesbM+a2oz/49gqhDG7ShrBK83JYfdnl4nqeUd3Bi9zwuDA3pXyw+JefYxUPqUC75kClXRSQiSgXg1Y7IYQXW/b2oG0a0mlB7ify6ABW14mYXW2LsHD0ADpzQpD8XXNosuYG3uYd7UWHS6LC5QKPkI9VUT6P0DO7kdN5fXQyi2ZC2D02mng1bEW+RTpU9zu3SoCyrQGc16qtsuAA4PCic2HK0RkyakUjbPB5ludFcsig/27zWtVKl1clstk1LHzjUpLjwXBdUnjMI5mqqMRUCV/YtqcOVwRu0yAoI52NwQewfIFhAa95vRH4Vu1IUJwPfNgVXAGjzVQTYckc1FabZl6A4YleAX9byEf4eBrSOYfRMYfy2024u9vMYNpHrq+AVIgLWq446Uwo7GRUOdR+uRcpzCGIVz7L9OMzkfI0l4ss7PmNxcqZJR3iU1vS7gG3LHgmuBfYR0TXiXOX8WgYpcoCllqIi1YwAq7xMZIDPBSEKovVwn1RwCqpzlDrifszxpYpQgNxBKIyZIg1Qli5tiSPOqRK01OceKCohdGVEw7wR7kPKc+QB4z3opo53B6+dGEo1FIAz7bsq4+Rt21z2NWg18+Stm18SXkvem8PzMEmydWfPj6TdB05PP3o2Rri57LVNRH5ROOdsRheVcZsiT05VbMcjmXI03kBWg0f9N9psbTsGLQDoxBExgahhF2BzcP06aOtEv7oQxKKPbEAF+qVnn5lOHrs5bRrbnRrk7ejWK3m1sVYABCLgWznaHP8x10RWgHPXwm2F420RAM4CWM5PCl4FHdk5g+413SBXX0E7UxnoHooEjkOXHEHko3vraenGA9PpPV/7RvoOgHcf+ZqzqBUPT8K4IY9TwrPHnHU8uzzFhJjHselQgm1nnnjXuelYAmDmOdeGdesHqWH/hLRr9470j//4yXTccceR7/sH6aUv+e2gIAtCN8J6evWrXwWV9s/Tt/77v4IVte34E6Ms4OWXvzuElkwr+shHPpK+/OWvRpT2hBNPCQB85ZXvS1/58tfiODqFfV7S0+oqS3P+DVs3AbR3oYJ8BRHjX84ClxhP8QxpMx0KOe1pNiKV+6nM0LsOB9axzAEOh2Oh0FVAysVkUVQ4V7XQ1oiyQcyTOUKrEr/2gaWRWE911gKAdQRKR9f5advYH82Pjpxc+zvtlh0BWUdlBjaCjvoRPDOKffZYXhK7RbsotE9w+Au+J8iJ83kpzCkIjghuOBkF14wqbKs6a/40nb0G0FWte5LvmN80uGFLOrCXdYJtYHATxiZMucEt6WlPe1rF0Go1rKtIaIsgmGkEpvqoZ3bxxRfFq5HkKBMYynZ+f5UR1KOatSpmRiUYevBDtYKDlj2PVkDqiMWryrmzAJxzzcEjaEcBMI6qbX+YvnyM+2+z9MFSoLsUAPtMlozV6H9lNfLX6vPq/cV1gFso0FUEuBUAmwOc5loBMGWQIgd4SQTYwFiUQSrMhVUugOpHUPFjfGiYDM+NmT2jQj7Bzpzy6rya0zplwk5SveEjH/lwevwTHhPtMKvDmxS4iEKvcjskAF7lcY/ga0sH+JF4ZI5k3+UvaemjW5gml594bt8IcItxFwtIrsXpViLArfU2fR8YlcWyVN8k/yhyg/nSc9/2rjS1/rj07Z1DVO84nshYztHUeTMJqB8CJDXIZRomqt0JbUsjTiBkIDMzvhbUnXNIJt9/yccrDg69Vq1bNgVX3lopv0ujwcG+0ijgNef4ChIN7+QIrrnAEd3XSV3l+3kmF944Fvs1VGwO8yMaLUBt4CtFRkD3UUbJkI2AF2NYAJzVoEOfKaiR0p1HONwIA3oYowh/Nw76nNcbpYgEwgDgNsGdtX9V2o6G08DA0Is4dYkSKWYlqvVvvysF2l5llHrB0WDralAJAHJ0OBtjqiTHoA8gXYFgztUWVGuBsNEVaW3m0wOEqTvZBj3bz9sQwZqHbppzf4GJAtoSAa4oz0F/ttsogqU6NA0XAJi/e0MZOotkmfUlAMZvEIA4Xv3xfV4DBEcG7gDgB+OrrpCBeck5shc1f/Hu2UxRKgtBHIV4TDqfUxxHdfK2zTgaTgZRnJVOu/frUIZvpOEZ3qM0lxGUGmWOPGQNyo00/lKbdg7hGq4yex/JTclG7Np2p7eANV7pBTUeMr5ZpgwWMHQJIAozXhpp/fRQuvfs9vTsH7tX2rzr+2mr5bt4nuuMJAGQ1A6yPnYMk+wjqsZJDP64HWmaZcupAvkv6fYZSBeHXU5tsNSZ16FjK+qCc/hepM53H5hJQzgM50+4d7oRr/Fln/tyuhmF6L1ERseZGOqW6TKv1wVf3YuYjp2g8iJf7ArnSaNO1kTMaLyA4zu99eOEjj2NBimz73rX22IeGgoRpZTudreTQ8tCltWf/umr4r1XvepPEVy6JACwgPTe9z0jnXPOORH1vfrqq9Pv/d7vhWaGTKl9lKY48wEPTj//8z+PlsZn0hc/90XAlwANCjAAKxzgMRc7A0uvm0nvvfI9pBU9Ma8bEV30ObpetTq6q4eo8+BoIghH2+QBgFXrd76uIqFBKSxR0QKKW060CDAxVxd2QLmP+K5bq/1QOUGLI6UpMqX4pDnIrfuW35fYH819WhzOXnc4Y12vW9u5BcSb5xNR0ooqHM+h2td5c9H8WYAAuxQDGtuhjvOiA8fQuU89j0h0X9R03g8DbQCRrqgF3bzf2wKJTJVXKwY9B3LFdZ684x1vS8M4WxpExBfKMK3iYaI10NG5n/64D1o99UkZtxMEWqTa62SwZJQOi4NudxgAzmdV58aAj4EX6293WcdZUR/+7uy0lNVAgI6VtgJgQotH8VnZl+h7DG7Ylp74xCdGiuHadrQtsDIAdh4TiLkO6Wh897svr2qpM/fRz44qB57+W28gFjhtbXWYeTDaRvftpSoGQqAKG5L6mNk2C/Plwp3ma66T2pLF8aiug20fx+C7smt1nikS1bzGSuCuLSh55PYjgnXTNb8RugD9m17DkN+IxooBBxxoMLMc50Pct+WIJqYoU2SqS+dWHJ6TtMWe1KHgLuv8qudwUz2ZP02nMH9RAaxSGje0g6q02Ui3MJCFPfze91we64v6BtM4V9sRq7xDI8BH27UO/f2jAcAe/ehA8LEHwHmRXcCVzdhCLFPmneUqwQpjtbZmhgMTeJ0bW44jYtaWnn7J21Pb8aenHaN6S+jIJLWqyt0D6hmWbspigM2HN5n3QDR7th9IGxkwsX6WKH7zNT+XXKc4L5mxVX+XQRWCaAfZSmR+JSp0c/BUUd0MhmNsxxYK0FX0t5w+U56l3LvuGx3Oxq4iOCGApSEcPxn4GjFWkDhUmvw79s2RX/3ikwxCQe8EP2MYFZD0aVvvK8KXQS22rJGGfntEXfX+ZwVMo8IMRd7LRmCEO6oazrnskZONDZzvJ2NhnqfyoX5HoOuTrAQKouRRJbQVVGhzuPC+e24Bby1Et3IEeM7fqSNEBlhcn8JXaWYkor/W621Ejm8GrKXWr6JVAuA+I8O+T1tG3m8FiM0LJlgWn0lu66LNVMg2Aiz1WQq0YDgD4DqAuIfPVYK1Iq9UbfqpEV9UxOaJ8Lb1DqR56HZG4CeGre22Ic0d8NltxlDfCFX1R9P9HvS6sM927Ef8pcfor84N7g0Hj0CqhvJoqBJGG2o0WwCdMh+BfmgLcj3XtmPQAgJgnBG44nC47IlF1XJI/szNU6ccUHbi9PZ0EpWzX/J/Tk3bJvalNui42MF0QB1XsgssmZWpzhHt1RmnE6wCwIpfLBJZrKZ7x37deSGivvQXqPIxpmMcEQXjUEKRPnQR9o/y93qYMVBGv8N1XfqVL1Pm6Lj0fQ0ERJo0MrvIbdXRMsUcogZAxkAcl2srUV9bOMBxNZYzRq7AzTFo/rgeVIZ7cWwKgB/60LNRx7Qebxv5viemn/u5n0vvveIDANkD6etf/3qkEFkB4YYbrsOT/iG0Mw6kRz76UemMM85If//3V6Sbb76RnOELozzSJz7xCQDERPqJsx+a7nGPe6bPffYLIY5Vw1mgYdVeaWREnfK7NACuIsDFK7os+C1rcp67FzYAcOTCZQdnVlq04/hagKZ7V06S+G6V5lIJMikQuDwA9nsrgWA/c6E0h9R6nK4hLcC5gOG40ALiY7Gs9iv78r2gMlbz56LoUfRuwJavgKxxHKoDW8Pglfo9x+SrivRtrnHJOIg8YdMfmCPWbzohQJvgVOBm/7NPrnrDeTE5uSt96MNXoDJ+U+rfsDEi5weg8rt1Y9sEgIj1t3JYlddy0qOlbyylALaeh3OEgCtRezd1Z5znhvfuQBn9lPTYx5xDOxB1W7aKQX5GpcRoUO9hBgimdRpIc7es51/+5atX3XxrXzx0C8i6GEbIcWD9tnTuuecG2HTTobEB4aaoy73aLTRlRnDitKU3v/nNTaFfFY55yARscgm1vC3BOVW/q9PfJ63BjqaAjiZBcE/fQGgEdFBBozCr4hDhMKsCLQZIOq5JN1x9PkNjmjrAf8s8sol1u5cSgtQRx2ka5d8sA2jKA2v4HMC3fa4f4NzJvKPTVf0nrcTi9DvShsDORqvGtTwLHWfGrsK2lkVShNH1dx3jxvae4J4+9tGPRkrrNDXVHe9HqyHxAxABPtJGu333X27+OtgZbt8IcGvt3+aM3ARJpeNHoEEQHK9lExADoAj1dqFcva97kA7cmZ79lnenPfW+NAy1oM2cNnFW6CtZX6uehunYDVSjR+nM6wa6yHcTsCyu7ZvBbQWAq1y8pQC4XMdKwLZ5la1JfC0N28wtd5GtQG/J443dWtfzvBbnaUBBGiM//K3BO60wlDm9RheN7tJIOdc3j8sCfOfMBeY9830DIPOxhu5uwO0EFm7kegFGpT0i8QFzTPBbTRhGehUBAZDWAaQ1or7tqs/x9wwqnBrdGcy6fwHAtpi/ZwN5EfCteOQR3TbXu6oTHDnGRVQr8n8xcKDPGXku+b+h+BwAOKtA6w0219fra+Onnb/rhNkEsZYnEvj6u9H+ALwVGG4FwFKfI1cY8Bv0aL/DfhHpVeCK9y2D5GvOAfZ9m9OIMcJstHujnTbRAaBNJfCdwqvNBDoK2jECF9Q8jjsxivFTOyWNHziBkjQ/mk75kT9LXesG0l7KHE0y8U5bs5V2behdtASZdYShrrbj0dBRU8arXj/7wiwUaPOy17Zj0AJVBJhsHIAs4Nb+6+IJAJ6CGdDBeNhcO5C2IIj1vAefnDbvuyltI2rYhxExb03RKcYu0cs2vMwLADjcfk0APGU985gfqpJIxRleHGVSqq3BxeIf0TjO2YYTRlV8+4oafmPk9+6iNuvQppPSGz73+bSnc0u60TSQfuZM8o6sid6lHD7bBIcirVN0na8Dimo3VBEp1gLicesRhh6BezN+9VIXCtsxeAQ5VxpqLnTvKK1jqTaEKc8886z0ile8AsD7grRnN9577kXj4uyzfyKdcb/7pi9+8fNp165dGHW/nL761a+mf/jYJ0LcST0MywGa73vdtTekRz3m0ehnbE///m+fTTfddBNrCBH+eFiV4+GuDIDzirLMYrPMg2w6OhZHY1xvYmsFlwX8LqXHNsFz8WTr2K5EEsopl40Glw9bAHFxRDdzeFuvqxVwt0afq/tdlPd8cAEbadXt7YxpBtIkau8YDyy6pMlgZE/gIGk/DADbDxCVLWDUN4TQJol+4nhyO6oIMMb3hef/Dnnp2gQ646RQ5rqhpsJFrnSTWlKcGC3OjLiCQ4P4lYe1bbsoKlEdr3KI2LPCOSylczwArLn4Oowisgid6nWv/xMuYTkhuPysZ6XDAw6i9JgpfzgOBAujw5Y8ZO7hXte2O64FbH/TC2z/SK9EpE62QSnrejj9f8WrU0F5diC95MUvTzt27Aj7XAdHSRvN/VmGSiv4XQyE6xhVjq1ubHq/r1NJp8/b3/5OUioEmOXsVSBGVqPpe9hMnR1fTrfe/NI0Mr473efMS9N+AhLW/6xR77yLaKwR4DnG+/BeKm50zqSegUHiK7mmuLmTHRiJ05ECsfpNZ9j4ftcnxi2l/CS1jgHoFUvoJDLt0qqprRiv1/W+Kz6YnnbuM2ijrNDfTi31nD64um0NAC+Zvw7lELz9AXDlATYSEklupccu7uhlnS3GVmBCgIIAuJOZdIRyBlM96+G2rk8XvP2ytB0PynYUT6eh/Q3qEdo3mjaiFjpMXeA2Js1af1vauQvuPUqTBkpLBDiUm1sW4daytUvVdgPAKeKkPSjQXubV5PXW980Zbv3borAR8KtsiMUgmINKaa5uvmlsALhC/DkAMLRhBZh4Q/GkGcFkJAViEKuCKeAV/DLXEEiMqOEU1zwJ2B1j4AwBoKal8THgrE7zT08AACAASURBVFMbr0wSwuBZDWrzH0LUyvxbQByjUYO5HYeCIiDTDaicRqFjpqmoz2GxZ7QWzmeNRCOXvlbOhjC3MdbbgwboRGWug0BXYF3VElZR2lqLkQNs1JkIMPJcvvpe5AGHGInR31z6SKq20V+BbAa+lQiWOcCKYRnhpQ1y3V//Vtgqi1q5v3/7u1FiI70SrCLiGyJYWQG6CYCNJlsnmO81jMhzbzXzI/U6WETZNjE6i4NBEZhZBBQ6Gvfg99PT8O5T0plnvTa1I95z8z5raHZSSqUHETe8jBoMqhUBctupf93GgxMAR//TAVJFgqXIK3QW5a7Wtju9BcIJQf6N9crRn8fxIoXfjG0o7CkbuI2ZfemE+f3pdFIwnv2Qk9LxYygr49mdwjOnYShcVik98oDLY3RCiIiwVQZMEVi4tTye8t+xG/2yHQAcgTSOVbM8jLRL3pDOPEdZmu3QXraTKvLWr3097aVe8U6cg8PtfTHn6YLsYEx3mqvK8cbIZXfOcN7xjXaGVzf06A76tQGvCQCwjrPCvTZ6fSwBcBfiSWGUEel2fulB9X+YshJ3v/s9Q9Dq91/+Sqino9lgpiFPPOmE9Au/8Mh0+t1PDaPuO9++Kv3bv/07qtDXRDtr5D3+8Y8n6nuPiNJ9D1q0dGj3U9G4BoVVAzyyPCJV5i4cAW5GR1s62KJRVHW0VvC7CMTKYnCBaQGmK1K6q3M093UuszpAJX5YznubnNLWY7vTYhCc8998rwDdAso0eFsizn61aShWdkZQo6syUM37ro5fXUcwvBifnVGKBKV3HJMC2Q76SZTHbEZ/yjUsfpUCHHoWLNadiNgIVKVres0asIUhtqrJSxbQ5ACG/Lqm5osiqWrNhK4LkTTLVB18sw2WtvFhXs1hsD/mojQZ6vi0ozneCrg6roxoTU7tB8Bi7MNiWn7LVVdKaU/3mQ5KrOQo2FeVzs1tooOHeflru7W2wPL9V0qu4kv242Ay0H+7EPtTiyQU1ltFKo60Qam5OzM+QJmzrRH9FMDKeDK4MxXl96yas+SgS2ydduzn3D+wdWdh/wESrQFf4/rUFVjQWHI+EKxmBop5/Z0dX0l//Iot6ZYd16cH/K+L0959d+P++rAZYUXhSJpSnwNnNjRAbGzudZLvwiwVGHeQO6cOwEykCq5yY9zNMA56BzcEk1JgPjqyk2N7T47jPGdO6dRC4LeTSg1/84Y3pWec96uRkjFFJYm2ugyPNQC8yicgRlncww5lTN8hANi1qQK/RgQLCC7YPJ8zX6c5vQUECKqku3YwyY8gjNXRtzGNQjnVtfg8SjsNI5i1x/7BoOhGkGQMkazuvs60a3gkjRIxGNyICAllk2pYdq0iZpHfVm2C4fLZcuVm5gCCBwPADTxUBwPAReAqaNhF3blwvb3lFgBsxC/n/lo/ulAe6fzm90pN5KOgQAqOjQqxtpuKalkoSx9PqQ5L+44DZKcYuMRuqffLe8rCoygi+DW6KwiV3jwLeAuxK6nIVWTWiE+de253YXc/hJ9mGIA5KlI875UnYCkAjrzeyOKOV9Gx4CGk3AMAS68219drcKETMJtnbI5vVoAO1WcAcNCfBcVVeSQqh3Pt5P7yXqg+VwC4izb1b8saWe4I/318Zm6wdOc+6c3cbYBl/rasEbZ0AGijvKo/S6U2Euyr+cAC4QKCzRN2P+IEWeCKBm+DSppTomeiX/ahTntgHwJ0k1u4/gdwzw9IDzzzFTzHQaj50G4AI+1MsPt33UwfpqzIuIqp62kiZe5zCSy37FOwPrVtmKnjs5UDZdUTwNoXV90C9t5ZVZ2FAfTNdvqxQuDOVdPk2ToeHYbroHmtG70lXfCTD0gnDO1M3aj/Hk/0dZri9m2MN+upLg+ArWe6+PKaATf6gsefjbSHLH7l+Ovgeho4A2eJWh3AeXLt1Fwa2rItvRfBK/Rr0wR11EeI0MHeQjU/O/8EcWou6EyZsmSa806IcdHnUdm19JGaCfbDKecTu7e8aKen4lhfdSsezReloZoPzTPAoDHyq72vMdTL3H/aaadR7/erUWpMZ0IAfsZzL571rds2B6DZRY1gNyNUxdgyYmckwvqzYxhmN998c4gqOveGuFXknmRxKFM47rIU6ADAVY5sTDAViIwWKc7olveWRnBjflLFujKeS25vvGpotnjXYxJroUZXzrwAwAdN4zoUOKu8Rss6AZdGJ5frazp6PIdtUdGmWiLYgjUpmdYY1tDU8TwBzd57a+AImXUQVvnCORrqfS68dqPjMDpqPWPrRyvmqUBYVn7PdYuPJoKkyBgpF6wXMRaxe6JPVv1cQcxDRphXC35LUx7C+RriZwo+MsE5frzfWSLgbvVuc0gFOiu1AWuz7W/NZjbBs983whcO/zjm0cwfa99daIHF/bb0Y4NLkzwv7VwZQL0wFyYmoAdPmT9fMQ9X3Yw4VjsITiEC1YOYrWXKhkhX6WJ+lu7bhZPpUP03xHzp55PmlAPUcz4wkWNKtw1s3JZGZG00+2oFfoPZCIuj46r03195CekyJ6ULXvIVznc2ThloCbDuFDjtgjk1ivE8D5VwcopScJxrUzfplgDhfcPbOdd8+ttL37R6BxJzTkfnYFzv9Ax05zkYIhiYczjNE6kd7QpZ4jjv7KZkLo6tWqMjXfmeD6SnP90ye9QHRo9iQYNgdQ9hLQL8gwKABTuR77uwcMbSywwXolcFABendBUFG+ixxuIoOZ1d6QAG5aR1fUiiTxgxz3/TW9JIz7o0ClVoL7WC+ymJoAhW32YiIHh3xqAgtrN/1nFZAMGeq2DQeSIjeTLIWysILgvNwbpeEzwvM1OHs6Fa34u6cxyrmQ/MBB/iV/kMAmSNhVDxZrIIBzZUDEsbab2JuyIqpFNcwSt+sF9pExZtLMVRQOYUr0Z8BdMzDGCgcHifpFwYbQ0xKWvsVvXS5szTqCjKvhftIm1ZcR6Bq9+N6K45wBnUlntoRoCrHOGIlnB+Ve1yiwqEPb/A2JBKAcDV+QMMZxGuNkW4jEKTqazq8zxiWLk8UqZHS4GumfvL9Vr3t5XGHLTmSgyL1Es+L5TottRP+7p/jgADgP0sfs8VpKRRN2jvnAdcgG8LAGZf6wA3oClLfQ50ILiXnSA4wHO3cweOBSK/3X0PSfe859+mA9hPTvKjeD+n5lGHxSiqdQHaqbmqSJbKwiPD5JXStye5NyPx8zoiqv6Xa2TnSLBjY9UiDAfruGufHbIFHGuRBsgAjTxZfhqVqt4MfULnxDSDtIe+sHV6fzppdjg97f53S3ebHk0nGPvav5dFP6stN/1H5az5wOF5j0Djonkv/x3zI9/XGx+pBIJfQO0MqR+7MeJv4ucfrrsu7cBbfDXHkQo9Wzdflv7rdZHfNInysz1rVjYBbI/iAPV+FG+LtBPpvtV1WZgtYmwyN4K1c6gI0yGb8Sh2kBZJ+gLRuRlL8BCRmIMJ0ujKwjjTlMPrY843EtBDjWYNaUHLtDWYuQu/145jVCNiwsRsvBVGlYzQFdpmGxGPOWh4HQBqjSsppuGErNbNu7QIVisAboLfVuBbzdFVvm5Ob2kFpEbdWyKwcYySNrPEM1Io0iXXuAKKuYRbyeH199ZI1KG6RonqVCA4LzxLvlT13NbI87KHjcW0AsHZ+VM2jXDLpshS8v468ZDa10INPAbDyiBdtkCpvJHTjIgptdCT69KLVrtxXimYHk+gKV3UvtzUMzFC7QRzG5py6wmPFkEe3Mkwr1R3VBPJpRuD9QKotU11Olnm8mDbjI55bUDarVXwyvvNIl+03xoDarU96JDgbZo+pQq7m6BUETLnQZ9jqMOTonY0m2rwfdjqPucJHEVtiBquWzdIX54iYIXA6SFSDEq/Mv3FaxqD/aMtPLhuA3RoWFk4P5tbaw6wEeD6zWnXDX+KKvxoutf9X5WGRu6FGdqLrYf4qCaxcxbplDPBhrL0G/ToSdKbELfctnVb+qVf+kVA6uIysUfUFq6rOKr37t2bth23hXUKRgRGxDve+eY0fGAn84xRbYXCLMXGc8CQ/Zs3vD4981nnRWk62Ug10j6Pqg5xvee0w3ETHtF93bE7H8WEucyFrZwD3LqoLHzx9o8A5/sxohVGfVET5neN+/gxxlJAcCw2FYDi9wYG3dQB6jz2d+MFGkkDvaiiEQaIOsEnnaqbMb30yg+mG/jWXo1SOvGwZaKkcvD7hPl3LhBVpDeWg9YFrcr3WsQ7bGnHnGOz8hae4+Xa3RP5E7dv1KUqE9RUg/aeb1v+KA7FfUS0glcjvFGqpDiweVW3QxyGIysAsPV8FbiKyK/k5rBqPTnAqlJ3Nu80R14Fn1lVWRJlLejPvp8NXinUoc/jMaIWSK6z3Nwqz0EY0rGPwyuLZGUwq7fXCKYbBrehqADbHqOK/IbQlt8x4suzxrjVUywA9mfOskeIB8TnsV+uE9zgOF2q+0UEOINUga00aOsAhxBWRHvN9TV/dy4NSIUWFFd1gVWGVj3a7wqA/SkiWJELvCT6K1DuMD8YcYRoeFV9q7acn+3Ec0jUt+2+nPV/p+NP/v2sztuNIwYHzKw5vuREWRNzEKXR0T2jXCOT/zSQts3CrTJuMOz5CSq1kZXweqB+KNXaqFZ0oNt3Tjhoh177sNkCMR5Eihj1bZTD8tcOx45OJZ6XAHiOEkMzeMw3sKJunNiZLvzJB6bTUW3tvvaadBziGuMAtojlB6U2Hzp8ZRUANnKZDef8eZjmVT6wfzv8YzgyKGcV3IEBswsj4hvknH9jdDL9J3PddvgJ6064Z9q9F5AHxawXgDgPGFR1cq4OC0Y6m+gdo8D84Q5OZr1faZtTplFUY17nlfXUG3ExMWsy/6iEfaz6n95/7oFrral7wPzSQPrfSHAuUeh1QTmFutw1mBV7o4Sggn8A3g7KVc2QYz2Hc6AT4GudbUshGVFQ/EUD2/dDtbYq22MkuGyeQwreXTsCXD27ZWnOLYO9REljoSkAUcXxotJa+kD12ty/dcJYslaGAyWv54uBb+vfB5twWhypS/vgbQDvkj7aasg0jaByfQvXWcZalLKkP+hksg/pCHGzzx1smzGHFcN8YGAgylMWZVf7jpRPa3yudnPc9VgWkv6tkwYEENdWomb258ihPNh2tODxEBFkc34Fum6C1hDlYhzWAMEyMcZGhxcRBZauZbZ/VpFGmtPoMT/zUtIB/VJAQ+X6aO9htQ/gf8L3lh2nCzdWHDg6VWTG+GqfUsXbB1c3/2uVW8SdmI2DEi9dmfGgevMYNXFBlohZ9VUq0CucoLLZQ0BqPyKUHEeWgNdnakLW2cnjPgJRFTNFBeWsAn1ruvmaF0T/Of7Ui0g/O46+lUWw1DN1dSWkQiCJNQ56tTZsd2MLayRhH/6uUyx4Wntv1RvrLNGWCRip7V2DqbtrQ3ri459O5Lmf3wcRehumPeQnIo7VMYV+0a0oQP9CetSjf4rmyY6uuWkZPKt3Qt8FI8C3r7HxgwCAM4DKghjGs/KCmIHW8gBYo8+hkyNm7XpAyWVV0EVaYTeekb6egbSP6MDM5hOQHRxNv/25/0jfZQEbhoo030keF6/j0AjkzHkkz2o8c8GYyzVrF6LBVd3gKsjZaqwuFVaMAVc5Votiaut6W56gOb0abobysvpzKW/kl3UAeHrLIOVcmLzW5JxgPV7SmqdxQAmCcw3gnOM7ySHHMdomALQTLLCqX89yHj+DVBEZvtIuBY9GVlVYno26vYJdQae/U0uZz9v5vQZwDpqy52TyCPXh8pzw1Elf1zDIdYzzgpQj39kozWrQnk8AlyMMRd3b4t+tNYAjqhu05yy6lXOCFeGyELnXSvQ3IsClDrD7KcyFGjjXbD5vlDES5HIpIW7F/UuBjqiwnwuMq2ivZZHM6+0mZ7oLBCMtWvArtdlpRQp1AOCmGJYK0FKipckAppkUEc3nuqDeqzgUqtYs1Nz79Mx6rvW+6cD+e6YHPfANoQ48MYenD5Ax10nbUzvWXBPP1Ik67+yoNYrXIdaN4aL6L3PbJEmYs/yEwFHQ0TVApZ4CuuxUh1jAVj03r33xkC1gf486uMqhUcpD3w8ZsrFsqgytO28SZoBUrunJYcoi7Ut3R6X8OQ+5V7oXYh2DY/uJEPN8+V4QTaphlVWgs5PIY84wZlxn3SXW9GDF8Jl9L4YUkJvo1TjR3/3Me9dy3n/bsy99AYfgMFT62YENaeIADiMiwxANlPDE+WMdan02MGgUEhEA4yFvxyHIuk7Or3MYx2UwSHuOGZIvNPDUC4IVIPTO5zBUBPrHZuO8RHDNLezEUJgc2pf6Nq0DqAA0MJi7AB1G0B0jxVGpqItq+EaCnd81qDthD2mkl7rqRtRGh3GqakyZo4XhpwHu50b9jOgZ/dCgnyN/OkDSojJIT870zEVlkJa0UWW0L6w3hwKCK31+e7a8fWAFh25TJbqAX1+dk5ibgn5fjM0CkO00Lfccxy2xhoXzLJdWdNs7WhkgL7VfFr7b2t7L9M9lPfmyz7ItUgajz3YKpfH+qlZxA/Vv8xQdcxruCkceDMBb/sianhr2vspEiJIt9CfrfebygavbwgGFY6YLEFzzOi3J5FxRectqRl4dpS7J1SNa+rq6My/zLZ/1CkyByJWWtSZdtYoCax9Ysqlhjkhrn1sCqB1HEd1WvJRxWQBZ5OHT9nNhqyxlACztL7fbXd4BB1p67Yc6xdLxuZq5t7SPQ7LVcXXbcWZX0slQXidJCelCcCrsPWw6hQNXu9l/7ROCyE4iqVPMpcGokc1oaoCsAUHubfpvrogRDCyo2d0EvWYUlMROnoIN2uglpYw1aQLbqm5KgEumtxqaAzISzN2XAr0jXXvVc4hAd6UNWy4icLaOud1jk0qA17ej0UeALBLxEF/LDNFZ9a84Zg0P8RQClnWuO+zeanY7oleuZ5bSnd2sU5Pj3PO4kXWEuOagNhO56iIootPWtJ6pqT3QxNvTG9/0mvTsXzuXaPw+sAPX8cMXAV5td/tB/V5Z2L2+4tEty0/1GmDytgNdA3M+iuTGUhCTfV0jzfWV0TGLcTRHJ7Lsatq4Of32e6+k9mVbGmIA77amHJNvO/t3WNkeg3AeEAS0otNPpx6iw5PjGLJVxE0qdg1jqouBAW6pSicZqMETw6UVynRT3VnwHjRIveQaSDlyEwuBP2GX8R/0hmbedXWLmeqcB/hMCCllkStvVeAbGJOfcQbGOIHHUX5XLGeae4mKvALhyjhXFEtBKycrJMFi0WiCUh0OUFhKHq7kxragNWPUBSWdCcnIb6XUGSA4Ij8ZxMamRF0sQObhZQPHfWKLsFaOEAiSXewFvlKqY0aNCSmrQM9ZZsl8uhC8ss4v5S2CRpzBhMeJMkiIA8xZCzgAMsYXgCLUqZmIrf0r+BXolvJHPRHh9X285YB3P49oL/nA7iMlOgBvlfNbwG+8cuUC4fip9skRYVOzoU7zgAbhmtdQe071AbA67W8eJdG7Rvc2KDibcSD873Sfe/4pORyIJzROSXtGkOeHyoIIcNp3YDeTGw8QrnpbJXKVBdiykRl1oAVYlchBKIBXNuSC4biaBfAHdS64a11XoQcXR53PPvo0fVwV5nZyEuZ9rtAERhF66WkbTVsm96aT6Lp/9KAzUt+t28Gc1AMFkB0YQaWeHCYBlgZ3D3R4Ba2mxlgAmZ7EcUHApD9DEMDJxTzHOTYAfMco0TI1uCXdXOtKe6mF/oFv/3f6PmNtjDqbw5Y1qmqBer3627yunPtrDnP1E+IKfr5YbT9SHMMRmec4j9Faki7PwcfyubX2/9YI3p0zLmyLEs3TQLrssnfjpX9yZehDt15UJ7a1nbKx2azhuByAWAoolvk7NDOOYiuAxNqZ8TsRnaLwKvUxclRXiKYu6IW0GNSxAJS2b+0YBfxWF1vWj0NEEGPvg7TDygA4t4sGttHaoi47jdGqkrCbQFaAmrfWvnM4DZrvsdn3V/n8DudMB98nX/eKABcn2Qw5nF2AggAIpNvMavNguM/wuiASdJRXchAAvOKRK0f40ZxZAFbyPn3GI+SQtjOPduIMHJ8YXUyBXeZEmVl4rLacytTclnFmF8ZAjnYrpAbjxeCGNaVxqmQnW6sNfRj3UsZT9N+m0XnQcRZjerlxeBinO5xdwi7Urs18zKbjZoZc43oH+gucXzq2KT5SkcdJb+kwOhopdBXAjXHgerQAkMu4qGEDmr4TlUW0o/jpBADfeM0LLZ6STjzutQSLYPtw/GnLTsrAM6WNfMKQuwjbKwelgvlVpZ4VO2wB+C51OB3cAWUqhQ5XU5HmEErtHdyMAxcnOvodOf0JzEF/Dt0Brv3j//jR9PgnPIb7Hw6xVB0RR7PdBSPAR3O7/7O+GyI0UQ/I+8qeQPMjjU4IgvMwAqBACyRbBDWajem3L788Dff3pR1Yc2Pk38yxrzk90oiGMTzbUXnUwFSsYpBcYnPMHPyO/cjx4zR1Hd/8HoavDARV5dwnjJE8GTkII1oaIkUO6jJJRYnraqCa45vzcbO4lTV7K3RrhMb7wjguzvWKFZnfZ1ONdT8AegwQPiM9qBqg2Wj1uBn4BoANMIkJHRTdqlYof9ciwpppHDmKUeXoFlpy5WEtx8lqzqL3ynOtB3xRfnNl6ATVOVOew+sW+2fF5xzVze8FaA6KtdFo2j+Esqw7DFgH9Dap2VBL56U9G/0NCrQ0bdWgjQob/eVJ045GdBWx8lXg2kPk1/q9vYXizPtZBCvn+g6Y30tbhWaYIJgfv2f02OyOAn7dt6Eglu8z6ehZ7OKZd08RDe4m+mvJCdR2p+bIIWzbhqKgNRnvnx7ywD9DaOf/s/cecJKWVdr36VTV3dV5eiJDHEBgiJJBRVZREDGhiOkVE4oBA+rq4hp2V1l91d3XnD93TbiKLqCSJAnqKqKu5JyHyTOdc/d3/c/93NXVNVVd3V0zdA/UM7+a6qp6wp3vc51wHelf2vaSJViLmZK7Dyjx+5CsgRlcfOTCEphMK8fO1gLMeQe5KKoUPzuGhT4EZiutEG7qgFjNGLnl9jZozI8q77hWol26B+2sFbvYUU1yr+p9WLnIsSopZZZcltOyMI1LOTcoRUlzo0g9tLb45sgz9EKdhOJuQkDZU55oLErMsx7lKH1IrLA/feAO8VEvsYE2sT8rTQvrE+tQ8LiAqRzlmwazLHpxM9/Z2n3hlJe9AUJCZSInnlHA6sILL7Q3vOENwd0Vd3FZqoofMX5/7kJ4ljRyjgAMgBvjK505WNbtyy+/3E455ZTgrisX88JHHgCcp04JALiIEkD7AQoI3I+7t8itUmt9R2en8kJvckXTxRdfbC9+0ek5Jc+1gE1ToUIAYt7qj9ItyCiF3um/Sy79b3veic9RHLvchiVcNzQrECghpppqcnjiK1Hu+I0s0Yxd+vqSSy6xV73qVUpds9kta6OEGRU8Fsj4dbk1OQoA4FzL+QBhGwqbGRb4ufLaa+1FL3qR56qdNA7tjOM3t3OSsZzjgXHxxZd43luUcu3ti2zzhs2udWppb5eLsJTH7oId+5h9LRoQwn09U4trbWlnjDDBYFOtNRsA/OiD75cVedBW7/sl7YdLbN3WLkuJkGtYCumqankcaNf0cDN/BiGJkrX1iFEHnnjhIffnKyDyxlyx+ckdNG4HerrFT9RhPxI2oU9RylFfJ5BT+WN8PyEN3/jGN+z1r3+9xzt7vH+ZyucKAH7i17zt9sQpADjrugTAA6xKMHGEKuISrDGti2yMeEsAYEuTfeJXl9vdSknS1aYYYllbtm7eYp1yFRSpsVwxxq2X9DLSto3ob2TaerkkYDUhtjakSgpheqNku3HtEMRZAdgStUwAPcCXmLEAcJkkQVcFQOfd2WMTd0YPrQK4JjwcgeHVjYP+HARfpm6A+YBdOYxLOB4QUFS0YXBHZILrfgi8nBNAK+9JXCpXuy9lBKDSnnpcaYxnSiy1iRXYFxa32GIR5j1utiF/b4iriJM9At/w7pbkbPqjYOn1xcdZL/WiHJASoF4DAJPHF1dmacSIoeQz5zs7tNxKg2t0AMD+ii7QcvGulXswkX31em9KwG3GgWqI9SUOOOMWYH3OWoHJC1wjC7Dc4fXEtH5Pq4Pr5B5DGiVAc0pt04jrs0rsvxP/pRfW31oJFoDjZsWS9/duUV7IOpFaSas+sspamp9tuyz9N7nhmz36mIZb20obkKs4r/oGckIGV3d3j/eFdO4C8HabTJUbzaEFwuYXrfTBAhxSfzWIPRIAjGUf9vVBaWQmZP1tkdl2eX+PHSYt2+mrV1ld792WUq7dVnIK9oqMTaON1D59vWIP1wAaJU/3ECkRsGbJ40PW42qNvxqlMsKLZXN7s3XJrfKK2+43ZSu0wfoVNtiyyO5ZLxKN9sVStGheseFrLrE+BfDrmjXf0svdQOfQaE+iS7Ak4BaNlVEKOf190UUX2cte9jKvI0JKKY6I8mL482NgcwXgSYVrEBALf44xrsT0kd+T4+tf/7qdffbZCdNuke5KLLfzPX4cAOe60E4pblAsRyuaxy/29jgwGpHr5He/+1174xvfPGmxzhVUpx2lkxbvsNvN1/o9s/7/2te+Yu9617s9Zja6ZLOVp6Sw2RnKP934HVZYW0qW36i8+aGyf5wpDwyUy4Q1oOgoeCyI8ZtnAY7jKM8rgpRAuAUDgEZGcJ2vtS9+8Yv2tre+XVXLCTXY6cZv8FzIHlkZPvlSn7/z7e/aWWedFUgJRYqVbmp1q7dzPFB1N6zEmyTKgJz2cwDsbnO4VAdZ1vdorQv1aVmAH3y3p+LcZckXBW4zNqD43wkRX40rdKlKSLcOBafvm+ztkrPFeYBRaxTXY/WXY+vs44spW4qtvyEPuIfcSGF64Y9/rLz0r1a5tO/re8Y2bv/8TZrRto5W+973vmennXyyqI2UI9jrNvf4X9q9AoB3ObZu5AAAIABJREFUYnEE4cFZcBn3TJ74AojqI4BVGfHk6kOcgT6I0r1KWqQJmOW0OH7iqsvsdgGeHlnl6uQWPdA3KFIkvWMClm/s+h4Ai6wwmju4NHIMadKhdGPQw7oMIGbdcvdCPZOPuZN6jOC+mN6I36KBN2l3SBDdxZApqou5JzG9YPeYcgTSKjkEu9sjkYW4N48BwnUNMWghVU50z+DGDpF1ThJ367AZ4BvIrEKqIWYtADgA5ACUyWscQHMEv9Fy6wtIjFdy621scxofoMw6RKPolVh7Y45Mp0P25wNmE/DrlmVM6UmcrwPcwOTsLNR6D9ZfgV+/ljzEcn2WC3RgfdY7wFwW4zrVnThfT2MUGaDVZrgtN3oe4BAD7L+rrB7/S2ywltImuboAbNPk89XvKXViWpa88FJMLgRXKmm6mrhxuQiqunWeEknLsFzsybeaFsvuqNhQh4cXq0iH2IqlX7MWyZJbuxrlRbC79cm1pX+o21q1gG3ZKJZCLeCZFmIVExKPnXgOPtWLHmM4PV0Yc4neZanRJA4AWEo0Tfr+RubFoNIl9dtSzYMl/VvstN12s2N3VQjDww/ZIg0s8U/aSLesukrbJkYQn6pjUgpVkaYMYi3NrxFpxYZ13wnlKtyi2NQ/Vg3ZVQ+sMVH+WVVmia0V5XuPXLgatM4NkkMJBltCHQhnyHqeMGOJjZovwf3JMmqkJNNeMkQsGHGKElh+dcUV9oKTnitBTXGZxLdlXaAL17lcABn2mqBQncs7wlVjpl7xbFpHZU0Z0lr1y1/+0q0ugU049/65dQiAutzylzsSCrtAT7ZHcE8nXZFi1+XxNQZPg/YLLINXXXWVnXzyKdMUoVS7zr8CqVT/I39cfvlldtppL3LwVCtNGnG3A4RZQC6l2Mn5PEqVv9S4Zt5BJEZs9oAUi9ded4Od+Oxney5k5t+4k3DGflyI43cKAkwKOLkuexooeG2cOVx5Z6mrQvUuvfRSjd0XJB4axcyAC3z8Yj2dMvhcJRu+SZRaeKOcdNJJWVf2GgXEkpvYGajdLTzxfPBlyqXvnDacBJ4QXwXvRrwOkcMh39po9937DmtSnt9dl/8/KYsbFK5E1gCFUqZaJa4GxTGZHdxoRbpPyYRj2s/hc3HyyyT0cuocKjTeCs+yMEYVniiF3LXXXWcnnnCCYppDeqOo1GkT/wAK1oHuLvvFFVdqLr9QhGQt7q0znuVemNssrgDgubXbgrjKra16hRi8hJHVY9kCIGMOZeROMKFND7bPGmkD+0W13rJypXWL7VOriv3fm2+2v4k8Zay9ybYCtaQFH3A34VpZ+YKrczbgXs/xHJg5u66DRlwhE1CMPc+1Qsk8DAJE2Cj5LqucAuwmc9ZjdnUell62I57hkbsCY8OqhL/0eVgTEKgaoiQ0SdGFaeIg2DojHPcnbpR4X0CnW3aTd4/HBUgmFl9IdiRYA0I9BjgBwLgs84RcEEtjRk17ILdKNF2J67anNUK+jyRXOdeH6Gd+D67WThriFugAwI0ykP7IY3qxAEOrTwywXgBd/x3gDgDWK1qAk1RNxEmmtaIFsivF9TpoDXG+Tm6ld9ygAcIQ/2QEcusFVBpIf6TfM1hyneRKYFbtnpK2A/ALmRYWZFxg0gK5KcVXOkBW4vEagfY6+cNDQFBXtVSuq8rlNryPYsT3t0NW/4sTbG9QetHmliW2dYvy0zV1atHW/ZXIHBZMNLn9g5tkbWbxWxBTqVKIObRAUFwFC/Akg31YM+pk+XUXaLlwSM3kecdr5JYw1ocVuNpaxPx4QP2onbpHynar7rd6iKm0ANSifJM7NPkBR/Q3TOwNCjrvU15DhSxaTUurbR6ptfVDKetauty+ftefBYQzYlVts3WbpTFWLPBIj+aJgszrJeiOiHinVvOuJglpcEWbs+uH/OS4cFeOubaAgFS/lHJq5yikfOtb33LrKVZHBJaUYi+nO5xAqowjawGdows0ghYxZrjTw0pMXOz3v/99d+NmrfI0Ijkuv5NFDYB7QQLgHEsYAB9G7x72ew31JZoz69eukbt6g33nO9+xN73pTTmbcl5HTONaHDfyBVH/acqJq/P3f/Cf9sozXuUKjhHxmrR1tmtfkjstjOjFsFMZY3I2l5Y7fj0dklxhG5RXHUXUf/zH93z+DUgZ5enRcIFeyOM3ylIuJMa1eGqnDEtJwfqydfMGpXird5b7H8ta+NrXvjbEgOZZjLPtv1OM39y6TgW/1OPb3/62vDTe6PG/S5auUEpJxZNJdoWUjvzaIY1YFKLwbsptw0kFHlbgYC0OAj0AOJXeYPfd815rkgKws+UCl9fWb1WasuZlcksmtlwcQVUC2ezgbgEmTSAAWIo0pa9EgVyl7A7w20w5Co63wrMipPOSV0pDU9a9GaXHQA+5kcUr4xkIAgEjShA8HF5xxuk+rsdYn0VsWY4HSgUAz2a1WmDnuoUXh3wdWE1HJXl6WqDoEsW4lKU3JeA7IaDYLGGEDbFbrs/kCRtqFLunSLLwVT3/8ksVQzdkaxQ8PC7LCpZZyY4SHkOlPcONPwqSKQHlZJ7VSmitydlF8gEwbovOVudXhncHvvrO7bIOdhP7KhYeTTRFGUgGFojFZUPAbcRjiSGxioRZCQglPkAkAYBAz1nG+e7moZczQQo4BmTKk5L43xADzMtTTmkCRzeSbGxvjPH1iRw0CUFO29btObjQYWlOapdjAQb8AorRkgF+AcFeNgfitEQCgCPzs6c50mTXZ8DvBMAYd2jPD5yAZKejD0RZkGbVaTEiNZEDWjW+nEf83dMfCYnyAhw7GRYWYazFJEFPAHJGwNdTG7kLtIAHAFhNCXhW1jdp/2TtlaohpcUQ8qs6JSivdVdpateh4bWrCIuOsCMP/oqteVSkRK1pkV8pHYWo7LeIebdJi+qE3GoG+jWuMBJKewvrYM/mdVrgMk5KUjl2zhbweZ2QiMCWHuKEgrKoRgAYpu5aAeBRiKqkzEqRqq17g9yXaq1JWuy2vjV2oFRerztsD2vo22TjSt22vEkablnjxselXEkpZ6/+Bpj0922V94kIilqX2j1bR+zmjf1aqzL2Z3lFDLS3yTKg2Tyg52vc1eq6cbHDjovYKC3lD6zUHofv3iOsORBfBQswa2iZGGzn7LztVOom4ipliehXKr62xUvcfZh1tKOjw+OAIylisccFADx3Ldj2wC9psRGT/glhjBe5kCPr9TblzhO2w9Y39/KX2w0FWaTj/q+bh9zN4ojwmDmRyxCSpIU45jIF8M/oKKJgKE99MaMnT3tSqf6PeYd5xwqO/EPdSenkuVw9T/D8HaXKX6pkASBIeShwgDWNF3XLiBkbC1lIhZZzLLTxm1/BvPLRXyip8NJwLwb1F5wD1AsX7xmTmC3I8RtSOU4eOQA4Ka+zritVJp4b1Jk2CHNZHnrK5kJ+3MkjFwBPbdgIgHMtwKnUfXbc8Vts08Z1dt/te2iP3UNeliIllSt0k8KI+hWbW1sjctYIgLXOjcv4AXEhANhdoJFPCeUrdEzpy+ihM/VExi9eppAQ4pERc4XTtyionIVeQDeS+DGmUdoNuoKnRRwy0cpdaqYU/r0CgOfWbgviKkipGoNLf8h9K+CD2zBA1ecVwp2sueQG7laMb50GU7uIrVgge6W5r27M2FhGtOP40csN4rzLLrbHFjfafbJCtizrtM0DgeDERRTdj1ACnkku137Ir/R9Wp+d9yZ3Gkerr74j5DUyM2OVBcSOqsBOB+WapECv7vG7ApKBJor3kGLFc0wmwNYdLBMLrwNTQCxpOFRHB8BZeB2t4BFuAzgDw7O7JWetvLoW101K5e5uCYh1V+agOSVSeYrFl8dOYR4NJa4S8A3s0onFF/Fa542RvghQkIDgALZxe+YdRMjfST5fWYGr5CYK2HXw6ymZEvDr5yQWYAH7GlmIEeEBvmktjO4CDbBVmQPTM6mO9J2eTK7ejACwfy8LMZFu9YBeVS0j5Uhamr2UmM0UWpOAXxigiQ0GwECSJbdoIQWAL+mzqhU3XFulBXB0H9HVn2CHHvJxaWdFdNWeUVJzERiJlrtGFrw0VjxpZEaUOqBGhEYNKkBvl0701CyNilMS/f2wAP08CpALYiLvpIWIIRgUHwAciTb4zMZeLS8SQPCoFo8JuTTjkz+ieN4arTVVGr/NSny/Wlm6T99vL1tVP2DprjXKF6w5oM1enHxWBSMlyb2YjgKyXRLe7+2fsD9vGrS/acF7nERdEvQIEjBZ6lJpxTBtEZuvWDLxXIDgzpnVfZ7Bfpko3JwnIAi+hG1UAPDcB+Co3BNbFi1ykDUkISbT2uoCC4IrmvyYk7XwE1BYlgehyrqcsBlyPgOESBeitRsBizyrtUoNFdzz8sHtVIF1/i2IhSDUZJt63ljVCwEyusoSU8/hXB4KY5nZEQXYqe/zX//pS8/4Q4imf2MsdOxr+pfUM/N5lDt+6VfmnsdJJjIM77BAx7pPrd9CG7/5rR/LF8Zw5BFwzhCt5zG/eRzXAOKiFuApt16o47fY/A3lxYU9eFNKjnPrd3ANJnwM2ZgUQdmjgAU9kGDp6sQCHD0YGfu1IsG649Yv25LOxbZ88RlaHxarwVutb6ssX/VNCm8R0B0T27IbbxJXa4hl8cuaCJbXbQDwNqA3li7XUp1TZIxYkk0jh0TMFINlm/0DYMwYyE3lx9VNinHfLDdDmMArFuD5XMHm8dmA0Qx++gkAHhYYGiVAHffiZF7hxjwiyvSmJlnb5CIzmqTtaW1TAvn+YVng5EosBrZRaZOspcHe+Yuf2COyGD6KxbVVfvYCPCMIAsn9sJiM64FDejhMz7g6VmsXdMdhDWZ/J3WQzvcNlvy9+tttsJqwxPM6wZWDYKJBgytidGMOsDpx2wEEi+QqLADBLdlBcpLnD8uuxyDE77LWhBwA7ARYMDGD3HklhFS+WSQA2OOAHdkmr0SjxXUeMBGEoElXj6h1CuDXtWoOgAMBGSoDJwRT2Ualnc3auN0NOnHF5t2Z+fisc1RPAG41qY2i9dctw3phyU6Yn3nnnBrFNmFtb5ZbF7G+DeozKD1EHu95fjNaGHF9hsQAIMzfzv6sujo5ls6pV7s2JrG/afVnZIB25mcAsNyjuZ7YX2d+rlKsuLXr+crVO7FETbm/7b/607LuCmzoNynttDDKUpxqEVjOSKOIICkIrmeOjHR77rgauRT4Yqq8scOD+n0Ki+E8TqbKo+fQArD4Ks2Rj/kwnoOyinnEpAWEhpilhjoJaqw9GpfV8gIYUY7eNoVn7Ko0RyvGN9upu7XZvg2yymzZaC3i1xjReOsek7WqudPWKy7TpMRbozCOa+55xO7R0/qb9pESTvdUegQEgmFZssbJ0Zuql3cCAFvznPybDn5Ru4UieXiFr0kRAEfvjjlUv3KJp9BAKENIya73WjPIH+wkQ/nucXltNplKaG6NWRaAYPRq/RuUpRqylRBXJ8+axJLmK3nR8geBbv4BYDEX/mTP0uZJ/2AhRPHNHpeWIO1hOwlBVmj56WyRxZ8x//Wffty4/IGCHQU4aa40TvvV36RQ8VozgOfxKHf8jmi8xnkW2cxR4jixkOQ+Bw8Fj4Uyfqdr/AAAEarId9soGdaZfxO58skxfqcff3H8UlfWVIRhlB5YSMOaG30r4/yder8AgAMIdgVJwmODY0BtzRZrbR5QznfET3FuKHvCEMYJ7Z+QxQ3pB1EC+f5eTToFDnkA+sqiXL2ebsnpaXOVmHnlyAXEWc+USaUiHigZeRFRHwA+QDikOsXyy3ehzzlwyeYIyp6Qh3zUmVTnflQswHNvu3m/Er/8tAYQYqgHpgNUBVhjji5f4JPxEWnMs27C+oFYvXoNNiChjL1mnbIGixCLWKE3//pXdsdQjw12ttrjJLJX0HmfrJaDTCABKVLMB1QskiQNxB5ZlHFvrSVBO+WBpY7ySCjlYPI5yRVWGKy4Xrjkv6zLNug6kE2Rf9ddl7HyJu+eMiAhqaJeUF1hUw7sdglwjgtClogqWluJVuT6wODsZXJ7NHnUEsutX+Oz2/9392ZIvLDgokVOGjPkEk5cn93NmtUlvEWQHmKN5W5FXT3mFzAbY5IB8ZF9OokJ9hhgMakK3JLeaDxagLkG6y+/60XKI0Wqec5fYV53dU7D6Ef8byTCSuJ9sfLSv8T4cl5ggcZqzLv6Te2WATgLbDTK4lELoRruRmhN5FraLNdA0Q0JBDcIYK+Q+2qLtTUeKjeDlaLN/5h3z8AoabPagiWbkagk6qZUSKIQD5pZ3GPkZu6/J1T8PhY9thlVgdCOQHPl2BlbgPRoKMBYd7CwBgCM50aw7LGR4QotV2NtVCHeVrPWQSjp1KSUkcvK8vEue/Ohu9keQ49b48ZHNO7Qj7Taoxo2A4t2szu3dtsda9fag0phslkjsi/VYV11HbqT4tcVC0+MbyTDiFtrmKs5irQwRYPXCUIxSFwHaeOm5KLcGbthHstcbtuVJ75MD9tis0Q3UM/pyyqVgKLoUhnW81ASQHA8B+EsWgvdAqXrEboAGE1yv+sWdwb73XweBV2gcwrE3oaCiLJHS6jnOU4AYbBy4xYcFBgxnQ7n4IIYlM3FhfR5dwFXXRGQ6Re36AoQAgwGJVA3KZQLwZp6IVxHt8rY1163SFYyT504ndohFilar2Of8T114Hv6aUzK82gJjt+Ha4PLbOzHOAb8egliToo2zyQcBKgEkBaUTe7iK6V4JHka1RxMSQ4JqXGGPd0abO3UO87rUVJ9tSotkFJ9pQUOORgHO8P4pf7UJSoqotzMeO0W6zPfR9fnUWJeNScjuaC7Bcs9OiogORcSP9oDErQ4771BCoDPanlbKfjDfx4fX6w9VOYTuTiPO49QuAbFNns8gDcMKTwaWROQ26JxKO66uJ7GtSK806+Ur1WeQV1dW/wz7uy9XV0iQlWMr5Zk5iUKmxrJouH7Jl9jIfhiWUbJQzq9mPOXeYDnis9fCGfKOCoAuIzGm+9LET5qEqCHNsaTAghMeHLvKYxwsaSgtBAni5DKtTUjA754dmkwjYNOJXiKcUAS6oC98ucX2iPKszu+fLF1aVJsFvDqUSBoDSRGm7usVUyfMEwPaQFOCTj3ydoZCKrQIuEqOxljh5U6C4LRyDJumZT8wLvHzibXeu7cAHYBq5432EmseAVK9qjN0vKfTG6uT/7mXEfIibuxrncWO17+XbQ442wdQWlyvf8a0WxUIKitkljf4GaE1Ze25jnRzZpzEyCepFki5pf5SbLyYMkNeYmrXGBP4oD9M6RXwfW5eoING8Ir3KCJ/yUlUkKC5cK+XnpmWm2m9Kru6uwxu8T/Jrl9sfQ6MHbQK6AL+zMxwliKcX0mFVICgBWO627ONpyS5azeFsktuWfrButULG81AF6av8baZTYxsFJg+RA7/MDPWc8mOQtoEdu6VQJSXRsiloZbEosisGyK3/QF0ldAfa/fsvkO/UspNapYSOl20dlX8gDP91Iyp+eHPMBBMwwz+0QCgh0A+/6H6lggWJM9JT9mPFbwIAlxuLzLy0AxR4uG+2zV2L322tV7WvPWh22ZvFMeERNld2On/fyOe22dhAQ5zivft+KJ5eY8pBRIQ8pRyNSvl6W3FgDD+hfXFU/74KMr67kSSkOhQu5Z2PN9HUjWlzk1QOWispUHk0zcQTkS3Nlm/j6Zg7LwdUG+1/ovl3cPp0kUlwhTpG9yUKzx6q6UOqIFeNgF7YwLoFglEMijJWKcdDoN4bdhV/DOvLyzrd/0508quCfPmzoog4t3sGznWuipb1QE4BrtbLtyN9SGLu/H5qzgGmK4CwHgXAvifNU/yA2UnX6kn+D+CMKyLEj6DAjuJT5HoT6ACtphHICQAOYgr/hKMC/9WGr8upyBnCcFBUCX8QyJJOXtE/lVk4DFkCxlMcaZnM8AKrekCSTQLrlKHP7mu6zyJxviNR/1136AQjIpYwR6KGQcEGuBh8ANMORxwDmWTwdBSUws/QrfgHs59Mjqrb71tEGeBop5vXDHr1u2VS/G5YjqSXaMPhFAkfOPuvuY1r5G3YJVVCaoJHd5JIbiHHdHTjw6aJcIPKNCL4zxSctrGPFggDB3Ab8orccFcCeU6igotgjdA+zWyXYhTOAXaY1A5tV3kwA4mUK+6cdX+I6y0j94XVTJMIO1l7rizu6eGcOav4nSYqivWynaAk8Ryo4YmhLqIkld7dPStsj7dUQcHy0a+/2DKk8ZRwUAl9F4830pQHasFgsoY5WBJ2HTk+cimAbtCRqmeAR3s8hcGVx0RZngl45IkGxuX2Y9j2+y+mUrZenVTVsV5ymE9NoffMfuGOmygSWttrZm1AaEvDoznbZJSCjT2GIbpdlpgfREscPj8uf3cjDdxN6nbVZu0syZkDvYJ0VSBi8/tOoAIvBn4p7h7lkR9Lp1N3yOZFOT5wVAHLRbTNQc4Ov5fYN7iN/LrcgBvOKu7NMbwOpEVOG3ycML4wJTrVsLgot0jPF16y0TnXtJonfgS60A19zb0ywB4hMXTAfESbojyqXzAgAO1mniFMez7s8iwoLzeiyA4MBcjQs0lmGRmeg+KQFYAG+08IZ8v4DdAIRzAXBGHgF4GbvLswPiSQBcl9wno/20Whbbga4hgdyMLeloF7OkGFwV5zs20GQrFh0hL+19bf+9Pq70RnLF6WvXAqR8vmhvNf7ow3BgEYQen8WRcUAjBuuvW99zjpAXWVXD6lxwg5rv2VV5fqkWCACYfibsIrH6kiohmY8TTOqgARJZn9QcGgLygvfDye+qBC7G6q1Z68Ze4+vtJYfuabvWSaOtFCVdGnuX33K3rTVZ2mrlIiVBhlAM5xNwbxcYpgOA9Vh7xhOPShxTggA16cIaGfN5tgudUVMd145Sla38XrAFyrIAqw9cWeuLcWJNmOV7KQAB0AU48I7bHznIxyRcVQtQQH4Fc+44ArjGF0Jmr4TPZoGIYIGAbAbQIYWhhLRoTfMclcQ5A6Tkcp9l2fV9ZG71mNN1jOXYK04CWcyeLmLJxErKvKBuwbIULDSDxG6rzvw96YoY4i2LAojkef7EJ7reOc+jyjFdSnTDj7G+0fU7xqHze4yV9WJj1Y98Hk9kv00p//TAE8snaYB4R2EzID4NZJ1G5T7nvV9uqri0owTAYuhpkXDj9/EcrHbILg78NY75PRINYSF1F9L56r9k/EarJ/WjbJC10TeupNH2QohClcigXOHEvNR7JNfLBcLRzb9ZSg8UBTGutCAAXiDjF/nPwbrq2KhyA/SCy34Y1zHWGVl0zIGuALNAMnUNxH2Jl4Z73wUeG+7ncxmitykeKlNlMGS0mrEQy4v3loPfGnGyONFVMq/dECXwPdrhvVVV3R3kOVd850t1CfjNiYtwBZxILMO8C+GCgHJyOZP7N5Np8zITnsF61NQclAGs2R6eorUppboy/vtkHU6LuNcjGb194BBCFp/7UQHAc2+7eb9yDKEzlbOAMb5lXqlS3B1uiYzd/ExjviAm2h2PjZN1rl6srOMSUAekPWsQK/SQrDV1KWmfGGWLpflpkpvX0hZ76Q++YQ/LIvnIYI81iSRrnTSQLR2LrU8LFq7RwwBD/HLJicTKJfdhyoHgW6P7uy4ZCxAAmOXbc5OR8CiRinNcmZ1oyj8nGvb4W9ZlJ7km/u4A2BvAF4nwd3gFazKLQ4iXDmAVgSGC5tyFIREiAN06GVfvLADmusQl2isgTRjxrV5Wty5Hq27CiOu5R3kWFtwAgh1wk3c4ORcrK7+T+xfLb4wBdhdod4MGsGtDcNIrKIFGHcgCcusEvj3uNwG3DnxzgLBbhhMX6GD9lfuJ2jyeD3BuFPj1vK3aYLRlateQpWS43pa176U0Jmm5PO9nq/f5opNRuwXPFklDWS+BsV3CH87YmzSGaG9Ab8j76kfWBTUsUO7GHrWDDj6CYmbcyYnyFuZ5n1mVAsykBQIAZvMEkNKXMfY9zDlPzYYCHm8TB8DyWkh0VO4GLQBcJaK0if4uaxleY3vLheHEp6+2X994sxRLDbZlrMG6FE/er1zVcAfADu9M6sxLPEykbIPTIO63KNJcrnHwGxSCPi8TwOvrj8obgHOoYXDXnkltK+cUaoHtAoCncbEt1eqh6+Lasu07AiLWhGgJDm504TyESv4+/IjD7M477rb+gV5PrxHJr3bZZRdbvHipXz8si8PDDz8oS4ZSdgkMB3dN15KWKuIO/X16AIz1NwAohOm9997by33//fd62SG4dNZrsbAuX75cuTWbPT3QFrmSkm6lyVPrBOvSNkcugNihNZzm5niyyQIfLNzaF5XOiv7dffddbcOGTV7v/p4+axHxZ59Y9VBcp6SwYD8fVtorlB4eA1zG+Cu36qXGL54LUeFOfzGOI5s3Cpz99tvXbrv9Fndsw6UZq29wiw6M14Q01Qogx/ug1IkutFiXq/JZosut0GyvTwwPgWwuAPQg84X6RMXN6tWr7bZb73CghEUxhjNg8V6ytNNJkQBOuADfddddrtSqUtvNSIEz2zJvr/PxPJFMhjU0Kmv232+1PfTQQ85CDwEUcxKlFO3TpGwt7G19ShvkSgw1U2B1p91wjSY+NhDHRo+B3PVuarGRWSX8jbWE+Y1lV+kIJ/w9CU9zco8AgG10UVAc12zW/QsB4LhGMJ+i10iQ68Y077Bm90lZ42NYGIJ6HHfccXbjDX/0c1DgBDb+Tbb3Pqu83qlUndymu9QeDyeEblJmSo5g3HpqN/1WW18sxn1mnVQBwDNrpwV5lgNg8oBFABHYpQLQJN5OIC9qyqhA3Cyzlliub9BGrg2vo6XTU92s3bROuRvlmy9BoFlxFVsgzsBE2KrYig69BMRe8sP/z+6a6LW+jAas0hC1Ll9mm0akwZH2xvP4+v++hAk4AeLIC8r6FlKkOOOzK6wBpNLOJ5or/wWZNQE2/0DEAAAgAElEQVTELpwmVtz4XZbpOVpsHXwGsOwrgr8nnz0PMAJwBMvh+cGSG1yLogAzKcgFyTiQcuGenADmaD0O0D0sGsQQA27dqps8J4lXzhJ0EWPsll6swqordSPHL/dPUhlVkdbIATCgV5ZfvU8kBFjjfq1c8FQWYh3rsdoCZElZ5NZcXKBDvl/igLECO9hNXKMb1KekOfK0SJyjJzfoHn6trC/1Ys9lsxgTkGhtaJeFrkPWul0EhQ+yZxz+Zb/Plg3q+g5yZNaruTLW1a37pZdqke6XK1lgFPWF1BOj06a4PeMqQ5vgkeAoKLSZgxEtWklMyUQN580vE+eCnNw7QaGcHMNngwSVxNGkTsgWoEsYEQquQSFeSPOYgyIaV8xuMix8qcL1SuMTRY7Se1XBCK65IBo1a+5caWuV13fERLYBY7ME1SrmthNaAYWxBOszAhMkHz6vw4bta55bFxNzsI87nktIRiC9Cq5foQwVADz3wVbU6DjDW2YtwDM8P/+08PziADiO0AiAERQRwgCAnj5GGsB//Mfz7Xvf+4HdccdtbjXDFXjPvfayZz/72bZqr31cQB1U/tjb77hVAtvvbNP69R7iUy8G0tEkpGaOxS/7ssn2j5bE3FsG19nB3m7rWLLEnvvc5zqgvfa6q62nWynCJDwCHp/3vOfZ0572NAcRsMuuWbPGrr/+envk4cfCnCrpQlp2NeZ8g1HJF8QUjoggD1fu1pZ2e+ObzrLrrv2N3XHnbf49QApghEKbvM7tHa2iO1niAOPRNY/P+dnb48JS43dEQKipVUz3AuwA3xZZ/wDEAHoAw1e++iUfv4898phIoho1dgdshRQ3nZ0BFFJvYmo3b9pqDz/yoNLHDDlnS7AE4/Eevbe2R23mcA/JTW6JTtxe+Zs1PNcKvN9++9mLX/xi+7d/+3/u6hxd2QFJRx11hB166KFeV0AU7USO4Pvuu8/3gGD9L6DASXau+V37ExJXV9oG6/cFF3zavvCFL9hjjz4eYtlV3wMOOdDrFxR5kbkeRYHpvHWusAL4ki7Q+1TnBUVHEIUn18ep/eOhZ2PNQRavltu1wtIAt26Q8FDKsN/iHm2SCzFmVVUDgOVe74YOPS97yxwAzHexYT3sJCGvlfxKFprNG9dax+LFdsGnPm3vP+/D6lPJkbLmjowM2hFHHm6nnHKyz2n6DgD8u9/9zn534++lqGt0oN/Xy9gPLOdZTfYchh6XVADwHBtuIVzGGBvD2gq2SKwauPfGTTFLLuC/B1uwC61Z64fAqhbT2lpNFrkdolXBlbEacoShYbmDabGRxnRci9KwtMTyPzHbZYnTB5/1w2/beiGtxwSchlrqbcNQrw3KgjOWSdlg4trrMxTmNt4SABymYyTBkp0GsqzERXkKoQbxCJwbiaO8wYOWMLwcmYaXW39zwG+0AvOjuysn09StQTk9p89RAxoBcMjTS5kiUA4W6CAIBHfqSKLhwFckBFkAnAXbSP/B+uuuzw5oAcCyYBH74Pcg36+uT1ybY+5fOaRlwS/XAIRhuVbLOnsz+Xljnl8Hv+r/GAMMAG7C6uvu0eH7RlHZ10OShZUY8it+hwkaCzL27RHF+o6lbY+Ve9vm9XKvHl1pDRP72onHfFZAWHGX3XKTqQ2b7pCUHZImrKltqfVulgZdG45NiPzM/U7lSuMAWPUkHpgYX48VARkxBkLe1QCCAcDSKnJAqlABwAthOZlDGZx1wONsxxJLSlo0y2mNGxReKLD60gIaDKQkBh8AzFow7lbaEHOZEQgZHRxQWixcneTmpty/m7t6bOnS3WSVI1aIy5N5r7mA25OnVAPMatP3Ke0hB5NhFrKF+Hjj22jhcbqBxCMEAOyqrIoL/hz6ffKS8gFwvFcEcLN79+dP48Lp+TO1BInC0M+Lnj9Yyvj+8MMPs9e//v/YV77yFbccYW1pFuHja17zGgcRV1xxhStUdtttN3/9/vd/sD/96U9eaHJ0TqbRmV25IzAv933SBbxANyb1BQDuv//+duqpp9rjjz9uP/nJj13oBEAdd9yxbom57bbb7N577/U6H3HEkQ4gfvGLXyQCNPMrH0SE+gYFRmkFRLn1LHZ9HW7Bsizh8gsg2meffewd73iHfetb37KbbrrJGwVrIbJNtB7+3d/9nT3zmc+03/zmRrvs8iuThpufepQav+BT3EVZExm/jLlBxT22KRYSz4Vzznmrvfvd59o6WewjQdvb3naOj1WO6NZ+++232x/+8Ad77LHHA3kQ7aK5USsrWzjmp/54HhLT7ABYCoyYr3psRH9LQbNEipvjjz/eTn7+C+ztb3+76h5yWlOvww8/3M444xV26aWX2p133ukgEaC8WPnIL7jgAncJz+YJXpDjF9kUayhtkPH6vPXsc+wTn/iE3fG3v1mmrd17hrUIJcCI2oQUZozlxYsXuZX4y1/6miykj1iXOHlorxjjHWXUXAPY1DkcMjhMCNy655YAMMA2hgcBjgMAVggIQBkXaH2uFgCWOkkAmDj0XAAcx1DuO+MvAGDIulISOunjjAxqp512mvrqparvO5VCU2EnCrcEsH/yk/9if7vlr3bjjb+xTZs22Cte8QoZXzrtq1/9um1Yv0mu/8RFKzxD48Zj/2MIQ4HlbyZfVQDwTFppAZ8TYtsCBs4CPRY3rLt6D4RXQSETwC/Jt4PbK9e2KpZ3nQYazGt90hSnBWCH5DoEWFvUoUkmKn20clukianraLMRuRk5KRMC75I2O+N737S/9ay3zn33sIcUEzyg/Dv9ihGuklA7wsCXC44/N4m7DWJstsBJmRNAm1sHLDkIvqQHcmDp4mroiWjRTfplEpQChGPsbwKIFductZAX6EcEo7gJOUkI8Re4JbvUHcCv08i7oDWpzcpamTWhQ5ojL1gCeIkFTuJ+AcExz29iAXY3aMqlc6oU6wuz8zgkWEReKxYYUixPcO4xwETaCrACdmFwBgS7dVcWYD2vXgKAp0FygCvLsM6NALheK0pabqIOmmGCJhZYT0krZpdrpP+31vrlNtQjMrOeZbak6XA77sALrE3hRQNdKeVsFTFWbaM11CtllpQftXKnI/5yWK7y5F91pcoo+V5pm6StcnSC3l85SdKDE3zM2xcEqiw7+QKeY5WiFWuBQHyF44mjCY2HRrnQ149I+aKuZ0TIW94GBYA9Hpi5lADgrOBMfKbmWlqKtsFBue7J8ySjOB+EPlgja7WWeGo1lGY+/WEIFcOlLDls9gPEcyYcAdWSFn1d0xhlbXOyK0BwIrsHV/skPMGVM0EIKGwhqPT6TFpg+wDguQOoUi6kuACivEMQRsBCaGQ9X7Fipe2xx272glOf7+6/X/ziF+UafL91bdhgi1fsam95y1vsbxJCf/vb37qlEPdhhLabb/6zXXvttcGN1FlZyarOMT8AIpufs2BnyYtLbsyrVu1pT3/6091SBgi68MIfCRTiNlljLzztBVI0LXWr2YbHHrOlu+5qrzrzNQ5IUArE1CPbzJEkZjYoNefef+W2W6MU892bNqrPdrGDDz7YDjroIAH4I+xLX/qS/fWvf5XFU3tVQihEP6IIwBJ+7LHH2sUXX2wX/ezi+e0/f3rx9sNle0BZOBjHWOuJEcUV9thjj7cTTzzBdlm5zM477zxbj1dCcvzzP33Sxy6Ws0h8huW0R/HtWBpz44DLJaErt/8AwFioQ87ikBMWkAe42W23lXbIIYd4f7bKG/H973+/K7BQmra3t9ub3/xmu+XW/3VFDaAQYE+/Pv2wI+zzn/+8y62M88n5mTNJFsL4lQGlWq9FnW2296p9fH1pb19k//7vX7Dbb7vT9zf6qsXBIXlxA2cB8/XY446RF16DXXrJFVJ+rHeFFuMjN3d5jI+erHWOEss9pIIHFDwtMEIH3h1SMBBYBwBGQJP7tZSFE2Nt/nt1zSbttzo/AuDc8LWskmHyOe6WLRm5VqGRKOJSEmSf+azj3OsEa+7733e+p+uCY6Ghod6+9OV/tw9/+O/tgfvucSvxAQccIAXl62Ut/le7/74HVD9iwenXQESLm3s5RwUAl9N683xtAJYJAEnKwiISAC8EU9HKkQuAA1iO8XtVI7L+yqo3iCCrgV3jpDXS+iT5d+v0cURuU63NYqcbGrRRd7OY0MbaZj1YhFctd/all3/hs7a1Zsy6M9W2ZrzfBpu1MWH15HzdIxv7i7EwAuBoko5a/OxmoD+CWUcPDxbcSVchvp2MGQ7AmFOTWGG3uvJdYJD23LzUF/tQkJbC5yR2q9rziAVo5rfRfTyPsd+POBKujWbj8L3fEy2qp9Xg/rAax7RIAF5YnQHikDlwDQzPAOLgBu1ldVZrgV21Fa/g8gzY51yswMFtulYVh6yKXLxYcCO7M/o3RHdcoev4Tc+PMb6NCdhlGfN0RzqvXgtFoxaytOIuyelL6qO68RYb6mqx3ZceZ8cf+kWlOlI/DStWQ+zO9TUtDjQCC6GARQpNoVyKtAHXifF7RGOhOiUG5yEtug50gyU89BNW3mRhchKsMA7DEcdD2JhKpfHIXlb5YwG2QB4AVthF/bAiybEACxUDjPs1UMkZTpokPxgqPtGYWNIto1XWN4PKSZ5p7pCTSRIzzpySqZg0ZQz0CdK7aRBF55IqeRR4Ggyfn7hch3CFyGo56QYtAMya4w/FYhUUYjGndwUAlzesygfAk050cylJKQCMkIXQyDsCIgAYV8GjjjpGLs7PsuUrltiiRe2yPHzSbrnlFndrJmUHIAmrGd8hcBOb98pXvlKWiRvt6quvliuq2PLlIVWuADaXOudek7Ol5Xw92aZYRJ/xjGfIuvR0Bw0///nPZQH+ibuRMg8AjTCz4vIMiAAwn3DCCV6/b33zO1lrYVSx5wPhyXW93JrM8Xrtxejejj3meHv64Ye6wAxB0De/+U0HgIAglPC8sBC+9KUvdYtjZ+cSubzfYZdc+quwFs3TUWr8AnxxB8blE5d9ADHj9jnPOcn7bZkydLzznW93ABzYsCfcgoiS5sEHH3QADPDfIgsh5Gd4+0XGaGeHLuge/MQ1Ro2n4QokbcxL4j4pJ3G9Rx55pKy/x9peCkdgLn7mM591ua1n82Zbustu9qkL/kVg8d891hsAtWnTJlcQUF83vCQplkJt4kyZ2tfzOn41/2q0Lx599JF20kknCdgu9zn6wQ9+yOtCPQD8hCqEmOdxH9soPvbdd18B/1/ZPXc/IOUBxFKkPQox01NTYeX25bZ1dwOZylDt1l8eIcKrBAD7fkneX4TgMUjX8KbZ6tlBAgAmm0L0yIxa5viM8O5hhK78hmiwSu7NJ9mJf/cs/36ZyHbfeNY5rqRgjV2uUMovfPHzqv/7bd36tfJA7bLnnPhce8npL7N//MhHPc5/RKzRjGEUA4RrlLv+VgDwEzfXd8iTphNAIrnQFOCXnfHBEuw5PD0OLoCUyVjYBKAkpWYMI0QGQTIMbvJpOulVu6yBmCgVPP/6//yaPVI7ZA+mRIy1OGPdpEZJGN9g1yRfsFs/YV+CYMPzLsqamRH7G4m+9apqVKSqXLKxNFdJcAlxvcGCFLRSSaGw4rgFdjLG1yXsxNocLcMsmm7ZzZMWqFOtwCUplkifQE68mHYgCszVApj8HqzCCeGVP0+LFy0G0RdaRqemA9Rir4I5VC8UCsKB4wLAxPdWQXYV2aDVBhNyH66u2qJze93FEyA5rljgkPYI0quQvqlFfstY0KOrM/GVDfJKqQdjqilbZHVPqWFEAWK1Wkg61H6t0rbJU92aSEMjUrPG6kZLyU25wTrUVa1ik1YaD8X6nnbCNwR6vTqyzqH9w5U57URqkw3tS5/3+9QNM7Hi+sDJZ+OLC2FcIOPwD5rHcgXnHTKZKjedQwuEOcka4uRS5Pz1dSXcSh7RHgsc5142Q1GcwlkXpjC+4pFVeOUoT8K4mbrBhvOjgmxbWy6zimNKeMUUL4X5E37n0NiVSwq2QHELmtNB4MEjIOHCGHmpCRsRoEhL4F61ag97w+tf5xZDAFFGni24TgIOEDYRzHCtfd5Jz3dB/De/+Y1bUTmqIGFzBepCG0OTABhPCoDfsmVLPaZ548aNbvnEqojS1tOkaP8CKO4q6+/Tnra/QTj0l7/8xX55ySVSdib5P2Md88DifMdQ4gJNHHCtAECn3EKxjr3xjW+UC/Q37NZbbw1eIhAnCfTi+oxyY+26NfasZz7b/vK3W+QCfZUrawPzbuAPiPllc/Pu7tiJV3z8upXLXVQht0J5U+9Ah3G61567y/r7Hjv7zW/02FgAMOD+U5/6lAjbHnUlB99BqnT11dfapo2b1f/KpO4psAQgAMRZF+gdW8Nid0f5GdmLfU4lBIfMUfphhcZtdN8/99xzXSHPeF6xYpl9/OMft0s0Rg888MBs2iNcvBnfgMdBGLPxVPQjH6CFb+d7/JI0hRSbHcqisscee7iSDc8L+ow6ZMT2PYKXU5LyCVfoV7/61a6Iu+a66zQmknDCrCfGdP1YaJ0K+7dz03iDRI+oSfnN2ygxaHiIGwpklw+DoS0bgpJtZwwgQcEdGL4huRKIl0yblhsiY3T1gQfY/3nd6+UCfW5I14Wsr+d84Lz3+nj/+X9fpHW3yV5x+ivs9jvvsIt++nOPc+5Tn+LFgKIHj8RyjwoALrcFn+LX18kVcUIgaxDrZoe0RLWyXDbV2Bnf/Yo9Wj1oW4kBbE5br6w5fQLD/XJHI1NTRlp3z30GIMbKq4Wttq1VpAww42mAEwNCzjpAMgKMACDapkn3aXwdscQCvLC2Jh0RLcJ8JB7aLb0hNtAt47m/AzBloYwkXOG3cL4fDryxLAXg68zNArduPXIrUsijxvdVaOgSkM7541jRsQQrbVRgfg4WXtxHYHQeFwCuGocAqkvXywKcuGpXAYxZDHR9neqdkXvQhNpHfGNeHDWlgK9cY3BS0e+LWiSkaYNvIvehtH9LSGehOLY6XdNcnRLgbbCW2larHW229obdbHBrvazCnfaaM75uI2K0rxlU3O7IoqTxcjeJuADSaLngJOecrPbvKT4JKtWvtEClBRZkC0QeDGcGz5IthhQjCNnLly22d73jHJFgfc8tZps3b3XQ5CyjchklJvb5z3++3CoPd4D8y1/+0uNoPd5Se1RNbXSBnq/q5wu1EfyG91HF3pEKBevKy1/+cgf3P/jBD5zA0F0sEwCy5557utX78MOPFHh62L79re84AU2/PH3CsRABBLr0YWsQiIupdGDufuvbzrbLLrtMIP5mtyYiZ2AJf+Yzj7e7777b7n/gXjvrrLPsf2+5w6688jq3GnI4AZOOkIYlpGuZEkM5D10cXVo9ZVOSlirkdq5zF+EPfuB99ukLPumAaUhywKp993b3/Vtvvd1j1dva2uzkk1/gnlsoebq7Qwxpf9+gUspIdoDDZB4P0nTmzkuUmdTZ4/ZVZ7zbsAS/4oyXu6s3fUT/HHDAfnb++ee7m/tFF13k39H3xJXefPPN9l8//ol/VzMlxhnRbup8mW8AnFI/jrOOaKyhgPrwhz/s3iiPPPKI1x/Az1oDN8FiuQTjDkx7/fSnP7W1G9ZLAVfYB+SJ6dJkrYkcDP7QxPMvaWcY5mF/nnAyshHlGG/w8KaDDz5Qngvn2tlveYdCGLqVAkpjUhbfl77spVqnXiblRZ+UOt3e31de+Wu7VNZu9z6sbwjM10nHxXj2uda3AoDn2nKV69zSQ17PfiVir1vUZkMAUmnVDWpygCv8CsrNc+Z3v2SPtVcrVnit2cpFTpTVKxeHOsV1jEhz2SbSERa9zVsV86cJM6pNOq1442FZgdHwYoHlIM0JABgY7CDV536+5VG/TfFrST4ATmO8QgTBfMb86Wl8kg6N7wmYdTdnXsTvoiH2d6fWkfZLILcWRmdienmutF3STEWGZ/fX9MUhAcC8A3yxWrMguJVXLsaK/x0XmZiDarmeQ34F6VWdUHuj6j+h9l2+qEP5UfvkmoylTamM9J6WZW2sd8j23l05eXXOhIgydlkk1+VB0s2krKWqw9Ij7Tbe22wr2g600//uC17JFpF5d6srGhpbbbhPm7y7s+RuDvnglx8LWd74vjwXxso0qrRApQUqLbCjWiDGwUWrXsyryfOwNOy26y72vve91772ta85OEK4ROBEeIZI6NWvfo1/hiALN2HAb8w3yzlVUjLO7zE9AAZI0AaAnjPOOENug30OgD0Xp4TLCQnfIVZyzK1Q++13gJNiPXD/g/ajH/0okFjmHgsKQLBniR9D5QcgoIjeXVa0t7zlzQ6Af3vDDWi8LaMYSmIOV65c4aAQUPyyl71MxF932J//fKutXbveupVTlfyyMbYbckwsjdx3Pg9AEPGxlCvmxnX3Xn1PuqcLPvXPds7b3+rM5OSRZWzS3zF1Dm7AxxxzjPo+WBYffWSt/w6REOeWm0e13LaJANjFj1yeF2QhuBwka2G5f+ELX+gAGI882gNX9/e97332r//6KXvgAdyAQ+qn5z//FHvta19r577r3SEtktyDF+74xXgSPOTGVNZVcmsGAGPBBwBTH6z4jFcOYqEZt7/61a/sj38M6YMWOgAmXDF4MMhTQ3IuMd4jowOuwDjvvA84C/QWkWAxd5cvX2rnf/hDIjS73X7/uxu9/qeffrq7dX/xS1/xHNhVWo/wisDzhj4Paa7mflQA8Nzb7il/JQB4VCC1Pq1JKrA2oRgrJnQt7pByV6gWlfkAyWM7BLDqBuwlP/2uPaR0J+tG+6yxrcU29SqRt8DwuDZpXKPTIneAgXpYIBF3H4LmyfMXcwLT4OQMHkOTn7vvZ422U8GYG389/29cBHNdpZGAcgBw1q86XOMuzTFWl5xyzuDMO7G5WH7JY6r4CLl6uyXa3aATK7DHCAeA66w/CQO0u2tDyMK7k2BBgiA4LyFkXN85CQFu07qefL9ptV1LWu0jbX2H2mZcC2GjNJo1Kk+nCMpSKkurzulTvEhbRjT5SnGwYtFKG+2akAv0EqsZaLa21J725ld/y0wcGWl5sw1tpuFkqR+rl3JBMbyUw4/8Bk2+3sbltJjA9ZSfDpUGqLRApQUWWAvkA+B8a9MeAhHnnvsu++53v+tuv9EFFvCLII1MjkWJeNKtSjdSL7doZ6yVgrdO8cLzHUNZyOk/dEHYCwHAAERiJHGv7OvrtR/+8IdeT9pm9dP2deBBrDNxv8RAE4+4aq+97WMf+5jS3OVZuBcYAHbvq6Qu0Y37HbLoE+d8001/dAEZAfp1r3udHXPsUd4mPbI07bbbHs4ku3bdRrvqqqvtmmuuEfHjVks1BRAZ44bdRXyeD8ab5z0XiODdLZt632uvPRQb+WH70Ic/6JZ9Xrjr47q/VYDe2ZIFgPFieOc73+VEZ3/739v9evrZY4ETjpT5qmI+B0iU1SLPS0dri+L1j1LM83Pc5XlQ8fy0w8qVKx0snieXWYCSuwtLybN69UFOlvVyuc6iuPL41dxjQY3fkEUBbgIsvRC4veENb7Avf/nLrmjrUX+y3vAbc/PMM89UKMMyV2A9JsI6vq+uKd8NuLy+z3WBzvEUTNqZFHIhP3eVMjpg0Q3pmQ5Waqfz3vcBe/ObzvFYXuYx4/nTF3wqIcG632OfCcd473vfa2875x3uAj2oTCSI5tWyAkevnnLKXwHA5bTeU/xavBBSstimFZS+df1G6xRt+5AAcc+AUpgs30XsdGuCNbhVyAuzI0Q4Anhv+sq/21a993fW2y0jG22otU6uERkB4i1WJ4r0YVyOpemDDTBoeFgokhhlwgv4xq25so7yASbsHEskwDeSS8QE6+HEyRRGvtDC6pzvxsv3nOukA5wjqy7pkhLLLyzTLM5YesdkOR6vgbgKUJwQW8V3z+kb3bMBvJAMaCMjrZFAZ7WAPeyko7hIw3TtIBltmTSzurZe5Qppi0R8oMqQVgY36La0YqXl6tSi2KzhrX22rLFGIDijOOFdbKxfAllfqy3O7G3vOfMbYXSKBLNev5PuaGDzoBT6GcuI1XmgP6SXEQLfdhRP2SQWWnzbU3zSVapfaYFKC8yqBQq5sYbvxm1PMUG/9a1nu7WTNEAIlQCO009/ubtUYm2J8XiASKwPgKMIjLIks7Mq0fY8eTJWb+pdAwCOLMBt7S1uAQYoBACM4F1nLzz5FMVBr3JwhOszcYjPetazrEEK1a9+9aseMz0FPyyweGcU5BEYsi9DIvQP//AP7tKOJSm4M2NdWu5/A5L32HM3O+rIY+zRRx+1G5RfFGI0+jSSQ3EeinyswPMNgGPsZ3x3V2jYxwXu9t57Lzv/Hz4kgPAeB7xuAT35JHcZZjzj0o84QiqZww8/wvvz4YfWJFZFYi41CPJJGbbn0JzBvQLnSvDG4MjGBCcxqYB5QNCrlO7oox/9aFYxsaizQ+mf3u3z85577rENYm/HWoqSB3f3//u5z7sLfzYNUlKW+VdY5TZKsAAHdu8Rn4dYtT/72c/6XKQ/GZOMWcD9u971LrcME4YB6Zl7bohzY36PaHQqHGuNAm7MCXUlwUvmT8ugg+y9/wFPs3e98916vc/JrQDAS5Z02r997rMiO/tXV0aizIG5HqUA7tJOlqYFl5AF4n9jyqdy6l8BwOW03lP8WtKLTCQxJK1puQtpwUlVSzOj3LM9cslt1iI1mAz+YVGdV0n7MwFz9IrFwWoq7qxTv36BbW2Qy47ceUfTStg+0mf9YpOuaUpbn1wmoJSCzRrY6znFALfJu2u/kxwnwSU567+cTW0U2fOiRjxkF2bdD9o3cpLm5vbFwjwOKRZPdkAKQ3TIVeyuzhBl4dahc/hHGhhnd3bW58QKzGcHtFiAwzt5fkl3VJO4QFdhRdD3ox7HzH1hp5U7l56R0jsEVuT7hVy5s0kJizwOOG2ZKuXtlYW6UQzMbdUZSytjVVvNEgHcVmtN727vebWALzLLZnaVNmnUcyUAACAASURBVJ2rPM5bxFaaarTmTIviLJTWqq5BMUAD1qQFZgjWwESZENqIhSy+P8UHeKX6lRaotMBO3QIAh2j1zeV/iAB4V7nFfvCDH/C0Kfcol2idhGgEyw984INyjV3r1l9AI+6wCGD3KRUHlrbodrs9iFjKa+DpAXC0GC5bvsTdCSFLuvDCC8W6Li8s1emwgw4WM+sptmbNGk+ds2LFCgcQf7jpT074FQFKLOPCAhBsVeJxT6y09A8Wsg/+/fvt+9//vvcdCnTYk8e137aIY2RoiBQ6bVJ6vM1d3n/+35e4QA2oRCNcrb5313D9DSiJrvPl9VF5V7srsF6xPNQT6yZpvD71yX9WftxzfIz2CATvqXRd737Pu1xpQ3wsKeWwoN55510ijPqFWHSVAlHXdivWvRYm8AUIgL21Yria/iRn8xuVq/tNb3qT/0Q7tLQ2OzkWeX+vExkUrMkobyB6u/zyy+3X11ybAMipbb/Qxu+oxmaNwtxQRhHjC6v1Rz7yEbtDBG71Ar3Uld+oK/mtUV7hjRJig+WN4iR883mUBsDDYulmrEHeBpks+YwPO+wQKW7Os7e99R0+/8g6gwLjQx94vw2L9Zw+hCwL13fS01144X+JAEvepvJcIJ93VDyWq6CqAOD5HDs7+bMBo/XNDUqbs0VgTW5WYmzu10KM28aYLLjdGvgp4qnkulsn1kG0WLg3EzNszbIIEyNMwlABPDnn2su/+Fl7vKrfttZPWFd6zEab62TA1HudIKend0pYoBMQ6y4QCQAOaZYSF2c/L6YschNxzoIaJiygt0bas5RyluKlHWKLE1Ab+ODFXisLLypU8rUBbv2egfQqMEIHNujg7hyALARY5O+dUF41z/8LgoU5z/P7CgDDBE2cL4oDSLKSdEeAcc/1i1WddpXgRgqjRikUMsp9Bo6uGVaqI7ktL21bamsfW2/7dB5gy0cVN/KqL+tC3WArjyIH82Kb6NHCKWsxZFnDg4rRVuzEkKy+5PWtrVK24FHRn6hPxnRjTw1TNJ/jTj5IK8WvtEClBZ6yLVAIAEeLMOs3TLoQIuEyS5wvwGfRokV29tlne0xsW1uHW4QRznBLJLb0pptucsDhrqlkKVjAhyuLVSdcRont7R/odWC7WYABC2eb2IRhloUAi1zHjz6+xm5Q7OwVV1zh+zWxohyTYvZ8W5ymNjZ5ZBGCAYW4WlJPSMuIkbzt9lucyAzlBYCBdEJs10uWLVFs92ud1Ozqa67LuhdHi9u2ipL56+BIfMU4xjINGIpjesmSJfahv/+Au4yi2GiSFx2xzIccdpi7DAMIybGKhfSyy64QwdtmGxqM3guSLySnDSKLLcAj2jIaFUZHDuujjz7awSGGByfJ0gtwiLs+v9HvWIGvv/EGH79dGzdI6Z/29GcLefzWSk6mj7F2Mt9Yi/DGIK45kl9RV1KZEQsN4ReKG65hTM+/Aq4IAE7GFHXog8xK74Q1jkvuhXwNyy7W+g/9/fluAQbsDmiuLtbcJIZ/z913d6B72223eZ7nTVu2en0bGqQU8JzRIsh1huny1qMKAF6Ak3/nKZKstgK0aHZG5ZufEUMbAJiJPCpNqxMyCMy5axGO+yJuGh6QJVgTwD1fsJrKBbemVYBM1l5rERBe3m7y1bUXffmztqVm2HpkYR2Q/++Q3odqFfiOpVgWzhFSq+gmuRlmIwAGyAJWx5PNP1g0cWkKbNBxO3cSLwCjtGjcx3Mnc64s0OF8PYuURJ7fFt1hAqod7E5agiGtchZouUlXy4WZnL4TAvTjArzkUZsg36+zQMsKzLm8NIkntJgT71slEFyrutTJX4RcvfVyQVaSDv0tpcJEvVX3iya/fpG+bxSnmAjDhqvtq5+6NADeTSqe0hpN9MpVpnGR3KNVqUHdV8nCiS12mn2tEYNSRizqWCwigREbHpJrdarZemUFrhUtfUyXVXjcVUiudp75WClppQUqLZDbAhHMRCtarjs0AHjEQUUAUMTZbZFrYZ27OgfiFtJtjGmtRoBjP4OQhs8wKwO85t8CM31/w3Q9BImOlMUAnlFxTYwQv5zUZ0T7dL32CsAEAuWI9uRMAhgD0AouqgsVAEOiRDkRjjmobyQpGxSBVVohWpFJFwAJK/IWAUH6jz5HgYEiI8aKZ13b1RbF86k+cXOMMkSiH+pB3ThGVLd69dOILIgAfIA+yo4whtfKMNGSjOEAFPDAa2rvUOiTQJOHlQUAWU0ay3k8cuM4pygesFlg+U4s1D7XIAOTAYL6jKovm1RX+o3vOTw3rOTLlJRVnIMln7jRhTx+ScXWJ6VFteYj5Xd2ec1X2oJ6UQcfp0n9OccJv9R3GTz4BB7n95geAAfPhSHHBDDPUy9YoAcFbtOkmRNxK1bdga7N1iReG9bWAQHmhgYZyDSeqW+PPEsbW1oT0C8Fjr5DsUE7lMvSXgHA8zt6duqnBysqrsdahASyALueW1ffyYDrv/HdiEDYgNZcTyWW67HF3JGAIR5ixdLKmovrLgsya7ysvn6jdhE2iTTrVV/9vG2Y6Le1yp073tZo3XIVnpCb9NbBPqtRQlzfwESahQa0qa3ZNd31yocb4n5xZVYGsxHlGNYEJCE3gD2mOXCWPXdB1j20IJGzbFBxzMTsVsNgJ0KqKie5IgE4rNCA1uAaXTWqOGWB3iGli5AewAHwqOJ9qwHrgGBZWEfHFIgrt+axYb3rHg2KgxhBEcAip3I0SXEg8cqqhxTvOy6Sqz4xPLautLQarVMpi2p7U/bdj/0s4Hi5PKMdrRutk2WX9iJvL1pOtZsauApGMX2uVmNCMDFJMhGUAE7KhUXbob7aHNr6JMfblMGY44IUvq8A4Z16slYKX2mBSgvktUCypuWudXkkOZMXlGdpmP+mL7x+s4eHo3D9tnWwXGjtUKw8T6X9qsA4zh9wRcksF3Y7ZaPatpFHYgV39vFbbvvP93ws1v6FQjO2HafBJR05NciYkbsn3zM/kplFF/aYvio7Pua4wFYA8BwbrnJZAGJYRXFNBgB7fK6+w7KaBk8mjcRvSjcb9tj4JXMB8ioBYK7hazSYgGG+cGwsEDlGjK2Aro0K+e3SKddp0ixN2HP+8UO2frjbJkQChe9wj7RLdSLcqiXIXqeMCn1vEdsjfxOHXKt8umgGR9CAx7hkAeJxFTbdSNwP2sPeAOalsarWDBzv67Iq3a/a3ZRVTgFfGJjJ/zshQCx7tjRZW6xdgFy6cllf+xxS4gY90K+y6TyyQqH5IlfhhLR2uCSPSes+jjuHGPxqlRS5saZRsb+1IrtK27KmpWZ943bZ567Quxphi2KB2xRffZ8S3de1S7GQEdmVNKMjKpfqNFAzqLpisSY9Em0aEplXCUg7IM4mNsctHNAul+dquWoLnmcTnFcAcGU6V1qg0gJPyRYIoS3Z4ykHgIPgWQHAT4bBPw0QftIC4J19/D6VAHDsq5zlNmHpjkA2KuQCAJ5clzCkcVQA8JNhnXqS1AEAFQiqwuGAWC8Ga26CcSzBfM97PPxavUYnKZuzflYeb+sWVuJ60ooZVtL2JoFX4iUgl1IeMdtlmQCimJ4W4SpBft0Re/UnP26jAoUbh/vs8e6NtnTVrtY9MWgjshB3DSlmSxbiPrkhD8qtOSNQOap4hKERuVtgSV77mLWtXC4268fkki2rsyykGSXt7u0WCPY8vioPOeWwJnsKI2KSR0X0lbGtD99v1U0tArFyK9raa62KU0jp1JHefqseUV0GRq1TBFQjYm3OyK15qKvXgLzNNfXWNtZkF3/mv2Xp1iN79MKTi8mOdVfuL7aVmOJGq0+12+CWIWtMLzLhdp2SUh5fuc+MbRTmhXE619pLB0RKejQTQfPA4uFkYVHj5oJfcBcvfpS7QD9JBnulGpUWqLTAk7AFiq1vxSwr+d/vzOtjtLhs263FqHVy9/Ww58+3BepJOCRnVaVIWslFMxmLeWy9M7pmVgWa1cnbjqfClxe09E0jt+w843cmfTZdk+7c8y/fkjuln+nfImmrKhbgWU2zysk7ogWcBToBwIzVCHADME6AXAJ864Sz8GiOABn29hFpf0YVpBoskZMMzoBLzgMIyzFYrr79VqNzqxTMOkHMMFZeGToHAaYi0Wpsz1j/VoFhAVZPtdQi12esxgLCQqB24sfOt7qWBntAILeps9XdrYfINTymOJrGKpF21djajetC7G+dbKS4KTelbN2GtYqpac4yQnvOXE+RxMTE6qpIX3erFn4VmUiXUkGlZe5elGm1vi1dTl5VLbDaXCfmuo099rcfJXG7TSp8vUD2A126R43iehutr1tlFaFHrazC1QLJwz2D1tKxxFL6bctmWEhbrUvvDY2Ke1Hjkgt5XJbp6jrMxMECHNygkwXRN4fJbQB1gnpAX2EZFrB2yzDJ5sljDNFJxZVsR8yRyj0rLVBpgYXcAk9lAByU1oUUoDsPgFjIY+uJKFvuvh3H8nSg6kkEgGPzFgDCO8/4rQBgujFrAS7WcUizOeHqFQD8RKwtlWdM2wLRistJgNvgEr3tka+9i9fxjiNxdmDn8jG4K7XcdkWR3pxpsC6xwBFIz7n9iretkUvxmPIEg+kgl7KmEDSvAFsYImQ91Q8E5cr6Kz9lgUuds0zuxQTO9snUquTwtnGtftcNAb5yo37V+R+yWrlDdw922QYF5S/ZZaltkiUZaqyQSgPgG1g1edUJNy6pa7Wfff4rIqPSMzuV12lAz4GYQPG8ply98jSWG7NAaquep4D/VEObDa8XWBe7M/l5B9cpZrle9VIRIOjYsGGT567j77UC4HUCxCOKO4aFdFzP9ARNKkda9XQSC3e55v/g8hxyINEZWHYDCZennKJniAseV/uMS1EwrrJxXjXxybKqL7D8jpWpV2mBSgtUWmDHt0AUQGdq8c0vUbkC7I6v4dQnTAVMhfbmQiUqRpRYsQA/0f2X/7xCAJhz8sdlPvCN95nf8ZtvAc5i2iJAaOp427bsxe5XGb/zPU7j86eus/n9Evu3+LoUM8GE+1VigBdKvz5FyxHjfiP4jQMyN4g9ukS7TTJah5P2qpYfNNdkwbQsvPHAogyDMfG29XIHhgWRe6Rwi+6TG3GmSXxUEFiJFTABhhBU1bU3u/uxY0HdLrO00/o2bhQwFdATY6Ipn5jjPZFdOfIEvStVUMhBROZuGKkFqEVwJWprnZikV/KUR5QOP2+9KZWQbdXfYvlKyZI9LAbsKqUbgqodNuwa0fB7mjbl3qttkMv1lm7FFAOKZcXGJXl43JZ2LrU16x6ztIBuDSmPZEneuHWjdbR0iEirRlTwyuEr0q6hIaUygj1P7t9Yfutl7XYAPB6tukQXQ4Clz9G1WeZn4n2DhZdiExssADwBCCZvkg4AsqP0wgvUU3RYV6pdaYFKCzwlWuCpDIARIKeCiAqA2MkGfeTvyFpBi1mBn4wAmL6qjN+da8SWB4C3Bczl1b5CglVe+z3lr0ZjE92aHU8lmrsIY/kYAXDu35wLwE0prjZej9s0ccEOqqHAB2fqd6jQx4ml5RpZfodHlc9WgNidejHK6jP08ZBetSmHY3ev3I+VBqCne4snth+HJh/QK8DruYgHhzxNE4nEB0nX1KzcYgLXNRlZlUWEZYoPJkevs1E71bKO6CqG7zagGVdjGJdFRlUjEFqvcpGSgHQDdWKfhml6sLvbqjONer7KJ+ANc3SqOiU2aCUDpzykhQLMLmpXjt4BpUXS/QSK2zs6bcva9aLGV7ooyLY8HcWY6qy8xUpbBJv1mD6PKhVCXQoW6Jx432REejf4ppi8kg2ypMb/SUsC85SfqpUGqLRApQVm3QKlYuzm14I28+oUrkcEwMWAb7z/wrWglWr/Uv038xZckGfmElhm9/vckuYreBZWDPvMLcBTyz0px4T67bzjd0GOqh1YqKQfkTM1XmdrAa4A4B3YNfN3ayZxuQs115faDLZvDXNdnnFlnmRti/UJ7wxaz6KreOHA4qbYU00AXJzrhY4d6GLBTcBvtBRT2lRtnXLXDlhjY5Mnxsb6yzEs62cNeRrlcryord02bpHVVMCxS6ATwA0gJhccefO4vom8YgKN/f0i1JJlta5GQBQXa8Xb9smlGhboYZFjVQskex5hXliQPdY3OVTOSPTlAB/XY6UjIo8ZeXZxi26UqzK566jziMAt5awV+RYplwYFjhV47HkWAfTK5majacVAKyZZ2b29+eoaW21EufqwBnNO2nPZhVzLgwL4dXIHJ6+a8oCrDrL6evG2HTshrjrn+2RzDCx7euEizSleybxzCw6TcsdnuWOv2PjaHvflHtPNnWJuZuU+u3J9pQUqLbCwW6DUuvfE7rlzb6sKAJ572y3kK1HIJ327jRW4ULkXFgB20SM39C0p8raureUC4LjH58oR5bvQLuSRsTDLVggAT+Kfwi7Qk27P2bGSjPnJNG5zq60swHvkedsXc5WID9jeC37+/Uq5asz0/FINEu5Trg95Kc1TqVIEMIIZs9hGm/99kfMSjUrx523vfgtPiiQaEdgGMDYVAMfPQXsz+XtMmZQ/smbTpoX6b+r1ob0mzwvPr/b2JoXTpOJg8rrcOIPJdst9VhYA59G4h7rkayVz7hErm/Q3BuVI8c5P1XyRHAX2hey9S48rv1vOabn9X2gslBL0ZvbE2Z81w/kcx3f+ewT02QeXqkfu8xAeiJtmgCSKgSlAmHvlCBgFzisnBi6Ot6njtdi6lC8AhM+zmSuF+6bUulCqPWff41OvKPX8Uvef4fjJ9mux84s9ZyaKkXLaqLz6lxIUC42tqcqeGe4vBZsnlj1vTvm5xQTt7dn+hQpVqi9m+/zpx1+58kNsp23n8dRyztxSVmq+VH6f2fozs3FUzvof1u/YzzN73ra9l+xfc+zWfBf4Od5mTpeFMT3XesdHlro+t2iF5NI5FT3notmuc8XOj7cstR+Uqm+p37fv+rdt6+XvCQX2lykKG/KlRvyTI29NUebk7y85Mtm0GUwo3fTtuTAA8BQAGBusxMCKFc+6gJTq+PyuKiZozm5CbBcBNFuXQnWYoYAyTwC41AAr3Zqz7bdCdywkgOUtkIUUDGr3cjeA8vu/WP1LLYSlW3bnOKMEgJkuzUZR0DpdzacDwMli7JJJshhnAXBIIOWHk4rF9WPu45exU0zwLQVsouBV3vibyRibe/1mNv5mUoaZ9meuQDVbwaTYM3ZWABwVJLnlnw6wFhEot7Eu5QuU86mAKNRnpcbr9hUAKwB4ZrN84Z6l8VDQADGzcVQ+AI5C+syel23HfNAwxwYuV/6Z42Ozl00kBoTi9ym1P5Rqt1IlLHX/UtcnYGy2MdhZeT3/+aXKU6q+pX7fvuvftq0zSwDsBKyQAOGJmA+AuVdyvyl4LwcAuzw2XZvNGQCX6vgiG+ZML/PzkgpuA4CnAwWFGiT3obMdALMq8A44eTrwNpvHUe+ZCGv59yw14WZThrmcW6q/prvnbMq+UIFmKY3gXNp0Z7pmpgJ0sTrFRXK244jrIsjNW4v4OEMAXFqDPX1fzBYAl4zhnlPXx7YodHGpdp3NHJxT4UpcNNPxUwj8cetS9dsRZd5+98y6gGUVRVPrM3sL8Ez39VLtub0UENuvrRbinfIBVLFY24oFeEf1XrmAoJz1Yy5rZ7nl3VHtONf7LlS5bKb1me06N1N5b679XGo8zmXMTdcWc6x/VADMBADnAlw3eM4EAM+sntNYgOc6AGZ6XZ7QWYDIp/CdcrQCfkJ+BzzRA2A29d1R504nwJYSaGY2UHZUycsXQGdb/qgoKKUw2HE1nnrnmS6IT1R5nujnTLfQl5rLOWvIrIFMPgDOsf5y24IA2H/Ic5eeSRmLt+n8A+DY/sXqUap+s51/23N8FXp2LO9sN+btWa4n7l47HwCOc7bUvvTEteF8PqkCgOez9eOzyzFClFofS9VvtutnOWUtVZb5+P3JBIBz+2a2itn8tt8ZAfAs6u8AGJkLbzpnmE3C0RJwW4DA1VvI5TIynyTjpqj1d2bzqgAAns0kyLWgzOa63IUnXwArtaCUAsBzKcd8X1OozjPrwJnHEC/UhaZUf8+0b2bSXhH0zERhMNPnVs4rrwWm67fpxkb8bSb9PpMS6j7ZxTQuyLmLbQ6v+RTX6/LGb3FWw6n1KxwPztZR3vOLe43MFBCX2/7lXs/eqXsUsYBu2/PJ86a4EM5kfOyoc8qr/zbjIq8dcnkNptaglOJjpvWdzf5dSEAqd/zOtJwL87xiLtTF0xFNrUf5LtgLs112nlKVO37Lm/87Tzst1JKW0/65+Gc68Jdb93wFbTnPXwhtWkgOm4lMlxigCgHgbLUSrOfyViGZLNn7yyD/LRMAU9LygvCzbtBZQa7UghIbd7oNPB/oLGTAUw4wzRXacybDlLjJYhaRXCXEfE6kUv0907JNN+lmMiFn+pzKedu3BWayARQaI9sTAMd5lMsHiEbyyQ6A5zIvcvtiJn1XarSUeY9t+BOmW09ywG8sVtbSX6qcO+r38uq/YwFw/j5aqA0qALickVEBwOW03va4ttz1rFz5Za7zf3vuf9ujHXfWe8y1/WN9IwjOxyXF2uOJBMBPBO7JH4el2jO3/shdI0lD5chbJQFwMcXD7MdgTh7gvIKXYtfKgqztAYALaUiKVaZYA+d8H7X7+e9Tbhk6ojwSmfJZpLP+7DM25ef3U06anmz9csSibSwj+Qt2qQE7+0E1uyvK3UDyn5Zfn7xxkXd6sKDNvQzla+CLtf/cyzS79p/vs2ew7hQkwiqm2Ck1ngsJPPkAOG4ciVuOx50UtgCXJvGYvn23JSGZ2u/Z8VUkxUX5FmCqltNmM2ajz61XqTbfgWMsVzvsC/oMxsU29Z3JXCt0zkyFnh1X/8k0EEn5yrYAT7OPzqgaM2j/bZjWZ3LjUn00zbrvt8+/fvsAiHLkB+Z20TQeST+Wc/+ZtGrlnFLyUL6CJ7ZYIj+W2YCTklqx8Vtk3E4hUZr7+lvu/lVm9WdBQlps/s+97uWWPVxfZPzky/Mz9lCa7To3jfw7I3K3ctqvEBAtoGTOLeKUdkDuivglHwDn7K3bWIDznzuTOhRu1xwATClLFL5oRUp12nRDLb/w+QJqqQVqunInZvOi5Q4/lLPJlA+ASrVdKUBHHQst0snSOi0AnsnA2T7LRPG7lKr/bJ+fW6fpxvOkS0U5m0B5/T9d+2/vdpltOz5R508HgPPmb0nPhkJzpZjgm7tuEIfiK0HeXMqLS+GUbZinyXM917aChTz/2tkB4FDqMsZK0Y16+nKFX+d5/ch3WffGKATACq0DuS5VM2m/YgB4fttg+wLg/HaK82+6eVhsnBRRNG0zVWbS9lxU6rwi637BNSPeb/v03VznP8qvoktHBQDPdVGd3XVT0uDlr2nTyaaT43GbJXwWJQj9PxvlTY6iq2AWhFk83E8tZ/+a7bPyzy+0/xW7584AgKeRN7cLAC61Xs3l+aXuWaqPIxjNAaxcUsygVxIA594PgBzvm8yyXLZoL1qU3WZSzm3PqWpqWz3R273Vf6nP1NvQ0JCtXr2/LV++3Fpamm1gYMD6+vrs9ttvt40bN1o6XW9jY2P+qq1NucBRVVVlQzqvNpWympoaGx0dtZT+Hh8f1zm11t/f7+/V1WEQD/X1Wqox45+5lmfoIqtvavJruXddXZ1VVU/YhJKkco5/PzxsdfX11tjYaF1btliNzqlL1dig7v+ck06yLVs22W233abzzb876NCD7ID9D7Rrr73Wurq6/HlDQ8N2zDHH2ODgsN119902MjISyt/bazW6d71elJfnD+t51GN4cNCqVX7Oo07Ukd8pd3067fflPhMTE17O1tZWW7Zsmb9uuOEG/53r0jo31o/vaqrr/Lom1bu7uzv0gZ4fn0M7cE++Gxjs878pD9cOqLwrd9/Vjj3uKP2esl59TqXq/TmPPPKI3XvP/V7n0dExa2hosP6ePkur3cYThQvneblVx47Odtu8aZNVq160Lf3t7U+7aDxwXktLi7fHwQcf7N/de++9dsABB3j/3HzzzaGd9PvY0KC1Lur0evE51oW6cx8/R/WiTJyz22672apVq7ydaHfO59nUlVc8+Jt79HVtteb2Dq9v7COu4bdB9RPl5zm93RofKhPnjIwMWSaTsX333cdWrFjh31H/2+64wx5+6FEvTxyrlMnbmzGpw9tDfcO4o459ei4DjD7r7enxZ/H9oP5u7ez0clHW5uZm61KbMqa5N89g3HAMa/w3tLT6d7RHg+ad/617dCzbxbZu3ap+0vxSOUsLfqUm/sL+XSuAj4NGtQHtdsghB9kee+zubTY+Mapfa7yNWH/WrVvv84S1RD8na0+ci5NjtlrNzBhFsGBO8Df9732q9SqMxVqNlzDeUulqe9GLXqRyaH3RekJfVFfVapykNH/Grb9v2K644iprb2+3Y4892q6++iqBzjEbGOr3+1Fuyss745o5zmffB1iMkncfZ6prSudwcD6/j4wOeT2p19iY7qzrq5UegnsxF/k+XV/nY+7Ipx9mDY31tklja83atXb33fdkn0u9mJ9LliyxNWvW+Ouxxx7LrsGU/4gjjvCxybPv1vr30EMP+Zhta2uzrazvaifKfsopp9g111yjth/NroP0k68lmqfMi35dV6/3Aw7Yz9c62ph+uv/++32sc1++69N4btSaSD/wPXNmUPVq0nfcP66pvMf5xxzlOZy73377+Zy86X/+x5pVTu5DW+6yy3J72tOepvW2xfuW+jz66GNh7LB3qm05j3bh987ODtt7771t6dIlfo+77qL+j2Tbj7mdTtbf2IfpVEN2LQrrWSh/mMthgz744AN9bLDuUwZenNOn+dyoPotrHOsE7c3vHPRtTU2djxfak3vSP/TbXXfdFdpO58S188ADD/S6/fnPf7anP/3ptvvuu6tvKQv7z6iXs64uxVDJ1QAAIABJREFU7XXesH6T/f73vzcNp+QoLGTXag+iXswZ+pZnveAFJ9vatY/bdder/4dGNd7Svm8MqT9e/LKXqZ5t9qMf/Si75vv6prHRor7p65McoPE6OhKeR71oe+rIGPa5JTGA5xx55JHqrzV2t9Zh+pXz4joc5AvtuZoXcdwEuaJeZRrSPA374Pj4qN+btqN9U+la22efVd4ft99+m2SWTT6muG99faP2u7AOD2mv4B6MEeYy+2C96h/3O/rs8MMPt5///Od+DvXo1jhOaXz4+NVY6ZSM9MxnPlNrwxXe9gPsX8nYoOw8lyPuddzb9yM9i3FGHZEf+rq7vK99D29o9HpHuYT91deKOSvZFvb6P++lG68Ja/DQgPdtXV2Nr4XHHne0XXTRT3ycMj8YM6wpjDEfh3X11tevualr+J3z6LMwvoOcG+UTZKeuDeutXns+Y2AC+VbnMyZRgI6yrmp8jY5pDOp+fX09/htjgnHV36t1sCbln3skxzEWkV+Z+8PDg9bU3OhjZ//993dZioNysvbfd999vldQpijbUV8fY+wz+n5U5W9SGZGfqFvYX4OcG2WelMrLZ+Yov/OiLtyL73lFOYq/maPMJw7uxX2jHJwrR6fU3twzylHU8ZBDDrEHHngg2Ufqwjqg51A+ZOY4P1zuklx8kNbfpUuXuoxKO/zlL3+xzZs3Z6/r6OjwfSLOsXvuuUfr21ovM/diXz3ssMO87akT6+8tt9zidY/7Ec/mPkcffbT9+te/9u9Zi8ZGwx7OPkCda/x+wicbN9iRxx1ne+21l8vha9Y87n3R19VjdWoX1lPGDNfltiP3C+umMIGu42jSfs2YiFgAuYj2ZK/o6e7z+3Iffqc+ixcvctk8k1E5dA/2nAceeDDBW0GeqqtNcItkD/bF1atXu1zAb7TfFuErDuoZ50Ds87gfDQwM+TwIok7AE2PjAU+deOIJ3p719Wlvz1tvvTWRZQLmGRvR2ic55rnPfY7L/sPDzJ0J71+Xgca0dqpOqVStnXTSc71M4M8R7Su0EfIb++3qA5/muA+5gzqwR9JX9Cl7J/Iz5aVM7Lt/vvmvLoNlNFZ8jTVbMVHf1KzBICCqwYQAesghB3tjUBkWbxrl0Ucftf/5/R8lhK7LguAoiDLAaVAAa1/vgG8ofB7R/YRCXKikYoMDvT6RXdjVwt7XpUZWRdo0sGg8Ossnz/CAb05hggv4DgpoNrdYc1OrbXj8MavWwKNSnNuve1LW173uNT5gv/nNb2hh6vHOO/vss31gX3rppXbDb36bCG4Z//6ee+6zP/zhD7ZW9YkbPANruF+Cs96b2hb5gsRGTn3oaIQEBAIE1lrVo7YOQW7QjjjycBc8/vKXm728uwuYPuMZz9Im3KryfFuNT4cG6xK/A1hDJweASz1oZxYCBK7erRsVWh0AV2iPIJjzuUdClW/0ei1fvtQ+8U8ftT/+8X98EtEPTEoW8L/8+X/tuuuu0/2lDADAq52jIoHz2lW/rV2bgwAwEZQZDDYWVgYfwgKLa3Nzq/pli1+/ZEmnvfzlZ9iGDesEAq71SUYdELQcMKiM9CvjhnaqqdXfEjgatUAjyDS3CITus5/dcOP13n4IRHxetnyJ/fqqa7Rgpqx702ZbtGypQMegDWkcNNRLCOzaZJnW0B+MK+4/0C3hWoJYBMkulLCAM6jVT3F8DAwEYHTqqS9wpU5UUjA5aYfrNflQGPT2sMmof9X/1cl4pd9HJdDVaUFDcGJCNjY0+XhgXPhkFwBinNI+tNt++x2gvkyrT/6kRQwgjdCDwKUNS++0J+06IYmmX4taQ1PGJ2IUqgdUDoA7cysAq3kXEXZoAWrV6L4Qae1g4T7zzFfa8hVL7eGHH/axCQgC0KEUYA7fqo2pSWsB88gXaPVLJtOs8T/g4417sZZxpNPMs7DBhHkUgMbgwLA2oAnfWFCOIECceuopvmEwFllEr/71ta4s496M3f/4j+/5taeddqpd+ouLbc1D91umrd36tTYxFwHCrB9sbNTFFYN698Va44rxwvyoT2tejWhsqww1Wj84fB3lOtWXceQC1DiCT68DKMZBx6I2rSnH2Z677+abIesFG8IfbrpZSr/bfcE/ThsuYJH7sWbQFj/+8Y99XixatMjBMXM2rAdhY/jVr37lG+hQb4+vsRy09yc/+Uk755xzXAEQhbqwVkxkN0X+ZvN8mUBRVHxyz6uuusoVkVklYSJY7LHHHr5JsRmuX79eSjmt0wKAroRIwAjljso57k+9Tj31VH+/6KKLXAHC7wh67FWrVu3l9Ymb9NVXX2N3CFDRjhFYAmxRGiAwHHssys9Qf+p10UU/83aMmzjrOPdHmAQsX3rJLx0sIaDSnq2t7S4cuOA4Omy7rFxur3jF6QnoDkLrZZdd5nWkTKzFL37xi7NgljF000032f8IzAfBTntYonCl3WlLBIYrr7zSerQfomCgTTqlXDv99NO9DD/4wQ+kzNtXAJJ9p9bLmck02Z133un1oPz33/eg98Okd0thADyq+eNKG/Y6CVW06Uc+cr5t2rzBPv7xj/t+Q3txT57zgff/vYPL8857vz30oISqZO+KiuwxrXP1mldRWB7XPlAnAE17sU5SV9po8eLFmutn2l//+lftJVf7OGN/pP3jGJtwITyshUF5LaFa+1LcM3u3bnZhMoIP9mXA79ve9lYfx1f9+gq76sqrBW40xyXwDAwMukDEnuJAl/Vebcs6zdpA+Wg/9sO9997XPvrRj9i5577H1q9d49eltG/HdZ7PS5cutlNe8EK75NL/doUDcg37ngNqgZbajNpV89yY59oXazX/2fcoJ/LQsNYsdahlNO9oe+bLoYcf4ePxTgl0KPjZVzkqAHjHbENVsgAzftg/GMPIbIfIcHL88cfa5z//eR8fAxKkmYdBKR+MIMwbByYD/ZJ5pKjVegPwYb9nPDE+ujeu0+KeVv9KhnEQi6IeUAhYCcq5GvLgSq4IShqNHYwDmh+ulEoMJ0EWkCEIZRAKUc0Bxin7HLIl8isA79BDD/W55UAxAXcoI2+88UaXrSk/90T2ASgGAKZxqfHZJyBVpf2T8ca8yDQ2u3yI3IucM6Zx3Sj5jf02K99rHNMOixZ32HOf8zz7r59cmN33KOuYfnePHN2vpblNa/cWzTHNb82PpkyL9fQK4IEdGOcuvw3Zrrvuam95y1tc+frb3/7W24uyUh9f45lficw8JAX06gMPsGc/+9lZJSXrLbID1/LOWnX88cdrXdgna3wC/F5//fW2QbL/YgFnrmc/ieCe52E0Y4/iuZukDOxYusyNJ2eddZZ94hOf8MEYjCSsa0FWQ/6Liu+jjz7KTjjhBN8r2NvaZbRh3X7ggYeCwWtzl/pRyk/Jgger37j3Lbfc5v2E7OvrDXIFcz+5N/3MuBiS4n6ZZFn2gzVr1tqVV/zaBtUWjKeDDlptRx11pK/pHGAjlAHXXXe93aU1pVHyp8vAkkeQV1pbmx0jAexZd9ifqD+YaZ0UKJ1SbNN2KFujwYbr2d/WrdsgJS/jus7HPGsqa+Chhx7sisFuKfaC4rnT/vSnP9lvfvMblSgoXziXvnr/B94r2eo/tJc8ov4HkAZFE2sx4xIs9ZKXvNhBMvt6Xx9Gh1pXHLe1tdgrzzxdbXq/9/dee61yGQdFCIoHnv3YY497uZkTKD7++pe/uQzhxj9hg6r6pqdpn0FjHjS0b3zjWWrkIfvr//5ZFz/ik4WbIrjccMNv7frrgkVzTJZFtB2uxXItULC08Z5OY2FjbgUBHkEBgMWEjRsd33NvJj7WY5Uya4HlPkGry+AKWuPQaAEoBEFRE6ZH1iBpTDle/OLT7FnPepb98z//k3X3yIKmB/zjP55vK1eudAvl9773AwkUvbbrbrvbe9/7Xgl+l/vCgBWoupqFhIUBC+0Ya4J/HlAHpiRYjI1hfdazJWxQngm5LqFxr62t0cDdxU4++fk+eX/6059IaO3Tgtek8rxEguRide5/2pb1Wgh1IBiMS7DleYPajLHwxcHgWi0AsARu5F8EI+qAJRvNZNBASpj3BRBNZZ1bQD79mU/Ze95zrrcjbdbS0ubtwAD43Oc+5woJjlGVP+PPH08mOuAgWnQAiWg20Vij7UbpwWSWpV/1SgkY0B54BJx11hs08Nfaf6penRJimAxoGAF2/f29QYDwscQ1WG0B9n2akBl7/vNPErg42D7zmX91SwGAG4EC4PPwgw9bWsARQWRC4yUtDRhjckQCVYs2pe4tWizVLrUuoCaWgERYdpRP+2rSUx4AZrQ8sGgywQHAjAMEcxYlFtqT5DVAm/3sZz+z+2VJa1T9qrX69woMpFJpvbDOICDWSxCU5VdLdxiP2vDUHoxP3gdR0NQ3+Pg57bQXOfD6/vd/4OOEdgRYMT64HkA2pvlVrfbmPNQreB8wjsMGG6z8ACcsBcEKzFHMlXfnRshjmkeuVZcAjoLlVa8604XvSy65RHUe98UMawwL6r333m//deFPXOimn2gTgCNrC2sGi2+fhOJa9VcAX+ozbcCsUw6A1QctbR0OgIf71WdS/PkY00bNXGL877VqDwnQb7OPnP9R7/suaWxRSm3esIGdSBthp49z+pSNkfUhrFWMZdY3vGPC57iOMH7ofyzMjJ8RWQ7UsVIICcjrmT5mNU+rEUgkKDNHm5r+//buA+rSokoX8Gk60BFocpIcRRCQnNNgAgmjIEEQBEUQUKISJCmCYM6o4JgFVFBURgURERElg4IECRIUyaFpumnu++w61d3OjMyau2bmzng9a/X6+//POd/3VdUO7373rl2NkadD3t9sk40GW2yx2eDKX/0yxN0vCvDIoP0ucyIDJSASKMocYq/ZPQHfddddN/jh9y4YrLzaSwtYIKsEYBzj5ptvXs741FNPrXvSFb/7+1577T3YYYcdZrL6XS6b/W5BFpvFX8wzz9z1DEiKnXbaqchSQWCvJOG0sbXbbLNNreOZZ55ZjK33x0XuBUWCFFkRPqFXGHkeAf2WW25ZOvvFL36xguZxeUbgwvivvfaawdXX/Hqw0IKL1OcefviRcqidUOpVKIK3l7/85bnOw0V8zjX3xMHLt35lkYSc+aOPPlbBJDvIdhxyyCE1p/vu+5ayl8bP9o4JAUa2am1CcBj/5Mnz1HiNf5dddingdcEFF5RNNodLL710BXkCW3PgWj2YZ7o6wSAAfsMb3lDzR/57Bnz2ANi8f+5znyudASzYqE023Wiw8EKLZn6+FNv1dK0hIvKBXGdUbPkLvgRmARv0z7XXWmvNwdFHHzV4+JE/JwA4fXBDAtQ5Ml7323rrrSNj21bwesD+B4YIfbBkxnMKVunHmNhBr0ZEAa3jys8APOXjZF5jJ+saBxxQQNQasIvm30/6BMA14Nfk398qw5EAcnquNVeALfnxN+vQ5HGOgK+XDt78ln0KzP3hD3eX3/c5zz8lOjY2lWfPxPeMFSjIEJRPQZbAGGxK83+LL/6iwSmnvG+w2267Z/2BS8G4ao98JXpOv6em2gmwffjhhyopwF/y775P333e59iD7keejt3hB/gX3x8VZ1+ZqWT2+GzygZC65GeXFfnQs4m9tH9WINz9wf9u+//Cwvlf/+70Z5u/hVFnRE7nnjxXbMvGZV+OPfaY0nM+iG636rRh1UAWotuW+eZDij0WrESeRsc+JRAOQT8xuOXpp5HdjaRtetACXbinVwO1bCJypY0XbqiqCpWWkfU542NaJjLVbQLUfBdO4vMcI7P00ktWxY7PXHnllaWX7Puqq65aMiXwuP7660tP6WTpTMZSme/S01ZBMim4lZw/Hf9knOR0WvDLuMhzs1Pw2NQi7acE54bFiQ1aINU/Cw2OOuro2Mp9Cu+wSeS8X4/foxf0Y1LIHoHR89E3eLpXN1YMkbnzvG95y1uit1+ugEelxfjMv3ns2ebKjidAZ7O23nqr+MIVyqepSuQXBXOItQsvvLB8oIpPWVBkgEBTQMcPwoKIzte97nU1b64hy8vOCZLO+PSniyCIcAyWji8QKCOZjzzyyAoqe4XYrMx2y8A+Gzx4cGIMf0cws5EqzFTu/Pznl5ct7LHM3PFDgmrVJu973ynJUt7WgtNkSFVsduKPbI5JfPZs4pVJqXgSj2277bbBtNcOvv2t8yt2Mz+bbbZJJTCN7/4H7i0CgCwLML/97fMKK1V1nMRNAszlllsmuGLzCnrFQ73yxf89r8w6otK4jLkRmaMq4LzuuuuTkFLJye4lRlLJMHFc7ObJ9d3LLvtZyfHmW2xafvz0008f/OkP9zOggwUSWFun3d+wa8b9vsFvbro58hZcF/nuFT2IIQHwG9+45+Cii380uPznVyQekugYVzqAfN/9Da9PJe9vyv8ia+AMY95kk01Lzs8555xGNCUupa9PqCCMP0OCVuJl3KSVnm+lO4PBAgvOF+Cz5+CO399aDMxDyfSR/OUiVEquOPbbb//9YMklli7Ab0IALUBeqdHvfndLCT7DzpEoOV1sscULLHIA9977h3z/jgowbLebSwq7Uu9zlyI89NCDler2ZmUB4o+WX27FClYYovvvf6CydcpACFXLkDX27CVhgg499JDBSe85IZ+5qxzsu951ZJTolpoQoOjBBx8arLP2ekm7/0MyI+eEMQ/LGiUGdHzeM2B9ABBBnXtY7P6+/2NovOczBIkCbb/99gWKKBDjw4FRFu9ZAM8PVHl2hqgyuvm8v71k1ReXsSL0VXqR8SubBW5e/OJV6jsLL7zo4M6w7cpCGErP1UpeVhyccup7KwNBMKu8OAzkSiEs3v3udw/e+c53Dh4J00RpPa8xPvjgn2sdHnvs8QSGq9d9vIxLBqGVjrasMVbM+mJq/A5UCK7vv//+wfe+972aFwavZVzmKOEzZj8JXS/lAyCBwN12262ySwBPY6Uuqesvv/xyAaVXhjx4IozcwlWiuOSSS1VAifEhV3fddXcBC0Bjww03iIJfUcbNXHBODMcf/3h/C3yUaA5ZVL8zqIJUoLMyGlUaMRiss/76pZiUVWaRsWNArZfvYQqVERm332UGezkdw2At6IR1ka1bI0aMMfV3siAYEYC0TNn8NTe9lLzp0u3JCoyudVlllZeUkZalZsj/+MCDJdu+215/uwEw483oLRj7w9j+8U/3x1h/U5hV4zf3Kg/o3znnfHOw6CKLZx7nzhxfVcEpw7/QwgvEuS2c+b62/s+Q33nnHZnzVep9MsLIPpQKg8oiBfgL5mTnqxJjgECalnKqVSrztdPrXl9/B1QZW8ZV0GR7yE9+cvFgngAl8mftBR902XrTA7IOwHPCZIi8KXsmV5wv+RDQ0bdHHnk0ZaozqrqFLE4J++vvCLAGhvIMKevc4TXb5f4Tal7IuZLjV7ziFSkjnmfw6U+dUQ7U72T8+tiQheLot9pqq7ItbB/7/drXvnZw2mmnlf6aSzbK396y916DhQL4yaExCVIFpiplyHsHTK0sbvTMqhQBB8KRHstYPhs93ybZTuMQwJHvIh5S8r/JllvVMyKjPv/5z1fgw96yH9a3v0q/8s/zA3DsjbXkcI3Dy9xynvyLoPjxRx8aLLr4kuXol166EX+zwF0DfGzZ3hmn0l02WNAkWKeXX/jCF4oo7MEGMLn++huUfdt5551rLSr4ypypAAGoBNEqVE444bj4yosq2/ps7M62CXh9T+mstRfksSEc9COxeRtnPOYBKAXApgZQKqP0Yht23XXXsgOA0+zbcNhgwMwznHvuuWWnAVV//4ett6xKGuN+phjygMnoRWVMitT86y8VLMC/sY+fMCZrt+LgbQfuH1n+bfnjs846q9YQYDv44INrLjz/O95+aMnwtFQzrBS7RrbnnmtykQV33nlXse2ev1dfeH/JVC+QRwS1dSafSElzA/ioECDXFayGIHYNvpaeAqbAMT+JsDAPMlPts4iUcUU4b7TxBlnrpUsXZSI+9anP1DqwL4st9qLBqi95aW0bWHHFlauS4pZbbi5QzC/Rd77AuMjeYYcdNjjiiCNqPdn7jg1c232tl3JNZA77MiW+ZdXIN5/m5b7G0Lfm8C2CcbbCupnzu4d+fWoA/uYhcIBavvE3Kc8nH0B7MwTN/v89AH5Bcf4PvzlyRCtplpzxD+Zcd921ypa+9+STCsuQBesAi/qsIAahxleT9xtvvKFwigBxnlQFvfjFKxdOQeg8mUCRjMFdFQgmwFw578M39BNehL1U6Fx//XV1vakhbleLHJFJn3ns0SdmknRz5HkrGxw9RI5OmDhnZavhaEELu+RFZ+mc5JVgTgaOnJNNcux+cBVZQ8Cw2bUNJnKsyvO2yC18Tk991njpYD1fbI/r0W/XftOb3lS2l82Hry4477zBXPms/3su9/U87uV7fRuMii3Pw77D6DAqOVcx89Wvfq38Bzsug6ti0+/IvSqZjr1QUbjnnm8IRr67Mrae3Zr4vjGwK54LbmP374ldXSbjQBTTTaQtH+j9TyfYNRZ6jYSi18ccc0zZK/9nA/hFuPu4444r8nt8fG9MxtA/tsqoiSEH6PV73vOewdlnnz24NH5OAL19cKHrfOYzZwweiD+YkEQV+7PFlpuWb+bnjjziXcHSN1eyiJ3rSbAiRhIM+ols3XCj9euZyeP5518w+Oa5364qAAmljTbasPDPeVmDBxNPLJT5hbvJED8naK8Ma4hElWhrrPHSzNdrQjh8aXBL7OpiscESQ+yrjDVM8La3va3+D893P2geyPyokWNjGxeJ/KwwuOHG6yoGQZyeeuopg5tzPdUvxseWHnTQQRWPtOqltQdrr/OyyNbk+NCTBr+75baGtWbqY3BDnm/hhRfM/Q8Y/PiiH1YFICJFEC/xwSbv/oadB7fd/rtaa/OvQoFP3377HepZrUFLJAy3OuQzpR/D7acjRo1d/nmK5N982QsqmJp7nokFEm6/Xa38fQXEmzPGEs1dTLrJB9T8fUKifqnr2++4dfDrX109uO/+P9T7In/ATqod4CTwQOhPL/1JAVcT89KXrj4UnImlMLffflu9bzD222266eb1f8I97+T5k637djkcStRKJ9p+GYv/gQ+cXmUYSoLXXHP1lCe9YnDBd79XLPzXv352AOn1g11ev1uxUBde+MMam5JCBoQC9iBSsAmgYcyUlTAiDKH7MYAMgPevjjJvtPlmMxkSwQ7naO4oC6HmUBkOiut6flf+5nqE2HO2solW4gUYCXrdc++99iljyzFfccWVNd8Es8rLApRXX/OlYevfWYCF02YsOvNnzEo1jAtwEVRxvlf9+prBXXf/vjImG2+y4UxH7BnUyDOg9+f+i8R4ygQBHUBID0QAeGAUw8SQEDjKwan7PCdPOSgCYyIIQGoICgSHhNbv1pMBAri3fvlWg+PefUKB0peutsZgy602Hzz6yONVkk9+ZCMu+cmlgz8/9KciX4459qjB+ed9t8bKeAMiAuRvfOPrLUuONZVNy4vCn3LKKUVEeOZe+kwpEDPjC4Q/U7Ln2YFb62WOzSeAZj3Nu+yM7zPUflrDJ5MdMGcMu+9i+sgJEGu9yIlnBNg5kZ5J44Quv/zywT3ZA0dWgHHzquzWT8amyiyHe+lmBcD/MhD+350BmFPlQZhc8jJfynyVgD751OMpwTl/8ESyufaJrhSiZ71114/jjhxcculgyy3+IXK0cJzJZ2t+yN4WW26W9Vs+mfcvFan0yle+PLJ3dTkTayfovfV3txcL6v9K6Z+IDNqCMSYVK1WWGAC01lovG7zzXUdU4NP6D0QvEYQxuuTjqKOOHBz77qMjWdNLv35x2S9rTQH3Xi5aAXnknMMn4xw3ffaPce7lwjeFnPvVr35dujvvvPOXPbSnh37YiuBz41N2KUDhPEeNJo+/KrZVmTji7bk0heC86R5dErBw5OaE86e/Mq50hPzRgb7P0ffXXGOtcvRkzfNxTMZCz2XCAbiW+RidrQiPDUYMq1Z83jVPOOH4wSc/9fEiAvxNoCkL+uUvf7kAvLnh8NhC87F+SCfBonnBwiJGO4Peq3voLVBkzEqvzDv9Euz2KgnjknkWDAGtHDU9Ulr3mc98ptatlbeOr/GuuupLEgDvXbZAaZ+59SwCjre9eZ/B6GRo2AzXZac42z333LPmQDDWypVH1DoBCAhAPhMB8NGPfbiIMC9zLIi1DgJf1UYIAmvq+4sttlj22LZqlJ9c/NN6zm6TAFDPCGwLcr1qS0fmldwAZl7ASgMibb/ippttXP5WAAxE8Ifkp3od/Du1swLgVqmVDGp4CNmUo495VwDjVyoTdtRRR+UatgDNWXP3ox9dFN3YZXDYoUdk+9B9VXIsMG9Z8VZGjSyyXmz/0/E5q8TPsY22GjTC8uEKWK0roGZP3bLLLl/rYZzkoDLYAamI+Ace+GP9nXzKCLO3tY9suN/yuWRFxsTGLrHEi6ok7k9/eqCIx+132C5zfEnNvzneYIONBq/Zdscqp2M/+Mb774+djfx43+/IXCQSv3/ooYdWFsm6kXX3M07lgXQauH/HQQdXZoPvXGeddYpsbhmHkfUdY+MHBBH8B93sPVG8/9BDj9RnyMoWW2wxeOUrXlX+kz7BCr+6WkJgVgD8L4nQf3mO+H84Avz//AujA+BhAfhx7DgVjdNjA9cabPuaVwfEv68wGr2TIZw8eb4KsG6/7fexKy3QWW6ZpWPDfxkM9LXa+rTTTq8vUA+XKquW+SWPX/vaN2rL08vWWqe2snifDj8V20K2kXmf/swnS/5UI7FlcEPtLw02FCBcddXVg4f+nExzdMBWN/4qdSmRq93rWeiSwA/W7BUXruEfEh9eo2PkigzCGSoM4WxbY/o2PAEmvWO/Ba8IQf6MPe09blQZfSt6Ikh++9vfXr4HdiX7n/zkJ+ueMB8cSo/ZYdcXqHT8Dmdtk+CrVzzChPSEXp115j8VTp6pEZtEAAAgAElEQVQv/WTo1C233Fo65hr0w7xMyBYDa/VgSs173wUBNZveSUc6Jbj/1Kc+VXMCs7FX5gih+qIQp4g34/U31xcU8zsf+tCH6nd+CAnCL3pmNr3bnhmxU33b1XSl50kGkpHTTj+1klCwItvKz/InRx99zJB0mNS2D/3jdnn2m0O4vGrw2TM+n7n5ba0tXGO+n0fOBEfDxiprkXzrrrd2kXxLL71stnhcUlgYfiF/CEyftT7Ic8/NLkn+nfft71QFGjttKxYCcdNUD8HbsrB9nzMZIQ/+Zu4k0swV2y2GEJ+wT2K4Z6Y8V8+x5ZabD8459xu17rbRIIVrC2diPoSpNTEfxgTnuK751D/klFPeP7jl5lsruH1ueqvulRTxWUmN/fd/6+CHP7qwMsD8JQJoasqlrfVOO+8wuPW238Yf/2BmVYPr7rjDawuPfeUrXx1WarR40atXLRexP3biyvnZmloxAPYVrb3OmqVcSv1kC7BUgkKCPHnyAgW8ll1m+WJdfnvzTWXsMftACxaKgPvd5HNWhJHgmATK9dGPfrQ+Cyj84Z778p2fF8BYJsaEM//AB06rz3G+MmnAg8wDYbZ39aMf/VgJcxuQgCDCEkU+6rija3+q5gXbZK+e5wK07GW7/Oe/iKO5OMp6SDU+ujQAx2f3SVZAJkMwwkhwfAAbhRDMAnPuBbBQUAAHsKRwgBzH+brsW/S8nKW5ojQCIWDS/Rk148Mq+jzFYlh23fX1AXDXV4AFyLzsZWvX5wCc1VZbPQu//+Ccs78Z9uu2atZSJdFRMuVm9lKsuNLyBci/+a1zyrF24E24rIHnYbgwLwABw8cZU1iZNgJtDT07JTc2mQfCjUUzD4yQ33vAzhgBFAK7ahyUABhYs94bbbRRAVLjrYY9Gb9nEiBTBow/4f/whz9c47BvATBmYDHtjI4ACCMKqAsMOAfBCBn4xte/nuBm1YDOk2p9MI6U5JWveHVdFzPHOJJl92Wsl0jJu7+bc+N4UtCT18Rh05Vxya61UsxxBXwpcN8zY044QGPF5O+xxx61TtYd4CXDjOU1YW6BInNNN9ybMyI3ZMZ1lGeSGeOguJ7Xmp13/ncrOMbSKZu8OoBHcGx+NEOyzu3VA9+/rQBYaT52k9wvlPLinXZ+bYAjAu7aBMbTam3Mj9SHMtLf/vbWkhFk2Gc/+7ky5uR4m21eFcf54sEHP3R6EVqvfe2OJR9k3pptvPGmcR4LD9538qnDrGNKEGNElWi6t60Qz82YGr1bdfD2dxxUNoMhnmPE6JKZuRL42POnLO7dxx1Ve2femGqZ395wc4DELypgpN9kn84LpOjQJz7xiSKfPDPAC0iRa/pS5WmXXV6lRMbBRnqmtucpDf6Qjnkujq2y0XPaL5rSukljCyBxVD/LvZFjQBrG//3vf38BK3ZGoIY9Pzzsa28aRJLIp/v7zn33ZjtDAktkwOToGvkn1wceeGBVTjz++BP1eXPcnX5rPvJM7rd46dbJ73tP2Uqfo8PYXiCIvrX9968uXTAPdNn8CEKqimdGC1S7o6/y/6H+ehb6L2CkK+yI97xa9njqYPK8cxeAoVP0zN7tn8amTewNZ4aZW400+A/B3dOxL/MkYFY1RKffnKBzTABay8DuXuDh/vv+WIENH+XeE1MuTw5sURHEVkYowd+7331s+jAcV/7Rsxk/wMDGWUd2DQt9WWxmBK3W3D2Nn+0lX+bIdwVgAmDXsi2Dve/z0fcSm2NgxJypXsL8W+clXrTU4INh3eeIPLfvtN4S02d1wfo3Q50U6VYAXFmwUciK+JSjj6j9r4cdfmiBFsTF2gHufOHnP39WZQSOOebdBTAOPPCAKu38yU9+Wvhg/vkXrHnG0H/1q1+tzyhzI9u/+MXP6zMAL7n0DzFNJ3zHGl5zzXUFGpdeatmqmOGv+AIkhPXB/tMfOsvvt/2byMwJRXzZo/+DCy+oAJWs8XVkcVK2FLAjO+640+Dsb5xbDfVUQCkfZ6v5SzolULdmnkUliODU/WEDPpvOsM9IJZ857phjZwJdZfP8v+CfzNBPdsF60UnXpSdsUs9WbbHFVlU9wef47Pbb7VB4qZOg8WR/D4D/C4P0VgGhJLn1bhAIb7LphkWg0gGBHeICKXLTTb8tObVmyk7J7UYbrFf6hyhDyLN9/BRfT3/hA5jpxBNPLLnlV8gCDAXnIGM3yzVl9T784Q8WPthjj91Lvls1wmMVQMiyXfrTy6IPt7a+NPYiyzjOMy7X3K9wOpvRG0opnR45rGA0vm4/4I7zzz+/no9MrxzSmN+aHeeRW3oDhwqE4Hb2CoYUyEqAeSYEkZdrSrLwF2wY2zgj2e6TTn5f3Udg3MpzNysZt7eaX2frkAUX//SSaobHRtBBdvwLZ32xdEACw7za2tH31/YtEm2rZCqIsrfe9pRF47dgUM/suzA7H+y68B87y2/AoYLzj30scUR6vswbH2NtvMdGCJBhcmtuG9qEYFlBLdstoDdu42kNKm1jlFXV22dsqpEeGSybMb7nvScW7qbn1htBiSg4/vgThg26xsQWbZdqmIcr0bjXXm8qkuTX6bM0ImOuLaPDhl8CVfhEaXkj68bE9ixa21FuvOGWwcUXXVpYutnDltmFTxAJbCg/cOONv6keTp5Xef7oVDJJXL48yadll1u65qdiwIwBJhc0839iALJNLntfHWMXJ9x49bWRsbmqLwYy4p5UDusjYl2Uu7v/cssvU7ICP3f5hLXJkTXYZ5+9sw6fKFJJ8mfGc22Lq/JsxD9Ms88+bxpc+M/fLxkdhPCXL5wRHVhsicXin3ce3HnXbZHp787E/GTwtf+4U/nfc8/95hAz9MaVbcuRNSnCfdToZVNj2Tq+TX02Gbds2F9iycUy8OVSqrFiCbTyUWVNlNYDAvkYLA5OOZ7FF3QBOgID7DgmB5CSPaTMAijCSQhlLBiWzTffskqU7sr+z/GZQBMDvHKUyj9kYlyL01Tzj2lYZ531MiHZa5CSrNaRlPNr5V7bvuZVxYx86tOfqEkDZARKgj17cRiQN75x72rg9PPLriij99b99q0MdS//tSiUFEhj4AAwwm8yTRh2wTiw2+dGQfzOQFBOjo5yCoQEPLISwCWj5FkZSkEmkNqDnosu/mE5PAZqjTXWLEd+8sknD9ZY/WUpQdwvYOqoygbOyB6NubPfqPbIFqgbE+C3RJXg2RfYGi5NKeWimMbNwC6xxOIlwJQZmQCIWhvO2HWtl88BbgwZsAaoAjvYRM7ZGnrJ7gCEwAWHDQwwTNZIBgoQNQcMq7kivP4xguYF6GZcZRL6Hj0OZYM4EWwTZWMUGcieUeoGy+cYHkp1+OGHp7z9XSUXumFvuMlmZYABM/duJTateciiiyxW7wEssrL2K1SGIXNYwUT2jcpAmn97MRh+BhxDah0RIuaSMRUgUx7ljfem7GbJbLrXiICRM79k0Gcot2yMZyf7jLq1RwYBd2TbdacEwH/mjM/VmBgzQO2uzP3ofJ/hr0xBSlX+lgNgTbDCP7UAYN65Brvvvmsxo3ffc2eV+1gruqNk3zrcduudVbaLJf1iGlMBAgC/vS8vTnnyxz72kRjwjQrYfuxjHy0Zt11ji823qiD4qKOOiVNre7BUszyevgAVMKYB24icSSfbTDf2zt7O2oOVXlu9+mHRMPPve997Bwce9NbqPCzQ+eTHP13gmV7vtddeZeTpGdtnzy1wTZ+AA7YPqKFvdGWllGd/P5UoV1zxy9LryviHUBqrBCr6UmW8Ke9cIIE3vX7uuak1xg02XKdslGD7sp9dXiAJKccGC7jJMFnkyOibDC/7y8mzZYgpuk6+EDeYfoSVe3oOsol89Pzshb/Pmfn2nV6BwjYunCZ8nPxnP/uZYdn2iBq3sSpzxhSbF9erbGDuh+jpWYDqcDxmfM1FlbfmPgIENqmVn4+p527+Zo6ypQ2stqB5ekqQF1xk4SI/EIZeX/jCF9Po4prK1tBL1/DMGybrwoacfvr7h52VRxdBu/vuuw8OP6IBOfOy7jqt+c2qq7605ABrX3tXYzeK6a/9dwnYh5ntQw59R8mcsfq7sSh7lnEwBjYFYSaI8h3BMznxNzbl2aktW8h/CPDMj2tVWXDGiWjwMg/8jHXV2My6PGvfe7KqO+64feZ9qcGHPviRIneag28Ny0Y6qeEFXuG+08iv2cSxY0eVfB188AGDg99+YMZ/eD2jaozdd9+j9rWqICIbhx9+ZIGy444/Nu9/p0jsktkE1OZx2223qyoAwOfoo48uWf3hDy8c/DnB4xwBNwLNnXZ6XQLMi8rP0mn+UpdOcrLkkksX+Qhz0Hsl2NUoqnqJtJL0zuTLUPNpr3jFVrWH/6yzzqw1FsS4hrWQaV1nnXUH27x6+yIn7r//jxWYIKH50HtCOmwSH8ZXKukkj/y0gIb+TgsGGhcShF8HkDWJA6yPih/yf35HkGOc/LnAH5YA/j7ykY8UfuC/BEedYPX+XnvvUwECAsH4+VcEiMo1480C/j0A/i8MgHVBr56Facw0Y4ZO4HNW5cNWW20RovOYshH6UrAJOsyvv96GwZO7RqaPrTVeP82O7DknN+SR7PM57KkXOVLdRY7IwLHHHlvBg4TL1NhaBGyrHNsmGOVzVc553HHvLtvVKh2mV/C0zDKSExdGP66rck4VEp55oYXmSxZxh8I2MKsXe9Ub67UtAvbjTqoA1POoTvlTsN280Zm1X7Zmkc5wXktwTS6ZZcsEiGwJu4/0cQ3vw3R0R0DnPnCd8e2cccoIGyc8SX/4wypNzb92isL6VR7Mrp2YRMbXk9TgP33H39hd+nfeed8pP4r49l6r4tIzqAUvreLk6Vov8Qu7y9/5KXg1F+wEm+l7+iZ4eQYBP12zpq1HzZSZFUfWm94hz80pu2gO+trCp/yCZzKm8fHVsLxnZ6MvuvjHNccnnnj8sIKqVUOussqq1Vfive85ufwbn7hFsqZf+9qXisR8634H1LZMBOBz2fIBnwjkPa/vC5Ify2k9Yi1bPhZdbOHBm/fdLxW1t2asF1W1gUrGqtYJiSN+W2/9dQoT2N5zwQXfH1yZbYPjUiElmcI/iBmUYNsH/NnPfnZmg0JyQgbgdPMBn/Lf5Fq8w/55JrHb008FayQTPCWNh8clDjMPCHvrUsnU6AM79/3vX1BrYjuL+TWfKoDe+ta3DM4IBra11rjHBA94H6kqMVtN0VKh9eMfw0lXhPxB7OrDNKKyw9vvsG1s+T2Fs+AlxC853WWX3eo6Z4aw9erkie/6f+9hMmLc+BWelz4nJALCBRactwIDraVlZiwmwTKRUu2Cg1el86GBYpIIggETNuwI8C8IIrACxb6PwQ0FUL5nYgVMOiV/8IMfrkALyJV17uUoFuCAt711cNONLXsKNAKsDIMJI5g667a28WFispfPcRRvzmR99nOfKSCh5p3zoqyEVGdkQfcXv/jl7JO7drDCyisN9nvzvsWYtCMp2tEdjAaDQJEwKBYK8PCM7oehAmiqRj7BjLEIoFrpndKMCZXVxBh//OMfn5maxzwxdhym7wiWfnfrzcXsaN7i2mr1BWs+JxshY+15NMkoQJMFbAAwhjEZiJNOOmFw7PHvLmCh2176bQ8ezR6r0THsT2YvyXLZE3dUslann5oyg9vC0CSwmme+eQeHveOQUmDrbH4Zc2MQyDF2QKxsLga8Z56tJQMgAAZKgBYGifAxKsA1Z+96jAoj1fcPmlvjpQwyuN7zb7311iniBHigbBg7TXkACtcxVgaYUbQnkeEQ/AKuLYgeXcDx1FNPK4AhULAG7st4kkfX5nSAzj5/OjsuEQJhhRWXrb3gsuoHJVB2/NDUKDfm7zl7cPPv0rCfD4RhfX1IgTsy9u8HnOoMu2ACZCRAz8oUCRODizQRzHbmlf74u3kzZnPtpaT33G+dN9hok41znW3r+SsIqsxvO0qklUB5/W1mgGekBHbO6C5ntmACPez3E088Vp2WW8nhqNIjzcV0tpUlRxa0EqYvpWT4yTLKGyfotSf+jDPOKEJFJ08MZq8UEdi85jXbh9U/vuTiMUfzJJs3co6UQidbMyGBBOeiocgpKX0DRHuTkxTllA4slfeOO+7YOMDDqiuzUigZZY5h0cj+2/P7pwO2783v8wUc7xt5PT+6cWcc6f4yyuxL1l5JK/kR6P7whz+u/e9j0/TNWssA9+OP6P2E2JxHHvpjGl/MHaZ2mdixtatZmAYXgLM5wcBibNkM5CJ7SpeBdU7Uvt+2x3rBAiBsqyCLDdN5UrfZEdGXqbEHY3PP5UJEnXjcCYPds79KMw6drsemtHbfdNedKw1ZnMzy6U98suzVe09+T2T948UQe15+wtwBNlclsDk4Tp89RILRSTaQXUEEXR0G+U/pJLnehiEs8u+Z2OGfpcni9TddX00HR6TEd8GUwG2R7O2cYa7/KeXt08MSj4y9HJPAYJ40mdGhXmmYPZ3GxTGyn7quer5e9saJA4oadPgbGePI6S+9Y0MEdkrtZPHon3HwNZ6b866sY+2/a50sJ6VSAVkpqOZnvPgLQbNgnVyQEXYHmLMGAjWVPQJcWYoxo3MkxnCvP7sh23RPmjcBYL2M0f29t13kl80G5vxtQprt6E5rD/B88y5QwFZJeSMJmu3MlsMXfDUCqrHtQMca2ZJzyCEHFajX3NF6suknnHBiBbQqfthfATB7d9zxR5c/s772APOfSBDELf3jVzWN+fKXv1hES9m3EI4AKCKADMosIVsQjnf+Ps0Qc11AyTzLprYS5gaMdG93jd44aGqdVCArv0idBCGrwUbIhPA1wDmc8qMf/bhIIo3PjjzyXbU1Al6wxgcffGCtJ//jOZA6Amc/rR+fwn+Rb2MzfjLjvqorAGlraJy9N0gDY61kmi54yf4hT+kKPQfu3pTGQRdd8pMc8fWrOg1jp/jUu6Kb3/vOBQlvWtfhma9/daZx/NPfj0d6YQH/d97lf0ZnbdsxLjk5INm1ddbJtqyttxq8/7RTSp9hHviDDKy91rqVmDjggAPryjCYKoge4K4bO2xPPPzg6KD5o+8wi+CHXAuAkf0ytlXNF98iWDzooLfV9j3kx5uDSWXq6D89d0IF7PvdkCLXX3dDBcBwF3kcnW0xu4U09oJxXLdvE+ED6ADZlMRAxJNfFZhkk93cYrPNB6/Zbpu6r+/VFoZcF3HFBsFPnl9g2TtT+79/PZu9QvDxcakU2SW61MfNH54Q3HVnqoAedbpLJlevA3jqjARbc0V3Dox+yTLTcfrnnySXRIbtTcik6mcw3I7Wuve3z9F//TsEfPw+W85vCqYFa/Sw47GOa7tfhMXgByStuYEvxAV8ZTWgi72pk0GGgbf7uZb3ER1shLkyT2nfUUR4a4o4KFsoO4s8QBBYD8+v+SsZOuH4E2st2JBH47vuuuv2IgS322a7wYWxUQ+kIuuWVHz++Y9/Huz4utcOll1q6cGzYeEv/tEPB1dlS9doe9WT8Z5/3nkGu+36hiQP76u+KGKn0Ql8xWItO/1E7ZEWq6y37gaJZRqWJzfwjPhBwL7xJhuUvCMFPRdSr1fn9K1RPscnerHR4imYVjJh7JwTBg+n/9Ok7IemQ3zIfElgaEDIpwrgVYqyz2IhXavZxFbxt1DZzE984lPJZN9UmV3r4tn4I/M7b8a5/wFvLazDX05JwtNJAfCw6oE37LHr4I6cyHF2ms6OiM2fmMy2jv//mFj0yfSj+kb2kmvWJoE4PYs1Jgkl+EUTNvhixJwTl3q+2ldXx7ER5YDt5VX2qTTKi6He7fW7lKPiyDHyrVT3KzmPN2VhEQ4PzpkA91gfgIzCyXhgUgSwmAVlQxyGgHSrrf+h/m8fZWdZgBj3AVj23fdNSc1/ZGZGkcPxLBeHRdXxV6dcAgxgPZ79oQvlPQJ43XVpApPJxWoQQAZGQPfAA2Gfo4gCNil3QnR4jnPghLFt3jPpFk0AJhAUtHlmSupa3udICYSN9QslA/HyV7UOfJj5vl+OknHyngEIIFiEhhJRDkBUVvArX0wL8MyPMVBEQiAbLegTABMQi26++zEQ1sT/XevYMPD7pUb+iWTIno3QjHfWYYRQ9+QxUYYl0tzm8COPGHzoAx8c3JxmDPMHUOo8/M4jjiwm+pprr6prMR7GyQAwdEAcJhsR4H3jQ4ZYe38nkMAjBhDAE9ADd4CftXxCp+UYX0rAmHrPmhuXgNR4RqTm35xs86pXV5YK6FAeiDm8/bbfhU2cXAaZQpJLxgcgA1T9/9F0ExTQLrPc8vV9BkfpmWdtJXItmDSH1tK6G1svE9IAYNttt0km/+zBHTE67zjs0MHNOVLmsl9cXgoyNnuEF1lwocEfsk/s2ZTg7bn3XoPb0pzkgh98fzAq1s6aIQF0FwYOAW6ZcwZPIEbR/V/mCRNWpabRj74/TEdSxm6jZCbpBjBdHXGrG7jzWFv28W/5NTrpX4xm31PtGCSO6vs/uGBIFMwouRTMkVHglsxwamed9U+l/2yXMllZUaU8AkEZYXLWKkQmDDbeaNNah+OOO35YPjqsEtCVO6C6n6VNJoAVWbxnwqqa/950jr5prKcslG1sYObUwe13/r4c1f4Hvm3wT2eeNbjxt78ZvCjd4fc7YP/BeTlmB/F04P4HJLC7cXDNr68aPJHmRQJJQc0jDz9e3a17ZrU3yGvlxo25JC+Lv2ixsqeOPsOE6gTN1jDy8w33Rxq37QjATO9maexkk23rBJzSW0GoMl/iNTbN5XSvH58GHn6ukv2y7z3p5MHrU140LcdOCNjHIKwArugVYgjQwTiffvppgy99+Z9Kx8ku28iGqwrRjGu36DNizBj4CBlQvgBAcaLA9dffVB3jBdhZiToe6plkdj2Y+y4YG7p1Su5GxcF/9etfqyNJPOdKK6xYTRsvv/yy0nklgtbXnq4Pf/gjpTtFIhWZ1KpR7CX63OfPGNwYYnNynKf5WGWlVULIvbfsFGBjvnr2mT266tdXlxwidYEc6+O67eigaYMPnHZ6iNYzy276nMomz4FI9De2ynr1LTT8ImIYgcg3htIs2SdrgIZSeQy+deyBF/uLPEb89A7bgBc7hsx8RfwPYCvgVDFiz7rOzS1T+kIRUpjwKjcn46k4yRnr6yf7pWLmjW/co6qH2E4B95577lX/X3zxJSr4O+nE96bc7+HSt9PS1b+y9vHH5puNlvlGAlobdlkJJWBZZHaOQyGryM7LAmr4IWBahYLqLCS3dSArKozIKtDWAuNhpYRssC1QjoJJCg8oU/L8+9/fXvNpbvzkd1QVCEKtjZ4iyvZhCeSwIPyIww6vdQUWPYfxI717Eyy+vpPAfJEKNO/x70cceVjZGT6HXfjaV78xEzzTQWtqbozH9wQVsASbs9iLFg3JtMfgV/n9Z/GnSi3flL4fN8ROXBQwPE35SS+B5gT+VQD8t+wZ/nvGlkLisg+t2V+aESZoqL4kCYAR8YI/OqnqDPDmA960974VpLG/y6+wbLDHUQmS9ykb+5EPfmjwo+x/vCcVkw/k7N8F5tVYdq9kPU8s2VUxoSIB5utH5NAFlWSCQbJCvy67/IrCwfwXPVAOyy/qVt+P0GxVQjMGr97mlYWdVPPQlZL/2IDlhttyfI/+wRhsMb2sqqckQzZYb/1KXnRdpVPk2tjYdHbTdhi627fykWk4DUFERlfK1qMjo0P83WNJ5MwZf2Lcp33wA4NTUwb9YLqkY+J0f185dlvJ8+RsUXlXjlujlwghNpcOrvWydSp5JblkLAg94+FbvKxBr47iH23DEcCzzfSKzWU/ug2wdvADbG6+ewazl3jzwSrGZGhVjMK7bAd9fSzEl4yp322BgV/hegmcfs7w6BCIsIgDndlpWN9xWOKaT3ziYzUGtkP1Gbx/4onvKTnZNRlKhP+0lDeLZVaKvbkljVzFU+frMXDrHenFNE/53emZm+mp9nnMCRdZM/v+F058Yw1uualtxXQPFUFwj7Hxi17sH9nqxHAdvxVykR0255ttukkloaxDt3PmzPfELkhzc2lee+ZdLwbB/H777R9Sv1VE8e2PJZm2ZGIElTf8lyDcWNnSQw89vMhElTzmyL1XeXEjGRGsmpz1bHvv22Ec1kuVDjIZedgawLXtjciprVLCfXVOgrg8FUhTQ9RPilzBMzu99nUpL39q8PXEaBA0L/hv/hw9cYkcPYYFa5vyKauUvGibAngxAmuv+bLKiOoOKaIXJGLF780eXgJCiQmIfacESXBEKbEsgEEHsZTHgP3++l13Gfzs8uYA3RuwdS+ZW4qIKRecUl6TAwT7uwB79iMCKjiMAuj8C3BQYM8uI9sMWwOryvEw7wyF7/vePnvtXWexASQm2f2xZsaKBeLIKQ7gbaGV6doDIRgGyKal1p3CEgBK67MW0BxRjMpGZMEBLApgTpSACPCVZv9kWALGIQOPGBpMDTBf+/DCNvYsVvvZ9oRaMxnso9MQitNmAChBseRAQsYGADFgBI+BE1iH7UjDlwl1bUblkoz73vvuGXZVXaEMgHHLsHLgDF83qsbtGXtZGsWyLhTF360/IsH6+7ugmMGlXEAv4AdAcAD9aJH1U5b2ype/osAVEEepGVpEi0Ab8BN0K88xl4TeWgITT6QL3YjIrQYqWFV/qyM5hkFjJ0cE3bLMys+UHnUGapdddq59hIIthAcATF7ItfnkeDg8AJYTcX2Oi3KbfyTLTv+YzfYhH4zRGnpWBkPTLetuzThUhtO6Ar2UGhAWvPzookuqMYbnwwr2zIG1eyZ6NesYpP8eQPDffReGHQCxJnSILtFDARRA8nQA9JLZo0L2zLnAwpm99FC5PsDAIHPu9PmTn/x0ySHCQRl6z6Irf7QGyjHJRSfcRqWbJL3u3bnp5VFHvbPksB8boZzHZxBAjlZjY9yLHL43R6XQF7ICONMF2UA2iI6RFc6j93/WVKMAACAASURBVBJgzzga2SYN3S7/2S8qYPVM5KY593ZG+Mxmbvmdfhmnxl4cPTn1HWDjoZA7q+S9fgySYMv9seIYcTYPY4/UAjaUnNbWFMES+6icLjrTKkxGlm0iiz7f70Mu+rYFMlpzGOe9f4goDSusi/ki/2wrG9HPLGdH2EVzhDDyfMbg7NSpOYbEdg4y4NXXBpvs5bsqi1Qjsa+247Cv1hdzffFFP6r5XiRbHZS5Ox5LGXgjNdpZ3+aSvxHU6djqHHLssSqde+/O3rlvfjulyDlDNjIlYPN5dpq+C2qsiTVjE3oQNj3y4IzmtyRb41nJq/EiTM1D/90ceiEMATM+DLhiZ+9OSSUw0qs8ZJ8Ez5q5sTm/+c2NJQOIURkE9vGqq64pf6kkXSZcFQHdYFNaSV87HaGqCdiPfO6vv1S42FIzo20nSsWQeQX2d975dRW8CRbZ7sdTacGH8I3kXvkdMni/VDlMSZdv4+nECz3zXaCTbgiArQP7x296Rjq6xVZbFin5619fWXJjXX8dwoGNpWt8oPHSH5lf79PDrrslL9EN+8Ctpe+4HtmWvSFvcIm/I6t7ibnnMT9I6Ne/bqfBOw5+e10TcYNYhTsE8eaBz5BBtqauV43n8lmkgN81wtMzgHzTGY32EExsP79jvuifNQH2fvCDfy5MUxUZOT7mTfE5l6Tpp78BnYgGVXYSEOTFsTR/8fqLILi08r/bZP9N3S/Joar8aX5XSXJKoNOHhk6p9oEHWwnzEbWGmnRKphxwwNuyhjl9JKcGHHb4IYM37/OW8l+yXCocf/ubW4a9JzZO5cn2g6Pf+a7qOSNwhrfYg6eiN2SJ3d5oo40Lr94QQhC58nje09jn3hwb0ysp4SpNkuA7x0TaJ+nc4BVWXK6wM3mBm/hPuuJ77L6/+S5/QBcE9prrOdt8jRyPt12qq+imgLsfmwNvkX06wRdK2sBAnleii5048OCDBo/l5A6+TFkwW+kZ+KMFg/sQybCcmIDtZPvIOJ8I/xkn3AVvCSjde6MNNylfR79gpXbs6Kyz52W/W/8DpzdMS3C3YxGh8Lp7ua73raOfnt9927E91xWe8zdZYnEFHIbsgFurIif2sveRqca1aTbLdvErbAlcDE+zB+yfiiSy459mmu3ov5Gl6whipAZ7v8ceb6wxfvvb55etmJzjGFV4zFHk7GLVPA05pswe7oVbjKGX7lrrTr7CrP3IvNsSNH+njjfKNtOci0uWbCHjPzTX4vfIwcMPP1oYVWVNbc1L4qiSaIkhbCGCE3wHXhe7mXtY2dzBWtYM1mpE7KvLBnzkYx8vu9wrNQXgMLGqVPhXM2Lz0ZqvbVjEAT9i3mT2+bVDDjms4gE2vm/5aWvbKhyMGSZEVMAtvZkvfLN6yvcXit+DJci38VgHvsc69b4hL2SwRowc/6Ln3VAQOCXn6m6coIVwuxhHYvFc8M47bqtJIWCycRQJs3pn9u8CrxSNo2S4ezMpE08ZWxORxv6bfMDV3zmtxePUGfy+Z5RgCYABL0yEAK7vBxXAMhycRQdkBKTveeNUKKcFBMg4Hn9zPMFbktHBdCn/IOxdqbbMeAFLwtmdpv9z6EAP4ApccOTu0/bqrlHCQCgeijC7H8WiVIJMAkxwMB+MjXv1ANe9ZDh7mTSB6+UF/ladH2OwVl11tTKWSm1q71PmuLq3BrB7uaYN5iecdHx9rneB7mfHUh5zSWAZJ6CwmHSKGsHCdlsfpdM+5zn6AeFACiNB4fs8WcO+dxVZwGCaGwYPMDV+gZ51Nn4GGGAjnAyN5xf8CoqNkSAridsozL2/mSfPJctlncmefwwmGWBEgXfABABDTJAZXRTtj0EqtK61ziJuoKHK5PP7XLlG32Nm3XpgbA/193JGqjUzBwCLTIIxebWOpc2pkG1yzwkgUOgBcP6arL31QcrQI7JAPigko2zOGQUZSrJP7umTf5dk39ftYYpXe+kaxdIBUL27ad8X+DeFNv6NwTyXqgXzwuDRLQHDfff9odg+zW16+af5w86TNSQImaGnbI3vM9KMrSOBgAE2TDWIPVStuUXr+Et2GFX/qkthmPWnnfedbLyOheTLOmA4MZjVSKiyTu2ILKBYtQH5FgiTO/JOf/pec/LEYPusslTloQA/nSJH/vk82bokWVCZWNfTjEIQ5QgKLyWuvexsxx13GJ57e20FEf1ICvLE7rBRAD2notqBLWFzyOVdcS5rRZc9H3DufXLm/WmZ9+9+53sz96FqnrJ69LjPQZfHtq+0lZ/6VzYoLvzFma8KJDMHdJ+NYB+AjSdz5q7WwjJbOkgvFb0GHgEeYENHx+nPtS6n9vuwTa7dAsJ2BBZHR6ccOcTecv7+LkjfYovNihknB84/t//0+utvSH+Hy7O27RxZe6jnSHaTbCkfd0SJY7b0jZA11m20HVHSzq11lFMeYLBu5pKsuLe/d3sgiGI3gUO2Zq011yi7Zk77Nh/v1XnjsV+rBBySXWsOBFp3/qd1+s7+Xh0tM6ZxWS+Ams3c6h+2mHkkSV9rPTCstSZ5rbNoUyb7+ABb66/83Ti8esWQCpm//kpJWMCac24LAyjVSyMpGajqsxEdEQwaHzm+MCWWKyZjLug78MCA32SM14rNFCwIWtlQgTQZZPP73j52lW/gv/gRdtU8OHNYwKCJIP3lk3RnZ2OtO7279NKfDY/TGl1675mQ295T7kceyALCmY8WdJNVfnCiLG9kjk1hw9kK64lstVb0ZdeQ0PTCvBkn/EBvux3oPt0cstl8EfvPvivPIyOy4MavokAwQBfMO0zE/tMH37WF58IEwNafjCsV3DMJh8uv0Mjuipp/YK8R+LeVDgmo//L194D3P9MnCoA17aly1hBBRdzn9BJElIosAZJ1PeH4k0rm1kwiSECojF4389Vy1JaqoDfusVfZU7pDfu+++57avgO/rL7GaoNvnn1OiKtLSw/oN12mx+y49X7ZmmtXIIDcgkHWyTFs5NiWOL7kT396sGzmHXfc2XQ1pKEAC4HlvF3P23ETu8QW+x5d6b1fjANuh4H7HuGFcm/f9Vn4z7XZcPpL9ukcAhJe6z6AXCOnJCSuDcahy4JCuNx1YW8+l1+g1/TBd+H/XkXK97Gjgl3zVeXgsdc+w89+7WtfLxJ1fAJ9JIRr3J54Y3RODigCLGsxd4iv3XbbJc8+Xz2f5++9LOC8G6M/C+d6cD/7731YDFZWLm7ro/UVZ9BJcYgjDdkpPkUAKHdoLDKPPgsDshd9ewpZrHXIszums7ZNpSLFOrP7novcLLP0chWACnD93nqXJHEX2VOhesghh1bV4I03/KZkkP1uJd/ZxqKKyXbC+NtW1TSt5gkxc3fiLwSd+2s8BXuutfaaZV/ImHWCKfRuMPfGU7g4mVhl03Olmor9FijzNfwbGRCjGYu1MA7zb83IKlvmntUbIeXKCy26SGGbf/7nC2tt9tl37yIzEKL8AXlB7PD7mhk2/DBHyQ1bzG/17TGdhO+l+CoZ1oudhud8z3OYezLq3xVZN9/tWybZcTonucjX6FP1Qq8Rc4xbvGoslaCZcEqsE+pSKembL+VVvanSNWHt77//3tqLICUtEwngE06LQtEoDUdvEgA6QJRSGoxACED1NxPDiZiYDRPwGAiHhAXgWO7MTyBkkSyyQNJkumYvY9VuvHfx7Zv8e/aEwrqHsgCf9zzAIEEgHHW+cYCJSSwQl+sK9AiszwGvmAbCY/EsNgHp5wBy6r1duuv8Mo6VA6YcxixYp0wWl1D18xwFgNhgBkEwZ6GMu7N7DAeB8t1WRrZyvXfmmV8YlvG1kgUgr+8ZA3p23mWnKuszt/3lXoTFERTzR2CBA/fsY/I54zdPq71kVVNdc8LAMsruYz49r0wIUMZ4MBDGxGBZJ0Lp1TP4ngeIIIBkyVyRi/vuujMgdGzJgkyd9/3dWqyauWOUAXUC24DquqXg5tAzA4vu57kAEyAGQ/jInx8ezJnSFN8RjPvb7Bkrz9bngkHwbMZTjiVyQSbvCLEjq9RYvjnKGRg3kMZwALM+6/sck3micFU1kXnePAac0pI3yrpyiADzSo+sJyKFfgBOxmXsrmf8P7kkZ6HGwC+11DK11oI7z4+dZfB6Ced/psP/n3athDvV2ZCxpT/0nYPiTAETugaYANGAtXnmYOgbubQuwGexkCGHyBQypmWIz5lZGYIkYaQZdvplngUVXo21bYECGd5+h9eUMyIP5EKGoAGDBYrNFIixDeQQa0sm2AkOX4CJ0GJLOF4gohNPyJ1+3AS51gDIsRbGQN7rGKTI3C+vbECiByXKs9nZ1VdPgMARDvcfkUHX7k112l6mzQtU9bMfyaDrsH/mtu9fNf46yz0NtACZyiZH5p/SwCR2GShQvdOBibnpTLf/9yycEvb11lu3gL9X11Vz7L69F4D32Ds2g/60vZLAQjuX0Bx79QBYQOyZ6LbASAAMyJGFaZmbCfk7u7FussC1dsmM3ZTtCzKI1UciR/H0hn+151cPiXkmBcxtVw3MHIXEplx7zQ1D8Nsy4D1rzNFba+XjZNN4vABFRIp1/2NsosqpDdK4kTz6HJAhw+3ZyaR1YFP4Os/JnyJxra/9685xrj3okfPqRA50JEgnJ86aXmThxcq5s72OzHrM+fTD7RHm175yfo1daU1G0kAEYRpA3zL1L6zxSsvtt/K8elFYI0fAyFxYO36RXLr27+9o55Tbj8+vVWlvZGj1bBtg282Z7yDG65zkISPft7GQEXNiPOS/zv7Mz+uuv6b0UXaNjTRPbMDll/+ifA39nG++BSpgdS1y4P1WNTGmzhd2bUTTdfEVE2J72z64p8pv8zn+Ty+BTdl597CWm8VWA6buz2bAAmyE7/GbPstusAsCC/omWGWr/I2+/fSnOQ0jHYLH5Fl22OEf6+9kAVgzD9Z84ZAtwL7fzZv7q97YbIvNs7btjFPPaIzwhNJP9wJc//L19wD4P9OHzTHsgN6yWO3KOqGzOd8+75uDFVdYudYDXkWmkh844uyzzy19XTzbBDSw+uTHP1XyyE6vl7Ji8iegQPY7qmdi5OVb3zp3+JnVStbmjj1SBUPGYUw+hy9DnqwaW7/csiuUnAmaYO277/5D26YX2zY9wQ7/ODZZxylpjjQh5w+zA/3MavaFfSND5J6uwU78FJzeKyP1foDpyLHgh/+BYWFB4zEO9ssc0G16y8bxZXTxK6msgHUEY3y155PAejg6rm+FcfHTbKuxwVPss4pNe6TNpTk1TvNFB+iPkxHcR2UPbOS78Jqj87zolz4cjnBydFuvSupj4IeMwTOyWTAZn2wM3Ue5JzzoCMVKDJnXITaA0c7MdqaeXGNH4UI6bHwdL/ZkS8cJDW+2iirHjK4cwtCzsolXXvmr2XxJq3obmcyu7Sc77bRzJZXuuvOemZlfz6I6in32fD04VHnFx8OjD4Q8hzHI71OPPjQYlxJgRzmyh46dc+JNP5pVYWTHw3UUUjD+syE/l15mqZIdcmD9zQ8f3StK+QB20doaS7eB1Q8jBDfsAi987nNnDB6NrZtvgeYj3V+vA/aPHaU/vfRaJp+vgaHEJmxi3wbmPubdmPtP/oUf8ozGQA7FarfHL/7Z/mT+K5jMM1tXdpQsVefoF3iNmDjvSs9rzFLZEIAl2ZCqlk6AqywN0KsyMt0lA1LmjyPaJQHwPVFGGdanEjz4bp+sng7vJXVdQPqZZo/9+cHByDhND2mfqF3kFs3na9O/4LlAbyt7UGrW2HGdwQKK8pmxUTiTQJh71qADFH+nkJTe/6dlv928OfPPwrqn79Q4YyAEGcbX92UWi5Ks04iQAZ63H4/j2s9S2GGJouu6by9J6MDNWP3NYsxlX0BePYPSFYaCct6uocSVEWjdrFubdxkYR3Io4asSiHTpdI0ODPvh2Oaiuq2lXP0hWTB7ogXIQ6HRbGBklKIDe+9ZmykBW7oM+13GSwBSQaPvRvB8T7MCc9RActt/YY17dqFnl7vR6aWRvfTY78bUAZCf5tNP8zhqJjjLeJU0BgS6h3t5uXcv++5z6CcDa618Z1L2mNRcZwRK/RYO+Neoynx2Y1Hvpx0/eeuNhbzXm+O4j3IV9zI+hAFA2fci9DnsGSDOA6DtJTa13vZPk6t8d3JAKPmq4Crj9ay1V5D8pKRp1Lh2DmZnX8ugpOSdkSOz1tHzd53ppYz/mQ7/f9y1sg+8ZxbNW5Uih5k1xyV7iJ2AFOtTzeDYjND2dNHc9sydIGJs5rcYWM4sn+1HJJVeZX9ilx964Hvt+IK2x7Yxrm2fkWDiwZB94xMoPc02Do8hoptzIzBi0POlmcESGfCaBECEJR1djHHrT+CoijkjHx1M0LseWBcT+jzgFSY44xwRWeyyW/YnnRU9W+/F0G3rzCOyYkO63NJ1r66T5dyGgRu71+0n+evl1b5r/625y4SkIcScdb1eeg2k0Ice+M4KTluJdgXNYbF7lpqtHj28xlOuSZeHfqWXrRlDJ/CAijkC9ti0nvH1neY72nFH/k8mkB5AibNvu52ruRqWiPr/9DjY7IlIZ87WSMMcOLpoZEBiOd4ABz7tmTh9etbmq3XErK0jw7Uqe5jf2XD/5xPnWWDBwaPZ0wdoulY7qqp9b1bWuj1vEQk5DgOzMyHP3vW9QKdBh8F3HbZCyZ2zOM1bZaAzh8TC/wWkT+QYKv6ETLW+Ds13OiedbX8uJxjQg9pbG583NvfrJGB7rpa9/msvJXx8SJ9za6P7OtDi+8bX9xTaf9Z+H9+avpQtTZfZzA8bXplXc8df5dm6n3yGbA+35LimezWSNbYwWWT+tpU3t7J+/4yJ/nbf4rgSzdpKdvJPdtczOLqpE7bGaE6RCGOjP92/dvvS/fXs9qbmcCjL/s7Gk7P8sfS2j786ls/mWzyHXg2OmpHpc8rEU7DTsGuz5++YxlqSMXalH4vS8MAgdiyyoikiFtrfhsQnoF96/q+OsfqXAfD/7nPg/5/7o/gftqUFG8OO26k+QY7cf9+9BYUFctZfuSeMREYezbmqY1JFQv8cRzZDd1uNDYNRZNfYLHb0mdiJOfM5TfueSKD6qjo54/EiwDXik1BSFSgAReDXiR9Z0hFVddLOX3e9sp+pVuq/zwhudnKKCir+oVc0FSZht4d2tttb3+t7K0tvhlUt/u5YOJiaHpQuqCKJLozL37rdds2Ow93D9/p7PRlA3t3P9ebMPHQ7VES+56/gsOl/t5P8O/Kv2z62cM7oTp12UqTcuJk+rQVGrRKp/NRTqdxKnxaZ1I6fZ9/24rmsw+MhDSclYGQbPIejHcQc04INvczL43S+77fP9TVSmjIlNifzVJnvbBOqMuNhQ6gq482rxp6mVKXrGQvsznchaT2boJMv5ztGh3Dv1W4IW/6I/EzPc82XzHORelnrOQr3B9+XTUS8NozSq6Q0LTY39gg/lQZp0+GSjK9n6AXM1ub5jFOfGa/eP0jcY6uoEmvbitggc+4/HTPMUD2Ta3dMbo0m28YUfFpfYH8zDw1rBT/n++4PF43Ks/MJZERiaVIdizSt7PzYSc2fluxl/D4z19zZO6xJ2hCDlR+G18QnQ4zVMuYNT6ns8ZpJ8A5lqcdXXY6su3v1mOWv2ZkRo8Yv8/z0AD+G10J1lsEFS2CqpCpMa5yUAWNTlAFga5QpPhMhahM/ogIym/Yt1Dypcafo07OA41PK14RJRzeZFuw4oOV4IKzMUzFAnB4QwCFNK6X3Oe+7nu9TdB1Pfe/pp6YEX4Th1vY63Tjdd7g2CZDS0TkOxPd6u+96rlx3ZAJ71/F3z0OhBEGdadEWvdqJwykRJJluv3uuVnLVOpRZ+H6/wrG1OZszTnfOGCbXfSYGblxK8wBr1zGu54wrnx+XDrSu24MtQkd5+h4uXZ+9xmYcfRGL8Q9Y7gJSQvFsrh1Fa2UNLZAroMWBx5D4+5QI35hkSiuAEJTlPsALwabU2qFrNuJn22PxTD3/DJ3YAnaeferxms8+/j5/jTHViXlErQ/B7+tmb5vApdYz65Wot+bL8zNY5lfWx3zrOm7+zQ9A6P7m0XrZw9bAMDDXrud93+t78iqbHzlsZ5BljvMPoDR2Sv1YDAswKyB9XrlhjB+l6sHCdHKYcyI9l3loBkcTGaxby5B4Hvfn6EYO5cXzWlfjIL+aHzz2WMBMArgxaZ5Q6515JP993PZA9Pt5bqVMtb55LmvUjWoPOjqp8P8cKPwXPYClrUCqArMYLCWoedEFmeGelQNAlLsy3pyvtZyhSYwmGcBwvscotsDX0TGzNc1JZrj+ptw669wDnm7rZhIe0acyoE/nTO2sa2Vp8ly61jYCKVUVQzLIM1q3WUF4s1utzT5QNEtO2Rf68WzkbNTQDjwfO6I0/4nH2xFpHYRbd3JX+ikwQuLF4TXAgoiMA8j/faeCvmFmsnU35+ia3TT+tret2Sn6rOvn1Mj3qDo6ojHQCLFJeY7ueFrAnexZAsdxyIihw5ldDv8iE1wBERmmo82u93kwX+wlu0HuWyDvvkinnGGpNLrstgCiNWvqwbHPuk/NC10NWdfu24LDnl2eENKjCKYET2WjY6foou08o/Net9+uXf4p+1xbx9c2/i4Ls0iRZl87C93H/RfkSYGblMwPwZHrPpZOmKPG2XMc2Y0dad1Ks0Ujfuo5mZpUelgPJX3s2RND+w4IdJAKiHeAVE1f8nlArBFujewpm48U1agFCIlsTKtS6sxt2fIWnBpDI6ZfWHERCMZRGfvhHLP3owOc7IkU2HmZ+wZ6h3Yzz1BBas6flImy7t0PkrPuJ/nniTlasfvTTnb0n7MTqz2obgRRqwbwXCo1Zvd5Mzv5Zw5Ckzc/TM5yH/I1RQfU4ATPZR34X89n3R2fqHs4PFD6nPWZK2dmtuM50v2fvY4fJJ/Wiz/q/n5a9Jc/dF3r0asWOqnVM0zmq4G21sHWGFVWGBSAWATvMAM2bTjvfb+ftZbBHxGbxYf/6z3cfw+A/zNdEfnvwZxAxtoA61r6jo5eV4AYXzMhOK775mfTGJDOWrMpz8afRw4nz7/AkLSPLRBMwSB8WANJ0VHHT06uctLJKZ2X9X344bZ9R9a4mgJm+6CGiGWXbA+BC+LfEOe2BjRytCVenksA7P7Tgv/Ym2eGuGVcAuqOe9nUjrOeDZk0Ono5LXI/Mva6618F22VrWzKAvrDffj4d/Do2OJX8T8/36Re9YO+fjv0aVcSiaz1fjVr1MKD3rtOOF0rDwtg7eO2Z6NmI6Nu88zpz96Eah6kxhm6vzGkn/ek4m4vo64Qn29YJIfNWyZAc3WqdfN64+0/63KqI2via/dTsdUI9D7+AkOBQGq5uW3t6ADU9dgBObkFX249a2DI2YOzEJguddOj+BHHfCWTPagtVD/bdtxMCvYqziPr0z2B3BbLwS7cZ5rHfcxYWbAmu3iNEMnD8MKhsgWHD/Oar+7te3WZ92WsEHFnqNqsd/8VHW9s0X808sYsdB7fjRFuj0Oo0nXnruP9Jch7/hWwsDJex9EpUiUQEQOGKPNtcWXfzWyR2eo9UvALrhQQQ8JP57vu7v+l2tPtHv3cSssvEs1mTmWtTScEWF8zgEyNPkm0v9Boxdq6V6hzg6QEQmATgyqtndd2cY9YV12JiMaXLBcfKFKfWQdRAT5ugUlABdRSDIrSMpewt8NOAGSEamYn2u4PIMRHYLYuBaZmWcreRWaTxOaP1ieyBmBNDnb87r5fw+JyMjhISCqJpVzW7yXMqg8SsKGfw0+8AZJ2nmvsAD77vOgC2BEIFKgK2/LRQAnfjEMg2Ftp8cIrJ7kUwHblEMMrBOngoAkwQCICW9X53nuf4HMlAedwfMPN3JQH9ORhcAmJRvYCeHpQ5W4uSu39ndpqBaKUQLdMbR5zzSwmPjERnxnoGsQPIznJ3lrMyj5phUeo0Ypp/4QVSRpCsVoD+HJk3G+49tz2XmgCYX/MvI9WUtxnmsdl78ky6to6ZM3Oe9ajDq7MO/fcKYPI98+L9KSEmag9z1sF1BBajBbwUL8BiKqBSTb4akO7yYt4nJnB5IoaT3MwVwuORHJ8yOusDNveyigp2h+y9TEkvIe4ZdKxQkTqZ82L9wli1csImF+SFHFon8uJ5rQPDxmiQG8/vfU6w5LAAZpNrBpdcAMSeH8NLbsi/dbNePjoqDmtCHEvfD9fZrXKoQF3W1xr9/1ACrSc9G0FWGd4ecPjZM7Lmu8s8We7BGsffAs3GCvaqjCI+5hyfjsYJugqAjp3ZFKNkPzrcgUkH/9PoQxx6r1yoLF4cWAWZzwiaku1KoN0Dzp6lKoOPrYzedDvQAujIKXYz9qkdNNnsg+ykIIxeeFVXxtjGxii37FdllPNzUppaFIsZ+2Hc5KFXVXRHLSAGqtk7ckqv6CE5Fpz4Sc/cj7107jH9JL/kvfbnqnwQdHCcIZIQMZ1Q66CkO/I+zz3raRTljIb3ZQ+ej51G3ClbNm73o1/ss+dkx5+OnZTF5xa6U5/dUfWst3FW8MPm1Hy1sryuIwjW8lF1NIjMRdtfxKG3uYwvyLq2ICbhUp7JeYV9D1c7FqIFKa0qoDVUVAXj914xIkvnyCHOVTmh95CJc1T2L7ot65P1AhBnErsps54j8yAg9HwA4fOIAsF+fs6VLNPU7InqZ1EKsMireeqBk+ckcx0AtznqR6WFFJwtwevZ6UIfRwvQX7iL/JjYNc9bBE/kpst/u5Ysb6uO8ByIiKDYYTWP6qz4hvgActv9ZPfzvmfcACi71wFvI3CbPaTvXX6QluSh7cUM3oi8VlBeWfFZWfaeBfL5sQlUrSs9I8/k3E9+p/v95+PHxsWPWWN+p38uZ2IEOKfqbUjE66rNrxfxGjvOfguEH88WgZF1vMiEwgVF2Iew5a9agN0CHNipsvRI6KHsNDK/gedOqHT7NTOzHpkw5xXU5LujhpUtA/X8VAAABwhJREFUAHz1/BieZz9TN2ZvgpXxNN/z99f/7QwgYDvAtpTkjb3t9t26yQ6ODB7ohGm3NfbfOpKmcJrKA/Yn8jNPguHe6XYmgVmVdoLg+epM8trvXtndqTObPgro2Kuq2gvx1DNl7otAfZ59ityRJ52B2dHpybJNGMo3v1JZ4jwTnMlmlt2IPXnW8XrB0z3zWDgu31eBY9wC2NbsUSVMcOWQsKvqpMj76KG8q/4wDno9KQGx6/I79FXJK/s/Lb8HGuVZY3dj3yamosT94MeW+dN/Yp7BkyHaeta9B46dfIQjOxFma4X5lLChr30dWrzRMrA+/8yTerfE30gIDeOA7v/cl32A65wfz1/Dtx1vtQqwBE7DzKvPV4Ki4qFhuTJypPoctH3I7HnX59nxi/GrBuu+usq1J88/bGqHYFMl0Jp/Ts2aIft7wNsSPRlX5rMH2Nax4Z9W7QL3wCfNJrcmkuUjYr+8rEfPtPcKsdTMV5+TFjj2nhaRs5Rrs6FVSZl1TuBWxzk9n8qgebLl69FHHy87iPAYG79ZRKGEVuy3aocxKYH2N1gLYQtPe97esJBuPKrhZnB02UkyHIzfMr7Be8N9zaUvGYPKrNmrBHq1gfH3JEHpGYysEjfC2wmClqRox2T1CtKO1/6afUhIv+TzmA4IxZcac9Eygx1klYJncnqJKiFQCuD4ojoEOdF+B0T9Z091F5DK9UxWZx26kFdJUrzVrICuZQWqFHo44JldN4dBSxcKE87RuD7B7QxCzyYpuwIMO4vcg6QmqLMmqJ8S0QBvE+he4toDRs+v1KmVIbRUvFcphxKaXLOVGLSywyq3HQKm2Zlr3+lAVlOYCr5ihDqYU2ai3KbGX0SA4LKVUnWlJ2xexf7FENkLwoCZWwy0ee9lxj1w7g62nLDysGFZbhn57M31rMpTrKnSt76f2j07qOqGqgfZLZBoJWo9wOxC1ueoZ1W6cfNZz9jPV/M7JtNz9nWeCSiGGdp+rdlLTgAF8uS9aQFhfS1mMV9tzjC3QEkZgchsH09XqjIWAUydfTcOpcgcHkXs9/azl8/3a8yU72FJZu86ODuLVc4PEzwsmcd4Ke/vRtdzVdmRLMcwEKHYspy9fKPP+/+tg/+f/r0Z09tZzeak2YWW9fVqgU3bCtHLjHrmvs834Ins8OqlWBW4CMiGgVHf7lByEEOuHLOXSvVgoRvRli1qtq9l3J5re5ui6sgV1+jApXQygKM7I4GrbRXG47u9lHj2kh7PqFRucpz6I0pWwyZ3Y91IKRUSyRjF5jQ2s20NAMr6+IoAQJzlfQFlD2D7dpG+77bb206A0deW9WzzW44mIFq5luDey3uzl/V2ptX89Pe7PSpbmvHPXnni2f1TVi2I9BJQKlmdtcbtuLkqAc72hKYzjWDt92lVJrPKWwXzLRht7DUbJyAdGWdu/EiOslVTWyf8yfMk0xDHqxRwXBx4qwporDpZcoSP7894bhbp0vW/Xa/pZveB3ea6tuzr6GEGHoCY+bn8HRveg+tOrhTBlu8pIfQcbKC1KPsZOZ1JehYROgx8nOk+JKPdu2cN2P/uQ9h/9hPw6TYYwGDfrS0f+cJdoBXptFI0wersZEv3E+7dK23KniWgnBpiaPS4STXfjqyyTgXa86qMWeSJzsgQjM+66+TeiUbz1/1RmxcBbCsx7b5XCeb4ic0Pzh5Etu1LrezflhMBcNOtVjrdyZK+dYIddQ338ywAU39P+WARzilfNe7uu7tu17OQzyGR2qsxOlDua9OyxK3qpBPZ5kMg08u0u3/rgNh690yb/1dlxnAbhfuWrIYgaWWbbXvFzNe/CoC98/cg+C8n6T/wWxGwzbYVgaZKI7ILl9U6RK5qS14+VwFHproqV6okPgA88jMlxAj8VGXvEgXJIE+aPO9fBECTEjw0GWrbHJxf26v9/I6c977uvCXT0fjydUM/VmWDeXV9cBRdEZ2a1yYQq6B4WD7aScsul53cI5e1nSF2oWft2I/Cw0OM3km/TjLyKXC278FFAo66RnSjsqZ5wo65W0lsy6jOzDAO/UnHUG0OU/qa8ZY/RcbCpEPs7FlKBxNY9+CzdCPXoU8IqurxUPZ5uE9UZdXQL7fEUMi5qkxS0ZhKqmR6Zcb7e93OlL8JOdB/b7rYKl3ZuYYDmr981trkesjK7h8abm+4o89tb4gFL3iGvi4C9OaH21YsGJiPG5VtLr3StDLMVWkYPxcCn40zrk5ONtuaQFMQPDyZYvTIFgP5blvv1jtE8rAnxcglnGIeO9nekwX8f8VIqtmGWz5mYZ+G//tnu32fXbsck9hjr7a1MElCPi6kpKoXW7MKww79TCcTmi0M1ihb36qb+vW7jLju7HHG7DFejzNzkSKfYI2OrdoW0pYF77r91yzC/wElLGMR/aHEq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3528" y="602128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Прогнозируемое распределение скорости и плотности плазмы в солнечном ветре по данным космических  аппаратов </a:t>
            </a:r>
            <a:r>
              <a:rPr lang="en-US" dirty="0" smtClean="0"/>
              <a:t>STEREO </a:t>
            </a:r>
            <a:r>
              <a:rPr lang="ru-RU" dirty="0" smtClean="0"/>
              <a:t>и </a:t>
            </a:r>
            <a:r>
              <a:rPr lang="en-US" dirty="0" smtClean="0"/>
              <a:t>ACE </a:t>
            </a:r>
            <a:r>
              <a:rPr lang="ru-RU" dirty="0" smtClean="0"/>
              <a:t>на  14 октября 2021 г.</a:t>
            </a:r>
            <a:endParaRPr lang="ru-RU" dirty="0"/>
          </a:p>
        </p:txBody>
      </p:sp>
      <p:sp>
        <p:nvSpPr>
          <p:cNvPr id="7170" name="AutoShape 2" descr="data:image/png;base64,iVBORw0KGgoAAAANSUhEUgAAA8AAAAJYCAYAAACtlI8BAAAAAXNSR0IArs4c6QAAIABJREFUeF7svQeYnmX17b3ePn0yk15IAgkhtIRepDdBBQuKgnRRAenSRBBFQXoXpAmKSrVQBFRApPceaiAhIb3NZPq89fut+3kniZ7zXecQPOe7PvPM/8qflLc8z77v53avvdZeO5GuW6ei+CeOQByBOAJxBOIIxBGIIxBHII5AHIE4AnEE4gj8l0cgEQPg//IVjm8vjkAcgTgCcQTiCMQRiCMQRyCOQByBOAJxBEIEYgAcb4Q4AnEE4gjEEYgjEEcgjkAcgTgCcQTiCMQRWCMiEAPgNWKZ45uMIxBHII5AHIE4AnEE4gjEEYgjEEcgjkAcgRgAx3sgjkAcgTgCcQTiCMQRiCMQRyCOQByBOAJxBNaICMQAeI1Y5vgm4wjEEYgjEEcgjkAcgTgCcQTiCMQRiCMQRyAGwPEeiCMQRyCOQByBOAJxBOIIxBGIIxBHII5AHIE1IgIxAF4jljm+yTgCcQTiCMQRiCMQRyCOQByBOAJxBOIIxBGIAXC8B+IIxBGIIxBHII5AHIE4AnEE4gjEEYgjEEdgjYhADIDXiGWObzKOQByBOAJxBOIIxBGIIxBHII5AHIE4AnEEYgAc74E4AnEE4gjEEYgjEEcgjkAcgTgCcQTiCMQRWCMiEAPgNWKZ45uMIxBHII5AHIE4AnEE4gjEEYgjEEcgjkAcgRgAx3sgjkAcgTgCcQTiCMQRiCMQRyCOQByBOAJxBNaICMQAeI1Y5vgm4wjEEYgjEEcgjkAcgTgCcQTiCMQRiCMQRyAGwPEeiCMQRyCOQByBOAJxBOIIxBGIIxBHII5AHIE1IgIxAF4jljm+yTgC/ycikJQqKT64IiWK0S//VPh7+Zd/yqt88Sp/lyipkvBrM+H1/q1/EhW//l/fX0ms+hl+1cDnDHz+v35Hwt/v60r4uvJ8D/9eyUbXxTVGnzfwnui7wnvC9w98tu/n37833Gn0/ZVcdKvchz8zum5/wL+9h8+rJFZ+fvQdq4QkfMa/x2kgBv/6ulX/5M+I3vef+CkT/3J1Par3z32svMxVYlRdqyT/WOb7K2HlojjLsRj4M58XrQPrq/Qq8a5+z4o4VuNe/f4VsfHnhTj7vX5NFFffc7iu6hquXK9PGYeBvRvWx98b3fNAjFf9zmgNV92DA9/NNQ6s/8B1hz337/tt5XpXiE3Ypv427yFeW65+RsXfv+reDDFYNX6f8p7D21c+b/96j9X1W/H9A/e28rnxtUXr44D42V/l2R2Iz7/cu1/oZ2HVOK2M478+BwN7rnqNA5/D963c96s8a36+B37Ca3kmw4YZ+PxoD4X9s+IZXflcrjwTos9MVNfvfzwPqvfo6wj3wgeGTVtd4xVnYDb8+8B+GDg3EmU/D9V4hedl4B78DK6yHivi6vNr4D68H6rxjj6kepZUz9/wd76mgUD867m48h6jdaskBg6Qgff7zCtV97/P9ei8DJ+34jlcdT1WjW/03SvOXeK/apxX7JNw1St/VlwqaxJd98pzdCBmK/fFwJ5c+RkhxvFPHIE4AnEEViMCMQBejaDFb4kjEEfAyQ/JXLk2SvKSHfzqryYxJGoB+PBPyYHEkEQ/Ef1dsdhHks/rEyRZlUalU3VKk6iWSyRb5RIpjf8+o1KJZCxdCoAgmTagTfDeokqFslKptLLZjMqVvEr8UoWEi0wpWalR0kkmALWiPO9fHt5fKTdFSV+qW+VkYWVyVoquKxXuJalkKRUS9GS6l+sqhWvwr0oirVTa7y/zZ743P5h7S6uUWs599/K9TrirYJhvjoChE8gMt+lr4rUBU1eUItNLlsvhXiop7itFIsvflUoF0j/u37fKZye434pz5FWSvIEkkWhVAeinSwDD55HkJsV3B2DgxN64gc/3f4usaZb1UQP3DEwm9hn+lEuRaHONvcSrnOrnHpaFOHjdHIdEgpiwDuX+FmUTjby2pGKlGnfur8j/lQpJ1aSbVSYWqvQGrJJJAGRIwkvlNhXyJdWkhoR1KyejhLpEMaHk9fR3coUp1uzTgOAIpLAw3ru+bm7e151gX3sPV5KsI7/8nWVAeSLh7+UtBe9P4EjaILmavBs8+N+dsZcbq+C/Ct6r7xsonPAB4WVFgFuCSkK6WFKa6/Ceq6Qqhg8q8HyU2cdJAuOCQ5K/FdfoWLj4EK7jfwrE/3dPJ67bH0x8S2W+ywueYh/zzCUNfPiSUl9SWfZvmj1aEffGfXhfFksJ5Qsp/p77DPulO6xbhd0RwE71+fd9RiBqZYEpAH32imNdyLN+3Gcmx35PJ1QosQ8qrArPMY+HMuwx37P3k8+ZSqWWVY9iHj7Xz5yLXSHeqWpBqsDr+0L5IAKcUUEj7B9iV2JvR6CSZ5rn0nDKZ4J3ZYX/Rnsgx3tZmyJ7getNpPqUSfNenpNSkdeX68PaZJL+fH9eH7HMK8l9cfmcZc3EiH3LvvbzncrmiFU9N1yvQj+vS/UonSnwGuLJs+HPSPgM4/MrrEWyMijEWal2ro24Eo8Ke6Usn2uOpZE8J2V4fh0f4h8+I8t7q0Wpfys+hnOQawznYIgj+9uf5Xt3fFnDRKInvD9R8nnpZ6Ob09hAm2sPRQZ/ts/DvrBOqWRWhQJ7klvIpDknuMcKh1ap0skz089/fZ7V8P666HzlGjIccAlimOdALPDndDbFd7BWnH9RwYDTgTO9UCgoVVPHeoUHbsXznuRzUtUqiM+DGAT/7z7v8eviCMQRWDUCMQCO90McgTgCqxeBaqJbIamMElSDgyogqzIYBnZOlEpFEhWSfDI6ABUJf5ZEj5cWSaITypKIkl+VSIb4dydVTtKK5UJ4XX+ZRMrvJVE26AoAuYoASgaevDlJJhgSXifBJK/JEkmXE91kW5Qwl1uiJDjVFQDbADvhxDwZPovPDcljXWDiKslOXp8HZGerINhJboWEtpukjteVhwN+6oEEAGCSM4MTYEGUkIdE2iCYVNFxcO5WgjHO5JQl+UuSLWZIWtMA6n5eXgQUO4lNkSgbAJe471JAI9wpwHsggfci+RUGv052w2WHxH71lm/g85zQrmAuiZ0Z6wpgz6AgV5dSX0+flGdlUk0A1tqAF8v5/nDdFWIQAHB6MZ/h5JqCiK/RiTTgI5UfGpLfMuC3UOF1xMXrbyBSBkAmiqw93xcAIfukYkDLv+WyPWEflHsiIFkBgDiBL1JQiABwBKxSZMerCwIDTh0AwGEN+ZOxGWuWIA4RoOLWywYm/AP7LFUD6PUaFtmfxMHJfgDAYU0MRLiuFYCsyvb53/4nALjMl7HqAQDWcY9pF1pKfWwXkv+Mv4/vCAAZoBmSfn9O9H3gz3Bt/64m+GQ7wSy/wa73GAUOxwNgE60jRRH2Voa/J+isFXsyVHDyADcKTYBVJXMq9nu9/bjyHBgYheKVn99IITEAXKI1MpDiefN+CwAYOJdtUj5fVJ5CS9kFgCz3maJwUszxy6eFzwfWBnAWuEGAp5nLkkGjCxJ+uPyMlesidjQoUQyA+8NznAgKEz/bgHzHLUXBzM9meHb47FJtuM9QFDM4DECL7w2FsCwnU12IcbnUrUKxK+y7dKaWPTCI76vh2mFoA6Dn+1z0CcoF3ltuDteT9fNTYE0du+p1RrHoCeeF95WBbtKPANeQDAUU3w9xDxcCAPYZyp8rxNQnZGBuw/X7vIsKI1FhZgAAO9SRIiMoRQJY5lkKmNlr65OSz+LvwnqFWBoAsyahcMX3lwDgvDed4bx0Fa5QwxlsVpiX8g+pjL/TX24w7UtxNYcYFygceFdnu5TOldXnRx4A7EKnC4lSX+Cw0+F891sorPgDXPzkV8oAmfPBZ4SD0sO5HxU7QiWQdaGQwDOf9hm9oiAWhSr+iSMQRyCOwCeJQAyAP0m04tfGEYgjsDIClhOT+DlBC6xrYFpIXoIkNpJDVwC+2SxJJkl2iSQ+sDsACLNn+QLJVg0JJElRoJ9gTFIwDWacnEqXKn0AgPZqggaYAvykzUYZGBVhyZz7whgG5pLrgG4MjLATzHQCIOt/C+CFZLwUMVVmOczyhEQuADUSwjJJsa/a7GUCRjLcgRNFXufM1GknIC1J8lgRCWmR7yiRGCdIxpMwhUHGahl3xF74WhwXy6MTmQyJHv9eAsg49TPYBeSUSwBsfp/NtQCkIkCbgQkxKR5Ybt8S3x0lyxGDNXDNEWz7TwDglYnlCjYfgOHIVEiGy2kSfu4XtEeccqTKABuYz0rBa8zfhawdsOK4wGgFJobEOWTnJNK+9kzZibSZMGLMGptRtRCglAbQwI5lnEyHGHutnAebee5nrWHUWLdUgcJFYKm4FrOwZq7MjFZlp47D6oJA5+xmA6PYGvQCt7x1rQAIRYG8+otcY46ku6YJEJIgoe8CEbNfDeZg/1IpA70qwPU+rBaFVjCPIXH3czLQHrBS0u0iQKXG4IJ91sNnFdLsbbOFZcJMvNLcL0HxZ6VJ/M1WBrDGJ0YsZoCEn+IHQAjwTHIfyQSALsSDOHvfuxTF8+CikItKBunAOfYyK192EWhJACXptNfbS9QTgS7/hBg4Liv3bcQID0iGq4CL6y/0AfqsrAjPsBn1qPhVAkz5ebdSIsiZB4proUBjoB49ZwMAOxRJQiHI4Dpic6PilgGwWdxIOh1iboWBl5y/TxWrTD3A1wx/2ExWRARFBy/pZw9nakKRpshZUk6yL1E/lAoUxmA+lfMzUAWbVq94D3HOpTl7DGwDCwrALPhzYfeTFA/MgCbNDlNUSgCwy4DtEueZeX8zuS4A+YwMoeQcCqw651f4r5/7AFh97zDJoczGb/ne0Grgc8jXExQ5xNbgPahb2L8DrQihDcT70ntpgLGPqmjh81zAqRaySqU27reoTIpCldUqvgLWJKhV2CehhJNx0YJn0kEFABuQp4LCx/uX+KYaosIV57MS7VxfUVmfCXx3kXNF3t9EIsXeT1L8KxRcXDPw5fysidY7LEaZs79QF54DtCfhHA9FjaAyin/iCMQRiCPwySIQA+BPFq/41XEE4ghUI+AEpJwCyPknSOaQ+lb7+8zMRL1jTqKjvjWzZUGGFxgyEj8SpXQt0j2DUoMEA8ViQwA+geVx/646lMoZWpFgkdeVCpY1mic2mLZ0MZKpJp0smYmuAo3Qm2eGw2yGk3FLtf1jdihISQ1anBIaapNIOZkj6TSgNbAhG4tuq9dJm5NXIBqJYApm01JF0GFgZIpFM0+wHgFERcApYpP6QuJbMbOR4zNhi8r90ffWIvdMwZoW85ZT+nMsqYxAsJPrIH00282vSALt4DnRNtiLkr3/DAAO9YoqADRrBfgIcfL3W9bcRaSWwMr5NSmu14l9vepquR8AbV+fYxEBi7CuFjLCfAXu2pLYED+AkwGWk1TuLSThsGjljCWzgOwyUkqHpejv5d+QFCctw3WCC/OYKiOB5m6TQeLpZJ6ig7+n2j8ZFR1W72cFAA6FCUteLT313Vcl3OyVNFvHLF+BQo73hQFaAP5mvynmhKQ/sI6RNDoAhxXFEO8xgw3//UDvpv8uuuawP5Dke3NlADh1yXrim1YBoNBdaQNkACpdFHHCT3wySO9DvH2FvPfTJv5BsUDwy9DJZRg6NMih2OHrc8HKhYlSCSDuVgRuIkh4KwZSPIjZpbCDPDmsb7QhrQCpAsiwUAZrA2xw9b+BAfb2MoCL5PAOpSWwBfZTEUCZTJhpdCGFwlmaZ5siSWByQ2z9OQO9935erQJwj6w/1MWV6BkybPRPAO4BABtUVwGlYx7Wy9Jp4lmKCj5ev2hP+Y8R4A4EZ2BjOY94NnxSuDAUJMt+NgNINXAH6FkFwZ5I5gG+rFOOQkGSDyhQQEnW8OygHChUWE/5vOQzi5yXFJNcQLHk2Z8fmGCDWvZ/iI+/MdC2Pr+q1xkKMy7MRfGOQD97EyZ7ZT8268CzO8Bmh+JDCUbZcahKjAdaCCKlQ1SUiXq6B4B0BLYzFGPKfhY5fMsGpRxIodjH/ogAPvs7bG0/xFYMmDV3Jaud4gYFktRwXlOjfuTegX2mUOJ9lzFg55eBseXTCRcNXHQx2+3qn1tHLImnOOqixcA9poibAXCKa3IBpPAfKQRFyx7/xBGII7BmRSAGwGvWesd3G0fgPxYBJ5Kl0ItpyVxTSDYjGbITVveVkk+5DxQZm/vjaIMLANU9YwbAKcBEvuweOVgVEqSQRhXpdUO+HICEQagTPd5LxxjMI/8FMGZhI7KAXie8wLAg7QtMFQDFalqzE4UiyaZ7yHL0n4ZkPGJpnTEGlsNSTwOrqtTQQKRo0Ar7GOR8liyTeNY0NMFcODkHpBvMmuEOPZnuWYbtQQIcEuiQPkb3HaTSZj+CBJt/o3+5bPkfQAoUaXTI+wzhfS0oo2GJS4CpPIDYMNLSaCfYZoYjeWr0DeG//0EAbEbJvYxBSgvANHgPZEtI/P0b1jANEHCfK0lnfz/3hWQ96IRDgk2PrqoSZT6LdDeA0wBMUh2RNJPE3qLXIEfnHouAGzO84f30mmYzSG9hx4t9lny6+dlyakCD192AqeDPNzgwIHHSbBBW3RdOvkMEV+/H7y0FFtsI3vuDeK8AwGYzXcCwNBuWi2Q8YbYXwFAI0mcrAgwEBtbcwCsCSwEQc/8BgIRrZi/DhAWwYmm9mUtzZ/4zfey+76yBUz9/R99z2TJxAFOqNoVKgn3KNWXoRc24Xz0UHKJe1qjoUFUIrEYIDC+yGXqzeT7LxDkBADcADS3ZBjqsUTJLD30AbX5auIfS4AD6yzDFCcuxq6ZOoRARiksDZmhVMOV7Nztr9UD4GSgAmMEGxBd4TqviEUve08lGvp91QWJv8JtOW5LNXVbPhAiwemsYQFdjUJVDDwBhhOpV0GsGufrsuxBWBX9RX3JVBRLM8qL9GoG4aqEiSKitdKAXOW8g3hzaIZTuhJ3sZAua+QTY9fB3MLvKECP3ceQpYsAO5+iXT7lHF2a0hKygN4MMOsGeN1NuZUNxRNT2kVoaFe4470KRjOsNvgN8hytDqQy9swbyKwoofioigBxAf2B93UG7ignY/3IvRHs2hNHycH5fDooVr4mLO5wLXEv4XPflui/awJz1StKm4aJA0j3y/k7OhqJbE9zegLdDAM1+txl09muFVpF+/j2fwyPAZ7yLi5ybaeITKl8ZGHKzyJwTlIHCuWolUDj/eQ4KMMmVlM8CB8s92YN4LYUDzhCrAEIP8MDh+L+87/gFcQTiCMQRWBmBGADHuyGOQByB1YpAlIibNTGAMCtoiabzlkiimwDwZJwAunfOZirIOp10Fy3rJJFNYaDTT19ZIGsBwQFHhx5eJ60kfkl+GTgG6VynchmAggFhMMKiJ69Mn1k94BQKoQxAMGBNpGr5HhtWkawBUPq6zWg4gTSic/9txCAlnIxylXl6GM20pjL0nGa5RhJ+J9yVIsCQpKyP/sQkmaoBfJDkaggsBdfFjxPVSL4cMbJRQhmFciAxCzEydQ3QqAHQwHXRN4lcmHvI0OvYB6h04m82yUyIwXEagI9CHNBts69q3111hf4dAH86AGjgHTHjCRJzohGtnQnvAASdsPZgVgMDRLKbyTTzl42hN7tCj19tLqPCcssWa/kczGpCMkoy7bWkd9GfFwAbjI4ZYxNmSeufvTZZegEBlR2LDXj57NSYALBsflMyUwbACv3CVQAVgKkZalQGXstk0uvEug8Y+azGDo4Y4CqANlihkhIUsIFB9B62KVVkcJQSBRBeX+inaANgT2UbVQsT3tcbgUMbFEWO5vwywE0v5YMsr4/Yu2DC5j2SbotAPt8SmTlZcupeZvqezaCx9gl6a3u5nnzo1fTDEbYPrFm0vyyn9nMXqSmq6HE17t8gKA0bH3ozuc5MmiIWz6ULVMUKAJe+3lTNgsirzsr90MtuoIxKwwZt7tmuArABdjERjLKqIHhASltlYAckypF0uxp3FwtodUjnKGQhMS70+CZzxLaBvY/tVpE4uoRixtTFKjP1QQ0RmYiVzMSaua2acEV98V5BAzivR8Sgh89YpU1hwLAuYnBdhFse1jucY+GB8H2wLu5zpuhT5r7DVmFf5yuRvDdNQaSEyVvZoDHnwoYXh+umPaK2HzBHq0AWRUkv6pJezpdyjQtyXDeXm+rh+mD4E5lFIRTujBD7qlJpCT2zGWNLCmE93S6i+H4jdnrgfAmg1d/r4oKVLlVH5/IAix361wccoasbx1GookU/Q2EHBjYXFYa9EYKJGe/zmeBY+zw3uA+9wVYqmL11EZLfcj7aDLDga+McozoQ6lehL4UKUS1fmUP6XKYFop/nob9mTrSJ7cUA852hGGjDrXLWEmuKLSbkqQi5YOFzwD3UoRxHG0bZax1aFdxK4vPKSo3ovHUMPs0ZuBqPTfyWOAJxBP5LIhAD4P+ShYxvI47A/+0IhJ7MICmMxlME8EsGavCUdILl/rfScuVysCkkRyZ+IRBCvmT2o58csza7jnr60uoDZJVxWS0HqZyTWDNH9SRCLXhR2WCmAwAME8GHFPKdyCN7VFNP8m4y0Am688dqO2Ued+EwooQkOJlsDYlTxJi49869wAa0MAtkcrV1Q5Dyws7kO3j9ImVg3lBkRkZPJvL4va8XNS5gmGvuxdwm0UriGoEkk9QrpJJOJqumOwFG8Q+W8ZWQ6xWQBAo5dw7GA9wUkuBecF5DU4u6OgE7MH8pm+vAKhkImwUz+xsNI1o5IuXf+10/DfsxsH7eN143g9UgLwwFDPfhIj/PLI9ITC6DWgDJ8UgS2Vr+tR3j5j5cmkloAXilII21yRi9vfxKEl8D6BocpIvE1z3PBpOoWsNnWQ3u/TCIt5sUz/daKTCYK6Fn2FJpku6SE/MB+bDlqoCfFAlwMDhKwii5b5N9EvVGfvKfoGBIV02PKKAkzVZXAVbY0/4eEv9KZTFghL5F1068bjB8+eB+DhgLibl7zN0CYIde7zUKBpno+iL2N1ITBIYUABVAlxk0M+8UAjKAjxre42fCa+8450vD+A4XHHgG3NMOiMq4vz0AP+97g2A/J9Uezk9+++EdkXqYz0XJkbbjMi7FNrxKZTt5vnrUDQOdBav5dQgwwoOWsyM7Co5++mMNQL0G0f0DmAL4jdyiA+PKvdu4yT8DZkZhTUMhKgVIylFEmKv6pqUYrkndPBM+I9I8u+3tfco1mFW3UoFe4yDPj4psUQHBz4c/xw+qFQmwgpbLhsKBv7Mqz16lxzsArOpZFdzGXayw+zEFl1D4AWhHquLOANAKxCZrUyaup4RaxfU3vOzCD62qrEmT+iji9broExByY/AxqO1jLwH07J7eh4y8LwvIBgCb1a7kl6sWVrOxtsSZwhliZbKfCxPIvXZVtkMzT5Md0eXCia/HkmcKR6s88MHAzXsumFlV+4OtyKnKy0P8Q6w4l6o9wskAIB09txnYbTva55W0zbZcUIFh91qGZ5HXBYbav9opKrpYZ6f26PwOnSFsjuV9CfVYYp1q5t4RQPdR3OPAzLq/N8FZke5gW33sQ4YHfwzLlFAjjHtdbY86C8tlktsxDwQyn+nzt0Lvf18/gJfNUHKxJRJWh4N55Zng9V19BUgU2PgnjkAcgTU1AjEAXlNXPr7vOAKfMgIBQAXNrEcX2TgGEEeSbnlagoTNieyUqbWatN5QTZw0VE3NsEzIfQskfXPnLNbMD9r16ovL1NGeUXsPoy9sWgV7615c9yUKNipRHhUQQYokLJtexvcsV3NTWZPXH6wNNhqpMWNbAbEABKSkHZ19+vDDxXr73TmaMaNLy+zTUxkSHFQjiqEqoQ05YSRFLYCa7fBak+nVmLWkjTZKaqPJa2nsiImqr2sGpHaoo7dNM+dO17R3OvTeu9KyNlghIRdlfJNHogTWMID+CESGvkGAiRPKEj2udQ2W/i6AVevTBhtIe+w+RWuPb+Gza3TbHe9q5kdFLVsKww0CSNJn2UsCaYLDfza7/X8KAIe+RxiWIFkngTX4C0ZLAPZMglgTky9+Zbi22nYDNTSM0j8em66HHpyjBYsASPX0hGJ+IxhsAxOb3dicKupPjABFMPSxiRR/PXy4tP4Gw7XRhhM0cvQg5WpcPOnXvPmz9OH0BXrzlR7NnWUAMJQYDA7+uH3EK4FqIOCX0ONoAGyjMsA57t5OhoOEe3UBsE10grzS6kyUAwFgAyQMjJC6GsS7l3nnHUZrzz3XU3Njg159aake+cdbmj67C3iPuVtoA+XailEhIEhI3Zu5whRqoPfXpk2WknpUVLVlwEZhqfnaeZcR2mevDTV6RLNmfLBQTzw5Sy++nNf8hbDd6RFh36aRmKbs0Gvpp6/bEuhADFbNplbrWXaRBQYRhUWaXn6PwrL/VYprbxqc1yDar7f6zEiNXGuIRgxZi1ik1dWxXPPnLNK7b87Xu++1azF4vmRZepEFDn2qPg8MgiPA5msPTKUhXej99coa1BI7u1sjv06m5mjLHRLaY6+JGjWmVd1dOb3wVIfu/fOLPJ/u0geU2wU5FBeq3gJVmbMBsKWwdmCOpM0GfegxAjsaFaECuhp4Ng2AXVwKrCpnTnATp9DBvVsBYFOscH6l51t3rnHrSJM2GKFJ626gltYGVBw2c+vTvI/naOb0RXr1mQ51A9yWunDhtUjges711uQpfmFylRZMJsi2kONZsKOylqqxrlMbTkxrg/VGaJ0J6ypXT1tHTb86u4uaNbPI+TVPH8yYo8WQwwmAfwClA9Lx8DBEPxH7abTo1gMDYN9r5N7+LzN/vSTVMykyBXNx0PxqpPYIigXOw2As57PSYJbn2fu/lHxfa43nXNxwpDZYf7hGjaS/GRTc15kJBbzXXntH73y4VO9/5AKhz6+RLAMycM5Fj4jqd+8wju6lOuLpymj3YOUosAytW6TWQWVtviP7a1yzRo5sCYx3V0eB/dWtd99arPfeX0IMKPTQn14pDgUI878NMPVlGONQdGHoP7PFAAAgAElEQVRv2XAs/okjEEcgjsDqRCAGwKsTtfg9cQTiCIQIZHJ2Q81jjNvDSBMgQa6H2Za9Gj8RoLfHYG2349pad9JgNTYCUq2UwxDKDtBdnb3qWFbWjHc69dRTM/SXBxZqPpN0ijAmmcxQ9fbC6MCupItrqc7zfovTSUo/0qT1pQMO3BBA3aL1Aao5tILNg+p5X6d6892A0y7NmdehZ597X3f8bpnmzICTqZ2gji73Epqhgs4igesvdiD59JxZWGpmzn5mh5wO/9Z2mrhOQk2NKa01bF2YYdhactqF7bNJlDv00exleu7Z5XrwLwv15qskvAUDtcgdOOW+VQCb6c0czkkep2TzJI82qa2DzWQu5lpjpa99fZgOOGAHrTWqHgDRoyuv+kh33v02ABl2GrbEs0U9FspzVu0EO9DXGAGLAROsAWljdR7q6u7FMFpmkdv4SJ+HVeffMpImv0CDIYC22Vb64Tk7UhhoUgMxvOdPM/S9I++nHjEKYqdWPf2wumk7k3HF2cHqaQPs1rdW/cP4t+QC1rJP222f1df2205jx9ZpwsRhQWpexg02y8ibzo4+tS0tavo7y/T4I/N0/x/a1dc1hMQZ5h5ZZT8MVJDZm0ENLLA7it1fbjDocFdZ19WIQXCRpdfSLshpejdTrEFjvYsbi9SeXxIAoAsWp5y4g3bYbgzOtU165ol+nXHGbzVnWU5Ll9vV1/pVM6BmKAfAeNWbF4CVyRWR4S9UrtHyUvYaRmJZpMaF/hqYrkUaO6FTV1yxu7bfbjSf4f0zXGf84FbdfAvIMrUWoIKFMFjkvcnQY8tnMMrHyovQ+w6IXN0xUGbPQh801JtddYcPhc1b+rFGUHPa64ujtdtekzRkREqj1mJNPaqpvjb0wrctatfSeX167dUl+vMD7+iZZzw+innPyTGsZ141NQbu/TB4SIUZ5VRXV6NOqlHZJhdKIllxUHhQ2MoVl2vEiCU655JttdOerWpoJl49g3XjVXN15cVPqrt/CIWjpqiztNpbHkyqqlLYYh9FBD7ftum+RpvlFQCfOebH9nMueX08Vsw4MZdNK9/t59TyXH6P9KDovYXEo5a2hmIv5wGgKplcpEHD27XTZ+u1617raMJ6gzW4dbgauf66WnrhuymKcc50t5X0ziuLdd/9r+upV0uaR8GtrmkD9XTymSgeapmLW+qrC60bhQTPWXahRowuat+vrK3ttmrQBpNHcwYNUf0gpMIoKooA0K7OFOfMEj338ov6y71tevt1VglG1mPcPFIo48+iKOb2CJuHhWINgDILE1skBpaz5zhjrSKwRD/4LfDphf5e/j6HgqXap8t77TafhqW1CaD7kM1Ae/xUa3OrlrIPWoYu1lY7SV/ff5LGjh6mSRNGcdYv1eDmwdxXLXulX109vXrh5Rl68sUFnOGLtWRRo+o5K7o7rHSpgf2mXxrHd8Eg1zfXqHt+m9Yek9Z+XxihnXYeq2HjmzV6PIoaGPQ0yoIS99C+vKBFC/v10gtz9NcHplF0Alx3j6cY2KDe4sdKNVkRYK8Iu7Z7/6/Gwx+/JY5AHIE1PgIxAF7jt0AcgDgCqx+Bol2SAWoNNTCIyDsLpXmaMEn6xoHDtc+XN9U66wwjWetV2+JOGK1FJGQFZL+Nam1tVUszcldcnV9/baYefvQd3X5XGwwIYDIzliSvJ8gH1TdY9VlMZHpf1nY71emAQ8dpx90mavzYsSRJS9W+oFcL5i8CJPXA1ozUoMH1yCkb9N6HM/X0E/N1/RXTNWO6RzGNCn2BeSiuPNrFXB3MUXkZbESnPv/5Vn332G214ZRBSLJJBxnOu2hOH5+/jNd2af2NRqt2ED2yKBL7+mr07BPLdOGPn4dtrlMXkt2yR57Qt2r2O2kZoc26SDrraw20ewEE4rOl/Q9YR7vvtl5gURJ878dzavXzi2bpjrvfJxk18wrTFcxwVgXAXhszOwOmNQO9xqvISldz+czQ1tW102cIEw6OrUeKaLZ2KJhrn32G6hvfnMJatsNgk8/nh+vvD7Xp+KOe1bJlI1RgHnAp0N42rLLc3aNh0jDH9EQ6IUc6nYTd3OeLNfrWt3fSlA3HE4ckYHeZFi2eA3icjfy5XoOaBmn06NGYMJX1yksL9dd7Fuv3t06HBRyhbgzRVI9bNoxPxHBFrJ7ll5bYR5H5FDJIM4ewfEXAQQOFkYydwAHmFVx4W8ZJm28lHXboltp4/SaNaAG09zfrucdq9IMf3qv356JFAMSGHm2zah4zE1ipyHU49OZaqlxaAsPnMVvuMfXc44aggKhn/ykxVz85Z4K+dcTGqs8tRgqMVL5/uC688BHdfHNBXb1NgPHRgB/UBgH0G8yY+aWP3E7BAz2cq7CCn2QrBNs2Kw0AhoWeZazZYo0bW9GXvzZRX/naxho1NqdG1mjWrFma/dF8gHtKLS21Gj18iIa2tFJsqujeB99FxfCaXnuOOPYN45JaKfZY/YB83e0RngFOj7NnBxcBnFn+289c6Yb6IQC75WpIL9Jhh0/Wd06YoOFjF/GehThLj9GNV3bp8ovfUEf3aABwK+DQZlKwvKGHmucs9IbTM80zVqDntNRl5+4agK3HaZV53j16CwYYxYmN6PqRcldsuAVgtITbs7gtMskbACN/TwGusvy2PptX06CF2nvfIfrifutp6pZD6dstqW1JUTM+/Fi9nV0aMqiZZ3iYRrYMU9/yXj351Pu6/Z739NfHOtjXQ1kCiiEZCmxmofsHATIB2qUPtelmOX2BwsLX99tE49eihMNntbfV8Tx0qKtvqYaOaFHr4CFqHdao2Qvf06uvztMvL5uh1wMAHApAHML5FTk/+4wwy5tiL9jwz8XFyJUc1hlZOV0joSiQpkBYZGxXqsa9wsjo3apuMzr6k732kZGbf+9+cApu/H1dPXus8rE+9+Vh+tYxY1DFDFJL7VjNn71Q7csWq2MprRy0gWy00cahAFbTUK9/Pj9Nf7r3Xd11+yL19IzhTAGc1tgbgEImBZsgiUf6PZrwHPL1jfS1vdfSepNblQNsz/x4NmfhzCB3bmio05BhgzWMPdbdndSTj7+nW258Uf982E/PKGVbYMrxUCj1EoQchlj2A4sB8Cd57OPXxhGII1CNQAyA460QRyCOwGpHoL4WELgc8IdpVSq5WC3DFupr3xysQ7+zsdZeu0UdS9K65+7n9dKzC7VgLuNdICDqaMNdf8NhgMGp2gMWoAR7+/7HC/TTnz4BC2jz5lH0P2Jw5dmjBVhg5K7NrR065sRx2v/QCSTlNXr39ZLu+8Mr+uDNJVo4L1gFafRaLZq0YYu+cRCs5aSE5s/v1PVXv64brp0OOzSC72lEVrs89PvWtQ5WvmeuNkHi+Ktf7au1YfpMDb39Ri9J3HN67ml63pxjwZrUNxW07Y4jtN/+W6plcIfKvYP08B9K+v6p92kxSWQxSc8c/ZBQFCG5ztDvN6i5T8Ng0jaamkFCWaftt19H66/LSJA+pMEYxTRm6vXxvCZddM103fGHtwCPlvbaARfZt51n7T2D5DSSMg4A4FVn3q4yVmc1V88AuJxfiCSZxJ9bGAVDveHGg7TtVhO1zRbrAVKWw0i9BEM3iOsbrEf+1qkTjnxDbe0jAQ6MOyLRdhJtc7NCcZlqcvRJ9sN60aPd2LRE4yb06bwLp2rbrccqXR6hF5D23nnbsxQsetXTa4dpaW3iv+vu62rHXdfWUNbktVeW6sLz/66n/4laEtBdRBZp4+mVZlVOeA2CXXQIeDgAwdX7ASjl6F/sgvGuy2vYkJJGIIOfPLVemyJ73nyrcRo1FCaxYyYAYAns4Cg9/+RgnX7G3/T6DAOyoQE4BLfcAH7ds2lH3siZN5LkthEfm7bxXTZE6kqotSWlrvxMmLXBOvvMXTV6lFnv6UhjW7W8bbAuu/QJ3XiLnxUrG4YHCWyoNVRv0pLfIgxrAEAw4qsLAAL7y3XVuhjUu1QNjYu079drdNQxO2vqhmsha52lhx96V88/B0ChhdNEahNFkk2mtmj33dfRZltNVh+g8647n9eN107TjPcsrhgN2IQp5qLSwd2ce8/3qra+Qf3s/RqPPMr3wH5TLEkt0A6fkS648ItaZ72CevLvIgVmTmx5gm64skeXXfQ2ABgXYdQJYY5sYICXh97yIOXlO0plWGYbmAE6a4kvs3dgBm2ihqwbALa8E+a8FqDFOWVViXuUU5bQghBzMMf97gOn+JToqQt92K2DlmqzLVI6+Qc7aOvtx2ghzPX99z2tl59dqo9n0rNL50Qz59fkiUO1A8/03ntPDvd439/e0y9/9ZKefBrwnxnJL14IME/hml0DcG9qWKhvfnOYDvnWZJQrQzTj7cX6619e1XPPdGkxyhc7i7P9tS7/9rUDt9E6Gxe1vKNXf7yNIt4v3tfsDxtU3ziRdoxl7Cf2GUZkRWYHZ+nLzecxnENeHVyaYcaz9N3XwAh3d8H6okYpsHA1dbXq6iZ27MU+Zi8LqXeurkn9+a7Q2+t9UGOlDQW/XM1CTVy/rB+fu7O23sGOywk9+3ck6Xe+pKVIkruoQZhFH7dOs3bYaZS+wrlYgt1++fWF7N1pgNYizD1FgDRnBIVMF21qayjwlRbrS5+v1WknfF5TJg9WJz3ef77nLT3xzHTNmc25yis5QrTuBg3ahZaDz+zAoUy164F739a1l3+o19+gCFkHA2+lNiZcwjH80+z/1Tsz4nfFEYgj8N8SgRgA/7esZHwfcQT+r0fA/XawPJ7XSp9WNrtEm2zdpeNP20Z77jVM7Z2L9eDdH+o318/UzHd8cWnYHI+uQJ5HErn11ikd9a0p2nZ7WB56667+xT/1mxsrWjh3MAlhN8AXGTBJnpAPf3k/6aQf7Kj1Nk5o9pw2XXjOG3ri74AkkrHIdCur3u68BtOKePAR6+s7399YTa05vfFaHtbyTr33JqASeWkZqXKBRDqDTLBcmKdzThupI7+zFT2tHZq7oKAf/fApPftkZNBl11szo843nZwecniLjjthimpAbm0z19N3jrxWT9IT3IscL40ENoO0cyTszY47Aeh2G66RY3sA+wDB8Q0kogm9/uKLmj5thrbcZLK23GJjmDXpZxe/qdv++C7f5b48O93S7xYAcGSCNWAcFDHAAwDYUGgFHFrtVU/hhL3tViMB9tuodRQS9oY2TVy3CXn2YJj1bj3y0F2A4C7WcmOY4iG6/945+t4R02HFAaZJ2C8Y3wS0uOWLheIcAA8GWowpKRfbNGToIh36rfE666eb0Su4UO+8mNHVl/1TTz5aNfb2+zwXFKA/ZTPW7PBROvjQXbVk6SI9/LcZ+slZH2h5e4N6iEcemaZZ4KiX07gHdol+S0t/LWNebQBsIIlD+Rabj9U3vrSZ1l8/q1rMmIYg0awdEvWbPvbAX+kybddu2zZpzNDJeuqxJp1+5iN6cTr/nAPohLG57sG0rDdyNA8X6R9Y0AyMYqHfzrn17AE2PYqHTO08jVxnuW646QBtNKlB/3jktxozoqQtNttancuH6fwL/64bbuxCBt6M5y6ma4Br+weFvlUbP3nsDNJ9u0F/WgAQTNZKyFUxLttoakEnnTZBe35uPEC8m0LQU7r993nASWQn1U/xqshzMYK25N0/K33nmD00eeOR+nBGu6645HEk8ssB+MhuYYHLOBm75cA+3SEUtAZkWEPPb63nn7q6F2jCBOnMs6bqC3tP0IvP/wPmsVfrbdDMv0/SL69YqksufEfLKTYVKhiCAbSjMVLRHFnfd2Ri5jFRlIzolU3ScpAqLaJYlqd44DnBFHZQmcyj8FY/aBzA3IDZ3gT0n9t8iv1aAvz57FC3DasWafz4ZTr6uI1RmmwYxh099dRHuvLyt/QWLQ9Bg+D+YsBiA6qIbWkROPigdbXn57fUnMXduuFXz+hXtyymL7oZUrna602ff12uQ9ttU9Rxx29ObEdxPQt066+m6c9/6NXcuVy+cT335nb/ZmT3n/9Sg7513HrI44dRVEjr3J/8Xf/8m+dOr60utx3U8EwgVbZzlscU2ayrlnnqSVjWnk72Gvc4dFhay9rpZSb8tXUpmGY87GtbAL2I3fvMmmNYlaRghbt5hrPJM8kz2IynKCjUNCzVYUc16wdn7c3FLdL705bp5z94WW/CREMmA2Zd6KB9obusjVC2HPqd8fr6wRMwhyvoT39ahqphmuYjBy/jmB9GjKEAaqhJaN11enXi8RP0VZRBXcvy+ttDryP1/1DTOUNtYOjxv35yINb1GaTXhx25PWdDA7L6nH5xyXv69c3vCuU5c5Uxh6P45L3offlpZoGv9uEZvzGOQByB/99HIAbA/79fwvgG4gj8fxQBAwj6fWsp20MkwPK0w16M1PfP2BVWsVMvPve6fnHRNL3yNIlTF6AWZqjCuJAc7s2dOKjgKaTTj2vW4d/eRunBPcig5+qCHy/S26+61zAZWAPhnpzFQOanF4/X1w5Ynx7TXt1910u6+vwuzYeV6jfJZudQs0TMUU0mlmPaU9BPLpmkXT8/iaRusH70gz/olmuY81sY73GvSuZIw0nWmhpn6/GH99e6E3Ezrhmi8y/5I8lmG2CPz3U/nH8Vauh5a8JQa5E22VT6zW3ba8zwlJbNatS1v3xWV966FOBN8gwgtHPVmDEpHXnsbjroWxuERLIftnnm9Ll6/vGP9PwTbwbD2gMPnKLd9xqld95frGtvXKK77prlkcUkciR2weyHfsT/AQDbgtdgIgK/K/s+V5f9dBK7TJ/ba5zOOvsATdy4EcffeVq6bL5eefZdPfPwB3rhiUX6+jeSOuqovdXYmtJ9976pIw/7IDg+91eGw+IiJfXUH5yUy5W2AAzqUiNIupdqzLjFuvHX+2uDqYtCYeLnP3xJt99iR2FkkcL5GgauDm14khvPIIPdda86nX3u3moZMlcLF/TpzJNf1rPPUFzAXCkPc19wr3GgfA1+7dYcOfx+OgCMvLq4SLvssZ5OOnp3fWbbkYBT5Kj93Xr25ff12GMv6bUnF2mLjegDPn4j7mmsnvhbn8445x+ixRyA1QizzUggWLcIABuQGxHbBM5yWwyrACg5FAKlvmYKJ7XcK4xlbobOu3wr7feNbSgMLdEF596mgw+sh1XdGXnwUF148V913Y0LuA6zaPwCoEXjqbzuMM8GSwB/Ox5Hf7eazz/Pb8SAz9cgZNr77DNKZ5w9RWuNyyI5na5rrnpHL79gsGrjb5vXGX4jy6YPdBRM+dHfG0VP+3oaPHS4fv+bN3T11W9j6GYzqMEsE+ZP1dm1ySCt9dgv9+4uQdnQSb8xz8FhkwHc22v6+8/pusuncf8NSITXo5A2QtdfNVOXXfY25nj06laG0kMbzZv2AxQKXsHrCtSUoxhAtcqzdwfV9gJK63XwwZtzTszHnbmkN98q6sqrX8AfwP3H7tOG6cyxZi6YdQEWYUs9cyyL9LexEUXIlst0xTVf0sT1avXya+/rwvNe0TNPsQ+R46pIXzqN11l62PPIqYeA777+1YSOPeGLGj4mSQ/sm7r4/A/02lucHzTWJ5hx7XHjjdkOHXVEi4767paY9tXo/r+8rosvmaV3AH6W8BcYmZT1+KNQ4FlMcbCoM38+RPvuv0WYi/yrG57VDVfMQdFiKTiMbK4JNhtPBWacW7ZcRHFhp/Iy/dS5dFlTNxmk7x6zOVJqm3ulNHd2RWec8o8wyqmPc1WoN9KYq/WaSoURN4tc5H6SNHRk8ToYPb5HV9+0nbbbdhzv7dG1l/5dt/wSkJ3lXEY+3U/PeF0Tonyzxpynu+6W0Y9+timFvjq9hwrg9DP+qcd5dt3Hn7BTOox8Dcqbvfdq0Zk/Xp8i22C9+nw/bPHf9Tj/29AFWZ5lJF4B07CaWsA4rSl2hz/wsEFI4ydr8JBm3f3rebr+mjcptjA6Lj+aM4T/PQk+Cbh1e1xb/BNHII5AHIFPGIEYAH/CgMUvjyMQR6AaAbvwMhvSMuHednrnWvJI/KbqkCO2gxVcoBeffUtXnv+CFs0F9PRj6EPFvgDoqmmkb43esOb6kg7cVzr5lJ2UG9ZNslrQOWfMAoDBFOezACTP8JyrcRPLuuiKzbX5tphjYSJ07FEP6rnHpbZlJK8wC3nYnDSzN+uYp1FP719P/0wdd2q9jjppR2SDwkjlI510xDsk+mM9xRJ2ChkdfcBDRy7XHbfuq7Ek8x2dNfr+96/Xe+8gT+2pp//Ssz7tRA31y4zWOoD7yFEl/eT8FkxstlDb7KRuvXWaLr12LjLNVjXmhpHIdsH4LdMXvrKhtt9lsBYve4++Qdxi3y/oI5JdcBVOqtJxJ+6oz395kGbOWabzz5uBhHRekECSgocRJBV6n4tFGGBYlpUM8P8bAPZarB4INgDectNG7fOVTSlMtOnD2W8jT14KYJfaGdtpcvXbRw7TUd/bTdm65Xr00ek65jvTSZwxo8m3AEzcUFiC+eUXY4IKPf3EARfcxMfadMse3fGn71FseF3LFiW07x5PUbDAHCw7TF2AjQRFiJ6uLtXTS1zMz9E6a5dJonfSF/ZNa8GChfrDb7p10fkzSXQxxELeWsRIJ/Q+BvfgASffCAhGMvHV+HFfIr3Km24yTF/53ETkrz36cOabmvHxcmIhzbXslzXb93NNOufMjTVyzGD946/t+tEFT+jFmVYH0ANcaUalgPlVcOq167C16zj+etyRXbaR12IDRSybMENCGtozk37zKTr34i8gcV2ki8+9T/f+cbFuumWydtl5KnLYNODogWCC1cnIrQQFHLv8pt1fbryC9NszX20MFo0fW437HnhLcE82C79AayGDPxR57rEAjjKA5dYb3tLVV85VV1cNz9MgJO8w2TxnzXVj6C9dyHUhZ/0Szy6KiKlTJurxxxfr4kufFCIHdfQ0sG64F6epcPkHIBqKZH30GWMwVUGS+7Wv1+vUHx6gwSMTuv7aG3XHTRQZTl5b3zhkEveVpXf/PV177ftaAjjK4+TOE8gHoRqA1rVbczowwIxEy2EIxsOTw727CZn6l/dp0XkXfxX1xwKKXGX6c/M69NA/cx/Ie0UbBGx8EoOsLDPG+3opTqAE6Wf2Ug0FhtGjFmuPvTt0/mX7hTFc//jHBzrhGFhHJloJg69eCj6Od2OjfQJmBwfwbbYhBidvrZ13bdEH7y3TJRd8oPv+skzLKWDZG6AGtD6sqV8/O3OC9tt3KtLgPv3ihsd1ydXdgFH3S/MsWMZewCyL/d1odrx3lr5zXAaGfXuNHluvl55brDNPfEGvv0rBKdsCaG+i+MSIqMZW9WO4ZaO9LGOrkoxZqwUAb7dds86/cleNGNMVDAc/nknv8S5/ZHe2sjbu1MCvITkUOTfonL58M8eJCs9XieJfTQ/sa1q33PXFMCpu3nvDdej+v6f/l3tPjmAd6GanX1xZil31FEUwFZu8rnTaKcP05S9NYXRVSb/+7Su6+EraJ3pp6WBdGus42RJLdcQRE3TiD8ZjglfSPX/u1I/OflmLPObZMB23/15mQDc2utCylGvpwhU8rZN/NDYoNF5/oazLL3pSjz8G89y5FoWAxuBjnaqOffoUT0H81jgCcQTW0AjEAHgNXfj4tuMIfOoIWIIIAK6pxWgFWV0RZ2XLI8ev3USC1Qfw6dGcmXYghXkB1KUxYvF4md4+dMvo/RoH9enb+0vHHP8ZNQxL0QtGEn0ezMgbSIB73SMIwCYp2/NzKZ32k22RR47QrI/qddghv9FHH6JaxDDI/bcVwIGQPtpFtxYptmcG77ibdNHle2nYWt1ayjiZL+/2MP1rjFghMe2DBUrl0qqHid5gXTNA/TBzrbAX80gs6ZXDzXj4+NH0FtO/Cftkc6hkZjqOuHldcd0k7bzdJH00PQ/rNU2XXDYPJqQRl2SSfUbVlEodjPSoU0NLGifVZRhGgbGQGFZwGE7B2NkM63vHT9Fnv9SqWR+36+qL5+nuO20OZvjkGZwAhxUA2BJoI2PLf/8VAEezgSJV8GoDYHqAhzTmNXxEHYZTmJQtYV4nX2dj4womMxWS51NOHYwkdGeA5lI99fgcnXD0B4CJFnUC/tI5elQxNgqzQW3xxE1Qf4BBn6v9Dkvq3Au/glSTPlJGJ33vwAUAwEla2EVAGD1TO2KIetvmkNDnleF7hoL9Dzl8A/3onMnIoOfqiYdyOu57T/D+VvgdWMdMe5h7m2BOa6pk4BkRwiWowNUHwJhJwXqlmSE7AbfjulwfyTUAhFBjZuy6B2J06ZtfHakfnDJWY8cM0iN/79dZP/+nXkG6WujnWjDqSlJ8sVGVGcoVMt0AgGHX6NUsGKzAsuVyS7UB63/NL0/U6DEZ3X77Qzr3p9MAYtJdf95UO+4wQQuQ0l54wUP69a89VsbFEGhGPtcuzWlkxEmPFeJPZoE/Xf9zJB0twfzV1y1hRFVZJ5y4ifbdbyzjqJboqgvf1a2/XsbzPVa9FVQJNd28lrFUKYyHkM2ms/M0lff87Mx1GRO1AW0JOZ338/t034N9yI9recZgS2Evg2ABeW0WAFzsX4AUlh7bTWFNT9xa2+2wie784yu67dYXNAvm8Cc//oy+eggu8LiDX33RO7rhhlla0k4PeAXXYc/YrbLdaUBVBgmwnbD7kKe75bo50UQt7GPtBWi68uoDAYez6SnO6Jmnc7Drf2IfYbSGSsSuxKxcmIHr70mxfwq9zDymkDNuXIeOOLpRh393R4oT0h23v0UR5iMKERS33Ihud3ecyRNolitIXnI1SzRsREXHHTdO3zpsXR7/nK65dJZ+ed00tfF89HHfaZzmN6OV9YIfb6pddtoAhrwfcPqAfnUvc89TxKgXx+wsBZQ+vpB90gQ7nUzODW0BZ/5kG4p+jRhwZXTMYf/Uc096v8ICm/Xl2U0xmLpi93GuPVFeEuYLM7IYR/EmXf9bWOmRmPhhBz1rRupYxWkAACAASURBVK323OFezrYsffWseYKWjLq1iAFmWfT8umUhwzi0lE3xEDIc/K3R+ulFU5EbL9bTDw7V0d96EPMyVBucyXnCkKmvp4DohcVcK7VEI5CcH/a1OopEB7CXl+qvj36oo45/E0OwqDe+pSmhca3dOumkrbT/EU2a17ZIv7huJg74yzk/fHy1EieKXKhCErSopNBDZylybbBBXsecmtNXvrox7t1D9NMz79Pvbu6jAAezbJdvzo2UJSgr2kE+9f+ixR8QRyCOwBoUgRgAr0GLHd9qHIH/ZAQMzrLMc+3tMfsAg0FyiJtOMGNx/24/82zLRZjZ2kEwDyR8GKKkcBiteO4k5iZ16R4Sw1E64JubKtvYqFt+g6T48lmaNxsGNM9M1hSvx5jm0EOHwIZMQDo3Vo893K0zz3xQb9NTnG0YhzQRiOIcCBfdND2b5S6AbRa30VFl/fn+gzRqbdgqksbtN71Ts2Ht8jB1PX0VNQ5pBch1Mf6EUTswlzmSugIJlVmFBIC1BF2bSuO+C0uTxWCmVJmJI6z027v3APAj4V4wQmecehezccskmUMBQAA5kkMn1CVQZBmgkmEMShmWNEWDX38/LsA4w25J3+Dx399WOzNi5cOZi3XN5XP1xzuWBHlpwo7S9LwCIQFfsEJGlqH3d6ULdJghO9AM+y/MbzRrNTT9rfr3vD7IpVf8/Uq2FDEtDBUlDBqpaxu5VtasizXLYinrWZ/Z1EIdfXQDksa9+MQOGOCPdfS336H3r1k9BdbHzt++NP61SP9lhntPgRoHtS7RD88drAMPnRJcv2+45kVddh4jUzrHKwFO7Idt4v8rxWisEhJ3j2JtAXXvtFMzRkLbwiyV9PC9eZ1+8mOatwBpJHHJZ8wAe14x83rp/00jg/aP3ZD/FQBX5eEDzsgD9z0Qx/Auo0fHEVkxe6fQ365BNchz2bt9eZhVwFaef8hmAK0UVw7cf7ROOWEMhZ0heuyRPn3/zEf1Ogx5hR7dhMG457/CTCOkjVAp+zuRaiPuyH6ZFZxgPFaScU7k7Lrh5r2Duc8H787XUUf+NkiGW8G4P79wHX12L/ookYFecvFDuv46GyN5/ulwrisCwHaBtgFYcG826vPOWF32O0SBvcUM4Ia6hZqKzPv0M7fQLrsO0RuvewTRLP31r92Av7UAjzWoNngmeL4KvXnAL+sM41hXu1y/uHgcPZ2b8ewM1w/P/J1u/Q3PCnu4n7E9BUuW2Uf27y3j3FuTa1dTU49OOWUrHXTQZpjALcVR+349/0yfWtkXp9Hj/5Vv1jIvvEaXn/+qrvvlbLV1UFwDALNS4X5TxNSzqlPMCPdOLtV3s8eQ5FZqeJbn6YtfHKRrr/sOZ8IM9mlSLzxbQ5/urZxRYwBMg5St51ooVBUAnO6HtYNylj2UxXRv/HihQhil3ffcCNDZoosvfhyDvAX0Cq9Lnz9VCt8LI5PKdvLDbTnHPN/65mU68ugRSOSnqiFDW8RlH+iii1+jd71BXTSpZtjce+3K5568laasP4b5zp0694qH9SDScqEeUAmtrw3TcMR2RSdDzLKJxfQYl3TbnZ/T1K3Z3+yDIw96EFd7nMF76Au3AoIzyGOPyriP26QqSWExxfma4xncdusmXXfLvrjtLwyzdd97W/rq3n+kJ5iziP7hfqsIUJoUPb6Nvt9C72L2Om71FIBQusPMT9ERxyGz7snrt7+s6IKfvRiKGtn6oczp7UCVDyOPaZ+Yn66axTDXvdpvd+mma74HEw0AfvhtHXXCm2rr9sg7ihWcHVPWTuj0H+yk3b+c1TszZ+qCy6fr/gd4fulFzrfz/CBFT+IQ7pnsdkPIcM/1tR9gojdOX/zy2mppXAt5+V903dVtKG5oKeCMKq3ovR8wBPxP/q9b/FlxBOII/LdHIAbA/+0rHN9fHIH/QxEIJjQGMySGGY/vITFLhLmk5HJGRqSoHrlhTODRJAX6heub3UNGwsW4od12ZqTMSZtps6mjNWtOUVdc/Sj9vczY7Gim5xAZJc7CNs059aQNddi3WzVqeJNu/92HuuyKdzUDiWoPM1KTSOHCgCASuSDHBdAmS/M1uLFPD/zlcE3csC2M/Pju4X8GwAG7ilkSSBsLAeBgQHIAqRKJah4wXiT5aho9Uh3LF/B5oDIajGsSQ0nwOjDm6dYpP5igI0/YENDdpxf+mdN3v3u/Fndh0FTBgMdzWgMraQdgS3QtuQSokLDbTCkTeljbNHUqZl6n7apdPlun2XPpN7zsPf3x9qWhD9BA3WOQQPPBBdpx9fiYQh8MIo3J+R6uiX+vADI9X5bOPb6bVxMrj5YJrl2Ak6SBKD2IBa4/gxNrAcdlT2RJAnY9kslzQ/u4hxw9hFVaFdkyDB83UAycJ+sJu1ObXqCTjquBudmF72fkzf1IoI/7EGBBzOkDLtn8iw8uIldM4XxdLuVVDxPX3LxAV94wEQnjOGaFZnUZBkk33tAD2EBCSXwoEcAGsx/QF1eQbJq5r6H4sPsuDbr+19vRG96vVwEup5/6kF6lbTpdtw79sMTPY1yQvJf6cLvtx8U2B3NNch1moYQfg33cZu0QHEYRAUmJn6XIefojy2VmjeJM7BEyZUbfJOinjNyVEcZbDu2ZqtyPPcXNNqf57FylV4ccOFjfRxo8bjwS6EeX6fSzn9Jb7L9CoQXQj0kT65LxKCFmrqaQ1qYp7hRLSwFWTK9ln7k/Osn6n/GjbTAL2pxEP6tvH3Q5M6UDjoIdFXLjCYzjmkxManXu+X/STb8yMAEV9g1nn8KKcm127KWmwmelkK/CLoOogwv16v5wz0UUFo3IXr+8Rx1S3l01aaOynsPh6/xLp+sp+jP7i0i8AWlZGFePnkqh7Cgz77vPVYv0EiS/YygQbM7+asK06i+66zdtWrhwUGBfMzjd5b1XYVrLmNolcInf74BBOvuswwF1BV104W91z4PLmU0bPb4XnL+F9vvmRPr2MUy76nldfsX7MLEuVoxhn8GkQ5UnYevdGlAsMLaIfvJihn1lMIsxXRZJ/777TtT5Fx+BH8FSepcrevrxdh179HUYqg3hmYABZixZLSjPc297iWcluFEzRohCzCabSD89f7y22np9TX+7gR7VJxntgzqDfvdSMGGzKQDwrJxTNt8QeuhTjbg7H1QLSNwd0MYzctdSXXXls3r9A3sNYNyFQdzX963TGSdurgnjBnMGzdHPL8Et+g0+LjUxTAfyTwmm2P3N3n3Z5HxkwyV6qrflGeIsREp+1mn/QDa8TAsXZ9nD9N+7UEVPbsnzwynY5Qs42yNCyfcuYP762hRR9tOYkT5/U7SWLCcu10EwNwKgPc95aDgqirjW+7hKspZlzLVqMm20AaBQuPYL+Cf0aumS5bri/Fm0eixRF4Uey9pLqBBSnLEZDPBcSMjznnrmnO+FFPyGaw5Bwoz3w6uLdPzJT+st2j6oJzHiiz7hLWv0o7P20Qab9er19z4gBu/qb5gYFgDWKSTudrz3XGu7h7sZOkmcc+kP9aPTR+noo7bnOavVLbc8rquu+Uiz59kFG8aYsxwxfDiv4p84AnEE4gh80gjEAPiTRix+fRyBOAIhAgbA7sH0j0FHgmp/KoCPKuMIECvCoGWRPvcy41Q4jDYNIvHEAGsyssAzf7gD8slWGNs6krv3kMS9EpjdUoLRJwDHLIxEDmB2xmlbYGxTw5icGlyi39cvrpmtGXOzJLPDAui0NLGUqQmjTZwLZUggBwNY//iHA7XJFgAzruf4Y+7RPfcVwbQA4BJAE/BGlzHS7X61NmDqlO1SBxLuiplf9LglQHB9AwlmJ2Y3mDMfctA4pMA7whwv0cezunX+T17Tvfd0AJxhQxL0pQKALUdOwAYmSZCDYY/dZl0gADRkwyzMjggAn7obYz4aNWfOEgDwu7rbDDCJYASAI3fXYjSkkySZGPfCinhECWipoZa5pAZpxKWzC6tVkkXLSwtoE8NMT9jHAj2caQBwyG7NTHpMDCRTMYAQGDT+kMcAJ5fBqAgm18AvlWwnAaWPFyfrACVhdWphgE8+tg7wtzsAOKF7HnhHRx//fhUAI4slhimbMsEiJlmrMm6v9akmkuh5uul3m+gz2w1Hft6ENPZB/f42jIOQM5dLFB/IdGvphy3AjFKbCAC1BgZspx3Suu7mzzAmqKR3Xh2EI/cDesYzUEsj2RPEhxE6TN8Nhkq5knuN6eUmpiX6AM2ChX3ouNvpLPQnu3iAigDQnMkCLmDii0jv870ullD8QG5aRm5pg6kyPa4u1EQAONq/aQoWNu855MAWnXTiRkhkATD/WKQfnP2M3v7IAHgo7wWE9qMaAOTBpxFKf2+BNYIpY93TfF8StnTrHQB4lx5FT3oSZvNu/fmOxZo7LwIIzfin/eamrbXDdiOZcZrSxZfDdF2PnB7wV5ubrF7IQdtlp0GJ5SyFDk9YYi+4TFGh6LPaPzbpYu5xHaZOX/1sDpn357Tu+hU9+tTbOu+SD/TUCxSvABopgH4NbQwZqjIV2MkC19DHWiRwfT/vJ2NgczeB3Ub+e/Xf9fsbOzVnFgoOnoEKeynBKDP3RJe1jLFJWYzO9tGUjcbrvtte0OWXP6kPkZK71b6el11+yTb60lcnhv185VVPUBB7n1E+AKPCSDavXb8tr4eFRlVQZp/1Bgc87h8gVldHLAqLGL/Vp002G4rcdzHrDVDOD9EzGJm1tKzDM1IHcITBtkEVwLRE7Jh+yyPEeKbUYly4YeIvXk9TNh6vd99o0PnnP6q/PdIeDN9KQXNPpM2aci2Z4KK8TOXcXABwjS782W6cY8kwx/qyK57TK9NYsQzgjsLQ/l9v1unf30RrjWR82l8/1kWXvqJnX4PBTIynwBL5ZBcpahBtfoehF0x2A331V1+1DXO0h7Hu9TrvnGd0222ztJCxcskUQL6H5zeLqRVu17WoV3phwbMoJ4qFhWpp6NEWm6Bo4dzwMVJJ1OmJZ3soSOCc7DFrnFFFepFzuQzu2hTMDO5tVJVZBtNa0s2/+qq236lPS9t6dN5ZbzKnHACMgViR9hJfYoY1zeGonSQm3Ulk17nlQs2uX994sIYO79VrjKY76ZTHAcIoaogZS6Ndt07onLP306QpJb342nTmn7+J+zkfZvduCoguN/m1BUaqhUHftgJECn7KscNpu9gF0J7Vrb9/SldcO0MzZqGFKCKLR5mQgpGPf+IIxBGII7A6EYgB8OpELX5PHIE4AkF+6TEiZOFh5KnBaNYMML/xqJYSGWvZhj0wNzWD3Ku2jMRrqbZBSnz4YWsh+cRBlrFBzzw5A/bgdf39IbO6AB2MlPph3uy2mkXWd87Z25FkpknOanXdle/pBsYqzZg7MoxHKTMiKZ2D0UOuXCLhE4ltbW6emkmk7rh9b226FTND6UX84anP67e/+xjQDKhNYD7Df7MwGY2wJ8sAksk6PgMXmjLJcaWjXTXNSBNhU1prevX5PVswbNk9zIidu7hd99z/gS69eCaGRS18P4DOzGPEQwd2KDQlVufAWjpsAJClt81mM1PpAT3p1B212x5N+nhOuy5HMnn3HQuIkU2U3P/rUToRA5wAsKUNFOlbzMLs9nXhYEO/qTPF2gYAhsE1o1oyJIFFksEsiXIZwNXTx2gTig4B6GIaBvUFq5aA8YJxhTHMZgEomO6YrbRJjV1UU7hnG0iivA5STPhMQEGbTv7eUH3/+D2DO+s9D07T0Se8ipzdBjQAa6SUKTOtXnO+o8T3esTN4NbZzDbeRRtPbdCyxXWMurkL9rgCA0XSitkNtB3XaudowLrBIixeTgvDWJlrb9oUh+Ac851H6sc/+puefibPKBxchTH+sXt3GQdiQ78cSXO+G4kpJkjRvF1YbjN0A5LgIIFOwXhT3CBZz4M0yzYcYnaxpeVl9mzYt4DfAXn4SgAcsUrpBKZNWqJDD2rRiSdORiI7BAavTWec9RQAmKgBzMw4G1CUYaNyWcbf0GNJMyYzVXuJyxJA8BLG8lT0+3v3wVl4mKa90oeJ2+81G4aQfgCAXIkZzH363S07aocd1kKCTu/6ZffqF9diqw64TvSNYJ8CPgFI7njt7GdoLHLxepyAu5m/nXbT9Wr+2EG7TEGhhjE9+38hobNO/wJzmVN68JG39bMLZ+mFV+lBzwDyGW1lAJyEqVdiPs98l/pY52zNMp196hgdesgU1bVUdMuvH9NNv+jTDByyM+kWGGtk9LRFlDVfDbS7/uS87RiftC798wv141MeYuYzF44kgdoOhYY+XXzR7riBN8Nk1urqa55jFNQHalvqZ4GeTwC/sX6Oe++imNbUYhbUgJzCEPHOUcDC/g7Q1xF67nuQatfUsv95kIqsT109JlY9KDPQ4Id24gS9wMS+5CIC6oCG7CJtvllJl121tSZPbtG014v62U8f0WOY7fWXGNPmdoQgnaeYRJEjzWemKB5UMh/rGwc08dotNbgpo0cfbNcllz6nl14HXKKmSNV06tCDRyHn31jDW2r14H1zdemVL+r5aZbMDwdMYpTGPizhmm3lgZUI+DargYLMFZdti0HdcM6OZl11+Ue6/vrntWS5ixKNgH/UHOy3kvddDaZ9tlK2GRbS6ATFJKYAu2YS+vPzxK6YauHso18908ReZe8zi7kOx60ezAA9jiyZpB0EQ7hBHEO3/+5wbbZ5P7Hv19mnvcx5BwAWs9lxxHfzfYpnJguDn8GBu4Pvqq9foi0pnPz6pm/jDt6JC/YC5PTP6unnKCp5iVnf3bcT/e77awLzhZ965n2dd950ZiZTIGKcUaUIdW0ljs+fGvwhkGO7sFZHYeLYIxowItuDtopa3XbXM7r8Fx/pPUz6ShSfbDznol/8E0cgjkAcgdWJQAyAVydq8XviCMQRqDJmTnFIQgBlaRBExn2awaGWxNM9g6S/KWSuZUBciuRuO6Ry3z5sK+252zDY4JSee3UWZjev6Z8Gv4w86ekfgvyURI2eTLMZWT7hvJ9uqwNhgFua6nUN8yBvvHG6ZszDAKs8hOQXYAkwUgowB8BLZugHTM5TE2zZnXd8SRtuuhzGpxU28S3d/Ov3YBNJ4vhzCVfejEd0YP5kdmFZ+2LVDR9C4mz2FOkqZlZNJK+HfGOSjvzuTpjddOJ+2qXHnpyjU894Te2MPioVx8A6RTLaAKJs0hMAsNkcs4hm2JaT1DJehB7WBPHYBAB88imf0a57tGoOJliXXTYDADwP8NgY9QCb3sNe1v3IJs8yAF+bhlmmmAMEGeT2keTXNmDE4yTUxJSlgx5RY/KTb8f3JvzepHtdbROyR/cu5vhMJI8UJzJpGGP38MGWsmIBvCdgfA2IIgAM2+j+YIyvTj56DOznZ2H4cG5lzMvRJ7yiTvoQS4CzCkxrGhY2sK2wTMUuyzB7YHDn64/3MCN2vRr6fut1+ul36AHWt7sPBgo212AxQ6ECWMqf+S7AS01yobYBAF9z48YaMaxe098YqR+d+ZCee55JpXmk04xJKcM0C9CRC7258Pe4yfb3LQ5JfmDnoslIEU7hP54ralGAR0qlEjTaWq7M70sk8InA6FlyCugIUbOZFkDE4MgfxDqm+a4swPzQg4bqxJMmRgD4kQ4A8OMAYOJZQIEAA59BSdDfzdrkDIABIbD9WaS6xeJHMJMl/fzSz2q3z9ETyzPy7QPv0LuMyele7p5H1px7SCMlvuWmzQHAIwFbdbriFw/xy+Nd6pVvq2UcGBSx+z1ZHya9srgAYAoC/WZAV9MB3GHyepdCAaldB38ZgHrGnho7Nqv7HpiGk/LHeuUtJMY2aqIfM43kPEPcUqlFAQAXKXxlc0v049NggA/cULWtJf0Ghu7aKwDAGFrV0vfv60sCbEvsp+O+P1rHHo9tNMqOH595gx570ONvGEVEEcXjd2wLcOWV2+lLXx+Cg3OzLrwIBhjQ109BrB834cb6pmDoZMl9Zw99u8ir++z+nmkN+6hUwFCNmUNpWOccZ4GLOwUPl2UtipaP93q9YWTTGIsBilOeHxwKdfTb9y4B/C3SlpszMunabbTeevV6a1oX587zSN4NgOmDpie84j4Cx8AqXfch82xncwv11f2G6eyzN9KQ1owee6gdIP+8Xn0HEG5FDNL3b38bAHzqxoDLlB7402JdftWLeuVdCkepkRQVuHHOjRLX7Ac55dnRiQXsqIIuv3Rbfe6LzTzzQxgBtARJ9FP01VIQY1+EkUG0MPR7BFSGvcgTazVArpZzA5l3hRaHRiTy3p3tFM4yjHLr4VxIoaFP8LpSX3u1UEnLBWskFCD1nHetkLx33/FdbbxRN6Pf8gDg5/WXhwyAKSD47OQZ8VGXoiUBA21Gpy2kGIG3AcD25huP0ZDhS/Ta23Mws3tRzzyfD88fHonac2cA8Lnf0NrrlvXPJ97TBT+fqedfdP9+M+cBn1sAeTNOrVizgLigwuH8q4UJPuE7Nah3dlfzYEzj7nqeAsU8vfs+RcrSCNYbMO8Wk0/xDMT/Mx5HII7AmhuBGACvuWsf33kcgU8VgcCYBU8l97ySdJIgWmJbgamqJHr4RTJXA2+VX8bMXTFnVTqIfsHPf3Zj1ZLxvvbGTP3y5uf0IL1gGP/SOzoOZ2cb05CgklyVSvOQz+XpHdtUBx3cHObx3njVR5jcvKEZC/l3HJoTcB3uS4usi5H1weqkiks1CHx3z58O1eSpmGClG3Xaya/o97d/iDmNwTLAOfQPe96w3VwBiICqEsloETeqxkb+LrUc1m8Kcz4nw0ginWQczF13P48E71Ut6cjQU4jUuR4G0P2ojkEAwO47jeTPEQD2mKgOYgKDm8EojHhssjHjXk7ZnpmnrTjnwgBf/rbuvHMJSXgTuSXX5SSbRLhgYE+mXbJEF5ajDllo6LnLt6tlcJ8O+85ntPfe68PDmhHtguWhj9XSQRL+ShKX1nwzDtwZpJP345yNhRIjdZKAAqgr4mFWOQJPFcB2Elmn58n6miMAbIsluoGTc/T9Y8cQh12VA9jeCzD63nHvwjZRQMC5tcIGSDHvNshcK7jTotWtYxb0kMFtuu33OzKPtFmdyxOw5/fpj3+yq7EBKAUOj7HJOPEHgNkkx462gO3ttxcS6C01FAb43dea9cPTHtBLL2MgVhpHbyzgEiOibB093fSQO1Hfece1dNpJO8MgsxmcBFMkcOHFvdd2ny1hevTxRyTOv39Bf3toBgwgTGb9MNbDMnjMmpCNpt1U61vGsblCgcJzfIPBFFJRux1nYeMOPpgiwElrhx5gm7CdcdbDGPnQk40M2yZSuVri3QHbiQy/xIzUWoow5cICGNKCdvss0ueLv4ucPqOf/+xm3XNnrxZzuUOGT9LiJe2hsNEyqA3zqKnafodhMHL1AKRHkf/ilk6RpTE7KjDt3Z0dFHpgzmFHu3qJXT8seC33yEih1QUApfCsEnucmQ8EAP/4tJ00fmxODz30DqOAPtaL09iHGVQJZv766LmlT9NrVWYf2484x8ivC84epW/sv55yAJQbb35S117Zi+swTC3y8hI9tvU8x9tsUwsjuKeGD2/QvX9+XlddMV1dmDejFQhmcTnm5GZ5ds+/YKo+9xVM8yh0XX3NNCTVC7R8eU6dPGu5WooM9MJnGblmI6oCz3GSObuYWCsN01upzOfzmGVL72gRx2bP/87TJ5tCuRBGZZmVp4++HwO8CoZtOfqASzgZw79zfx4fNEdbbSFdcsUm2nDjOr07bTHzmacjWbaJ9Vj1p2Ao/aCzR9wzHvqh8SfIpjq1//5r64c/mgQATuF4vlQXAYCnwVJ22VEd8Hfo4fWMCZqCL0GdHvpTGyDuFb1KkSCRQg3BuLeS1SKAPxfM0vzKVtphgJGEX76NPv8l2itggK++bJF++csX1cYopgJ92SUKhWmo8yBJZy/boAqhA+Ae5YDty3ldHcWyAn9pr/6KzzgrZYgJlD6sMmc0z2+ZImKJXmBVllIsW0KbSVm/u/Ugbb55r9oWd+ics56jmNWpHpjzPIAzXKsLXzhKpzkz+yqz1djcr60512667ngNHrFUr0+bTTye1PMv22AOAMyRuPtO9Ff/9GtaZ1JBTz89nf7vD/UsDLHbR8r0c6cwG4TMVxEm3kUZq7LreDZOOTanY46h9aQlod/d8aIuvapN70+3CoZxAx6N5QkAweAu/okjEEcgjsAni0AMgD9ZvOJXxxGII7BKBGzCYyApTJHMXpbhqEj9SLLMWmI8RL/e8OHSF/dp1sGH7KIpG4wMzOXzT72l6258Vk8xN7S3H0DS3UIyTyKEa6mTa/4WiR0uq/w6/tiNACFDNWJIi+783SJdcslTmkn7a6HE60miC5b0BUBFQkp6miq2ayg5+18eOE7rTWVMEcD08EMe0N/+0cEYJNOE9O2SQHrITTJN/2kO2fCy+TBtZTXV5zUIA61zf/557bjzaHpfu2GFUySgj+p3tzEmifEm3BFzg2Fk60lEmSW6chargVfEFMExBibVAMMMcA7WzAB4UxLFU2GAd4MBtwnWZVe8CQBuowXPDDCSaoMvWMWC+2oBvikYrZKb44pVd2GYmlFjcSI+Yxftv98WMHMYigUDK0bUcC9FAGmS0TtdXYP09puMqUFG/DZGUp0dNDKn6HllvmmSokIpML42yYnYrMg4CuOsqvO0rapyqdk66dgRgL+dcOnuZr7pWzrm2Jkwd0NgYAyADRxZ6wAgWX/3EeLGPWxoL6ZOjHr67EQtWfT/sHcecJJVZRb/KofOkzNpGKICkgUBxYAgoq6AKKCCIiJpEREUXNFVQVGRRRHDKrJiwIgiiGQFkZzzBGBST+jclcP+z331uqt7elL3DDM4r34UNV31wr3fS/fcc77z9WJm9Df7Pq7GZdx88xxjgfywJOEqR+MkxF30Om8HvxkjnZ8cwkRI2B5/KGqfPfcWe5y2FwozWGc8gAGGC3OjN9aSpAAAIABJREFU3u4lNpXx76c+8Rb75Cl7wGiTTOvq76I3YGJF8S+Rn1zGmfjleTHMjG6i1u4LtHc6YJlSWNR9NQBAshGeDZbcmbY5EywBYNYXA0yucljnIKV1Tjh+pv3np2e5HGAPAN/mAWDyEEkSB4AxkZIFkFKHulIQKBK47rI99hSgP9pmbdVoN/7hESYjHrWlNLWpMWlLVwLmcL+Kw6Q2pAp29VVTKPe1Lexmyi68+Db732slI45b34oQwGScq7XdD3ipYhBVEYDv5vyA+XP5m6NkwFwJKSZMwpQ0Ohqg/vlP7287zUkjUZ1PLuw8u5trs0jfKnmub0yf6CFTXcQIKXQZ0JGGAb78a9Psve+bY7G2VqS9twKC+mzZcs41QFiYSTCqXdm3vn0UkxtT7LFHn7L/vvgf9gr1lZcwCRDBNj2fLcPkI/4Hy3zlK7Ps/R+aRgpEzK644lG79LJexyCapMJM3pSZbSuz3RyArZiBOW8EvDERIAY4Sp51nDzvGH4Afb1I4wHAFc7rAsfDOWxxvGOAwGIvUmnM0xLcs/r7lW+KkRtqhHh1IfVmzS7+8i62/34T7PlnlpLm8Jz9+feq97wtABiwrHiJqpbcXjnZXNu4G9hJJ8+28y+cw3ENwfAus69e8oCrI03XmAQxO/roOAZju9hWqiN9Uyf1kh+yBzDB0jkdLjLppfsm9weuUhhhgDrXcysxufLKg+2d72HiK5S0L37+Gbv2589bD2WT8kjSrUjhZq7XdHMHXgAEk/rATtuNtDlE7nEa07Aw0mcxwJzEOCdzw1SNI6VRMAGWTNE4JhFKFeKkmsVl6rPj6DxlfN6+c/m7uHbj1tPRbZd99X6UM73WJ3CdIO3AiSUaLEaJrhATnZXYEs7NnB2yD+f6VafZuIm9AOBFduZ/3m6Pce1KXyHFhpQ/n7/ocMrAVexxfv/G156HXdf9So73zRZlckwpG0VMtcqkvURJXm5K9tj55zTaJ059I4x/2P73/5iABAAveIn7D+7XUnYgihn1+R88yIMIBBHYsiMQAOAt+/gHvQ8iMOoISDobpfxPGClxMdRGiSHlI8qICrYqvhyZJgZSMHWfOGlbe9tbd7Btt50CCxin/MXD5Oc+httsweX8NjZsBVBOwtBpUM/AmfzQImxODCCRwKH1o8fPto+fMtu23Wqa3X5zj134xd/YXICE6kGGK6BrGNMKpY8qRQbBMLCNSOimtmbsLzedb9Nmv4CE1uzww35rT+JKmkF+KyBWLXnlR1Iw1NmehTaTHLNQod3mbMOA/Vvvtx13YWAGuFi0tGrnX3SdG8ytXInbar4FBo6yPTAu/WgKxUIpd081SeXiWnXybwbqNbYIRETzxEwLAFcdAD7v0/vaWw+d6Bjgy74DAP41+bcAKGeC5RyOiGeJwSuD9DKfkj1XRbUD8Kshao9OzdgpZx5obz90Z0tIFgqT6vL4EnnLAv4JPoPDVlswL2Rf+9JfbN7cKttrc8xnjpqfUeTlYorFlYpd9BhgnQawRbDIar8DwNF2XKCbkUAfBPOYtxv+9CwA+BUABrJYgKxyfyP0t0QxzxBgTbWfI6FljkW68HPT7MQT92OioMOuveZR++JFqtcKww87V5UJEQA8zDsGSArhziyW6O2HIYG++n1uO/fe3Wef+fTd9oqABNLpSBwjIvoZR6ZZBPQ3weC9+/B97cxPvN3l2ar/AveSTzopM2CtTJ7wS3Mr9sMf3Y7hzjwAMIZCGAeVJIGm/rDwAofHMy/TpIsDwQLQyjcl59i1TwzwJDvr05RB2ooySH/LUe7nbntuHjVUcUeucp46ZSxuvEnHSIpdyyDX77ZPf+ZgO/qEcdbVTf3kUx5wZbgotczETs18m/0yZ2CTwdHfuixih7/7dRy3ZvvCl++2a35h1kU6ZBqAtnJZAQXFJNQRMjmifNiEKVbE4VgASOBvtAyYB4BltvayHQ77fv6Z+9p+lNB5hnrYX/36U/anv3E109hyEcBVpr42eoMI+w+hlIjG89ba8gp1rLe2ww7fDo+qqbB+f7Brr+3nfJhlOY5Ra0vGPnXqbPvohw8EqC6zSzFDu01qD6XFk/aJqMHl9coIvJV/f/rTZh/4EDEgntdc+ySAumqLuc6bYU5XLiYnPU1JMoCQpM8FDK1i5EGHkcrm+9mgvAg4j9JQzhmM7cKoIEIydCN+6mOlKMM4OaWj8GgeB2PP8VOivXJfMX4q9ZEDjJHTZz6zC/eKHTnvltsPr7rPrvlBARZ1juWlmqhdG+6Gyb1OOeJN6S4YSlQSn93JSYt/dc0yu+SSJ20p5a5LYkq5n73tHRjJnTvb9th9mj18fyfmWv+yu+WwDegLV6e5Sa8Kda6p4QbzGbbmaL9NbMza93/wH3bAW7kXsq9TT6F00s0wsZSH07UcJpWgVCCdAWWJJn0qynngrXziMBNmEbndq2QV4FkpIgVmesLyDXBiaQJe5DjBhIe5HkLKL+f3eHSlTWylzNzn9rYPf4QScxTFvuYHL9ql35hrHVwa0YZxmG1xnZD+kEDxUYF+j8TbXb77u48wu/w7H0dR0Wf3P/gKpaG8iY4w7s0qZafUj/M/f5C98eCELVwMsP7K06hCUK4wgVlSqTnu/1Fk5kWuPwHgNMezrWkBJe+m2ckf3Q9lRNW++/1/ogxYbu0dUxz7XeTeF1EKRuACPepneLBiEIEtOQIBAN6Sj37Q9yACY4iAzFAilBAKIw8sUgbF+SADaCy2gpw9aqtCHJ1x8iw76p172pw5W9kSAN+1v7qHwf0LtoBKQ2WbAvghpxX/ljjmLAkGcH15DKmQkEZhY/MZanAyVvvgsdvY2We9znbddYY9eP9KHEZ/ZS8AJrp6lc/XxkCafFSMfArUs6ViKaA7bzOn9AO0P23p8S9aN/VA33TA723xMgadMAdwC47FgCcEQyDbxfwlmi/ZgTBAl19ynG23A/mLlFZ58rl2u+CLt9rjyBm75DcFoKKSE4NEDHhWUDaEAXk/7LOcgytIaB3j69yEybFzumiRE+KCYYtV0xjGZA8Ggp85d28PAC8CAF/+lP1SADgn7bFMsCSflvGPB4BVJycMcC0W5NqK7y85hZnCSzZrOy8HWEyRdi3PJxS41G3lb/6NMSyAnRy9ngnW0UFdXxxgoV1ZtwMGTKWSlCuMHBqwLfArEC0AD45zBmYeAF5uZ58Zs7POORjmNY+R1Vw785OLPQCsckwM8OOYXxUYSMt4OSJjq+Jym9BaBvhMsLPOPJRzo8t+97snMbJZxHGlLFJeuazKkaY2LrLXKLLuWCTryq8cflTcvv0/x1GXuMtu+csKzLfuIS8cHjY3CQdb8rP7uhlw55gwQXzaw+RKa4JBMgN6JlykQ3dKbIHaWg6wlJ3KL1zKJIaMlCLhNuKjGr0wRzhDF6lNG4KBcspxByTl5IZruPIpVV8Vo6RIqN2OP3G8ne0AsBjgDADhPgCwDJYmwjrCXXNsBDySMLoFci9TAILZmElddz0TMFs9iwlXpy3DGTmWmMJ5QT4qEwYF5U2zn4QaW5xru+3czgTQfFjpabZgScJ68rsh/51p99+1GCnuT6i/SkXhxvHWgww4kmgwUted+6/q2I4JAHO+GqkGB+8Zt8+ceYC9/a0ttmTpcgDwv+wXv8exXZwvMll4a4Aq5yLHLwzol+x14oR2+86l26OU2J4yObPID7/Grr8+CwjdDgDcbtOm9tlV33uX7fMGSlZxki1+GRY2ursVMazrqizypNT0Yxx633BuHvnHWKull3IPyHLF7GCL28cxybCzvfBcyM4+7VvW08mJyqRUQRLn5FQmo5SPi/IB47eWpjbihZIAtresWsGwiVXAb17LJKWiIBUBpK3c9hjgOMO2GlinP4/be2vF+lcsttfhTH/mGbvaB4/b1zpWLrFf/t/D9s2vLGV/Wxsm6w6Yu5JumjHhRItFltj0KVlKg02zU8/YGZVFzq75fjvy3hc4z1SeCMkwCoED3tRkZ5+7lR3y5q3t+WeXA4Dvsb/9VZ4Hcn2HgcXszqK0Dzl7AiVGS6rXpo3vpxTW0bbD7v34FqTtQ8f9xpWlylL/uFqlLBXncrGfdA+JuJuT1k1qREUTYVHuGYDFFDLxGOCwwKSJSj1p1iUnNhypdZh7kg57HBCZofRblCTdEiYCESbXxgO8Tz9tR1Qfu+GQ34tyYSkTGw/bMk3cNExGoaDrpIEUFlISZDgWW84ERc5O+DA5vl87iWPUYXfjk3DqKQ86stmoB12pdNpOO1Jn+nMH2NuObMLZO2+X/jcpKdd2W6Yqqfx4HMbJueferdrESvVobCiSSjHXvvRfs5gU2YuSTDG79Jt3AoLbmeCYwaQFy5LGUZUyJgDAY3iKB6sGEdhyIxAA4C332Ac9DyIwpghEyLdTTpmkmhWV4qlmYE0BsMh0d2UweexRk+3kDxwCu5O0xS+V7Uf/e4dd9/tFtoyBURFAhoUTmAM2CUfVVGiKY9F6M9TABNhUyK3LZTphdCu24xxDEnk45U2aXJ7bccddZ/cjzyxR4qfC4LAf5jjdDDMCEIng9tuUZEB2QsrOP/9dlmjuR3LXZ//xvrsZOFEHU/a1CKVbcWTt6nwJZhPBNaTGO5Dffv3LR9rWk2AbGez/9aan7KvfutWeBGiXxYKRC1kuMNjCaToGs9SM5FuOv2KFMgwsYwwiVV6lxCAWXg0WA5BF/c6q6mfigp1KktsXfcV22kEAeC9qvk62Fxe025Xff8V+eg1mXxEMsJDdZgHiQnJOQs22IpSbcRJXmYuxTWdcBUsSjnS4kkdizwTgHIGrJQX+agBQRk4VyowoH9blxTqqk0Gjc4mSOy9g27G4gEhq8iaSAEv1iUmNVFrAe7GdcTrM3Hn707+i/fGGBXbax8hXZsBapXyS8q9jsDYZSqpEoHCVoyuZdwPs/0G4vv782jMZNc+1Z57ptCPfeS8D1kYknOSLU79Vg1yZkKWJYy63wLaenbMzPrOT/QemY92UX/ntL5Ygv3ySYwbYq0ykreRXKwaqt6zoABQ0+Ff9Yrlsy2G7RuUOAGCFTU6xqq0sRthJm8WaugkLxQwQA0MlWWwjsuQKzFMm24WBE2oA6ktXKt3EeRkAuM3OOnuWM8G669Z+O+8z99l82K1sbjqsn5hi1QDuspY2imExgROhPdtsTQ76Dd/AvZYFdU3A4mmipCxXdJaX+7C0101y9+5+waa0trsarka+Zzk201ZkyDvNz7F//HW5nfOpK6nbjNqB3/ph3aLUfY5y3udU0odyOaMFwM4Ei/glAOwzYfjP/MQbYfh34nrqsKt//CiTM+TMA7h6yX+XqiDGBFVY+bOkJYRh2t/MNfOlz+9j282eZo89G7EvXXKT3XoXTsyFJgBo2WbPLtv3rjzMXrcToA75bb9Ya0r4FAF8fbHFnNtMhkDKNgB94uTiNyZg8KuLnAS6H5df5X6XQzvb/ff12gnv/wou6ExcEbswhmiuDjX5+mnaLla3COBsbGwErPa5+tIhGZGlUygeYEORRed6yJNNt7gLpIRsujE+gX4CyNlkrn+ptTSq/m67HXd8q33t0hPpw2K76U+P2/lnPc8EEvFOwFRyrveS5x7FLT5KLWSjvvP+TJqdc+7r7NDD22zBgk674msLMN+DlZVEl0m2CiBtxowuu/iSveyII7cjlt32zcv+Yj/6H5Uf2sp6KU0WQZpdBbyW0HsnOD+bUn2w0DCmF7yJnNkme4w6vp869R572hlnTSOfHxd4wGs5xyQVk2Z5JkHKKUq4wTZXuEfFSSOJSy1CXOLIoYtMomVwvZcjv9IkQiD58Ynp1qEJA/qdz3darJEJt8pKJr0ydjDX7u9/cxqpBgttwdywvfe9f7A+cG8vOfQFuc0nW7z631m8HUgZmTK10z7zuemYge3BxIHZb375FM7987m3tDD5k+ReUrKJ41faMR+aZf95/h4OuP725wthyh+3RZT4quRCTFqS54+RXI7c4gj9SKaW2ut277UvfXl722efGfgYJDEa+6vd+Ff5I8wmv5vJMxzGnYQgeAURCCIQRGAUEQgA8CiCFqwSRCCIgMbvGP/gLtzPoC4WT8HKID+1xTaLwf+xR7fYxz98qE3G0ObR++ZTWuMxJ+FbmY1aLjYZGbFGvoAYgBA1j6jrSl6XyuMkZNrSB9NBjU2kluOon9Lfs9x+/n9vpzZlq6Vbc3b1D/9Mfh7Ak7FvP6lzcaSQqu/q6oGSB6iyKn+84WDbaWccdJEqX3jRL6ltWYRNmg4AFrMaYtzUwW8afJZtJu297heH2vYzABidjfabnz8M4H7SXkJ+WUI+WCrDqgCUXDFdDGei9DuBBLPEADQFzd1FCZIElqjKhy7iFB1tbHClhjI9MFpi/WBX0pT2CIXm4q5atM9ecKC94x0T7NkXl+D2O9f+7+fIM5GYFsmzLCMxjTBhEIXtlZzaZ/icRBl5d4jl3AuQ5YFBDQAFlmmfeFsZwigfVi8Qr8CvK8vkQLRcVxUnAUHlbXu1csPQQZEy5lKYQiWIt0rXZLMrXXmTs842O+VTb4B1LNtfb1ls5565nH7BWmUBlMinY7BLeVjwvAzQxGTBGSZgxrbfumS//OWpmOIsoA9xO/0TN9htd3gM9bgJ21pPTw+5pcBAcnXTDchPDyjb1T/9MC7SHTC2BfvK5//BIBwTKoBKGRCvvGEHgJkQcQC45rytD5kcSa7s9VvMu2hg9U8TCV6ZIJlbOdMvp1fWFsS0039MzGKcMGEG5XIw19lXIG89hKrBkLimACPHHNcAy7eNzdl+mt33j7xddMFdHLuo9fZOYZ3JnBYwv1CZpSpS7BggAnn1jGlhO+aYg62xSWARVIARmmTykrgLAHtSd/oBYEsx2XP0EbNs5kycjWHC7n1okd33eIbjsb098zATD79+AsAxhXVQS2D6IyAdYdIoysRTWQhylDnAAsACchUAUAPXzsknvsHO/eyOlCYL2e9++xTmXY/a/AVSEQPGqTeby/cBZGWo1mlNiADOOmuyHX/sjuR8T6NW7Mt2yeX32NyXdJkgtyf2DWnMtT4w1baaCTtOybFcFql8ioky8vV7MW8SAE5yHqq+cIJJl4P229G2nxN3NZUfeLyDerFdtrxzoi1d1GLX/+wh5oPGMdHAhA0TS3k+E0mYepXFUj1f6ifHAabV6nIcgyu4JcME68rQ/JE7z/EYoAZ4jGOV7QHNMXnTkEayznmhY5dG4pyOv2IHHRyxz3/hCHv9Hs12373P2sXnP2jPPEUJMcCf0jfiSKzjqYot73iZXHWpU+J26mlvsq1mR+zO25+1H3yn3f55D6WM4tMd4FfqQkvzMjvx41PsnPPexj2nj/SP+wDAy+zxx3Bab8OlndiWuYamooXvWvYKpmjky17YZh/44N7OpO1nMNHf/tbL9soiFC9hJoPwMYiLyQXsVvKNnGMYo5GrnqPOegIGuEKaQ0NKUnxurTo9JDLAsK3IpEkR6UBS9b97ST3Bqbuf+2CkAaY/sxxVBOoFShFNxXT8l9cdQzmoZlu2tNc++clf2T3/4nbdONGWrSDVAQa4jHqiMZUDtK+wNx3C5OF3DrTZc1rtqUf67euX3GH33IlqpqsFIItyI7eCPOBue9+xuGV/9UCUAUm7+U/P2X998SF7CVVOBTOySh8TmADgxmZqYfcvsYaWPvvYJ6bZ6Z/axiZMTNmffrcIv4Rn7AkmWoqoDTRxF2diQ5N1oz3/vZtk8AoiEERgS41AAIC31CMf9DuIwBgjIEYxmgAAwaDF0NRWKEUymcHT8R9KIonbw3ZB9jzvubxdfeWt5I/2WruMq3CFCaXGU/5Eg1UGiMjskoxSYwzOVKu1lXrBvbluyqyoDjBMUGcfZXHK9uaDYgDZo2yrOVV7cd5yBmW32lPk5RZhdJubZlp3L3K63DKbRErwoW9lAPmFvW3mrBbrWjEFBuP/7AXqruYAwAJjYk/y/e2Y1iDhA3Bf97ujbfvXL4KpSGBi02kXX/QokjuWlyKWAX8R51hJ+cJqO67OUZyZY7CZZZgU1SEt0u6Q8kbFRmBepe1EWTabqVgpQw4ecYohcaxitLPnHpIC7kdO9CR7Hivry7/7DDnAAoMMzpkYkCuurLOymNmoZEzIMcAe8ytQFyZH1A34ImgSYXMdkFLutX7Xy5n0SM6sgT8yTIF3BwI9YKx8ZO83gQIGkYDdUr7H5WvnqZuksiQJAHhv3yJXn/ass8xOP3tva4SV/+MNz9nZn1punQxa40g3YwyE48kqklVkqZJvwxCGyAGslhfaBBjFs8/ciZJR+1n78oX2yMNhO+kjfwVsIHetzoBV6+G4tllP13zk3GYfP3OaHfkfewAeo/bgfe126kfu45xqpTyV6h3DpEmW7Cx1xNuSV43sWTLzkuoRO+dsr88huXyrUrDrt5YXQ4osHQm6W8bR4ABQXMv1WaVsUTMW5dlO5POUh0pTXqhPpbAA/FXY3xC52x88IcFEwC5IoCfbrTe1A4Afthc5n6o2CwAQwYhHLDMTAEjAQ7jYGi62Kq0UI97xOO1VZoAvn2Wv8jRzzeDFPAexR3p/6bZMiuwGy4Zb9Dd/bT8mB1jzLWEmWjpXABDlagzwqco4SjnXbCSJ9L8IWB/1SxMiqlaL224U9+A37puyj5/eZm87bCdqXMfsOiatvvblBcSK7F/KDsklPZUm5iRO776v3Mz3sQPfOMkInV3ytQfsZ9e1u3x7ozY2Vbs5MzFFiy6zFpW4Zn5C5blIk8ZQSrn4TpHv5iwi/LuFf3/pv/YAJM0mjhX77o/usiso/UO1HcAuLtu9qrWs8l1MW6AgyDLRlOK4lUlVSBEoqTEaGnO2/8FN9l9f/qA1T2ZCAkXJ3+9cTjmtX9uKpbDuXDtR7jVRpNFhzv88+awlZlKSqBeqMIqx6BLbZpuSnXnODvaRj+xlz89/0f56w3L75qXzrIPD2pCeQHs41zm+MpKSydknT5lj/3HMAUzEZe0H37+DnNl2TJq4xzQ2O08DMZSt+BEc9OaknXTK3nYw1/3iJd32X5+91e5mQmg5cyNNTZOtq4cJMu4tzJ3Zm9+CT8AFu9sb9tjaFr6csM997rfUI64w0QZ7DiOv0mMRqS24hyYwn8uhCiinmMBi/Thu+AceMBlwebBNnebdl559ilJMJ/+KXHTV4abpGGTFMbFSreQqwU+2UogqA/MuQzZM1kIA6QvP39vOPOvtXD2L7K67H0UF8SgSc9X0lYFgI2kgTdbd84TN2cnsxJNm2cdO28eVqbrtz8upeXwP5ndKcUEpwqRdWLnT5RW2x95xO+3s2fb2I7azTG+GSc17MATrMzIeVL4d8E5psxYk0oWVNhuvhPMv2N/e+pYJlu0r25XffIC8cPJ/xRgbKRH0WwZpZFN498PgFUQgiEAQgfWMQACA1zNgweJBBIIIeBGoMoAuU8c0AfNH+UnQ6EJK05hd8Ln9be99Gm3JkuX24+8/So6rkc+HoQ/YrVsDYfnuCJPJAAcgAJGjCjYwNDKGYdhchJWEURW4jDJQjZNHOnVCzj5z3hvtmONJomXw+eDDK+zLF/8Bt1a2KX8l/G6UA/uOw5pYDqC8lUBI0r6Pm+wVVzxny7qVMwZtxQA4pZIgeeSt1kV9zaMovQKT1/S0/euJh+3jH+1nwEX+LADYcYkifTVIp50aa0kurU+9VUu3AGubgEkpMTCOwvAlU3kGqV21PETWZWAnp1JUnYAhs90BwKeduo0deNA0gGGGkiiPACzNOhkI+/Vs5etSKtPvOKwTOYwe+JVLMx10wE0N64NRVL6xwK/eqj+swIoR8dhOMfQONDtzMq+EyxAArJzfEm491R5KtHh9RBUKw6WcbK//AsCnnLoXYCNlv/3tQ5jSZKx7OfmnAnHshjKknmc3oDYcB/hgsFXILbFJMJ9TJ1ftJ9ceYTvsNB5n4Kr96U9P4Mj8qDO2agUIaTA+gQmTjxGPI9//Ogbs423xK2X7/Gd/ZreTI1mk9E4FkF2hb46tBbC7PqkUDTL7MoN3lVEZYLj1Wy1WIdhpFya1jrxewx3bJUsPTCaANARaGXkjyOUn5KACqvKWklKXMKN4hW1EzXAsueyn74UJ2xS7/Za59rWvPoMctbaczg/O1yKO0CUmRJQ1K0AlYMz0A2BCjLUmH1TmBolqTXrtymTpPALENyT77Kc/3t8Ofcv2yOlb7eKv/MquvLqdfgvokMsJC1gpUphK/SfVIE/gNB1QcfnltYmP0dyUBIA1YROn/b1dSFlzdswJETv19Lfhsj3D7rrzebvj5nZKWj3nrtci10EH19oBXOPnnn+o7brbJGvD+fjPNzyCrPcZGE26yHVbLJCnSu3gJCd+LEzOuaYh+pW7WkUdofzeLAoPpjNU15r4ycU8QZ8u+/o7mAQBpHEzuPqHD2J4NJ9rhPjmG1AjkA/MjaPCenFY5Kyk4IC9CsA1xcSFavumG5bboUfEKa12KpfLCzCQBXvkXwk7+r1/pjQVjtuxKS5PWJM+MpbLgqAqMMAJbhzFfu4WMcA03gVvO5z+XXiIbbddm61YHrar/+dGcmFzsKHeRIZA+Tbb40L+qQNxLp/AeY452u3zcPK+1/5xGxNC1MluIi9XkwtxJiy6uxY5tviiL+9FnePpKA5y9txT/ahi/ml//qNM5LzY6n3QwWE755x3UTKO9uEw/4frX7HLvvUve2Wp+oxjtEzrmPxI6NgRjwQmVr0ZamOTxyxVSLa/lzYl7Npfvp94vOLypFcun2p7734951Eb9xMYVAz32sjnLbJ+CRVJXukP5O3n+pjIJBUjzSTWbruU7ZKvH2uzd+I+ymTQr69/xL5zxXxbtEA3Ps593jNncm18aJIdd8Ibbcr0tD3x+EK75qon7XfXd7gYxTFGy6KwkIN5nonOcRO67Khjm+zjn9yPtJZG0lhl5x2DAAAgAElEQVTm2l/+3Gu/vm6+y2nXPXIx9909MWQ75cw32JsOnIMZWNT+dtOT9r1vP2b3P4RzAJMXrloAE6YlWHOVxApeQQSCCAQRGE0EAgA8mqgF6wQRCCIAfkC6h4mURkQQgTZ7ZsFOPnmmnfCRHWAMl1LqZKU9+GDO5r1UsF4AYgwH1zgGLwJNBUx9GtOTAFmM/lwuMaC0Msn+9MenYWvzmP1QV7aYAlQCJjLLyOvts0MOabZzPnuo7fB6SnCk887U5dknX7LHHnnemsZPZsC6DbJnBphInFOhtN168wv2uXNvs2UdaUyFyMdF/hgBPIer5PFiirPnriH7w3WnuDzNbGixPf7ck/avB/mdgXnnihTMFeY3eXII2Z7Mp8rKcQalhyMtmB2NQw7YbP973UMwckhXMzCy1O9sai7Z698QtQMOno00EQkzjrQhwE8EB9owpaGmwVDvv+9M23ZrmG6A9h13L7f5L6n0jgfy5DHT2RFHarvCnnwUcyyMlqoCvo69rAE8nXu1mrVlaaNdbU4BQYFDr0SL4Ktq+7qcYX3WJNDuN/e9ZN29tu0ORXsb5YrG41pcreJUjfRXJlioQ+nTfDt4/3G2796z2UXcnnq23f52x1zA2ASLISnNdgP4k3I5brIrKWnVT61hOXKrNmcb68cw1XnrobCDl33EWiayZyYIFrzcbvPnv2yLQMHpxojtscdsQDClrGDAo6FZ1JG923501VPsGyZcpbVAoV7urhxukcfSTyd/duWOqCPq6qfyt+uT4oBM3E0ICH6KM/bdnQXTa7Fy7LdiShkWa7dx47vtPe+ZYzvM1qAaJ3Ekrv1FVAgqSRNO2vbbTLZ995iKuiBtSxih3wEjtmg5577qPgsNlMbBaM2G0foXsQD4wIBKbitZvNx11V5XZsox8Gq3nHQpZ8Tf2eximzClYj/58U44MAswTKHUyx32/R8twQyMcjZsIwRdXALIxKitmwUIS0KdiiFFltwexm60L8UGcS/nNqAuo8kRcvdhNT968uvtfe/fFxfnmK2Acps77zlbuAhAicpizs47UtZpa3LolU+btEfun2c//N7f7Y7b2AYlemIJJOucy1m2F6afCeX1CuxSdizMhFaY/GF5BZTkVAz6zRNvuQRDntvll7/Bjj6OMkh8/73vPc7f85FNK0d8nHMIrsiBWjJ2VQoDtOdQLDSl2khFYF/so6l1sR3y9qJ9+/vHIXB4wZmePXhPg534gevd9drbhyMxBnBJ5SNjxBRjG2HcrPPQ1mFKCzVCxZdL86x5fNU++okm+9Q5h3GsljmTt/ZFZXv26YWAyT7bYYdd7HW77Ozq7243ZaLd+8gLTLQ9ZH/BuC3TO5NzQm7uWfrlXfshJpjClAubjZfBf37u9Xbk+3alP3lbsaLbli4p2T3/eMIaWyZz75rt5M/TJlEvGxXCU49RZ/krt9v9D5PqgeRdecUqZRZC+txAnm8VBrsAIy7/gQL7qzCR04Knwb5vjNlVVx9kbROWOBfoF59vsEMP+Qs55pOZPElh1obyYmUnE4FJ7oesRS5v08Q4kn4miZjIaSBGVppvHzx+mv33N96K7H4upmeTbMHiDnvikUUYsuWYMGu0XXbaDlDbYG20fe7cDvv99Q/b15kcUi3mFHLpduoIR+OUTNKkCMeoGl5q22OG9eGPbIO8e1dKZFGne0mI0mB99vJz1IbOLrGZO7agCEFdQnpMc3qyLXw6a5deTG75jXrKTLIytYwLmP9VUT40JKlNTI430yqjvQSC9YIIBBHYgiMQAOAt+OAHXQ8iMJYICADHAAsF2NRqrg+WodXOO39/e9e7yRlk0JSBYYlEt2fgiSSVXNoqrrpUAIUxZsBCTl0VlrMAiInCxsQkm6zOpAzJD+33f3gG52byxxqQLDPQiZDnWOlfzMCsbDtgrvXVyyhTtCcMHsxwhX3IzTWLsU0eCiUZQ9rYH7UHcM/9r8/fTCkgBstJyi9h4lOVplRup0gYgcR23llvsc99dj8YmgetqS2JtJHiSwyy43HKfWRgH53ckAEnLFGEPE2V5wiDFqKR8daxPGnPvxixYz78dQd6EjgAp5MMeskB/fBH98I1+D1IVhc5VkMsGwWUGAhT5iTUw3LsA11svoBLKwPOIoNb5TArtzOEQ243gPLqK/7hGKWoTXUmTh7gk/kTA1+Z2UgoLRaollfqJL9CBgJXYn8dCBaj6dX3dd+7HFn9znJihmFRZ2yHM/f/XQjIIzcbA7LmtnHW2U0uK7mASeoFh/MryWOGfVSpJABYl3ThRC+FvLGM/DxE2+YuMDvw0IsAdDgtN4x3bsj9i18mD7HXZkyp2v4HpOyzFx1nbZMBA5iB5TCaUvOaYJWVwxqCdVr2SqP974/uBUg8Q24fR6fXK2UUhY7WANeBYMeoarBL/+mrUyDgIK2yRw7oAzI9tpvlyBX2JgMEkD2JpGNdXTxqknGY4VCsw7bZrmRfuvgIWLdpHBMczFth9itdtCuBKRG5k8xKxGHJ4hgrSX2QIVe6BDAOOxMelWKZbMuWTLIj33UBg34AG2xnNEleOtJwYJ6bgIggzdZQ3Su1JABM+5kUqUS7iUOv/eC7e1Ire0/r7Gq0L1yMBPqnCwFoTBBJLoGUV/1NYeLULZAi5pQ8WZkmhZ2UYnQvByYB+TGkBxHO61xxGcc5YzsjPz3xxJ3tfe/ZzyYAgg3wVuXdn6XmcQOKByY9Ojqq5MauhB29ye65WxM96t80QDvXB8dMMumI6k3bShmhw9iRK03MqrjEl9lnyNWC1jwFUl5Y4lZqxV78xbfb+44mv5PjedXV99mV330KaTCg1aY7BjzOJIyupSLnTBzTsgxsp3eOh2XHBku8HCfxBrvi6o9zHc1Holuyf9yet1NP/gPgvA1mfiZsZ8ZzQ8ZAK9mGi7bckwFRUST9mktSqkIF0LsVsvwj3ttC7u6+NmMq52MP9zLAZAMylt5OADueADoed971L7vl5ufst7/psmWL8DBo2hpwD1gHnLvSTJhcjR9PzjIsbTiCGzKllt55xDg77Yz3EIdu2qXSTUyGZZAfp3HL5pTK4+v28D0v22WX3mQPPcKlwvHprzZxrFB5RKmZhWcCdydiAQBWEgQruXsBkvNqeSWy9Aa78nuH29SpvdzHSjZ/XtLec+TvYaYnMpnANYIOXUXXGgHAWWbhQlGcyZWiwSQD3DCzk8S3ssQmTiQvmwmsL+GMH2vinoI0vULcqhxQVYSuCHxjiLVoUcl+8oO/2+9/+5L1dslkkEmxrm5LtUjBglM192T5Lliom4muLnwQYI4/MNOOevf+NnHKZJ4HMtTqp32YAbZlrbmxxZaTw/3cUz123VV3A36L1o9826LTrKfAhAkA3bl/q/ydU4eM/hoY3ZUTrBVEIIjAv0MEAgD873AUgz4EEdhEESjh4hwjxyuJc+euu02wT55+qL3jiB0AAJ1OPprLiA0yG0/pIEaaMA9LcGAlRw4jmz60xpUEADjJALFL5TEa7L+/+mP73Z//hVSa3DEGVxVyYSVDbkXjXO7HmCmF4yuD4MPeO4H6o3vbLttvZ21tsEAMyLoxo7rzzjthT5+x22/E9RW5XAbgUaLUTR+DXA38KriMJgEhDTjzHv/BfXAvPdKmzqgidXwFwxnK0iDjjSC77esDpNKuIgPmMkDf5ZCKVWWQGA03Ue4jiilNyN577OdgcpTUKFOeEOWf+uz44w+x8z57HAPuLAPObgZqsHcwLTEGmlEBIDSPcrz2AAFAAMCYh2UKkUML/2ztlO256ru3UT/3HwyQiQFspcorST4bRgLpPllShldiOZUH7OW8+kDXK2nkvfzBoS/D1W+SRjNQJb91971a7Bvf+JTtvLUcdDuspRWmDKdbg5Vrpf5qiAF0BfZRrtYR8qFzEeVa5/HJFiih6BRA74FHF9qRx36BHEUmJdhuuAHmlvq/Expxqu3FYZbYjZ/CoPeEPW3P/abZnB22oUTWVI53zl58+Vn7+z1P2w3XP81AXWVwcKftxJwMTX04Rl44zt1ix11/JO9G5ulATwkG0hlJSfKtQ6P+Cyjqx3LNFKsGNvW7c70Wk+wZf/mO2HKj3mXXFiZCDoOt3snJ+SPJgvVkXnGTEspljeKim2LD8JVuMqTKgD2jSQu21ZiQG3MUc56Vduon/5vSVgniw/LNMceCGsyiakSJ5XQGXgNydNUthoEm37JtfM4uu/g4+9Cxh1lHbxnW7Sf2/Z/8nXNVhm2TyLdu4XxBDQEzmimtJDaSXWeYKACEkBfsjucoXm7CgLzagkqZpVFFcG0VMFASyJlE5aPXw9YdhT36PhTInbXVTPYPW9e5xB587Cm78Zb77NGHVtoiTK9KpUZLJlRaDEf2XuTasO8Rcp9jacockfdeJsYhJhJknlQlB1wncFSlsNT/GOC6j5rBmEt97tMfsY997E2sF7JvXfkz+8blN7qa25EQ5xrXQQrL5irqDeAaLvH4B7C+jpXc0qMY6OEYYIe9fQf7ytdOxThJ7u4l++c/X7Ezzvg2Ds0RUjC2ZVJKKFeiE7bBvcsKKi2mWrVMRnGj0jUc416WowRbqrFk2xGDdx4x29584ME2a+YMQCNOxbhvP/PEPLv99gfstrtesJcWKYVBE3ItFmqiXVIkUN88oVwCCj0XKb0VxwQsAvhPJlcA1Cs42jfbu47Yz17/uukYf22DIzPnHJ197qnn7Ne/uMWefZS/e6OUDWMSJ91Az7gHIP01jMCUFhLOLafdXBOwv/0FpCSaSFR9aRy8jzhsN/vut04CuMvJPWUPP7LUDn/PF62zp4nuSjEQw/+gxXpXcMw5/jFyUDJVclTIa4gxGVnEXbAFR/tyrh12twQ7zWTAUfswuXAATudFm47ku9QX4npdaHfc90+74YYnyTPWNdbqSh8lksioYYg7u2G+caGuKA8E1j/ZRDm3TC9777NWcsm3hxF//zH72167b2/bzdieCZGqtfcttkefnme33Pq83X/vAkN4wDUYYzKU9IA85cEylEIjhSVB+kMWB0Q9O/x0glFcAsEqQQSCCGzBEQgA8BZ88DeHrvturo6l0jO0Zg4z/N/1bXXrDLzk7FrL3VOC1hpenhR06LreX2sy0Rhpm4Pfea60q26hvh+rNqnmVMt+yyrIWvdybr+119B+Dn5fv+3VLfNqHFvFM8GoS27NRSTFZcqCtI5T6R5zA9cUeZQi4pTnxxgVGaIZqXEOkjHhj8kSrsAyxmHg1ksObHNzGsaH4S2z+rFG3EMZOMbSDJp6egHNgCoGnmkG4QVqzRp5dDqcLeyjX9tikCZXaOWVKoYyacpSGqUo0ATAlCFNGEfoELLqGDLmOI69YeoVM95zOEpKUrUTIhvpNRwn281Ldcz3ZfajPik3FGzgFLfaBzjQ+mG+UqnplLKpItmDVbVewPMSJ2UU36ptOgMkHXJnhsWnSEl+JDXOSZ7FhFEpSZVmiCHx4bMHkjRsyEkBFxVJbQFeOtPCztmYT2fuVAO5Tv4rkCgArDzX+t/ECmvnrA9b7ICzlkQqzCjasV0TVeaV1SB+YOO99mhTwgcNtdznCu1y/kYieHihXmYSgOMqkotlu5CwN7RtQy1Uz2iquTFl+e4+uOIEkyOqzYqhETVRwfxGmFwOoUxsdDKQxsk4ntrK/crvo3wUAKgMU56FPYqGKY+lvtVq9DrzL4WyxMkj1tdF2Wd2BQZlOqWDJFfoWqAV+AEA7E0IiE3XVRvjABWpWdvaTP6jkwJ7x0kgE+UmbK6KZvFvGW3Xwh3n3NBxU+6mvmPexJXn0jlfKGP+xKRARUynylYVODEBvWHUD2KAQ4q7WgxwV+3oaApABdia1oYigEkXbUckd4bjHI2Ss57DlCyCIqHXM58KoTJowDGqb+UypNqAzTEC4FKOiSbykCvU0a5GVWuaiYJiD+wyeeFKk+bY6BojPZR+edcC1asc0CmRA2+kLTTg9NvRtcTlKjckcVrvJ+6w5RUk9pbAzd05VZO2wCRFldxoqRKiMq7i+ygOxBEx9RkmP8j9rVKKR7n8VMYhv1uBanHu6MXeJq4lqQFUI1yuzACpBq4CzNAqHKRkgomrMtsCIE8YFwV8ZTDF4vqknc7MLkzdYCYRijq/VPdW5yIgPEKZMhlohTVJRb5ukZO+jOpEDsMpwHWhstDdx2K0RY7KpB+7XH3U4O4eoWNeYoIiEp+FCzM56VWVstKNgp2XBEBRAXB9lulQE3WbCzgiKwc4VAXIcbpq27o/6N+6n0gkoHtLvseTO1uyaD3I6CsKPmWwDGWKDMlyXQsx/4vxG31v4v7WT661zBRofwKAOQUiV74C8h9IcRG/0k6Oc/M02qgbJPcQJmcSxCxc4JojbqGGLPc7fBF0TnHjizFB18jNoCiTwrTytbNMMGZtOnm/uu4buSh0/XYSk9a2qK1sT7PcVM+iDuOvggu6Zupw+sfprczkmkwGwqQGpDEYKGZW2DjAdI4LjpR5FED0nbaSTu88IkpMzmSYAEiQjB9n4qOzu8R9kdxfFs6iREBQxHmlm6fYb++eFLyCCAQRCCKwPhEIAPD6RCtYdoNGQOAt4qSKMvrx6pR6JjEaoHq1Okd6DYJEbxDrGDENHIcA4BqwrAO9Liey9lJe3YAk1C8bM2RntZ27dfz1hm5TS8gR2EkJ1RK3igfI/X64QQAvH6h6f3kAWLmWkrc5RKWX67j3Tw2a6sGwP0Hg1q6Ly0BJmJFDtdG/Vd9dfxRDBzjEugmAeKY/6qcfd9Wx9SLolbHx4+SV5WGApzxPRkGu0I0rFePNbCgOcjx18eBvyYnF/jhTJ8d0uh8GB0LKFYURhYNyMdagzCt/o/0wKNX2XH4e8lmkzWrzQEhd/AePucvXrB3PgWOkJdiOk9/hUCyAJvdhtw0ZNIkpdP0XZFR8JH314uQfU38yxivP4728qRTVBJVMF/SlOr6iqxxr6MXLSX9db701BqdefKa3/ruBTbv9e+v5E0Y67zRIVQ1dpNtysPYBdf1qarquzRq77F9CrjuuLTpe5E4iilZbHcvKsrquXe6rjKZqTszu3JAhlbZWOxbuXHb5vUJbXj6rjplAvKTevlu1F8Mai+2CoWX9qScd27pr252PnhR88FXrQ9037jysnbNUQK4dOy+uMkfygu73wfveNdfrgeuvOw9qDtWuVrGTZPr3Fh+YKwZqu+5z3nHS30667f4QcPPPZdUKVlthSNmeWFqto7JCDrRznemcHJz4GmmCbkgn1/CHpOJeDKUw8Nrj5dn69ZYjmvWptVi9dteTrgcdZ4F5TU446b13D3fH0t2H1VblfUpxoN90XqgfdcfKleWSTJ2IsVHvHPTuG94+FAf1X29i4be1Jmn3y3q5e5A7z3RG1HLgnSu4t1/F0ZPKeuemB5i8c8Pli7uXf654x9j70S+vpTze2nOK89JFnI14x1s1rbVtvbV5TWzoflWT7LuZLz/OXvsG7luq5y1zNjcp5Un7vckc0KXM7pzMn2eEeyZ615nLJXf3VC+lwUmf3XkxeOwUR1cr3O1bPdP1hYJGTvUDvfPa5Pdf+fRKp/Bvou4e6Y6Ldy258mn0Tfdep7Co9c+d++4cUBy869eLr3de+mfPQGqGzmV3ZPXc5H7A/TfMjKA7v9VW11fdWzVLpuvLu2978fHvQ7UyaLV7mX+4gs8gAkEEggisTwQCALw+0QqW3aARcAPkukG8B+z0kBt8gPoP1JGZTg3Gag//2jTwUBA8uB0Zc+jldlEbLPkDv8HHtDdYGfrSE3lkEKwHuQb6Hvj2H/weIPdA/OCW6gGwNzDxAD7lLL1GuQd9bQjkQIe3bv1A19/ewKDCrVo/yN+gh2cdNuYPCv1F/ZbVtckfrA5vp4+ANdgbHHKuwz7rF/EGfQOD7yFr+8exdhBWYf8FAAVyRgZ+69aQQYAzsPxAf92JVvu6Fo8hv+mn4ceufoKlrv2rm4Spgep1a+sISw0YZg2C8PXbVj2oXFu8dZj9/tadwQ4YjQXErV+Lhy5dA8CjvoY8oFoPvte/NZuq73Xn3yrn5Xr0YgBArsc6QxbdlPcvNcSP/7B2rOk6HnIL8idiRtN/b5Jg8LrQLcN/1gy/b9W+H7iP1aZiVpnoWd92bOr+19XuHtL0kfpff7z8hTf1+bO+8Q6WDyIQRGBziUAAgDeXI7EFtsNjAAclzG7WufYezoD6zIsbtjmwWZvd9g1u6sDmSKH0gaS2P8C+1e3fW8fn1jTzXb+VkTbuAfU1MdXucV0HZD3A7w08B+XYNUaEfqxJ/uz31++/a61jSYYC7Vf/NBphADIS0PFBRv3Acvhgb70bXwPAbr0RJi5ckIZ/X/+3x6itCkTXtSEeOzHIRNbWW6X/axpc1+1roK3DwW99/4b3ZywDwJpZ1hgA0GD+3eoGrN757l6rxGX45NK6xn1DLTfG/jvVit+H0bYpAMCjjdyGWW8N19OI97G689mxtWOZwBnp/rO6iST/+7pJsoEJsLHcAzZ1/90TrO5QDnvWrnJP3JD3vw1zBgVbCSIQROC1GYEAAL82j9u/RasF4Mrkn/m6QieJrv0ZkVy27rm4OgDs5JnDnpmehHJVtmm4XFjgleI8NXln/SDCl1gNBzRDw67Bf1nFU/39+2DXX01gmyRJ9WugiZI21wFgZ4rjd0Dy3iHAezhwGDrQ0WpFySXXAv437skyDFAO7GwkFlg/DumgUNEYmzd8ew5pDW5zjQC4NpgdLQAcwszWD4yHnzf1TLDiNdKAtT6OI7V/2AB4pDivdyR9uefoB9ADMl4/5qsMWP1GreZ8WCWG692JMaywAfo/ZvZ6UwLgDX3+j+ZQjP7cG83eVl1npPivbsJqhHvNBgPAa5vAW9P1P5YYbur+BwB4w5zHwVaCCAQRWN8IBAB4fSMWLL/BIjAkV9bHDHVb9wCw93AfLoH28iExNKHkhO+sOpiD6+WqDeYBOiRa25aXaSkgJvBbNnI4Q5rFHzZQd2RwPXAZDkZryw9J1PVWqWebq+TQCc4MzdnTtjzmd7DEixbygbefqeWxwr7M2Qfw/t8C4CVMtJQjtmleNfZ6+M6HAMqhEwsbtJ2rA65DQO+aGODB82v07RoJ0K5pAF0/lePO7FV3vcb2j76lI605JhM1p96o9XW1wLd+ryNcQ5sUAK96X1nf6NYrM9Z3XW/5zQAAj67h/g1wTGuPXn0xxt0OrK74+8dgOJBcB+XGmM5fPaN8ALg65tNv6OrOk7GAX//8ey32f3Vt3lDnRbCdIAJBBP7dIxAA4H/3I7wZ928kAOw31xsOjCwLrmdTIzVTEC3t4CoDCjckqJmCDOSI1rbnPfI9YCsjl5LMS+TErIGMBiMDk/z1jJUvtR38zocx9Tm4nrza68EqsKYGENTnAcZ2BAlwpbYB38DE374zDqmBYR9zOyuRTcoA+wC4vrfDWJLV5QAPOS/HOIhbRVZdv/G1AeANdYGM1Id1HUD7A9HaxIg7g18dYLSqM/r6xcOZhA15rUu76+OyLsuvX5vWZ+mx9d9L3xgbiNu0/R9b2/3zdn0iPnzZMV77Y9m1u8bWRVK7mut4TODXb3gNBA88f1Z3PmwMALyp+z+WCYAAAI/p1A9WDiIQRAB3+/S2I2kIg9AEEdjoEfAk0HUP9jqAJ/dJjS3rQZ/Hrg4ur/WpquFJmHm5wWgdE+VhydDAOs6Rtva7Z1ylMkReeRhfSj0iI7YKiKtJJyVndg6tHgAcRga77wbMsVhWJUQclK6BYBloxah7I2Z30F3V64cPkj059+Br1TzhTTmAXh8APNLpNNbB70jrryPgXUUaPcrTfY3y6bUwSt5ZU9uxzyQP/xxlu9Z5Nf8YrvMKgwsOSTXwv17T+TjW4z2KNq51lbFcP35/xtKvsex/rZ17DSwwltiNtXs1AOiDz1U2tz7X71jaMnzi69WKyabuvw+A62K31pSVscQ5WDeIQBCBIAJ1Q5gAAAenw6aKgAOE9aWLlAPsyqfIXdljUz2X6KES4gFwyPc+qKyDiIOgwj1MawBY5W+0ECs7uOoGPSrtQCkcSkB4jK4HkIcytLUtD5P1DhhpuXIQtRI9IwSyShkk36xKRtRO8OY00eoTBTqoHelKovCVD4wH/72awXFtkDAwQbDJprBWA54ck674jjSA3BgAb02M4ppj6J1cde2tZ2LW5fu1XjxrYoZHYmCGb3BjD4Zr8Vnffg85vuvD6G7s/qz1gKxmgdVNQKzte21uLH0KAPBoj9jY11sbABzp2A4/1hvr+I3lnFrXyGwO/R8GggMAvK4HL1guiEAQgTFGIGCAxxjAYPXRR2AAADtEyIOQ/1xZIZCvM8OC7iwWixaJwrJGY5YrFiyebrBCnpqdEQ94JgqigQGRuLGGoxGLx+PWm+m3dEOD9fb3WVNzq/X19VksFrMSNXsrbC+RTlN/kfzZfL8l8aAq8BlleyXY2Gg4xn6pO8j+Y7GEFYpyCQbP1ephaj9iZcUmlwDQJVevVOVUhoqeHaBW/i/70T4jqaSVczkL81kp5C1CG8q001Ph+bpp1ToU8leNTbbJ/kP8u6LGCKvTxkqeOoyliiWbmy2fZXvOUGv0x2Dsa440AKxnNOr3MJzp8H8b7SByTYPE9dnmSAzM2oBP3fZXyyCtLrrDAONIbPSIkwdjP1qr38K69Hd1x2+kra4rUHg1Bvpri9sYj//aNr9Z/74+18m6HOfNurMjNG5d+7+xztPh+x9p0nCEZvuTc+6nde3DSMdmXdfdWP1f3XbXtV2vtfMtaG8QgSACm0sEAgC8uRyJLbAdvmRZzKfDgM4EypsRhot1TGkxm7VYU6MVBfwEMpMpMwHHZNo9+BNFgG++xJ8py2Qyli8VHVCMJmB8AcS5/n4LA4qd5RUgOBaLuOWqhYLFAKHF/owlAcsRgG84HLV8DjYWVroC4Czj4CwQ7PDf0H0AACAASURBVJjZGkh3cusaOKkCf8Ugu1qO/qsGlL0aSayfSDhAn6cdCdouMFvMZ9huymQAXRLYTyWs3NtrxrKOOc0BmAWQu/ku1UgQvEFCKBQF90cslQLcd3XR3ojb9tgYqFfrxFvTQGcsg52xDqC0/lgAUI0FX28naX+fOk9G6P+rCoDH2P9VTqGRjsnqjvHGGliv63k91v2P5dxd1zZuzOXG2v6xxm9j9m1dtr2u/d9Y/RwrAF7X9q8uFuu6/sbq/1jv3+tyjINlgggEEQgisGoEAgAcnBWbLALCbgknIRYEAaJSEqnEu4L+2eFNPZsBrZbP828+xaCmm6wBUNi7ZBkgscGtW+4HKCaTjoVlTWtpbbXulStAlwBUgOSEceNtxdLFAMmipceNszJMcLVUtoKBQOPNZlFA9XKWbxnn6ZBjcU9bXQDYwjx7rxrwFTvrHKalYaZdpeWsk3Fg1738T4EqfVVkGRjqZtrQ07HSWhqbrRVAv3DxQrYdtXLcaaH5N/sUGJ8wEWYaAIxeWjJrMeDJeMqyTASIDdYrEU9aBsCcamqwYpmJgTFJMMd6+NdzYLSKYdW6DsDG2k5//fr91cDvukidR5IIu02Ktd+Yr/WM73o3xZtwGjSBq53n6yKJ9q+LIQxUfXuHMd0Dy9c3cmP3b20BqfV/bYuN9PsGMUEazY6DdTZcBNYGQDfcnkbe0vruf/j1Mtb75/ruf2PHI9h+EIEgAkEEXp0IBAD41YlzsJcRIqA836Rq+MC0Cm8K/JbQPpeEKRwA5n+S+ba0ICNWXjCMZwHeFcZXrGgC5jQXybEgfwMgY2mY4q6eGpPK14BN6+N3AK8kxDZxsqGLhkHmu8n8u4N/N07UjvlssRNOP9MmT5lm7ctWQsKWbPyESdYJC+tKLgnwiqaOsCyfYmLj4bz99AtnsGFYYIFQtVdvl7wsIMFnDgAMCLfubg9YA2gNqbXBCCcnjLNcF8Ab9lpgu6WlzbpXrLQUrHO2q9sam1qtxPqNjQB+lk+lUnSlYv3ZDN2Ns0qeT4HiTQkiRrHvDSbfG8tlpYFfHQAezaYGANBYB6F1bPAq7RhFfNerLxsCAPr999u6JgZ4cxtwb4j+r1fAg4U3ywj494NXu3GjuR7WdL8Ybfs3Vf9H295gvSACQQSCCIwtAgEAHlv8grXHEAEB4BjANITeWABYDLDwcBkA7PhUgGaYUkWVfmTQiQYrS+ocSlpLshFJcQ4GOGwdkS7AK0yqZMIAZJKEYYz59+RpZitghpsn2ie/9k1rmzTTXl60zBKNrZZnn9lMASAN2O4v2pRJ021pe7s1ky+8DAAaEVCFbe3NZGFZkSAL1MptWsBNbeLvcCxqsWiJn3qRXCO7jmKuxXchAGkkQR4xfwsDj2ttthyS7XHk7F72H0d7YLiHdrUAzjsBxeQpk8zrYbFs3mHsMDm+zUi8uwDHaYB9X4kcZcVB2DoCyw0Ib25tgRDPWEkM82vutTEGcOsTBH//GwJcrg38ru33GggfUx7f+vR96LJjrWPrmcENHzzX4jpieSo/HsNB8+j7MJY1N0z/x9KCYN1NH4FNfT8aTQQ2JGDdlP0fzQTAaOIVrBNEIIhAEIGhEQgAcHBGbLIIeGWNRM36A2ZPRlyVlJnBs5jXZEMjyuCMhRJJ1MWgUEmheaWQK2ezsL0x2NyGJEAyb1f+6WbLQgbHG8fZM88tsLYpW9uSFX3k2aatu7eAyjMFcRyzfIEc42jC+jt7Lc02k8icOwCjrUin+8Q4K4cYs6oIILYgSbNjfj0A7Eom8W8xr6Eof0dxkI6zvTjtSgFT04BfUnkNDG181QfAbmnhO5HQBfKQ6VuJ/oRhgVvY7NYs9rV3HQVrTR/ISzaAuZX4AaOshlTaqsi/s73dNmXyROvlsx/AHCO/uZDLWjjJdmHPN60Jln/6+AOyNX0OP9U2BABd39N3Q+9zbQB3Tb/74Le+D2vb3vr2d83Ljw0ADpYVG1QhrIZRrStP5rVocwHAY4vn5nHtja0PW/baG1pSvLGjuaEB46bu/4buz8aOf7D9IAJBBP5dIhAA4H+XI/ka7IdzgYb1dYNnYUzkvTFQr3M2BigW+L0Iy2kzpnh5ilPGAyz5Eur4iMsuA2CmrDk9xZKxZoBhxuIxTK2yFZjTPhjUVlu5rIdcX4HEKHiUHGHyjft68k5OrbxaOU2LhZaqOQP76tyWMZZKNcUdiSzZcaIBNKsFBWgBv0Z7QzGZW4ntxRE6FbKyA7xR/o0zNP8u8i4AfsVkK8W5P9fvHKETGHCFyiVrRdLcsWw5wBvwjfFWCNDbArCPIM2emWywSSDoS976Dk+23QHDjUmXLVlioQak0uQ1JwHb2U6YaiTRm34AXhvArHPOaN2JOlBHdiygdHWAcV23+eoCzqGOrbVzf0SmdPgFvXHaOVDya5T3j8G63H686wFwvT25nOR8tngzAsBjZN65A4wycpvLamNt/8Y5L1+96Kxr/zdWP9cGQFez3wHn+XVt/+oiuq7rb6z+j/X+/eqdKcGegggEEfj3ikAAgP+9jud692Z1A2APWAH2alv0K/V4lXmplVszhXIlgJzjMUDOgVd/0Os9WCs4KsNRun9XHeVb4jukw870ii+FPgUAqIdrjg2Ws7Ikx3yv/NYJgF5+f/sll1hfY9oKzQ0WmtgK6IyTh9tkyUKbxcs4OLOaWNY8quJipmwpWNwy2Lmi9FylAYNoy/0FJNQJSwNci/oeFrbKfku8o2xPDtIhQCk0rSt1FAJsi/ENR8n55TuLS7NN8xIhi8O+VpFg52pgF5ztcpez8uoCVWdpUJ5+5qtFiyUlqYbR1vYpq6QySONaWgH3lEMKswEMuZpDLNPVa9OTzRbr6LNZmH2laW8LOc9J5N6fPeYYV/4I+trlTLsZgyIdq0oC7ZVqcg7avAZrJ69pcFUvoatfbphEtd6huB6wDuTx1kygAgC8jtde/YCvDgCP5AQ9ZIsbZwC6cQHwsJCsAoBHGnwP+65ucqC+TveqwHsdwz+8SQMAeF0UDGrb0OUCALxxzsvRHc3RrLWpAeAoAfBAV9e1/auLzbquv7GO8+YCgOufh6M5j4J1RheBkc6/jXWuja6FwVr/vhEIAPC/77Fda880+FXerfeqY2fEilaprQuwimAg5X7BlVjOVFTKVUEhcnVhPB1ILAAsc5CUky0Lu5oE8CYBrvlCP8AvYRk8n5raxtvK5Uss1irXYmTLeiMf9ortkgurQW6cBSVnZnsGq2qNSdvznHMsP2W6ZcnjLfIux5pgX1MwvkmXG5uqJi2ep6avMCBgV0A3BLCtyhdL30lNzKdwNVjUEbgRQK9YXwHRKoyzwLa6VomF6ZNMuKjsS9uUw6sV4kia9RkCBFf1fZrc30bq8yYiDuwWaH4WzFxi8RzbzRKdErMFZWTRFbbh6gQLrEqqLIabNsQJfFwlnAAErQBgfRdTKPQbYUjQ5gj9iLHBWK5i+ZWdNgF2Ow1zXe3N2OVn/CcxIpe4A2frUAfty1mSyYHcynZLNDWRF0wrentcaagitZNjEY6Z+so+SzIPS6Qs15exlonjqCjFjMEQFsvR8nynRGzveA8M+gliVbMMIQIbpqEsF0JSPnjurAoQhgKG4afkug6+1noqv8YX8OP2Gu/GWgflqw5s3OSZJof8dR3grbnA67ysA8AVzsUwkgr3WZsw8ADohjiPRgeA/12OWNCPIAKji8DqALx3rev6lrJKJQj1WUDRJQPHgUoKeiYxMaxygUXSfWIos5z6i3SguIweqfwQYjI7SZUHVW8ooYCSmkpvbVPbUaWEKBUVwphuaHmZb2hdLav1VEFBv+k7LVti29qm1o+TCqV9FUlP0rb87ait2l+F5RP4dmgZGV/qrW1le3rwE2nksV5121Sb9f1AP7VPtu8qU7CM1tOn2qTl9He5gncI/64wAa/1tA/3SRyi6huvBHFR+506rfbSMlqvpAlx3S0xB9F+/DZoO3q5vjA28WOpduqlOOQVa5WFZGyQ6evDUJSyjLRPfVbbFEcdE23T/07/zvN9I2OMPkw9o/zuHzutqzb5+5Bhp9pdZXsNGpPQb5WCjBNLvy/bb7et7bLrjowqK/bM08/ZwoULrUf+KJwTyUTare/8WIa8/DjUj1tHd+YGawURCADwFnwOuJzWWq6tK0o7AILF/IqlBfxyn3EyYTkwOd4W4KuHFsBRALoCAxmVfBcdcARQnMIIqre3E0AcsZ4+bmahmNtSGOAaAWQWC5QNaihZujVkmfxKj7yk+pCMlD966ek2v3u5VSaPt67mFstOmGYrkuOt0DgF4DmVG3abNYUarAE5c1K5vnkeOpmwRXM0JAPABDCGBYQFgtFPi1RGcewRzNoP/YjqYax7Jw8PMaYVPYB4SJTpZIUfKmJ6QaJhWOIQ0ucQ34ucDSfpe5I+N4r5jViRcPWzXifvop7nigXvIh0qAxId8BUQ5gGgB0eSxOEEsUiBtgV8RSanaJv6ERVYF57Uc0v/rr0F7CvkECehysPIpBM5mGKOU35ll43HCKya67EWEPMl557mof4onawqAExE0MZ8ppOHI6w3D7wcD654XA80HsTiiGsxcabWHFGdB0OAhDsfoiyr5OcacBEAFvBV3WPNKPByANgtG7yCCKx/BAYBcB0D4+5JgsS1QY7uU/69ST4A+nftnIs41cOGAMDr3/ZgjSACQQTWDoAFbMOAsQTmkAJXPmh1lRV4a/qrWpOiOIDrAHPSAWKBpwyeGVWBOj20AF0ChQJRAl0hnrFF/aaJep5z+k3b0HNXAE+ATftwgBMAKFAnoKaXjDS1zTD7Eijkae3AokCb2qv1BSIF6nyQrc90DRDrtwJ/a10P3Htg3e2rtn8PqHrt0UvruBjwEgAu6rlMNYsyE/PlkvrIuIDJbHW1UMgh8BIxAFin9GEEA0x9Xy4X3afipBKR46dPt27UY6X+HotTOUJxdfsU0GfM5frAcpEaINdv6psDq6jP1Ga93GQB5RXTGHZqGb19sKo2u/7WQLqWd9+RjqXjU9b2a7HV8QjVJgO0jCYLXHlI4uQmLXg1kNa1/fbbYRDajfloo02fPtPuvvtuW76sw1W76OvF5JR1QwD0oa8AAAf3nA0XgQAAb7hYvua2pEcPkLQmYU7U2D5m/BwzDIAbYF+YsXQMsDejW0XeWwEIhUF8iQqzo+TPWpwbZhkDqZQYmhLSXm7A0K9N3BQz3Mwa05O4VxetaRymVqWlgF/AMam9P33wPHt0yRP2wsJ2m9+Rs0xqnJWaZlh6693thRXUz53+OiTHk7l3TrGG6DhrNGTPYnKF8/ppTB9wDuAr8Gvk/4oBtjxgFelw1UsydsNjzZLqJuwgnQP14mUBq9xgq6o7zIO0CssrN+doguVgeGVmVQbohcjttSaAvwymMYXOkYrbz+Y0V9lNHV6xx3ChTADoQc4DpU4+Hgf0xtlrUoCX/artArxRYUiedxDFVlE5YdpdyhBXgLwSkEN5lXyinaqa1M8DK4dMW4nJ3RmbiDx6xaIlliDJOBVqJo8YUJ0oWi67xH71y6us2L8Q9j1jxdJKxhp9PKRKPAA5NlHNPPPgo+RSEw/K3m5meaN0yh3YWoM0I1EDtwIZDgDXqwMcKyfw6z3QreozwK+50z9o8GYQgcEcdu/+MijJrrEbfg7GMJDr5uN4+felzaArQROCCGyBEVgdE+ePFyhfWGM/BfgEzooAO3ftAqh87Uc1B5CEUfXZ1KamFvdvTdz6zKvPRgpMCjD7fzfU1hMAdewyrxLrysyywrJiUwXutC0BsCyMZ4TlBOi0nIC0XsLFAqzars8AOxANwNPyAtdiS1OANzGoWsZtQ+CP3x1zWmNvBYp9BlRt8plgv80VwKUDyxAGbv+MU2S6ySjCjUuk1KqgwosDzsXi6u8SYw2/XnsYsiFBGpb2092+hIFEEnCPMg8g7U8C+ODdMbvsT/HWdz6DLqCadKlkERcbtU3gs7cL3xFeKeLqWF/65DO8Wlb9VpzyxMKUMlZj0/3vfaZb23Jx4hi0YDCq4ybmWMvreKTTSZs6eYLNmDGN8UiL3XXXXdbZ0cNYKIMPy3h3rDIqIznkFQDgLfAms9G6HADgjRbazX/DAsARclTdo0pApspMppM5Axqd4zGsqMru6HfN1rp/CQAxwwdwjgLA4tk0M3jNtqT7JQsBDqNIhouA2wQAMlzut1Iv+a5NYDoAq8oPGeAx2mb213u/Y+2phfbnxTfaPxc9Y6GWWQBg9tW2izVNf4N1FmF7x+/ETbMFc+UJ1hBps4YK4BeXqZgmSinhKwAc6qcPYk5l/8y9MiQ2uMh2xKgCgEM8PZwI2X/I0QWXYgxzJNCrnN+KALAePjWTabG9PE+YbfbeFdpcxocqK7NpgV+esQLAfeykKNDLHkI8eMLInGXihUCJbgr4cqMXoUzTEo6x5t8C6LS9QjyquFErl9EDwEwgZGm0y1mmLU5lTPtLEetestLGN7RamGVSLB/lYZilPvGExsnWtaRoDTz4+vs6XUmmUqGd+sUh+8V132UHnTwgM8zarmSWmWPJxsMc10JOs7yUkuKAiMF1+ZSSNiv/WuDW/dt7uVxvPxN8wHjF+8V9PySvc/M/54MWbl4RGMzlrT/f3A2n1lAmswYm4mqTM+781EBIEnx/gmbz6lfQmiACW0YE1gSAecaSepNMeQqkMuX+GgFCks36gDBPio6Akv98LhZRh8Gw9ixHKQb4E2jTdS72Vqysz55GSYEaYFYlM64xwgKEArwCfHkH8BLuU5PfVSaBG8eNx/Ay6+4uAmQCiyE3cc3zkW34DLQYTE+erD6QCgVgE3gU2+mD6ba2NseIipEtFEqO4ZbCKpvtd58eoJY0myGJvD+QpGkCWpPkAvDajvrRhzQ4Ivkw7UoIXPOZVLlEScEFrjVRINBPm9WfsthmgVLnv8L4x03Aiy1VpNh/d5fFqJ6hSW+vagYVJ/Ac6QdYlqhyEYK1reIl0tDS4lhmx6ATLwFTvVroly+79iYbqtYIGO4TMPY6NXDM1P8wY6gEUuUc3iYReb5oCNbXDxmSdN9nqVgR0TiMY61OpJqbUOeVGX9kbNttt7Kdd97RJkyYZNf9/Jc0o2yK68pljGck4aZCx9BXAIC3jPvKq9PLAAC/OnHeLPfiAWDvhlLmxiXGL4zEUKyKcn6dxDlStiIAsUTNW0edOsdm5bPC/uL6FM2ST4IMOtaM1Jn83QKy3GhTykrdHYC/jDWwDaoDuRK9f3/kXItMqlh7dYU9s3SePdS9yB4q9dmLgLzlxXE2bpuDbEVhiqWn7MV+pyEPSlkLwLcl3EjJoISlkDVHhDxhSSuwvCHd3/sQWBd4ACqHByCpf7uEXMCvulatSbURVnmgTQ8NHnhR+iv5lICv2ibDK0mdQ4BfqiW5t8CvQL0kzhnuw730owcH6CxS6ZyApAAjs7QyCHM5vAzGU7yTxLGBz4SYZimT9QbYhnlHAb6EBQCMjClfJV60gfbKpEtJxALwIUmf1Q+AfJgYVwGqDTwIupcBXCM0BuCckJSZzyzln1obmnjY8VDnuLQ2JWzhK/OsicDHYpql7rBb/vYryj8tZcddzOoWLVtYxg56rXF8k+V6hbgHgexQQOKzvbUMzQHjKx+g1MzQNsuzO2jUayECq9YR1n1oMN1iEAj74NeX4Ht5bsZ9IZDgvxaOdNDGLTECJdRGYjYFDnfffTd797vf7ZhLd+nyvOqDRZw/f7499NBD9vjDD9ucnXZ1y/ziF7+wzs6uWv4qcmgAsMCvk+YCuqKAY4EzgWWVBkxQRlCeF/29lD0E+EVI9xG76vbPZxQAls30A8YBlowJ9LcAm7bnmW9ypwHY+TnAfvu0DyePpq1OHq1qDoBQvfbff3878IADbNasGbQhC8jPuM/77rvXHn74UapRdDjAW0La7OxOkDLLf0MAWIBZ4FqpWcpzVS5ugYkBtUu3PynKNDngA0oBRk21RyUJpv3OT5Rxy6yZU+3kj59s3/7mt20llSFkRBrHe0XLazkB4pLk1wL4ykUWw81bXfbUNuQ613KRm5Cbi7E9BsPNF1980R555BEH+HfYYQfbdddd7amnnrJFixa5YybJcxJQ7E8KaH8+EBarX2YiIwa7rM8C/VC79bv6o36qvzNnzrSXX5kPAN4Zr9NJ7liOY4LihRdesAfuf8STcrvcteAVRGDjRCAAwBsnrq+ZrWoAqplEqYUF5MKUDIoA3sTuhkGQZaTMBfS6RcCUYRDl5LBapgjHWY6gDCanhrzZLvJ584UOS0+ScUWHYz2buVe38L7xpk8AipdadFrJFkdW2Px8lz2LlPehlVm7qx3gNmM364vMQI68raW2eQuzj7C9LTtY/8qczWgYb600roXtxVDcVHuZSc1yMy/QPk0o8ndEcmfAoBUFzAGw0nArX9l5T9VYbJ4YXr6z5DuSX+l/WowbLK7OYZyaQ4BGsb1VnpFVVRySQXPN5TnjGN8CXlvIkwDBZZhxlz/EDVqPQwRI5CbjMM3+E7RLTK+Y6hBsr4BviLYbb/1tWR5msLlVQG4BEFwt0hABYPoR4rsQuc1ihQ0GuJDFDASjrAogWMY/cdC6k6Hzd6avx9INSLqYMW5ubLGV7R0A4FZMwsgTziDQVl4wO45GewC+Obv97t9gMvGktU5qtJ7+xRh88IAGuSvfeyAHvLZ9b0RQY9qc5Nm3Kaoxc7UczLG6CL9mLpSgoRslAiO7OQsEe9J6T4LvhqM1dYJkHoBgJcjr5AsA8EY5LsFGgwhsiAgkAb591K/XHOubDjrA3vrWt9qDD95vc+fOdcBwxoxZts02WzkG8IYbbkAK22QnnfQx+8IXvmAdeF0IJArc6hmXTHrpOgLDyiHVpwCp2OV66bIAq8ByBmZVbLBkznFAqxjXfr7z2WTPJMrLSfalxcJbAoTlEvcbAUflstZk1WJKtT1/X+9931G2w/Zz7J577rGnn37aJk+eTF7r9jZ79mzX3j/84Q+2HCbblxc72bBykpWKxTb1dzTiAfl8roC5VAOAU5Jv9HX8rdxgbxwjEC5JWsX9rr9jMTHBKumYswMOPtBNIChWxx5znAOQ999/vx7g7jsBy0w3xITAPy9JjNPNGGBmNSCBBKnJogU43/Wud3EsJrg+Pfvssy5mBx10kE2dOtXuvPNOe+mllzxmnDY3ofzr7erGj9Pbrval/imm2mefcn/Zpi9BVz99T5Rx48YBqneBmW5xUu90qtHuuOMOmzZtur3lLW+x3//+jzZ/3kt1KTEb4mwMthFEYGgEAgC8BZ8RnqEVchg9AGrGRmJ/VTc3ImmskzvzkAHBVXhXBRYZmIbKabAwklyWLZTajdK13Ixz5Mbo5px1vsH333UaYO0Vi1aXWboNtrSpYCtSZXuot8ueI7/15qfabUUCk6vIZKu0zrFCcmsLNc2xxLjdqb+Lu2J3yLafNdPC4LgWgGSa50akFwALgCznMJYQuNRYWIwq8iKB3yoPLbUfiOhu/u5h6aTO/INGOcdr2GyX5yvZEDm/zuFLbC9AsoxUu0Bf8jxrcrzzkjrzRCyzHP93M6kuz4UHlGZqxfrGXR40uTNifpkQkMw5oueK3rRN7K8cqkvCo8i1PY8qZn4BwA7kFpBK1QBwSABexBbMr0yxQiX6wsOmnxzqHA9EuV/LaUsAWA/xOKx1CSY3kYxax/IumzxhqmO/VV5Jy6SZaW9sjFp7+1xymuXqyMOJWYTe/qX2wEN/Z8KC2sKRJTzQlM2slwdyh5Z28RQCw6Wq/mUzKE/dgi+koOujjsBADvAqJmyu8LYnHfGSNHitasLmpW4EJmyjPgDBikEENmIE9CwR0I0xKXvAgfsDpg60P//5BnvyyScZM8Dm4guy77772OGHH2G33norBpq99qnTzrCLLrrIuknz0fNW4K8XMJVKUQIRQCVA6dyRYX7jSapC1PJ7Ba4kp9anwLFku76BlbooUNbVscIam1s9gAxTXMQlMyymlOd5hWd9pVZiMIriymeDlfcrAynfPMvPoX3Pe95jW82cZTf84fe2YMECJ91V2/bcc0875JBD7LHHHrO//e1v5L12AWbTDrQLGOvl8lthiyWV1ktMcR7ptNc2tUdmot2OMe5nzBTFHVsMcha/lXgcTxEmA/r6upgAl0t0v+ubtv0///Nd++EPf+jAq/KB/XzmGFJrz9DKk3Y7AywcMCWfjsLM6u9JkybZ6aefbtdff71jf/185eOOO84dl3/+85+w2l0u3mKKC3yXwqxUEvEc+1aeryYYxKoLMC9btmzAxdo3CtN+dOz0t+IxZdo0t3wXQHrp0qWYYU23Qw891B3za6+91pOvu9eqFQQ24mkbbHoLiUAAgLeQAz1SNx0AppSQHFfxDAblINVxA1ExLzX7efJcI3J6Jn804gyeuGFDk1aqzc4IK5nWDCduxAKPgLvHHjjfGqOLyEN5zBriyKCbYQ+bQraCScJ5PGTugPG9t71sz/Q1W0cMgAvoLSdnWbx5W0u2zLaOngabOGFHS+NAJblwAsCbpmnJfhhQmV5lyQdCCl3kOzy3TMps02wt4FF43bHYcn0UjKNfZQFgTfJSwkjpgq6UETf9WIK6xTC/OEk5trfcyEMAuXOGf/cJ+DL5mgMwd5MvG+HBI8l0VAYTAEwyk8DMgF1JntlPVGZVkmPzbHPgt4d98Q7hUI0HlSfZhrX2c3vl9lxxrDWffB/m35I1h3irnnEESbg7DABqPbRyyLiaqX/c18dxqM3WlpF8uwoB7FzSqyZyfvRdhVgo76qpIWU93eTRANxbWimHVOjlYd/Hcc1Zaxu/9XYwCdBvf731x0iilNsjmlo5wtJqC5mrDBav2uzB0FzLWh4ODLEvo9qCL6Og62OIwGAZIy89YeA1xO15cPBTdWoETcz5JmxBDvAYwh+sxqxVtAAAIABJREFUGkRgI0bAS5cSySpQuscbXmfveMc7YBJvtyeefBznYsAUUuVtt93WyW4FGBcseMlOPvlk++pXLnFS2z322NMxkNtuO9uBtNtvu8NuueUWJ0fWs/E97z3K3vCG3R146+jocE7CvwPATQZYXXjhhfbHP/7R3vzmN9uUKVMcMyqQfQCy5Tlz5jjAeN0vf21z58+z7s5O2xbm9m1ve5u9/vWvd6BMgOyPf7zBrScwqGdvfUmldwHaJ00Y79jXBx98sFaaqGStAMF3vvOdrl8/+clPHFjcbbfdXD/0Wyf70jq33XYb7HTZSanFekpivN9++7lY9QD4f/rTn9qSJUuQBY9z7dL6asPixYuRWd9nf73lZhjTSXb+BefZ5d++wt773vfaXnvtxcRBN9t/xDG5L730igO0EkOrTwcf/GYH0CUxf+ml+UyIS5rs/Xbssce6OP7mN79xzLWAsvxdTjrpJPv73//uWGUxtm9605scwG9MN9hTTzzh+qEJALHHAr5qu2TNWl/x1mTDPvvs4/qh7eit2DpAzjJJJjE0ceC/FP8PfegEu+KKK2wRfQ0A8Ea8RLfwTQcAeEs+AWBOyjC9egippE6xkoWtbbBeSWOow+v5HPH0omZskrJBaVkiAYKLgOKSrPujzEwClpiEtBeeusB6lz8ESH3Z0oCpaAm2EXAZHsdMa0vMnofSvHNpl91KKupzxfHW0Qjrm94Ws4btuAFPYyZ3oiWik2E5yQEOjQOXpi0utVAXTogA4UgGcAjzW+UtACwGWEbERerkRmuOkAK/NctnB4RFg1YYMIeV3ysGWGWCVNaXpOQIALhCkm4ZVrrazDYBwH381oWjVh9S7yzLF1X7V48O5f3AvDbAjLdV4tbEZpLsX07ORcmy5UDdR/twoY71M8PaC/DugTPmMwRgr8J4S40swCtWF4UVOTSSQBNPqTk1ppfzMw/DCEDegXjV2CX2ZZl3SOkpxbV/rtbl4vplCoiIAwWSM8ugTMDXSZtr8uUBCDGgWdb2BXR7yYvqsz/f9COLpfsYZCxgYgCgTK3mhGZ6iW8ygVmGJq45X+LMjBeQXYWZHEimYi6PKihDsyXfRMbSd8/pNE3uniZx/Fw0MTcakDq3VUp/VZjQaWxodrU6PedVz2HVsQq+G/lYmhGsG0QgiMBGiADPRLk+87wQa/j63XZ2EujbbvubPfzIQ25/0yZPscMP88DilVdeCQCbbCeccIJdfvkVTt588kkfd8D4L3+52YGzs846y8lzBUwloT3n3P+0z3/+Alu5cqUDfOeeey4s6P84QHbNNdc4UCkQKgB7wQUXODD6s5/9zEl5TzzxRMfMar/6XUBP4O0f//gH5XhWut/1uvHGG23evHmOuRRT7LO4xx9/vE2eOMFu/suNTtKtl58rLDC59dZb25/+9Cf3ue+++zqg+ASAcZtttnEA+fHHH7e/3HyTA72nnHKK26/Ap3JjBYgF8tX2vffe28Q2q50rVqwg53iWa+vXv36JMxi76KIL7ZJLLkXp1W7f++737aqrrmLbTzqge8wxH+C3S/AFWeQY8bPPPtueeeYZ2nIHQHwlyjDydGHB1f/zzjvPgf17773XgWyxygKyat/NN9/sYnDGGWe4e7D+VsyPOvJIx7rLwVnLKVdYoPeBBx5wTK6AsgCv+i5puCYfHn30Ufe3tqMyR6pn7JdH0lhixowZAxMif7v19mHnZcAEb4QLdYvdZACAt9hDr45L7gzqw8AgjaymAiDqzZOvgxzYaXAT6IGpQ0sRXkuRh1rsW2mTpySsHcfn+EQwG4Du7htPt7bEQmuKvQxoXWjNYQwSME5It1LOCGlRN+ByHojvfsyW7lpesIf6xtnS+NaWa9uRmrpzQLZbW4ISR43xcTg9U+aoiuszlssxzLXigEc5PUeyoD+AmCOpyY9VNYASMmHV+a3giKzZTb3EWFZhfH3wK5AmqbNAr5jfCvV9Q0kkx/SP1BsrANyLrYBR2GkZXfWxfA/WVn2gUrk7K5UY2wbn5pwmJ7oJQ6pWgKDk2Ilajm8OAKwSRpVeGkNJJkhVz6hLwFjMrxyfVZNYE5xyp3Y1pgSGGbpjECFVudyjBYJDPAgisMxSZbv+qAi9ShjQLg8EC9Drl0HnzaorT6VyVp5JkMCvZOt+HefBMjPagPK6JRf1/u3FrGS54jJrHQeTXH7Jbr3zp7D6fZajlJJMwVwpBXKWOZgA4v9n7z3gK7mqbO99o3Svslrq5HZsZ2MwJjkODuCIAw6ATR4yDMzAm99jhvd4833fMMMbkoEZhjQesrHBYILB2OAcG5wNxhG7c1C3sq6kG7//2qdKyR1s3TZyY10j1JJu1a06VXXOXnutvXZwqGxQvTTHNEYNcjofDEHmX/Mj8MxHQM8nksYRJPhIACWJG4l6RnYtXmibN60nQM2542kGr4ESrcB0UzYwL5VJFCkgLVZUUzCFOX7mBzG/xfwIzI/AszQCZcwZc6iR1ETi4EMOtA9/+G+p821ycKdSojFkwHf97k5nNCWxFYh6/esvsH/5l39xOa3a/YTWSCmXGJ9++unOJH7hC18EKC6zf/xf/9NuvuVGu+qqqxyQiWHtgTVt4b1f+9rXHAwK0ClZ9v73v98Brt67Zs0aZ1Vf8MLDAHPX2MMPP+zgVaDP+wuz5otNPfzww+26665zSbEAWwbZVSyxPvvss2jjs8iuv/Y3DoC1XnvbJOYrsbEHHnign5PqgsWwXnrppf431TkL4C5fvtw+9/nPwnK/2N//gx/8wH53x+2w17shCT8NdnepfelLX3LgKIB85ZVXOrCUDNnrcEkeaiwEjP/pn/7JwfWl3/+B/ed//ieg81ZPOnwWc6wf//jHdufv7nJg+c53vtOZ1VWr1rC2U8KGg7X2pbn0n//5n31slGAY6e8jRsrZhRde6MesMdT8rPEXgBXjreuTjtpGaUzE3IvtveKKK5yNf+UrX+nMt67tihUr/Dw05jLYcmYYmfcYMZDGLe6XrPpmjYs+Ryzxj378kxl35jwAfpYe1eflbucB8PPyskcAS+WvTOiFoYJLYeT4XC5j4Z8HKGUBX6pFLect09xlpX5+3wmAG/89CLBqH/3cK22/pUU7BFfhQ7rTNtzzmHXmCUqR0BbLBYAk9bF7dtgTcKh39BXsunVFu3uw0damlts4BlfJjv1gmVkYUgcw+e5mnek2a0Va3TSOWQXSYUmJJYFWWyDVxYpBrYpBhSUVcCQChhmSQYRcqwDDKhcUWwoAlsuzeuclQcLuoi/wC5ir0Yw3QZumdAuMrOp8wW4jAGDV/JbZbpSi3CJ1QHKMdqJU9b20EchjtCPWFx8pgxy1DDmCtKTO/Mwa4AC4MoBDJCxwGhCcxjEryTkkcaouD4umBp5iduUmXTpQAK+IWS1gQXAuL67A/MqVWz2K9XJC2w3KgnnXJADWNiHo14IhAOBAdwLtRj/7r2LzKr1Z3pLRy08wbRkARQaGvErLpP4h3KM71F5hi/3mV98KTl61QU8WoAL3BXN4mLokKQbYb7xoPY8foflTr2sEqA+kxKAF5mZkuIgRilhe7l25s8uAD0VKA/NQUBzwjFF+gMcpgRO9x5UMI3BKyAkv7ltd17HMbzw/AvMjsLNHIKlEMiBLAPiwF7/QTjrpJMDZjQ7kgtlTaIkUwGXGweCb3vQW+8xnPuMSaDGlAlFyTdbfBYIFVv/vv3zC8i3Ntv8B+8AqHuUMq16SPItd1D7FBAvsqd5Y+xf7KZb0l7/8pcuETz31NDvgoEPse9/7noMtsZOHHXa4A0WtbwKgTz6xyv/+6KOPRb1vSdYRMwloH3vsMbYXbKwYbTHKsSxbfxNjK7mwwJ9Y1FNOOcUdlb32lpfYWIHCb3/7m/aCQw92abiAq45DoFbgUQBaoFTnLZm0xkZjIRAvYC1ArP18+lOf9feJ9Ra7fdFFF8F8/9E/S8dx6KGHkjD4d/93lThDAFX7UFIAW2YHuAK3H/vYx3zsxEQLyAoUf+ADH/AEgD5P0mQBddU1341jt5jwpqjXrwDwu971Lv9MHZd+1vHruGVudSfXey+Ybx2DZN0C+zWOJQ3IVlyieE2vErVtYrh1n+iafes7355+S3pJll7zQHhnP6vPx/3NA+Dn41WPzln1dxWMIMTyVTQDgXKamrPUjm5mgm+x/j4ysM2LAUf8zXsZrTHrWm9v+/ujrb3tQTvzyKV2dGeTja16DMdnjCq2bGRtQBrb3WybQKwjCxbYrQPDdsumcb7SttqW2Gjri6zWcqClcnsCSqkBzh2A7HmhdaTy1jJGTS2AMgt6FgBWXa365cqfS4ZRrKMOgGsVTJ6ggdXnt5ZscqdYMaPAXAeKKShUuTwnkDAn1LqJY6rR3qiaB5i2YOJFra8AsWp9ezJjNi6ps+hkpJaqHc7SagiOGDZWBlc0nOdzc3x+A8ci8GuUzNYGAa8A3fFR2gxQx1vBjbo2jL2/GGCYa7UzSgGAq8iiRcpWxFTzEZI2u8RZYy+HasCtQC4Vyd5lysFvVAsp4y1JPFXLrPeF1+R379Ac10TGC0K0QMSmVVPLKrX1JCMcFpFcY4svuo1c344FjRhzYFzRSBKjssluX/ELPnsz8mfYYFzAa9DZSQ7SXbTV7897Jz6PH6D5U69zBMLzSs8SyhhQFwzJmKU59M4kGacMU7nUx2fQu5JEljMFeAMkKcaoViKPAmWh5gFwnddhfvP5EXh2RkB+FB5aEFvI7Er1o9ffcK2zjAJZWm+DbLjsIEws4YUXvgHp77dgeHcDOJ5mn/vc55xtlMuy6mAXEFd8/vOfdzOo9vZWW7nqCZfhSiL90Y9+1FnMq6++2uXDn/zkJ2E7VznIEwMs5lcgTzWnApkvP+IoZ4kFrCXvveaa3zgAFLhT7fD++x3odcV3r8BVmTipk88WeBTAk1R78cJuN/VSK6fYnEsstrYVa6zPOuecc3zukqmTtgtlHJL+Bj8D1ceee+65DlzFnIq51ThJTvyv//qvXoerVy/yZ/XolVxcEmjJpQW8NT4f+chHHNz/939/077yla94va7GVWyzxuCb3/y2y4r/A5MsMeU6Vo1JmbhHDtk6HrHIAqs6f4F5JQDExGpfkk2rjlrSbiUvJHn2c+EcBNgF7sUW6zp897vf9fFTQkHnoP098sgjnlgQsBUAFivdlG+mhAqDVLlr8/lqjyUArASCxkzGW5f+4LJ5APzsPJrze1U8nM7vM4Uimh+T59cIqEaHNgM0LB8GXdYKQp2gG2RLLpNtaaPYFX3wAjVl32xv+9LfMQn/2tob7rcTDzd76ZKqLezrtcr6cXUScjfFxo5mjKSSNtjSSoujXrsdwHjPcKM9VMQyv2k/S7UfRm3wAZhK7Qt7s9AamjutMZ2DYW2wBkBjdgDXx2H1+yUI5mdMpR1AquYXwhSpsBrTI5tBVl2TIzKWVBUWF7GjzpTC9srUIankpoLmLCAY8FvLc17NQH7WkgpJR7C2DQGUN8oYSgu0uiGxv2ZcZVuQe0MWW5bPlWuzWhclSPympdRkiDBetlLfuFWQZ9dKqp/m83F4hkL2OmCB36Ti8qjm13vuqY+fal7YL519AZChLVNJAABEHOp+NepClJyHwKX+E7CfAX69B2Aodp4CgOM7N8qMRkC45kyv6pgD4A2mVgLCfAc4jIz1WXd3tzNwSWme+cDhkV5+12D9g49bZ1fZrvz5l6kLpm8wNHixPABQ2WJNBB4jLFByy5x/zY/AbEZAt2aGoGcMgztjfsi17GbHHXO6Xf0r6sMqOIy20BuTREyKh65SG+Ju1zOPekMu9cpihW6Z8wB4NoM/v838COyUEZgsx5m+u1Ca0wBbOoJqSGZYR+MALVB02223OgDWeshK7aBJoFCAWCzjBQDgr3z5q7b3PnvZa04/w/6NWlcBYAFF1ZXKXVhsqcDwoYcd6tJiMboCYmIsxQKL9f23f/s3lwdLGiywJoZTIFEGUDG7fNhhL/SfBTIFEK+++tdeB7tk8W7OyrYQxwgUiskVaJSzcg3A1giwfM1rTrNlS5f439QfV/sQ4JPkWTJlgTzV7AoMx1JgSaW13orNFVt6+RWX2yGHHOIGUnJvFgAWAFTt7N4wpjLC0v6OOeaYiTpcAWABZsmIxcQK8Ar467M+8+nPOeiWUZheAtlycT7ooIMclEpSrTEQ+6u/VQHBrQu6ID0G7J8/8Qk/FwFcgeTzzjvPkxI6f7HLUnwJeOv4lBRQ4vwMaoA1LmKzde0EuAXMNb661vqdGGOx9nvuuafXgMtgSyy0K3jUhcSN0kI7Kqn3BLTf8pY3+7Fcf+MN0W0VadfmGeCd8tTO7ySMwDwAfh7fCS6rBbRWxahSK+sAjXWrg0xrLyYQtoxCX1Dg+776CVtV+AON2R+wkXVX2TEHVO2Cly+2dN/DtgigtxAzpJFB0GImZ2XqQzew3ydBn3fihPyrJ8fsMVtsGxv2tlrbIZZpPRRZ8t5Ii/eirpiaX+zu84DOLK2AkgTCanWUgllNwawmx8mSCmQifZRxFN5bTo6qZtZ74UryTIZZDd+rgFniYup8+ZtqV0HkCeSTqTwTq/y8iJdV6zvGlyTPeFVRsjsOt8RnMvk2gYKb+JwWHJgld1Y7o7RYZ9buKoy0iKgaplZp1fdyTMUBegUqcB8DAFKXLMBbo0456X18o36+SvB632QxpXLEDHJlgV+B4CqmVWV3Ug7AWCGDJMtqJO8AWNdH/YZ9q/jvgcWNJdDOe0+jdSdEzr6d9uNHMSPNFfo/89kprr0kaNQ4l7kGDTD5Gg/VElfK/ThHb7KFi0loFJ5AFv1NmHuytQzOOL2eVcycjo7vefwYzZ/6LEdAALhCG5REQyfPw2I7+ogzeLYX+H3Y3pa3n/0CGX5qCxL8fu7jLTi36xnCAZ7EUpKu22XvyxkSOfOv+RGYH4G5GIHtAWA9p6yVAK8MrKbaIAnM3X33nd431+tYUUaJ/VN/2wqlDi97xRFIk0/GwOo7Xt4jgCWAKHB3x4rbHei+4Q1vcHb1u5dcgiT3HK/TFZspkKz6Urkeaw37BIBOkmCxl1p/tZ3eEzPARx55hB3ygoOQRF/p+z/qqKOozX2VS44f+uMjblL1Co5H20gG/CfAa2tbR+h3y+cJIJ/8qhNtQVeng0DtQ+ywWgjJ5Vn/FshUXbHAu0CwDLHkAq062iuRYis5rd+rJliGWTpWSY8FgOVULaZbzsoCyAL4MvrSPsXKXvHjH9me7O9DH/qQA2VtK+MumWbJOEyAWmMsIC0mWUy3ttP5KC7Q5yQI+ATElSA4//zznfVVP2aBZI29zLB0Pjpn1QUvpu2TjlUgXC2LlGgQ2BawF2AWk34J12WI6/QyZOk6N8mnBaAFbHWtNC5KgKi1Yxljw3xTC/vHi2SEVlcA6Je85MUwxa926bkcuiOoEr7NA+C5eMj/Yj9zHgD/xV7aHZ8YCmIAEGgRJ6c835LUvxaovavCoNLgjl+M2Ku/9a82islVpXiXpfrvsMOaNtqJe+fsBY1lWwiAHFrfFxlGA5ok1aGP3Vo++jdPrLa7h1J2W1/WNuUOtpHml+O2fBjB7H7IpLstl222jkSrLRhtthwmUTIklty5NgK762ZXIDYkxCVcYGUeVVGbI0yoBNwE8ZwtdbWwJFYR+AXw1ry1EXFzo/5NZhHZMx5eVoL1HeVrRC2OsmWMrso2rgbzmGzkUg3Wyr6aCKxR/9Jyif2rxpfvAr2QUVbGjboKGE44AGaMqPeVyZV+TtPLV6ZW+Gfh6sznYRglJpWhDHN2JM9WoK5FnbPxTGf4WS1dIgAcgXoHpG56FW8b9jMhn1atcHDDgv0OjG41+j5VIj2pd8Zsa6J1jIyE9Hmhzll/0eKdz5MV4FWkh3AzTemL1GbJ4CKH2/f69Y/bst1bbKiw0u747U/JJLMopQZw7lYdtuy453XQO37a5t8xcwTQPeA8nrcx5gkbX2hnvfZDNkCpRDKB+R7yiUR6wG64+fsk1tbT8uwJ6hCQ68msj4krk2rlvh1HsOKV8vODOz8C8yMwJyMw89mbXqNZpoWfWEGtMeoHLEAW/DmSDiJlNqWX+t2qtMbXS9bH0cEha6PFkFhLrZliibWPIiVbkiH3btyACqkTUDZAq8U2QphhWwQg26i2OayfDbxfL5k2ZgB6cSI49BUO5RMVjqciYxEUZerDW2L/nbCzYi/9Z4BhNtPgYHqcRJ22lWOxJMr6m9bG4YK6KDR6H1y92gGAOubx4SGOr8PPUeBS56t1XYyqpL36OYcDtfr6agYT6B4bJMDAFVnGf/q7G4VpvPjSPgRY41ZMcT/dcTp2NLLPMSTIabG6Og6vlW7389C2qsNV/2Wx4b0wu03UDbuLPsaCyo+P0+WjraPTJeaSdUtCLgDvEnX1S5apKfO0/t0PeG+MxjYKQTjkIOd2SbTOVYQCx6SfdQ5B6q1rHI7fpdf8PqtxpBtGHin0OKpDXXcB8OOPf6XXjIslLoyFcXVFot8c8zXAc/KY/4V+6DwA3oUvrAOraF5IuhuwQFIAVP6dV/h7kL7WAEmTZCEgTsYy1NvJXSqDmUxJOuOFi5lA0/aBX11p61oK9sj4vcgP77fq2iutu+9eu/DgdjtxWYc1D/Ram+p7WBAk0VXboEobtb/Qr7eu2mQPjqXtptXj1tN2oA1T91tpPRKEeQgB654Er20A7ox11vLWtgX3V9hTuiYxebMvSYhpD6TvYlSdqYwZYOSPSZhanbeDYH3xf0naFlkDv8dRtgqOo0wQoy72x7+zYHKBX/1bxzjM2IzRPLiI/bLX4mBQ1ZJstDb2qH7DGdhetcWt9bFPwG8NObYcncv8WwC4islVTaw0zshifbNFQLncnclkOggG/Do4jxrc81tH6862Q2GL3w09diX30WIvUwwxW4GidVmQJN06OzHbE0W24dppPFQrnIzaGVXU32kKHzxxO3vxb/gKDtG6L/RZEQDmd/qMcSRduaa8m1tx2YMUiZtmdHjMWpoXEEAUAcS0QyrBwlH8XEmst6aWcbv2hh9aubCBdlJynI5kqN6bNf7cqQvV1CApOFrHNcpPBS9TzS22BmxmLoDz4Oe5M4VNvRaTUvuJzlsTBxreJx1EhaSWJbvtpBPfQh/xdqaiBfSwXgwbQBBKfX6qcbNtGXjQHn78FlQIqxBRKEuGIU5DnuBJANg7fkezQfz5YQ7050lJJZ8pguv55GvmffrcGcU/75FMfd7iT67nmdreMztz/GdzpjOPt55jnfz8oIiJ1ptn8t3v47Aezeb7bEbgObfNtP7dM+Zn1E/BK6LqoKhUHvc6zwyLTQJgK+8NJYNdDUIP+7LWeGKIBQu6aUW0gedcz20AngKJjSjMBgFxnYA1AbME8UsMFEuAqgwgUMBLIFdAS9vEYFHfBQjj45F6CbwJ8GUeYd0TOAsy5wrH2uLbKYxyV2jW5EbKweL2a8GZmuQ3x1dgrlIdrfYxyjEJIOpvOi69AtOaQAo+jGIllAwFUCutlxyYczYKKM6wnY5bJp8C1PkIRI5zTN6SEIZc5+PJA/6tpIDO0Xv5cvMVlchubvUktkCn2FjVRb/lrW+y22+9zeXESrgXYIAFWn0c8FRpaRIA1fnUYNTPRcrd7G2S1q9f68y86qz7kWarLZ38GZTIUM12QwOO15R26RrJrVtmhXLrF5AtAmyV6IBTYWyUtJQQDhKB71LtZDPyGxnxsVEpW3G8YAtIPixfvjdy76NdYi0QrmsS4gWRAcRG/j3EDzNEbXU9Fs/r5/eZzF8z5sm6Bn3axqFkIkT1M7/vvE+Zuad5APzsje2zvufA4Kp2go+qEAgCZrLMMClRkd50lkWDCbUAkCwBKptau5xFLJA1bKJ9TRH7YkGxsgxnmplOmkGN+S77EEYQfwRUPjb6Rxuo3gHZd73tvuV6O7FjxM7fa7Htk6IP8FAfIkQ+u8Di0dxg411NODyn7J6Rot22tmB39WTsT7A6tYUvt/HmA63cvC91uXtaY2oJfYIXWUs1bxhIW06GVzCtarUj5pe2wl77q1MQrlKvXAGyKoZULnmWqMoZVWF6ACxMr9HfN5GW5JlfKvHbhClWC1APIqlCGXMxqJRp81P2xTfFAtLExJtnItapS+qsY3DnaYHcXibqXvY5gMFVP28oMAmrnZG3NuI4BMy9by8L4zjjHSUfEqpJ1qzsUuewcAaX5gCAA/MaBWz+RoFBWGBWr+nmVNpiUsoc/hYAcBxeTAb24nbj9wbwPTmJRLegBygRUxb1BdZfqrDgFUCrpNbh7zGzHtIL+gzBCy1seVpH1RCMj473ktHP2MDgJuRU13DPbWCRGuQchkiUYA5SHrbmtiYb7mew2Ecqo7YSjKU7+wbmW70HybzYuNooNEwNaJURmPLzlOMKZxL/XTd+BGgmgP6z/rjNf8BWRyBesHR/c30nohLmBjd8A+TyuwxMyigeAykY3HxT1pmTZEoGdpjsUf979FGvsabGpTbYl7a2lqUAYFgZLvFYcQvsBO1Symvs+t9cYpk2WpSNrrdcRyNBI606ZOBHeyQFXnq+VM7R0dGKHHGtewHI5ZxZkHtPCgeSZH4bKSEUlAshEbM1ELhrXG6fVyZecYJz8nwUeAsYKMEmJiyDx4MCfH35M06iTu1IKjybCpr1fgWselYVwMupV4G9q0VUM6gyGW9bQtDL86jtxfLJ5EiBb2DxmCnEMPF5E6nK+LmeON4oCaI2bxyLGCZJMwWSBGxkrtPI7yYTgPFJPjsAWOui5sFn/j0kmTXvbu17AgCoVKMXlbA2Z7mpNf9VATlF1iOBmV35JYCS4p4a6lWpQs770grkFLknHCB6gjZ+hTnCV2/vWV8kb005TbGARJoYAB+QovoSWrMDpNFRORWHtS1JmZSvDdF8r7Ru/O/Zj98zhVCTa3L8mfIj0Rh4u0BTpvMnAAAgAElEQVRAsZ4RTyJHL43Btl6egvO/Tz63vsZP7dbgG8sNJKzT8jrRMx/+HYZSrtRkDhhvjoOuFaVC0eXSLzr0MJcrq2XRittutw20lRNgl4qmQhxSJhaq0MtyIUZem3u2ePnbgs4uO+HE423D+o127333MHeUiRdZp2HEc6jECrStytPWahRgrDZWIlVml/qJIGc0n2jcVCMsyXR/f69LxMWUa1wnniuvGJ8OjyaY4dnfBD7HNDKGo7QWSEsSzg3cDDs/PFrw53V7z3cdH/uc2LRMNxXNvaNqOcZY6/HKNDZYmftC5ZFPndemz5M77yS2DoClxBhFMt+AaiF2i3eCyGPrgAfqec0D4HpGb463DQBYoECIMEyiaZlJkGmLWb9xJuU0i0lDtsUGaXck2940gYmyeD5xcWPRWQR355R9/GdX2Kp0i62mLc6TiYJtsUep37nGcpuvsaPKD9hrl2bshNYmW8S25Qr0JxnMRoLLEmB6Q0vS/shif/OmUbt9Q82eGN/D+rL7W6LjcP6+J1Lk3Zin6feL8VVzrRupMdlcdpGW3BhAWSmwMCJ7To0TKkgSPaY6WqY3lxNzpPpSljiifrUWqu432QQ4htFVoIZ3FXJnHg6OpQIAHgcAD2eo18EYS319XZ4D6M7yUQh6LK8FA3Y5KTBL7bFRs5wYYPteFpde9j3Eh4gBjgBwRWZYHFdVoFzgV67RZK19CXAGl30wBppFXNqsV1T3GzOd0/OW8UK2LdZkEto6mNjK/ebQNWb5+bcH9FMot3ibyTrhmPlSPCGXaaRdHlREzPWESVb4MKnhi6UCmVoCG5IqhVHMsEiUaBHd0rvSOpoLds2vL3a2rhEqv1jebCWcpNsWdzOJElSrlZYqnllFKhRyh5YYak8FOCZQ0AQcXlPArf8cs3gzgxS9L7Dek6+dwwLN8eO8i358tHB5YkVBbXQvweRYLUuAzwIGu6BAJteE2R7SwJq72QHIsgsJ1rrt2FeebznqgGsU6acTyBopL5DJlZ6pjLdBovVWfpQE2iCMwzq76dafUZaw2jKdMC0EoMWRAWR9LS5nHBslg1UatdZOtVSSykMtvhQ8A4I9WFPgqObbZL101+k461xE5/LCTQfAev6nM91iZnwaUgDN3O8GggImHrRjUIRLfwbgkkzDvBHwiOFSskq4TOzMKMGvvCFkjih2Ss+sB/oExjzMnshq7ewA8IyRtOi35vY2AA2JVQJaZ7Pi8uytJqwC+FUrlyGCHDFeAr8y2REY9uOeaOM2E0hMzGx+drN9xUqa2W7/lMzljB1pDDUWSiaIvdPYx4kGXYNiJA+d9efP8YaxlNWBL/fJcO9mesM3e0JK90pxNJ7fNZ/rOkmBpAQUa7aNIMMtUq/6G8tT83/AgUdZXw/3ZW4Jz3OHDfRuYp0Ic3uqyuLOPRTud62bO+f61zt8GV/DVMrEXMX11feYcQ7S6TDPbO0VzkwgMhqarbxJ4V1IT4ekepi/Jr9XoVn1HJdRatHLkaSTlDHqsVgFzHY7I+2JK/c6UfFVhUSDDFX4WXMA87POIW6FpOdPEm99j2Xb+jQlpmTsJdZZf5PhlyTWiSlgfzZjqauo5Jk+X+Ol/erZFzvcwr+3N35hFOoDQL4iRCA8TmTE0m09u3Hbqu1fw9mc+XNjm6xL0mk3GCkYpLSIJeuxWsKP9KkyrnA3zmRunvFpbTtBpF0FNYbk9KhDIpl9nFTyVpxyuq3jNQ+A6xi858KmCjjjIMghmBYGFgpJhVVfI9CXAWxU6CNUhnVpx4hgYFjBBa1+OhYhl2FiXbrA3v6f/0IZXrNtIcs31Jy2P25+yPLtG2xw3eW2aPBWO6urz87bo9kOYaLKY1YgEFPkYckSeA6SMXoEKnVF35hdu27M7h9os4GGF1q18zCr5Q6Eld2DupaF9BzuhjVuo6VQi2WGyByLdZV5FECpouOIGWBqah0AA349YRw9fC7n1oog0psvfJtM5YJVGGA9B+kcQRx4XoZXJX4/Dhs8xILJ7lxOnJKMSW7PrA+su5bWZ8vlmVreyoBqfFkY+hhFvmoA4dSwGG6yYrQ1qhRYhpQ/APxCgDv4V3ZfLIjX1wr4Rq+wWEU/bxcAa+GbPgGEH7VtlCGd2OsUMBx/DudW9jZKcpGeZIH150mJcbyDGCTGgUj0e19dtQxMZY+jBTkKNpQsaUSyrhZIo0XdOzXP9KfJJlRLWwhcx+1K+gaXSk9aa1fJBoef4HqMck2RZ6WbGfcW+hw3cUaSSnHMtFOqJZCN4QBcRIIufiSAEN270YI2RcIdy1knBzh673PhAXzeH8PWAbAAp+YhXXMPCrmHcso0k9VvlFcAfxsblFX7fnbqaW+zYUz0SpjetbUyPzGP5HNIN7gfxsYJkol9C2Obkd7zDJAxG0Z6/+BDd6EyoC1bAglJeYs1d+QIyDYzL5XdKKZnYx+fTc1ZKtQCTgBfsmpK/LhxlpiWqhbQ+oKoubwFdgSAFTTEskkFEwLAPj9IkcGEmsb0Tr8vI59sBIhWSE5I2igpqCeqovo+iTUVeLgLrphifq9AuYHxVQAlNr69u9O++tWveLAu+aUCWV1/f20DAMcMaBzcKMBWqxqZBel3ZSSW018zr1W9ya96rn2AJtt7ydVXbFycOIgBsMZOL8lgd+WXzmeMOs1MNtSL6nrq3FY+udrvgYzaMUy8tPbIyTICwIl+lGi9AF+UYii47r7nMdaGPSm7yXN/hsRBXgovXim1bojkl/40qw2f7mNfL7YfRD+b46ukURiD0E4yBsICVbr2GoNtvbRmp6L1ToaY6mIhVZb+HbO88d0plVlS7vdeBqZ/h78USfpJFi5JssBaE8ylXgKpUnGkkEe78kptIVlmSyShSyp5k5wcsFwY0jzIusx1i5/1oA4JCbD492q3JNMrnWf8O71nIj81q0EOLF78bMQSdY2dPsMl81Hf5G3vvr5rnybxFzuQy9VakvFY6aLvGoPtv+r7/FkN207bqDaReIhLAOTQrVrwuG79qfPvTvvwp7UjXRsx1HIlV0L1Xe96jw3w72aSpPp5cCgkSmf7mgfAsx2558B2KVjGlCYrApUKbKjI0ooaZsoFCslfggnT3YYxq6rQuyfXgqwIdz5874n5WFBKafvI5VfaGhalyu5k+7uStgVkuGF0nY1V19hgz83WOnqjvSS30s7brWKv6kzb0v5BSw0KuQZpcZn6kfXIG+/F0e/69QW7ZXODrU7sTc3vEZhiHcrcuje1LUutJdeF9LnFGosETQXA0yDBMQZSVVjfmlobiVkFCIv9TfFFSbIIJZdTyanQJ1vhJBFLkuXx2Ypdq3m2B9GmCdrSgF59leX0zLrLx1gfgE3jkmL2b0o1GsSwOzyDv7y1EUS3y5tLfYxBH8Y7MroaZGkFoCcBvlZgoRVQlheDjLnE/Ar4QkUHJ+Yoj8ufJrO0ISgKhldTgCe/m84ASzIt4BnObyIUmiZrjGtmQ53U1JfLoAChIQgO+5AMO7yin3VcyjArUaK/TwvYOAfukYQPbLTURscyGRayKMt+m+3Tai/FfSa2R7Vc6rfcRMurLX2rkdfznuQmu+n2S3nnej5lEwuz6qtIwOBCVilxUchY5LhOGtBipdePu0IArVrQAHxnLiaBTQ8jE43OU+rN6glgp4/n/E+zGAEBG4FJry9XkobrpN8JAEfgR8FMCcWIAyjUFi0d1PhSSpBOL7PDXnQuz2Y3gLcdxlayPElyG7zkQdspUGtoTCO530zSRUq/YYB0ioUPV+hsgRYdl1quGWn+0CrKIZCYCiwDvPKNOLMWYJmo7w9qAgXeGM5IAhK5Rnv66i8KAD9VAu2sbxSligHKIOlzKRlAVzWXYo+8dhHmV8FegSRpA+Y+cW9OGQPxBoLnYOITzxO6NinYo3EZ97AP1QlKKfL1r3/N3v2ed3pQqbUmkw89TLcFgGM2VMGunGzVS1SmSfp81Xpm8kzo017PJQCsA9s+CFZALSddsegyH9L5ypn4jW98Y5ivJ5jMWTx7z4FNYpdjrX4jg7RK0DPLfdTRvsD+678utvPPOX/KUc4AwMle+TXZA3/4NsmXJtoencu6olrWHGOF/wRGjAliF1/NAMBSN6hkKF7i/Pn1tWvuXoE9NHcslgOzQKRqfROMgwCj3JS39RIAjhPVSspVfD2ETfYEwWRiJAHYFfBNKZ4TWHUgLJIDZ2baEubx6Ai9lClZwAtFz7OUVkr6C+CpXrjM856KVVdRuUON/aYpQ/FEpUC82F/ARmy8JYZXlvstnQt8bpAkWQ7Pb3vb2yacpHdGG8QqQZ4+P06ghOOvTCQVtn916wOgAWArSKpZG6DKa7VZP9SzWX2jdc7P5ufP3Z0bPrmZ504txXTvag7WfSSn9VhmnJG8fg5fWn/kIK/EqOaar33tv+x973ufr1dlJOrpvCL62b/mAfDsx27OtxQAznqGHOiVZgIkNigTlND4lnUZ4wUmyVphhMUFB8ViP/VzZNSQmxAp8saM/Y9v/9BWAoRLS9tsZInZxlSvbSytZxFCXlh8zCobrreFw7fa2csTdlpX1fZHithFjW9yFLDtpleNtoH9PcYh3LIZ9ndtxf5QXmZjna8A/B5hpeRy+gAus7bGxXx1WL5CuyMAZRqpcRrn1yTNeIuAygoyZBBRKFuGYU1Ilgwz6E7KkQGFQK8DPsXbZItTSCOliqrm+V2OKr88iwIYK8mXgPkIjPQo2dSCZLey/K810AY4a80cq1ye6fADOuYzOQ45PcvluSIGWKAY2XOyEI5P4FdSbAH1Cdkza9OEyVhsMOV3w3Q2YGsAeKpkzhdA9W6KwOd0NmcS8AV4q7ZI+oypjIGkogoqpiyWMYMaoeVQ06btVUc08UnRvcv4VjTBTWFUJ2pwo4WFcRcTJFmjpKtqVq9jECuc5tpXySbLyCsJLZ6B9S1X12OQhXNv6XFaJsEMZEpO2quNVZFaTdWESfLkYiz2V5IpyZQa5qc+VFGA+RRGOGLJd/EazjmfROo8AE9eEJSqbZZ/dwm+vpQ5565zAFZCwhySHOOUOFTpnW0oAo48+g2225K/ssf/1E9vzEWh1Qbma5LEyh1V4Dc4r4bafbmuVjDNUcsMvYhXbAzVwXXXXMyUB7hFjeCyDm62fFOHSwFrfn/oDpNFuzJfccJIv9Yx/aVIoCcTXuGShp9jMyA53sqdVYo1lSIowNH4FpFOunusmGJYPI23ShyKlCbEzIj2U6ZdjTM09P3WdgLPCk7yANSxMWo42VaOtFddc5Wd+qoTLIuJkBv97EACraRXzACpn6sAcIk1SwXgMvTZMQNU3w08e/F0+NzJBOfWj6MEqACFuLw7rhFVn1QFnIFNm2nOVt/5/Lm3lrQ2JFiCQiDPM+rBKd4gl//0Z/SgBeh7+U6UxIzYX2W3U6nNyFzN7rnvm7RhzML6X0jiKmN9vQCyFDV/lFelXKmhRK0Y4DDXhJIdfWLoCDF3L84eoCbGW0kNtRHSs+FtnSThl/ouckze2jHGJV1TE9sxIPY6YK/zUh0mz4iXuIUvIpPo3kO5UcUoEAWc6syV1FKNcNWloTxCHIv8XtzNOQK/ulZ6dgNw1+/xb6HeM5b7ehIMAJTmuGNWcEQgUOcCOBYAVl9hnWPsIzD78Z9MzsVzfSyF9vIAtbnj+/Zf9STAw33kbR+5d6VOSjIXaox+9KMfea/lZ/fzZz9yO2dLra2liXP1xChjrlZUmtlcMfQUir+e8d7aUW9fAaP1y+8/3a/cz2rRdc4554TyGsmiZTBSx2seANcxeHO9qQBwJnIJLiNpK5PxK3vNl4rZmdz4L4sESYYHkgHXYOxAjjgddNv7vvAlODr693Yusi1t1HXtlbC1sL5pem5uWnebNfXdafkNN9sRrWvtnAOa7Ugsktv7kPSwHslEapwAZbS9xR7BdOZ3g+N2w5qS3dHfaOvzh1ti0bGWaX4ZWe89rQXTq7ZMp7XRaigLiMwMsfANM5kiL07goDwKmK5h4FV1B2XV/XKjK2hSbZ76/cr5T8cO+1gF1CpeVc9ib3PEmlhF7kwjYcuq3RE/C8+NkU0tEOiq7jeNPFsZ1DTxeZ4YOK+aY0iLCrFyrY9x2cSYAHgrHFd1kAAeZkqsr8BvkjZMMfCtqtZXzC/ZShftMqa+mCBb0qIz/TXloY4MsSYZzCnv9ZUvnlAiKenEjmIArEL/wI1OSN2jmiEZaonhnzYlxTW8HiFse7IKjLDqIwWQI9Dinx1vE0KLstovILESmC9hmhbqgvQXwDeJCAbCBoYGrZ1WFD2b1+McrV30YZB1BZnnVaDele4uls2xkBP8lMjqc1cygYWMnrLeYfymM9dPHc+YDQ4u1hPJhl0cwMz1HFLv5/vdx/WYDoD1wKr5tphGMRG6h2S+J1OlLlqqtVhr09529NHnW98WtdfoiNhF3hr1ldaz5UEW6pBgKqN+lcwb1BZmoXm1+A0Ob4ANHqC2eMR+dfWluKEOE8iNEzj1UrIwaJkmHEYlMXVzLn2fQGN+2nIVjeX/9Y7DXG0/mTTbOgAuqwaR8VPSyYM5nuNYYqigU2DF/RN4ruPaLzEyShrWIvlhSvVhJFbdPIvH0Bki1hmxmoIgXsNHgizBffDjKy7HSfYsv17uCOvT3dT5RY96rOhQrXEA3dq32p689rWv9aEUM/3U4Gvnj3J94VM8a207iNO5xa13FLQNbO6x62+51Y5/5Sutpa3Npau78kvjVxwjyU4nAd1PhRHcjLnuYga/973v2+vOf8OUVWWy/jcA4B4UGzV75LHv2Sj32otf/DbmA92uXeyTRAtrRNLXzxgAa66JzaAmlVdPKZH5Mw6oznl4oM+ux7X4eNyL27q6PdERA7ntmWC5sVzAuMH4ypndwGpPAOCJAD/EQu4vIhOgKPGtNnBSZHlHC5JQqt2XiZObx/Hvxmxghz0RSQyj4RTwzcg9H3ZYRqhiiOUyHd+nAhxqI6X7NXa7jueG+BmNQWMUfs56xAMQlwxayU4lOiOjTH/+9W/N/XHqfub3WX/sxIYeX/L5qpVeQOmMpLb63fXXX2/HHXfc05BA72xAWP85PZM9qHzl+uuvc7M0zec+BvSzzqPsnKoemtzns3G+254/df9p3Ypl9xdffLG9nkST7k9vHYZqtJ7XPACuZ/SeA9sKAFWYSYPBi15BhpiKFo40tOgwUkBciZgNW+3tn/w3Ky6gR1yOLfleoOa3CPv7ZMOgbUmutZG+e2xBw3pLPnKVLR9/0M7Yo2rHdFXsQKTReYxKUmUmT0wuRgiK1iOLu5sF76YNI3YrSp/V2f1sZMGxVm19BQvbiyyX2MM6UwtgfrOWJw5O09ooPUIQi5w4KWkxEmPiJne2EsAUw6rvrqiMIhNJ77x8LMMvAFwVTDFS9PpNE1B7qyOSVerzmxYYhpwsqSUTbFSRelUtMJJTptQ3lER8hkRSVsAXkyvbQmA4yLjhOlsbwelvmMwy7Y2SHE8C8JuQE7UMnNwvIvTNVRYKywsHwGrhoNpbmXLNrMPzkM9RYgh+4usy7XaRm6NOXbFhJGGecIjW9jPuLXd9jjLfsSuhssENJArCWE3PhYfh2w4AjqTRnjt2dB3eG5uLxLBagakCZJlW+fmgOBALp8VJcrSxEj2kQb34Dll31xLr3dzPucMKVzczSfXa7b+7BCnkfdSB03+Qss5RyaqQQmfTMs5Rz8DIFXSGBDucz8zjj2o3XdIaTXzzAHhOZ6FpADgOVOQ/IHmG30+qQZUBGrJ5qUcad+faL7UXHXIKwdkegK42W7BoDxscpMUWsj05EBdwi5aJnLsPO+DifsFNPINyZXiI/cBGyiU2D6s8MryOnJ5qEJlbMiN29S8upgyC/qIkYUqlHhiOAH7dHEr3yjQDtdhQZk6HsK4P3xEAjgMHja3aqSjYC9lzjKyQkOXbWAMwJotZYNVbFWiJlmtq9eBvDGdUOfpqfggmTsEEqyZWStdHRoDMD+OAINX0f//S79nb3/5W6rHl5CwTs6AEeKq7e5gXS/R1bYXKHxoadhnpu9/9Xg/YR/oJwmFNn+ICPa08pK6h843jrgKz2ZPfVzvYMJaTxi6rknd/8YtftL/927/1nqppAMqu+wqO4CqHkdTW2wipnQ/3UAPM4re+9R17w+svnDw9rh1prCgRFRhg8tN2/wNft/auhbZ4yVlS3NKXttVa2ne3EdyMEcP6/ZP0+UTJWsnEoq4K09RQczGKMGgwZur9+4UvfME+9KEPuWRWDuZqGRQnP7Z3ZPE6HQPfmOmNy6K0PqvNZIXSjYqYXhmQaM2Uj4GeqzLjIvJA8QYAOJau+mfqLayx4dlDPk15XI4asRTzYJnfFys4tdP9Q3XHekmRoGfcnwtJqtV+Sa2WYLNVc6nX17/+dVdpyKxqQPcvLZzqeqlNlg6UY3RjTFcwcr5iqWWWqGPXM7+17zrOHT2A2z047TfUIWtOjFtcaQ78zGc+Yx/+8Id9TLZ//Z4NQFjXiD6DjTGxpSTt85//vP393/+9142LdZfcOG4ttr0Y0u+T7cSYOz6Q7c2fYX1wh26SMyorUEcbqYQkwZdposoMUlKz1vGaB8B1DN5cb6qHvxb1m/UJk8lEAC0l1kU9ZwHFo5VGjKEWciO12Dsu+pL1MmEVcFzMLO20IXq4llqo/2qv2prGTTacWkO95mM2+OAv7IDR32N49Zi99UULbG+cffckfmxkoRuROVVbhw3mmu1BHpjb+gt23eqC/X6IvnmLj7LqouNtPHkQHN++1pXb27qp8UQJa0kxrwDxNOAyDbCUo7Jqb2V85WWDMi7UfOdZSt38yszxTT7sgN8aztTVLN/5d5LWOdkmMqWSO6NpTsAupgDEFd47ho4aj2pnjH0yRUqdgcltkINzL2tHD/vsYXz6YSJHcLDuZdEAjFcB5t6DGOCboGdSje+S7coWX5NkYJDE/gKAxXgBAP2/yIxD98LUbG8sjdsmANZpc7xufBEFdaGFkdb3ScfnaeQyv58ul4J9mVHDGP99iih6O7epZNW6ADEPEhwptdjE/aMVBLsjK1pGLRJJBR8K/JSFJpip0MbCg2ZMjMZoZdXVvsyGCKAbSVQk070sso/YirsuJdFxn6XbqUUaVZNleg83UOOFO7DXRMcL3MSRalGJg+bQTicMjM4qAsExmzcvgZ7TaSh2JJWkPWTqA8hUba33HZepi+4TtR9rIANShQEeabEzTv8gAW4e0QdmN0qAMQEEcKZ2W4HBiF1z5QMwhnJAIHgcGX17W5czBZLeNuWz1K4NAZxVZyzgNmxXX/1NEmKbSAySlUsha+PzdTyJKvIQSbPFsOho/eGaNBGc04Gc5YfvCACXvQtAYFklIT/0BS+wo446whZjhjgKAFavTfXcHBzqt3333deD2276cSro8Fowkg9iQ2684ZYQ8EaATQDYW5QoIQaYVmmESiQu+f537XWvO8+Bchq1UTBR0bMcSxljZUtggQWc3BgNM8Uf/vCHdsZrznSpthIcsSnOtKHZiQA4Bh/1BNE7AsFqQaV2UDHrLiZNEujXv/71flr1BZCzvGl24mZqpePu3cz56kerNcLNy3hOf4Jc8fzzLog+TevnUwFwB7jqd3debCOsBUcf814SXEDe0kIbx3xSvb4Vx+g1AYBVw6/1feI+mFsAEq/zl112mZ133nnhmYhMnIrqQ8x4bO8VA93YC2TSwyNspdigojkU0FsB9NZi8OvBguhePVcqa+O7ku1qeSYaWEDWpzfVCvMzmXaZiqqWOI0/g4TUnsCuDbBPYqFIBuyfGR2/u3hH7uX6LmD/81/8ws9ToFhS2RIKnXpeoZUaoxh5FcQmcdqn5qCYed7WZ9Tz7Gqfun7qJ5+n7EaydV0vfebPf/5zO+uss3bYpmxXf36rzN0/+9lP7Iwzzpho5RWSoDIplXpg+xmGes9/2yUk4b6KlWBaC3Q/6jmTf4KulTwVxl1BM/s5YB4A1/P0zvG2Dr5EkWiSxYQqy8SXhyUdpTF7hrY1wzCqmbZlVqLG9c2f/bpVu5fZk1B1Cw5eZD0wewlaH9Vaa9ab6bW16fUwp09QD3uXZdfcaIePPmyndBXtZFof7Z8jwBnuB7BgMtPRZn0EJw8NDNmjaJBvpGfub3uStq62u9miI62C9DnZcJC1pfexpnKHdRNwQsw4+JWzc03gkjrACgAzqTZIcn4W+OVYJWsMsmcAIHLuAH55RASAGwCKDoQB+Y0p+oIFAKx2R1UlgbQWKHBm1lf/Mj2YKaE4gW+YXwgho8TZSDpbtQeGEsOrJMxvooBZGO8pc2zeiglHaDG/SVGzcQ2yg1+tJmJ/Ve8Ym1SwOO3AxCR2OfXjmlFP4U6PMNWSLOlUU+xLTtWBVuYMCCKdeRbw9W35HrlOTphG8R4Nm8ucPFJQrbQSI5FETAx6lOX0CT/ol90BVsFFhoBCgD68AsCOOzj5z9G2YYEmgImYbQ2HqoqpDvZFWj/reEk1BDzrxysH30FY4j/Zzbd/m6QFF6DWw1ZDZKDVWokLBxssMOOOldEiLCt+LU1i72M34YlHzeUBCqpj6eDsJ785fnz/Ij5+OgDWjSXJWlxb63daKGHgjWV8B6yy0E466e3U+y8mp4IpkN4RtSeaTMRsbWiihXgCSIUkSQOMhkCxZ4qRU6ayQ9Y38LA9vvIG613/W0s0jwKSqXKQIVNGncvxPNC8iB+AEli6l7am4NhVLs6OALDalYnZ0PN42GEvtJNPOsnWr19LicJvAbzL7RUve5ndccdtdt1119kee+xhH/y7D3pN2MqVq92MamR41IHwll6SWgREelZ9no4YG/UA9r7Ow+rZiuz1ku+QoX+LswmSMasGOAtoHoP9F5ukWUPBjFzklcBQMq21rZmWNwOw9SqNYD5mjinQsq8ZliluxxLXCefUv55gvIR0TxLiMdY9JUq0T/LQ9I8AACAASURBVNUkt0xpoRSY7tDf2E27mF/i2kXtQ7JPZ73U4m2GllPbxdvHc2BQJAQpqicGlRCQM1tdryjZV9c+5mrjkMTw18QaEiVTI3OqybZcAQBPJjBRgmGaqJKZ+++/mGk+Ywce+BauLc7vhQ6uV2TOJMZYT7qb6mlJDgyyTKO8uzK9g2OzvT//KEw5/1l8uGa0GPDGSXAFAnFJlX7XihJjADdpvVxNobZumut4VsYhJGiwRbwV+hBLip5UskUPndprCfiq5E2KHNUOy/AycpH2+mIH1yJK6pHh13v/1geg6wE/4d7dGZ+/q8Yg0flPTSpus2xuW+dYz7krngztw7zOl3m1lTldc/koylKpkuIyHc3fUh38+79/ESfod/nzMFYYjRQIsz+GeQA8i4nrubKJwFcOF4mC3DIlRWHiK9G3cUHXUiuwTozh8FerNiF7/pyNti2ylSz2TXsvsRGt2ZhPZBYSGMIC99TW2Ebkz6XyI7Cjt1jn+jvsxOwGO2tZo72Uwtll9HjNAJzHmZyrbQtsI/zu3f0Ddg8A8uq1Zo9Xl9h488GW7X45xlQvQP4E+5taZi0Y3eSHucEFKkdZtAC9Zep+q0VkU/Kj4asR8Kn6XG8p6fb7Ar5KYkr6zAOqRCagtwIAlrk1blaYXUmGDdiSKyzBbZXGvjJ+UAyjZTFkPPm71k65PUM6JjYTuNDeSAC45vJngiKO38YkIWJRoRdxVf3zdFxeZuooMlrcA/gNNYSC1pN1qBJFP51X8GDW5mHhUYsqD149cctEEAFgLUze30yAUm2s4vk5dsJWYiDKeOlcieUB0aEmaBIA8y9PIDiGj84hZFon8nkyFlHf1gr9/vQ9cnh1AOz/FyaVKmBUrtduwKFQQ6yejk0xcNTuyb8LxOu6yaLDz0GfpUWY+jAkABVbCzP3JRIXYyzcawkcCcqRYFUY+9ASpEo9h3oPopYmUK6xUBdGYK/kbOas4lZY4Cm2Xk/nGsy/Z+ePQNyX0++rCTY+sPeqVXMX0kEewoZWAEW3FYca7Zjj3sijtAhA0hola57ucU0NVnQDUjeGq3xjg0w78CUoqv6QTHHDgPVsecBWrf0tfUUfYC7osfbdFlj/FmW/gMAwS0WSXaqBo6bD771d9bUjAFwGKOYBsmJpX/KSl1Cm0An4XeFSTQUUp5z0Km/TIyfQZcuW2Qc+9AH7j//4D3viiZXh+efRVl/ePiTJqgludGMqarqpz5TBTh4Nq0y1xpGty4H2Rz/6oZ0NcyLWMzC/YpHK1trSGYArE78H8N43VqUUkq4z//I5ge0JrZYCexzakGg+HAfEZ9nGgyXAtrL/I/1yHSYZSkmO5hCdkxt0KbnLvaftfS7RfMrEokRAVecAY+mmN4B0gXLNzTHbHJvxzGSfJ01/4uSeSLfAgM/+VS94mP0n77wttwaCJ+eCae34ol7hYYEl4QkA7gDn3vvAN1jrs3bgQW8kiYEiYKw9AsDym4gZ4AgAC7DFnQ+0JtE7fO4AsD8hdc8fE6otr++NFlftWvEBiaC2xbsR16nPr7L8rPWsyZrDCqM8k1kS2MRHSuRITCwGs0QcqOdB96fu+Xhe9paLGrMpICdOYM7uftgZ92+9c+/swU8453qu3844/9mN/M7Zaq4BMLc0JTZNmPTG0v0YCHcuwMSSuXqI3tNygY5bdF122aWuQND7G0k+zjPAO+dO2CX3IihWwS01R9ZkFNOXfK6VCbDFBnrIpgjdNi+x49/3d9ayfG9bi9lB90HLbJwFZwzWsaEtacONNK5vGbaN1dVwcquRAT9gybXX2j5D99u53WU7c4+87QdN21JBRghaLRLgDGbz8MRJu31tn928IWG3Di+2ofbDLdN1GMZXhwB09rTm1B7WlaTt0VjaGugzl9YcLOdopMjlMoENc7lqfWTK2ggLnJHLMiBLZl3B9CqAXzd9xO25koXhaQSEgZMSSJ/V7zeD7NmNZoX7Bczd5EFGEmJv+T37lsQ6SZvQKnW/5U0wt70A4H72PyD3Z4IkFtvKKIuC22cDoqmlUTycIABzh8TgVez3Rs3rZIJkMsg2Ilb4KW0Ypk/IFTd5CLBzso2Itg/v8zYYqoOR6Y/ApfYcbSOjGU8KCMwyJq4JjwCw59IlnxYrrnGKeh1jKxWV/Cj7y3uiWko5Z0+wv2IxZJEmx0hal0iGHBbCCLi45FsO3PyS8UyIkdUwxL2PVbIjcxe+K6vsbK+7a4ghnzQJ03mpRipP4JrkPkqlBuyGmy9hTSfRwv2Wbw21oepRHZykg4y26u2j1EMWWaXLVuPazSgomKgBrnfx3CUf++fQQU+VD4dgYKKthx+lAljdtxiejdL6LLvQTjgOSWRtAbJXzKwAxSU5TU6oKHT/TSZ4Jk80etb8uus5jBQYYoXIgCVIyAUzExJJwrTca8UyNcDlTXbXvVch491MtngVZMgY0toAjCSJdmaSGvZdGwBPvx1m+vHFQFAKC4HB5qYcQHHQTXqW7b7Uzjz9TJ9vvvWtb9jy5cup332716gOoiLqpSdkGqCrVxpjI3dlpbZT46exC7JIAEp5zLqXLkFG3ef7+Zu/eb9t3twLeCVAGS1ZJ6aLvRs3Y1TY7HNFZ2e7bVy7kvYq+AAosToE+5trctmzTLFGRlApdXZTFz7oCV1tJ8M9HXNbWwtJjU0uvxQjq3WjwPvygHn9PRyrnOZDL2Ovw+QeS/Ozu15zzBoTsbvBKIj2LyrxkFOu2q+ILeZ7YLuDE7Zevr+ovtWBBYFZy4KFAWDUIcGrb9u5nwriBFg4kik1fVOTYZq2Pf8bPb+RgieV2mId+bLde/8l3krrgIPPAwDnAMBt3AdyU1Q6RP0QGSWtA9oD/RGntv6bWwY4OqdZXgZvA6hp06lggdPJHU0knFkHdS8O9hDEcJ81USqQ5Vns699sSxcuoX/6FksTB+i+lhGZ7tkxnoMGWiMNotpr5LnyZZytY6+RqUkzMcL13YM7A4DOcgDDnVHPxuGerOtV7+fX9eF1brw98L+t89q556sE6mDvZmvt7ArdHlA1aJ0aVLIaIz0ZsOo1Tq9x1fzKhE0u5Epe6nkJNeizP6Z5BrjOW2iuN28kQFHLkApStCS9NKvjjZZdepBd8M5/sB6CvIZle9oaWiBllzVZehETZ3XAWrqbMZOCq+tO2pO0remzVchwn8AY6k5rWXetvSy91i5YlrVju9K2uIpLaHGA9xdtlIL5tQSrf8Qs6o61RQBwxh7NvtjKi46yxo4XsDgtg/1bZu2ZJdYJ+9swTKayQFAKAyzJc5n+RKVShpYa3LtSMvHVwH0s3BMkvJJLBuCGQpG7m9+J/RXDCwBOIXtONRGo4Pgsdax3EIpLbLQPYmN8IpxZrgJ8KW+h1RH/5lkq9wCqYILTw6wGxLyq+a3BRJc5PtXGiD1PAPCSgF+ZZYeAmr97awFd5WC8EQyLo+9bZSCnP4xipgMQmASgvrdosfNanEhq7ax3VP8oJtQTAQKpAr3U8QW/J4CpA17+JlxImyGx5N7wnt+X5ZJJQiApQwyCxrKYWa51Gnmi9hkzyjoeycwrkdPrpDw7sLcCuwK/kpHHBmVxGyh9V6CYkEkYBmdaRFVLUiGroYAF2O6UvoBzinuwQmurNlwFCyOb+MxejqXHrrv5e9wPq2CUqgSuLO7cDFkSMupZXUIaSQExtcW4pKr9lIBOLH11uY4CqbjmdK6fwOfz56sPtR48BW+hnVYMwDxhRBBcwcimoXUPQE6DnXjSG1nICGxrbUiXO9iMuUA9wL3OPgK+E4FzrFWIHpSp0vdYSqkkTq3J5xM9k3Ij1jF4Sx/u7WxjyfoHn6S+a8Ruue0yJILrYAtJpuFcL0ZFEqtdnwGefv/NBMACepIa63mvyK0X5tRdtRmvI444wo479ji76qqr7L777kOCur995CMfsZtvpv87xZkKRO6/7/d2++13AEbpbco+RjC3EmsqVlf7bqWPZM9mNEFIrcuM6w9/eJmde/aZBOMteALIHIk6Puo7880yvQO8MPE1sI4IrGZIbn78/3yMfqlL/LOGhkY8MafSCH3eNVf/hs++nWB/i2+3++67Uf91oc+Rajuzdi1KEkk8eV144Rs5n1c4K1BhLhcwHsdg66GHHnbG+8EH/2gvfOGh1LqdaYsWLeQ9GKlx/Gr3pO/6+s1vfmPXXnutLV261Pbff3974IEH7M4773Q5qcatA7Oj448/3hlz9Ql1b4S6PQhmH7w9F2aeSTAVgEToAz6FGYvm7cmk8WQJS4a6pLamot1734882D3woDO5R9QCrY0kFsBN9aGxBBoTLBdlxZJdrXNyh5bfwDZlm3+OEZo9gPJlFvDqrKwHBazT+lf8M7+SckMtjOSj0NzRav0DmJiMobxYstAKfRjFEVPVKE1rasQfQQkg1k3FEUrctPEMD/AceftIKcTcPCz6TB8amYsFefTsX/Vsq0+d/fiFY97VP3/2I1//lvHYb+0a/HkAsJo+KGkzobxBBSiFjnoSa37V2iUVkMprpPD55S9/aaeffrqvYVon5hng+u+CXXYP7gyMaVRDttnG6LFrjd2AjTY7/g3vsyZAcD8tkIqtGWveC8C7gEx5A5NhK1MpjqmdSzpsmNjhCfr9FhIrrTL8oCXW32h7DKywUxeP2bnLcrY/BbqN4wQ+NMMt55M2SN3JowCSezaX7a6NWbtnYIGtbz2S2uKX0XJkOdhsN2vO4PwM+9wC4E33w7gANFVjWxmV86D6RwLkFBuLAdZaOMbf3QkwgE6ZVyXFVnJsoeaXLGkDYFWgt5kaLkCwpM8Cfd4pCRmdmNpkJHkmQWwJ9fllnahSOqN2R4kt7Afn58QIAbOz0fwdw6Ya56Lj8F57asZO4ORSZC+C9aLWAICjO0SLRwgwo0BfjNOUrK1P5xNxe5hAAniOfzl5q1Uj3ZPs/9VyxEG11+vKXRpQEbHfXgOtkkr1PRYZys8JDMFSArT8rmjU2pEkSMLOJxk73QZKIOjnBCB4jKDU2yMAkGMAHEsCE6oX1jFKRs010ME6MNeaHHlNeWuqyKFbimZXjEp3TQBZw2BM9dwJmRhFfX5rBLly7kySkKmyMDeSqSjpHqAPV6JSJGCGyRldbx0LzK64/It80JPI9wl8Ye3KVSRdCXqKsuCLyVN/6JqffGT0EcnHJ+rI5iXQczx3CQALfSqzoj6dUTmA9/rUg0WNbmMnDB0SJpJjYn9HmHTyeYywAL7Do2PIl71v1iQAjlQI05+Z8HxMT3wEFYXuQTEkVYD4KGxhjRq5XK7FWeESWePWdtw9Ab7VxDq7/lrq0JHjqwZdgXWVeS2hALTuIGzuLsNMj5KZALhMi5RGTE3EhkpqpoSXgo2jjznSDjjgAHvwgQcBuQ94sLF833289+Xdd9/t4FJA78ijj7HVq1d7SxsF1UX6u6rOtlCQogN5M2Oeb0UOPYgBWWuTffe73+Z6qCa4gMS63a+H1DSnn3aWg1wF6WWAeEf3QoBtj130+U8BNO+zX//6Wk/OSfWiuSgD0yz1iz5bk5IYXJlr7b//frgFL3TX3SeeeMKDJ53TW97617jxttpvV9xpa9aucmDc3JK3U04+zQ3Wfn3NtbZy1RO2CNasSNuXxYuW2qtf/Wo/TwFfrT39sLqDfL2KOukjjzzSrrzySnv00UcnmGUd/5lnnum10hdddBF1asy9dTIQ9ZrIzN2dN+WT42dz6q9iUDUjcellMRED7ACYEqv77v1JqAE+6HQAcKszwKkEagFPHAcJNLVVvo7WVLMfuRYL0MmXYi5fO+oDvb1jc7Wz9/mNlGue0AtbBMBK28AUJUNqTZEmqGnRA1K079/0YxuAlHjva95O/NRGYj/NutpGrTBlDU3tMMQkvYaLmAyOMr/mI/ZXsUlwvXfQHc15od3S7Eew3vu3nvHzcaoTAM/1589+5HfCltslcuL9bz/BUMet41FxjZhbAFdryRA90DoWdlsfbZhSJCRleCVjzKDCqbknhZKt73jHOyJlD4+DJ0BnnwSZZ4B3wn00V7vQxFXBzj6TbbdiostquKqe8f7/12pNu9koUuhEB9r6bkhQXKASSJpzy6in6kzbICxb29IWe3zLJhtsWAeW+ZMVe35r2bXX2UtTj9i5yzN28sKsLSxhNV5iwcJhdRRQsoEb7d6hcbt1Zcke2NJhK2vLbWzpcVZpfyEBy57U/i61jkZ6/wJy09TbJgeYgAGZSXrrlkbhBQHAUJSuYnSgCtsqViDM+EzEIiaoyxPAE6FUlZOwpM7E1vLESACeZHylv3l9sKTPSJfd3IH9JgHdDnBhfUub2L6HAVLtr4yHYYNTYwBHJNco9mAl+HsM7OSeLYMnsaUgOVlohWA7VO7G5cC+IPvCznH4d7laRu+NboKnAmCByinThM5TQN8TvbAyUf0uK74Df7k81pCoG62ekuptzHf5fGDmTWvVIPtOAG7TyIpVE52mNjrhAJgx4FeQat4OityHA2bK9TxZIEDpyWXdMwL5+rcAfcQKx8ywn53I36jkWQSfMI4z9rpm0Xf/O/9W+yMx+KiYCY5hXgC9KUnIkbxXce4tD9asiR5VFXo/NxHUDnPPYbeNhGWzLeys2o3XfIVJcD3HhMyeRT6ZBpTgLC1H2VCLLJpbk1xcax0lJ0Kz6Lomv7l6bv9iPtfNaHRzqJBdD2bk9Os3idpHkJApqVdZl73qhHeTwW2yBR17w+5RToH0vbt7Ae0MYglptIhNSKBnLmozstVR1CbbNWc8xAjpptQzqu7Y3PxKoMitPfQ267Wm1oL96pcXw2AOI7XajMkSdebU0f0lA2CNidxbUyTB9GoGDB/7V0fbfvvtZ3/605/sputudsZ8iF6mnbSiUeZ9gJZU3lcUqe9RxxzrNVcf/vD/cEMqqVU0fylxp/6j7tRaoYyBQAYSzy655BLY2Dc46B0DBCcz1NiOc+0IyrU/70Wsq8TlLYwO2qc/8wm759677fIf/shNs7TfMm2uSqw7ZRjkRoKeoFYx+8d//Ae79bab7UUvOtSefPJJd6eW1FqA/v3vf78DVbm3rlvHmgZ41u91nufTN/Kee+6xX+BgG0uiDzjwQD+vdWs32De+9lU8JZqc4VUi4LDDDrNjjjnGbrjhBltxyy3MtTl3ulcAdsopp9iSJUvsU5/6lMv7vWFBHQFYvQH8c2IumTDRmQSjYX1UYmvKc8x8sVUADAMcALAY4DwAuHUSALtNnvYT3NsdAEefJ0A3c/39c49HPQDKjSVJHrviTJ4cAsRRslzKmgpB0rjhv9JO/IWbvVppXHbjFbR4LNiosvjop2v9GXvP+e9k8eXMMRhNpFqsxlqrxb8134Fbc5SgjAq3pCgLlU3hWoVk/+xfdd2/EwBsjj7fQ6I5PP/Zn/bO2XKOAbCfhAzbeAVlkILb0BM+NhwUIaSf47aIP/jhpd6pwHvSK34nYVrP/DsPgHfOrTRne5GEtlRi0svuayec+T7A73JrWry7Dahes50bpHXEWvYC+NLLd3OCPr5L2wGsjbaR4GU40Yfp8WOwoA9aZd3N1tW7wk7uWm9n7ZOxlzZVrEOGJdxgJQBMD4zJo+zzrk1In5+o2MPDe9tox0sttdvRVmk6gBt2MT3mllpLeoGlkB8nNo9ajsAnp0mZfr/lMWquBEAlU1YrO9WVAjjHdSMLiBEwCetIyqu63wCAmV4BgTX1+cW0KyFjSIE6McOgLmWHxD6mxESy7wqGW8kB3k+tb3UD+4f5TfexeNLvV19ynQb7uwGXP3cum44cmFV3yvGojVRCaJDF2heJmCV1maYW82DINNGqyDPUk5OoluTwCqxvvEBMgGCQaOxIWkavrTZ+6u+XRkKYBOyGc+dnpN6qdy4j46w1sS/+re8CwgK+CZywlRSXR5QAr5NvMtllPvAvZc74XZkBjzO/sbukzLPEuuvVQAYt9CvUNQA6cL29NYEzvY7DHeiq/aCwTmCAw9jpPWUS0yjVAcj0FRzBiIOER6bIRaLmE0KX5AdfSjiM0GqAMRzpI7iGjWonYz3U87iNb7zH1j35W9uw6XGC9BHGoWDjpX4mPLUPYR+6OSZchUPSYcIFWtenbgninD26u/4HTwXAFUmb1cNRN4ZuFmWidFPS56Sy1I478q8BS/vYpg0FW7J0mfWPbES+hLzJ2+pMCZKfIseL/zYVIE8OXUNU66n6XzdW4ruAmsB4PkctIQ+Jfm5tob6UIHKk8LBdf9PF9LUcp+XKShJIWkDrC4Lm8kLuiAFOowoZo061BadlyXwPB9y98EUvcGnvrbfeSgDMfBu10ttrrz088Fi5cqV/V33rIciG3/e+99k//MPHQk0tl1f7y1GXKwDsHgUA4I7uLuSZm72V0XnnnM09kIJxbvV5NklmTp8hcyuZYMlUa8vGtS7pFAC+4cbr7ac/+ZnPQfpSj9L2jk7rl/stkk4B2SOOeLm95jWn28X//XUkyoudoVVPyFWr1vj89cEPftCP95prrrEtmELq35pnd9ttN3vzm9/scuZf/epXoawFwL/33ns7A7xu9RqXgOu9BTmRct4nnHCCHX300Zj2XY2E+iEH1uqh3L1wIcfwGiTUi7xPaEosdZ01lLuyA3lY4HgunzYA1twtpCaPB5Up9FgbJTD33ffNAIAPfqN38Rkdpb47ZoBjAIyZZwDAsV9FSEw7Azzx+X/+J7E++XAI/BXHhFc0DzlTG1oepSjrKI0TULGk/uzqn1Gzf1JYgJUAzxbt69d+BzBcoNNHxfbo2ssKm8ftrafSYguH/cZEGwaEJL+QhcVtluIq7TgWqHfs6r1/J2rDZ3npJv0jZreDuq/fHN57szvj6VvtmP3fAQNc5/lnYWpG8YBoIfmotUR+Dio3UZmL1D16JjT/CwAX8aX41XW/8TnYy5yohZcT/BwD4HiAgrzCZbkzFJ9PvcmmBhyT22/9gm6LCYgnjCgo9iAqZoR2JWYoHou4T2J8XmFi9/H0c5vMqE6ML1nRRKKDTHmTnfT6D8OQ7oO4r9MyMhchrmxazFZtyLTwwxpID1h+d/r3IiMea0nbZgLUgdJqbrI/Wmb0fsyvbrZ9Sr+3s5cN26uW1Gw/WLgmWLhxJKyjyRZ7ArngAwMlu4e+uXesbbBV1UOscc8TrdR0MBPxXmCvLjBat7XyXplOpWF/2+kBXB3iJgYESwKtFkgpFrgMQVEGwCSzo6IApisgAaiwzCAwB4ECeWXkz2hojV0isWYIIrBXgSH1elxtA/hNUMtbpa630sf7YXwFfKtIoNX2KE1fwcQQoJLYpgIrKcmzAqyqmAwxocK47FrthrQoq9oG6ya/l5R9Ekvr67y/K3YjjpngAJT1VwHeIIeecb8iaxbgDCA0GFYlYbkVmJbV17iNBQ7Am2ok0MvxR50jX0kMohKc9zjyb4P5TrawX2EMMcGSObs7tro2EVSCTBUMkDvDJFLVQvRChrKtqLcqzA88bKixjqTWMQDW78TKusREUiy1CqF3cprvLnvWdWLlTXGBMgQ6/IXLgpmMxl2jwWZFMcAaIhkYAHIFdjNlKPthADtjTsmlFbgWeXZX2EKfPdVYYzo2sHmIWvGadVQ22+pHVtj9f7iF9z3MzoZgW2TCBUuMQ2CCSc77yk6YjWnMowJyvzD1TYA7YxF5/u4juhbutkYSzg2vJBMgcSbpAA6tqdpSO+Jl51lL/hCMqJq4ByVxlcQfqTzPQFVyhIlnZmtANAa+U+ZAv+7RcxkxffKQEbhSWxCxjJLS1rg3SqhP2nCuH2KRreGK17GAOae80q67CUkvab1Egl63CiifspCHYwnr2WRgGiaDGaB8Dm+AHQFgSaDVTmi4b7Md9vKX0QbpVV7ve8stN7lJlRQ5qr1tJugQAFY/SBmNCASrV/BJp57igPXTn/5sMBqMJC5iazXeeqkN0iCOzJq/5QJ9wQXqcatabLW5wPcBDwC9X4oOZ6TZT3MzTtwY8H3y//5/gF1cqnmvvCxCbVfO2y99/vOfp2XTBg+E/uZvPuD9xa+66hc+T33kI39nP/3pz+3ee+9Fbj0MAP5bB+gCsxs3bvRgqqury0GuWGDVjq244w6SJKpfLtoB+x9kp5x6kq1dtdqBsd6v7cVoyy37TW9600QSIO5tq/WmDcPJxx57zP7P//7fSL/b3cyxniC8XgAxh7de+OgJADz92d06A7wVAIys917aIIUaYLVBYs0bxdgOEyxvc+RZaimBVGLBMx3JeONEs9bruXzVA6CCukxzpuIO1jo3wiJR5Ll2ZZt5vtT9glntJz/6mYPYs884h1IC+i7jyk7IRZDXZ1++mr7n9AN+16lvsv+69DIUV612wWvfaNYrmRsqQNrPyYtDSrnJhHHEfXpC4ZmO4WScPXP+eabXQn2063nV8+yF+X37AG9Hx/bMx25He/zz/n0uAbDH3yh+1P6zQNsjOZhr7fbWdMStHrO6qkvvU8ycsm984xv2pjdf6F4R3p7uzweAt36jTDJcMt8JNZHeFzRqq6IahNEt9MvDBEcUd2GYOi1qAfM41o27aQ7o3mOZrQcZWji1YMatDfQ+OUKmiLqVOWjI0QyZOiRlpPU7OUjWsBnOyv0u6tnn8zT/jl0g9bNaQPTRxy/F/ufuNemimvBmtjJ9iOW3UT8eboAkRiIValxrMhQiYGmgN5wbioy3AQxfYi96yWm2YNk+NiJnKNpNJDqp+xBoZIJMdRAUNhNYwPpaFzXBnYBhQNUG/hukP2ti7I+W7P2ttfXcai9pWGNnLBu3I6kXXsKkq5GpZFp5Z8IeQkpz95aK3d6TsQdHF1tf80vNOo9AmvxCgtvl1p7utNxYo2UAm9kCLCd1n5SnQgipThRoKVdmgV8uc0bxL/O7Bx0KiLhukuilqG8FaXlbI8upz6/kzxhDSPoclRh61ldEk54ealFVAyjQZZHbc3UD+93EhN9D8gAAIABJREFU9ltgM4f4G8BYsmhUtxAVQD9vIyDX5eBu7LKj6J71dXZKPdNUeUzomyf5n7LQ4X5S7a7uTT2cGQLuwJoKTIa2GwoIS9QriYUtg/oTyLnF7KqNk86zzGBU2lnUqa9ONbE4CeBy3dTbuNLGF6Bf19GV43ovsm/V76guuaJaYQL3cYCi/xy7TUsW7scHsx4tLhOy7OhGn6xlZvqIZsBYeqXA1YG8Hkc2zMBYx9ljr1niP/UqTkl6oj7FTGBJWJqGFACev2W5T1MkJFAyWwNfRZIhDVz7jPoxS+2qRAR9qctqcYQRUbZAf9HasG3Y/Ee7/bL/xBwJwx7YwbFSHz3hkCQqCErRGxR5u/obcsfADMvFtYwD5iBxU+gXOf+a7QjMDEC2FRBs7fds647dSgzlmIvTsKpreG51PRp51hbZCcf8Dc/bblx06kG9OJ1JIU5UPiV5MfVYtpYknQmGtacp2daZqzk3uhZYsYH5vOqQ8UEY24IhUwq2cr3ddfcveW4eZg2g1IM9abHVLjKoMQTu9AxlmJtC8io4T/tapbkgOvZ6A6jZXrWnu508BTXPynn5uONeaa887ljfdMOGdf7cplMNDnZ/+tOfeoBx3HHHeTskrdViPsWeiym+7777fc7LO/NbdJmy1lNl4muUjWTl1skYCQCfceqp7tysPIfWNLU0U02vALHGWGB7kHqvJljpf/3EP9kjjz5oN990azDGmmD0U9aDC7U+fyHM60c/+lH78Y8vd8ArM5R3vvOdHmMI8K5es9Le8dfvsqOOOsqvtQCzrrvmYNUQS8qstk6bNsmETzXiOWqBF9trYapXrnzCz93rmeVyTQAmdvkk6oBVC/2HP/zB3699SgL9ile8wmXin/zkJ70AJsliVJcM9OleyOfo+yYBUJQwcgOJ6Qn7iUOfIYFOpSIG+P5vRwD4AthOoGCBulZ3gQ6t+jxB5iZYMoWMDZ3CXrVW7TiIf24OHmkhnk09oHTaIEZTPFKr0i6MNXe82GPJ3WnzRvvAy664jGRyxi48h9pHfEyyjE1xnGCqSb4vSLDGtaiSoCaJUNI8xTT73at+Ym963euIwbgemJA2Z9ptZEAu+GG9LGFO2NraZiPKYPtrW0B0+u8nY/X6gONz84rMH9WfewTKzPmq99W8H1rV4QfjLY4ag4rHY+6A3fSzSlzOOutM5usQ802Sg7M78mcggd7KDc9EJ+YugF251cZ1eVHSTpG3wA6Ln3qXVXBlzGPjXgYAo3QF9WOkAbjTPoKmcsZDyP4rFPLjksP/xHYy4TFIY2M88GS2W+gVJSMKuTp2IJnSQqWFTAvd+vXrfdHSQt6B4053d7cvXMouPP7447RS6HGqvewMxNy8JmtZxKaF7FwI57S0epGsg/qy0/8wJrlORll9DflCVpxu3g8525uttRsJcjNmQ7hrJjpBTLCKZb4l2qnLQvos84RkKyC6k5YPSIn7Gwu2iTY0hdKjVhm41xp7VtjuQ3fi+txvZ++VtsNyNGDn88WJwg3YagDdPb1Fu21D0X430G6rUvvaeNeRgOuXA04OstbsMlvApNxYwPQGqXGW74kRAkcY1woOy2UYgIrcfAGeGdhE1YgmPRjinpAjqUuf2QZG1GB9BYAl/00AFCV/TvFv4rQI2PGzsJduFdWdDsncijxxzP72sB2gK9lH8MvvwVb+PpC2tzkS+PUdaV0lwE07Ggw9dMVE63sNkJnQD/w+7YFuYEjjNgJyWo5ZIDVLkgw9vMLV8+dB+0LCpK8kjGatiTHIIXlu5BkB2GdaYETE8naQ4EHanGoRy+vKJVPZJLkETMsqNgy1XWIfkknrcyUFcSYGOXoVJrQKDSvmd6qLs08M3pqIcdb4xq8p6Vp/YpX9VY2kYET0HPsZeICv7cMzH5jtSaDhzLuAaZTkEgASa6wkgMYrw1eW655FepUnsdOgxAfXQIkIOXBLNu3Sae6PHP1Yx/rWA3xpfD6y3n752f+H+2OYFlnD1I/CJOqYYYHTqAnENDdQHz7Ggl8sbLEG7286zwBPXuDZ/KseABzUFAsWLLAtmza7ciOLqU2J5zuT7rLxvk47/oS/54Zewu0k3b70sGrMzXc3tYkZCd1e8XHM/B6f0wzWNbo3d9SHO42EUIuq1gEtpOpdm8s1+M/9A4/aA7+/HOkrbblgrnMElGWK2kuYBDTonpNKg7Wq6g7UlCJEx+isg+oOVCxQJ4Mwmyv2TLZJqkwkqqFdiMHI7rvv7n173RSL9XB8DM4c4Hf//fez1iRdGqyxkZxcc0h/36AD0aGhYQ9ClJDW+1V/JbCo9Vb+Asrgg6cxy/qevfe973a5s9Z3OXWOUueda2lzebPmmyI9gxcDsjdsXGdfuOhTtmLF7V6fq/pbrymW6zLf9bP2f84557gsWT9r/de6LlCs90mKvHbdam+NoeN74P4/UBdMWw3Y2ZNPPtlNrgRwN27s8fMq4kithIBcnmVotWbtarv88h9ELZVYJ9m/ALDAtGqMBYLdQduTCJ3uQCpZ9Wc/+1mXZxeV8Jyp+nkmF2gXf+9WAbCvIVFScjsmWGqD1NZUtvvu/24AwAe/HuM6HMJHWwHALIaqkZXaxzPOGN1pDfIuB1r7wjxRr4nTXA6/gvdkuskQf+Ho/ITlMBnN0EFjmERvqUWMwRqYmqJdcsV37MJXvxltOJ08AMiqh1ZpWhVGIdHAGs6z3Ar5ISf23lFKjLJsuyhnX/3mV+w9570OgIE6R8CZtXgcMJzDNFWxmIzsGmQgOJWAesqAzATAT3e9mMuRnf/sXWUE3MCShaGgnu4E9i3tmOABdMvc0w2sT2q3WZTbPuu4EpBf/vKXPfmpdWEE5U+atqz1vJ4BAJ4ZiIRA2eNkX2T5cvYpko7GZiYCPZykAEeJhdNbIKjvHxlj77snoOEvhyCTgVCURWyiFUro74d7LBpwIecckivZY2cZlFZA7F8dcxSL0u6eWRYIVr3PTTfd5Iu85FvHHH2sZ7W1YOrvMslQrdD6TWgzo/qnegZxttsGNoGJjDFLyRpZzLn39hELp8BerRyGyZTj4gngT8KElWBYkxhNVaFyTzjpbbT1OAB8h8kQNaGpNmhSAHAFkGsd7IWvRAf7bRMAJnBh3hsmAdif6bee2kpYNgK/vjstv+k2O6j0oJ22Z8VO2z1r+8IsAqe91JMuc/Y4TN5tG0ftxrUV+8P4bjbcCfu76GhcmQ+1bGIf+v7i+oxTUwOAM4vZVJrvqvsVAJYLaBXWtSzn4CkAWCDYgRzXU/WqKYJnEdiqf4U8CrJfgK+3P5IZlCS/UbZXd4ybMMnNmZ6+lX7MtDYD2Hs4zz7GAWOI1CAQDSBeQbadlEQayfVEC1Hdt06T8jtvGhyYnSBJCuttbHIl2a/qEfQHB5r67laNJCB4Y0NZUksSC9z7JUiQityaYShrFMbKxCIrBlsgHglzApBbbmZbTC2S7TAHsLwZTMroXBVcr/ny8lko7QLbFqjtGcMsqMyC75lvwG8MbFXDq/LYKomDWKbt96EOzU23pjBjEzfoZBJrUtqpxFOUBHJAq1fMtHnGaRoYntiVWGBJWDCrCSYeAv6hvln9jMUQA4upQ0IVgJYgy6KdIUvtwx2ZamEybjU8sVrYR2XzelpnjdjAn/5gN/zHRQBqOXn32ILWFhbqEch+mG/mgRx1wXm+BkcGXUruNihbO9XZPpTPu+2ebkCz9QSoskZq1ZEg+dnakbfhAslJtPvl4TY7+bT3sngt4aFQ4k6AUTcJk4nffHqgp+zzWQLASbImqlWVjFWAdhzGQyBMC28GWUK1spJaz29xn8spj3ZxKj+QkokZsIA0WInXUNcMIxwleMXcxK256jVRqf92i6/f1hmZMm7suXxwVBarndF8CwDWz+7KDAAWEB5CTaFkmVjgooIP/qa5pqgMvSTl7qLHfCMQq/ZoAr4869qPkgQaWyUmBYBVAyxliGq00nLGEuOk+Zf5QQxwYHkpzWHuuuiiz9hNN98QADABTVYgNWJiFQQpSf3xj3/cmV+xuQK3AqRa10877RQH7rfddpsD4IGBAXeTVvJbLtBnn322r/uKBe69974wN8khl/0KAJ9++qnEAmsBwJc7mNd6pBjh2GOPdQD861//2mMJ/V7bKgA77bTTXBr+6U9/2lmI4Ob//GXD5gFwfU9wGbCb4ZlLkdRJoyYYVleMZmKKJrpvtBftu5d+1d74mtcz41DqNpi2rubFJIBrOOijlJIXCoqosA6rJKFiWZJ4uY6M9Q89aT+/HXdz/viaw19J0p22C718BkxwGbNKuarr+R+jndnWX1tnhOfX2vqu9/zW00cgnlu1Jmgt0Vqtf8dKIAFgJS61vijx+f3vf987FWgN0O/l0VvPqz4ArJAmcoUM8rDAAIeMksBxjcCjEZZOhYL0pCVDJdvrLMYjCkIEbCXDCuF6qJH0755ZlxhYdUR8BllW9YbSSY9SB5RszHirhQJA+qSTX2WHv+gwXwjVM3DPPfe0gw8+mL5/D/nvzjrrLGqb9nIXSBlaLN9nX1jTQ+1Pjz9hN916S+hDOWcLmDwMA9BNuGuqah8lJyTgoHZDU1CW+GtEjHcJINy1zEZoKWLV3eyC1/2jrVkD+KD1UZFFPdtBQNdN4AkTXAZYZRcx5CQLSy1IqNu5ILDCo+DjAYwTBpJbKJV9kmzrQ5YbuMtat9xqL008bqfvlbK/WpQ0plgfEYRttoaM+UOA2Zs3lOzWTVl7PHWgVRYfDbP8MgLCva0ju7c1VTtweya4GIExRYosx/4k4LMqAyzVtHAN3QyFE3JXYS54WtdVGn7k7O5zJKdiAV/Y5xpfzogiF1YdcJI6YBGZ3iYj2oczyvQZtkGCKqTZoz30QqbXb2qAxYTfpQeQJNOvuIZ0NqEsvbfu0e0Zan/D/anAFuAcGWs4+I1ZXMl9IzA5KQ8OANnvb2qDBYDdgIufiyxGRYBvWa7VMq2idkctnPK0YalAgSZbOYeF2L13c4frupCIGJeJFR5BwFzqEjFa0X9kvIsc0zg1vEV3n4pkX9FT7pIQgINXRwE05SXmaFFAVa9gS+rshGorFLhNfU1lrEKrhSjxpLsvApKBTZ7cbpJdjlhhbaNx5IJkMRGTIbeeImentY8JVQhjIQUIYDgDws+Q4chwkTPqVah+n7h15ZVloVY7B9jIoebI4AzbCpv0g3e8W0Wdlgb81ir0hmshIPdMOUwxgbXaPYwRKHt98zOuYapnyvxL27YeAJyyxgz9XknSZXL0CR9W3zEWq+a9cXzf3Y55xbncmhgRYGAzLXCaZlwWff5sAfBED+GtX5fgch6SsmJIhOMEgMqUyWSYhKqVXttjzyb7/iWf5hxGSShiDoiZkw5YfagVVIbEbKg7nzgPALyvU3NcgzgpXdw2ABbYd9dMSZUZA81yCibcjZ5roeRAcE1mvmXBLVJ778FF1DJJI6spQWulkhbeR1ij4uNKakM+A4DrxlzGLr74YupxP0B50YCrA7SAL1y6l20i6dzcjipgXAkISiAIdJpom/Txj3/M7r7nTrvxhpth5HF05tlWIj3X2OTHu3yf/eyNb7rAvvqVr3sbI7HKAs6SV593/jkOcC+55LuwxOf5+ah1kRjrEp8t1ZfWf4FwSaUfffAP1oD5nuKOfffdNzDAa1Yh277c+5rHrxNOPNFZYDHAK1as8L/lcIEOoPs0Z5/FAMupOpRQzQPg+D6ceB7mGeCnsVConK8K4120tlw3yTmSVCS+wag2Rtu2S6+81OPcs088w9LjHcQaMLioKRqbWfvk7yEvlJJqJyWPgwSR673S9FWUE82oNGh98f1rf24XvOENbkpp41nKkHj+ictybOMJH59+t3b/zgPgp3EB599S5whoztY6ozg1KIzQviqugwVOK0lNYtKBMSoutd/72te+Zu95z3vc96HK7+eAAZ56xoHpCRLM8OVSNqlHFRyQ8VUAkSFTqsxrhQWjSLDU0owUmYUwblUQREQhGPfvzoDqX8gpcSAW8Bkbo26YRUifMUofwUZkbCVAw9vf9mYbgxkW+FUtkx5qvU/baHE8kcVMAY/cKVVPtHz5frQ4OMprkr5HNqHIpPOcAMAueY4ZYLUVERpUqMIiqyQ6IK2oYlDb04498kLw4sH8rZPaUIIR6kcbuzGO6CS7TQYQXyxnFsutRC2dTJSdZOrV8oPNB5AgDiY2WW/lT8ioH7DGzbfZsuF77MSWDXbqXhl7AY3p2wBfVQDLCFn0RwfH7PcYGt2wKWF3DnXZuqaXWWrxsZZtPYTM4xJb3LiH5cdzyFkBv7gwp2Cocel3dlYA2BMY1IDJ7Cbh/XYDiE0J/KpGW8GM5l8BYDkl6QsHatXDJiWBVmkZslfHcZELsfwhyjJ67UcOBYkv1+exzTgQ0+s3Ra1Mmq8E7XdYBwBnAsCiE7nOXpMWgK1YW8JAZ3UmjDUcAIfFIG5LINDsfYYVSPP3ioNGfdeOWG5EaqnPLq2JTHKkHHsA3CZhsGtIzxuRIhWbCT6Rn1e7AayA3zEx8bx9lLYGVYqXSxQoj3MvUyns5QCKHZQH8c9w1syPiC9+6YqFID/25IniNv1OB+gmGrHkUc+mQH5AtXG/4mn1UlIeRI+z1zR7KipKTEyQwSGRpZee8zhxoESBDCxU0y33bM8V8PcgyJZEfJJVDnVaIaklMKxMd4avJCea4T5vRwaW4XqiECfbQyDd02sHIPn/+lvfZnn6cjayyPfTkquBfqMl9lMeKlpT4wI/rhLmbPMAOLqIs/pWHwAu85w3UPObyPa7p0N72/6Ul+Tt1cd/gFq1JUiO4wRjmOVDDzPdx/pZ98gU1U90l4XT2NZxTQnWtEYI4U59zaAoxADrWVFmWexjA8lTvcRap/X8VqgzwnitWF5tK+78BUqVtZZDpVGEKdYCm1I/MT1i8bHqqJ9TCZeZDPD08dDaK7Av9ZUmAYFdqbVCL/DAerqTMy8FH/G/9T4BRVdp+d/FnqpmWJ4cyk0FFlmKrjHUGPlWetGP06aF3o3nn/taT8A15f9/9t4DzNa6PPd+Vi/T255d6SJFDSoiqHQsNIkJVYoYS2KSY06OaSfXd64v5yRf/NI9Jt9JFAWkKqBgi8QoYkcURFERhU3fZfb0uvr6fvfzf9+ZNcNmb5gRN9s9i2tYe8pa6y3/8tzPfT/304Eqq8OGttOCqq2D9+Oa8xnuBYIMulKetX/90L9yfFVkb+orrM8QOzznkuvRUeq1aU+kn19zzbW29fHHALAdzmJP4yVyxBGH29ve9jb7wu2ft5cc+TLf56XskuxZd6zO9ydhgnXMMcd6AvwuTLBUuyyQLwZY9dDbt2/110h2p/NTECb2Vz2SFVOoBlhxg45ZAPi0005zYH3dddd5EBZKqFYB8CoAXsbiS0ItLTNAksJzU9TMaygVCVqyJBKJC77wvS/Z6ce+CcBacIPR2bGyy+8niHenWbeUh8oDgqenIUio7U0qVh4nkUw8WGhr2Fh1xD727zdaDgXhBeeca7aDtmSpPkuInPAuGMw35vmuWN3d1VevMsLLuO+rL5m/Al7bi6dDF2VU2lNmx1Xa1unqBF9fWcMLKlXVHgYZcvuX73CjRu1nRUjRioitFTyWwQAv/rSYURKYCAFyCMDVI8+ZXdVxqFaGDU4uX21kiccxwGgHBKtBvWeRBfwESny2RYGSAn4C5PJs2XrXbKBJ/SSy3yobrer+Ao3Y0Z6333n3O5BGPeZSpZg2V0N7OUFKqnT22ed4TbA2Zm3qurCnUE90+OGH4yj2MRsexR10D25g84ArCvgSjn6EPgIz7rJPzApKgMl0Zi2ZkTX2Bnpq1sobiSOplYHVTcHuNpA912AZE715S8H+NskiVrDgTQzwCQDgcgeNpnEVnCIrOEMF8ETl5wDE+yz9+H/YUelH7LxNFXv9hpTtB3LNgqpmeePtyHsfmJi274007M7Rgj3YPNQmek+yZP+x3MdDrC2xxgZYmAuzBMDIapIA4Azrd0IAGObVza8cAC8AMc+PeI4kGidq3aP4gTgzKQQk7ws1fNezS4M5J/UGVpwc1ZLK9KoC01wfJWP6BD8cJ9gZBzwCvnPTACuOh2bHLsFWnz0v2YUZ9aDPwa+YdgXPQtShr6AuuQfT84AxNIiXBEOSXq8D48AJ+wRTufbAPeUpBNwLJGoAARkAewIAn4SBT/Tw/l0EnBuQnpOQqAJ8MbdEfl62CS7QrNgkzLGqVY0/sdDCr/yPYM+fBXAJ0IOaOdS5utnQIidqMrlIjAXQVYvsZQgypuJ5vkY3YoSDiZfmmS52PMda2F8ZejmLG7tC6voAZ/XzCAyH+c11j6TYzoaH/kn+c3f+FQSWnF8GXLrOKtzVtdff8azj0pk4C6yvhPpAoU4Yr9hB69d7vXZmO8FtqWk3v4VAGolif3vWxkbo7VnFQ2BwLUEnPUhh/70+25m5FepgVrCA7v0vXRkAZsYRVOEWX3mKjavXyuMM9sYh9sqj3mr9vS8isROZXvkklIyDBUsSYm+HshQAtx7LswDAPto0nltBcZy5CXemysapNd9rT9k0fW5o2ER1sRrSSRaUBGUhd9z5CX6HMzRy6AQylsoUBSCYOPrci2p+w7tKzoIkWovSIjZ7T4yGXQNgJcEE+PSQn4SzPkiWveUZgM9LOiTxja6J/lbXKJYE+3xnv9W6InZW12IBMAdwrfeTq3OtXrZrr73WLr/8MuTMBNskuRrM+XwelQDmlEk5zsug0ut8SWIRwKzfsNZZab2/fqZnHacSd2KLtWzMoAiRuaVAsxyiVdOt4+gEdKv+XEBZhj4C0pOTUy7nFmOreECgWwowgWO1R5pmP9ObDtDLV0aYFdYUxQ9K0Ou8qyTa16wbxEF6DUD6Cf9cT5a4i3XdS61kqPYACjM90t7Ga999rEqgl3/v5T6fZp2ZwzA0mT6A3CDzsYCLZ2bYPvf1W+2s489QUIeXRo9Vx3A17+i3MVQSNXo5prqLML5VlFXEJMihs4zXmsgmltUiyfDxCQzf2kV81OzKz91oWfbQS950FuVgZOenmG/Iz7JJ5ix79SoAXv49XH3lyq6AM8AkGNXvPVZqae+ZA/wqwyMGWEnYuFWY9heVu8TSaS9HWsHjOQDgnUkiRItFQAZkEQ5SgbTY4Ch4l5OsqG02YmVZ5Ripv/vkzTeGTVZutmJ+eemCHDMENWK4Lr3kHbi9zlpXN+545Rp1q2TMXILVsE37rbOLLjiXOqZpB7na6HRB1aZA2V7V7Bx33Gu9biju9aestjIIL3nJS+zfPnSFjZIx23MAOHaBVoAV2r34IzJd0Tnm8p02Q+1GvusIK01kcel8DxvwIWzmTevqYdHDXTjTR6KgjZrdDppJr4cJxv1ZJljNXrkMs8D1IB0nKziVIHPYHMUYcCu1ej+BDv6uFbd+xU7sHrZLDmra8YDmLkyXxOqPJIr28+mqPYDk5puYX31zss+Guo618uDpGFTh/JzZaP3pQesqFS2Lq28Ct8GkAKf6vqoFKAAmURV7oETGQlA6X26q0+THcnR223/YUzd+lBOyGGBMoygg9UvitaXUEYtVlptwQsaHgN/6MGBrC8Ab2XNjkvGpOTPDhEHm03T5cwDAAl8O1DSqAGYOMCNTqyYNbkPiJUju42A6MJbCjCFg1tgUs1lx+lqGXYxPxfJ5jrWIFLiDMY7cWcA30Q94pOSmBAAW8C3BAJcA93NKQGDwNIvJjow8NOjrutd6P/2nxFE0maWA0HXLwLj4+VMELcAYxgjvz7HJTbsfAJmmttrNQCLgK6Drr+fhikedHX8/75ipD+F7XXex7zF8jH2v/HbpEvG7OQLChT7CUpEHwy2vD+R4pxijNWTsesQKkCYKAq0CIYGgvsps8DpgvrxeWOAjOl+B6RyO7XU24yatHDC1tj7OdT3JrpewkX/0lFMNpxpcLElAIJEusWYk8mTLJ0DKOMAnYOpSK2ylsIL181fgpSsBwJLDqjUJ8wJ3ZasVkee93N5w0rspT1nDsO4BAGMKANht+AIvKYvs3GVuE/qB7qyH6NPZ39bLHIPd8LzQdzv+m+j30ZojABxLqwLbKc19SIJJYtvOGJqZmbDOblyPK0P2lS9/2DqZv5Oj91uxHzdWuVJy3AlZs7txl6YfYw/1hkuivSfZnmQAW+9fSzIgmv+eeOIRX4PA3C5cA0nPNB+1pypxNa/24HVxna/3CZcNgq+j4RIIEAbJdMX6+ntgZx+BhMq7S6eAqq6J92n0NSBl52LGk8/T+ggmvkwc0InZyaT6/PK5MkDMZpBpcz/0OZJAy2RLipJcljpFmGJ1kxDQVnsrKb/0c1eccEAh7kA6B2Bux2zL4ww+2Nlrd/wPrvxB6h2+1+9KAtJKBPD58fvN0n5J4zLN8Wjdd7Mvfq9zEViOj0/HofhFqod9+bEKgJd/9wWAm81J+mX3WqnWZ2U8MCzzmH3u7s8CYLfbJb/5NuKZQasT6xUgJJTg0b7aM0jSpzzBWEbRom4MTPuygiNUE+lsJ7EZiirigjEMsapdzHWSe//6+avtPRe/1VtEJsWOjHdYIdVFu0QpqHaVQI4VcUvW1+jbF5YaZvn3YvWVe+YK1NiPejAXnCRpWSeR07t20Ea3bbM+EpRXXHGFkyjB1R+yh0S2fB4uv/xy37NcOi133BU8VgiAmVtMQKkv1fIlqZ6pYo3YlKqRy2+KYHZOzY2RMmmzLORV41O366+9GiB6RmRnHcvgIqmlB+ihFvYzn/m8XXDBpbRPmuNCrbGxSfrZkt0VkF2/YY1dfNG5bI4pWiR8yjZv3mxHHXWUnXzyyS5devDBB6nZOcuf1esvlnO9BWbpQNwur7/h47ZtaGzPAmDpeTnXhDd6j41iQoClzaVeLwBi9oeNGLSzzv5vUP+DBGxk73LtWN7LICppxXVk1AFb5U4ygIMVzNUmAAAgAElEQVRkTwBktQ7Y8k308MVNsNYFAIbImKQx6yya4Spyv5mZ+2l/9B1bO/ldO61/0i46wOzlebLz1BpTDGdb8YH+wfCMtz/62taK3Vvaz+bWn2aJdWdZI32odTd7bTA9YEWZTaHAaZLFTAn0wvwqPkwgfWxQk+J1KWJQBTB1X6MAyklDxg1xBnUv/BuzK8mGE4D4Bs6QDc4hQU2tWEmx4ilqjJPTmGwpZuHzyjuQ0w8BfodV8wsTMcnmABB39lcu1BxLE/dplwGLgfQPDmYmHsNGyglXLvh4i8yUoiSE5LqxOVRgiPk8xq16ELNzYJbDxENmlOrmZwUmIqZWyQFqfAcZtzDwzvgSM5NusCkyAjK0Un/e0CIsAOsa96+B86Pkgqrt1VurH3FKTspcnKzqeDFFk5mUJMNp5Jg+x6JjVz/l9kgWHpGzoSevHh6wOo6dB7/6caukyceXg/vwEn0/T2jF/3b5fbhXzvgKODtTDAvPRRzlDctenx3Ez67qcIllYINDn8bABjvzzhvEbLw7epLN1ns2szhcplB3kEjpJrjN4NY7QID6cg7ourPOMXt0qxUxgVNwnVUyDAkk1rJkF8peg7z6WO4VWAEAjiaSXOplVjg7nbNTj38nLNp6XJT3J3nCWEbi5wDY55jkz2HDUt/LwNzH4DE+jt3dzOcGgNXSSOyfxqfkt/7ZEkMw35wZjUw2BJo6u2AsE9uQxH4UxmSrVepb2KsAXVqfa90MV2W89GJ5V5D68bV7T7fBWXq9YvfdcK6pyKjK57fUHCSkBAR1DcSIaz2MQa+XJFHOESTjoSWQrxlSoyhhGMmmg/mVApOyv5fKmvrX9NvI6JAbSl166cVesiSQWNfaS6YtB/h1EQjgW8zr+PAQ5o5yhiZWmK9HjtYIfR6fFcuw43rk1mON+0X636gkipggPuYY4Op7AVft+4oXgmRbJVVB9h3iiCB9noOFkAmYWGn9TrJn1U7HgZZ+pveJr5VL9AjG0oVVBjisPGEcrtYAP/t1mBWIdTOBpJlYLyn2gY00tdmu+/wNdsmbz5OEj6Ct13oygyikxlhT2YxJOs3iiVHlK9nGWIagKPZo7R3iGUXDFGSJFRm/zLMugEVmwte0a76F0zm9Jy8+6TchCjDAqh0AQcD8lJJF5n7P6Ga/CoCf/R1d/cvnegVcAj0xTkeffl93tR5rTdd6LENEJXDDvsN0YA3/HGaJMjeM97NEVKL0XD83/vvdAmDJk2aZoIkoU9yAcWmjFmYG3XYnz5IhSk58wAH7WQeSJBlbaIN5ZPNj3m7oqae2uZa7SQ2mpEOq+xHo+PgN1wJsz3OGyCP6pWY8ckcm9P/UJz9rF15wGb8H5BBvxAAmA5BO4bT7e+95pz308E/dsVGBjpygL774YpugUbjcIU+nJ6HY4djpUSza+fRH099de+31MKEsAHssg8/NJYhqwFJi8s2zNtiadffSomN6iwdbzZk2G9h4kh28/5uxyT+CYKEfQEJ2mhY5arGT7aFGSr1kxfbSvzcJa4EnlfePbcJC1nrZzAHDDYK74fJ2m5h+jMDkKQbd9y07cretn7nHLj6yzU7IDdv+ZAPX4xaN6t7uh8m9b6xq94+V7BvbzZ7IH2W26U2wma8FkB9q67NrcOgvWDv1tqrfbMrxGdBr6vcq026RDGqBhEY/lsP7oBVLCYhzEp8v/WkS9jflrYC4zTpu2N8G7YLcEFuvgUmWqVYGbJ7ELb2JR01pSDW//FL9fmeoS8OAy9T2aJb3QXqtz1d8LXLQXWr5kfpH6+HfixEVwNSW7ZMskhy7XDuoGlR7Vud+yGipQbGreviqZy9IjPpkQHY7YLYHy3ZY9tQajH7WwwisAX9zDhPZKn2ZZ8nMlmyGXrdSV+eQciuL632DAb6zShKlZDsLxOXzczC9+gL+UU5M0MixtFPvxm2eP59QuxPiDYFQEcl6drY1Ynl1jsLJejSoeYvZbP95BJ5jnBx966yLtyOLSKRAQKu1GUkJySPFxCsnFf1ef8ptsSl5awgY63bzZnJrrsAAq1a6Lld4ZpfaN8VS6pg99miYv+OGudbDkz+cb7IiOST3hOuNpZutB6QcPDprn339BVxUJF+UUsipVp4ebvhFgiUDw+SviRbLmPEJJj/xGS53ifxVf91KALDq4ZGtkphoVAjgGmvstJPfiQEWbAY3SO3vElrfXCqsyRwVtysxAogMtQlB3r/A+sYZsiX3bZ5qWgqAl96fxb8PtQXxey09V+ZGxDY2kNVnyECl89OYDv7cHn7si7bj8W8z1wMQbMuvBfAA6jiHBkxlJlOidj82cXyhMMC6FosBsNcxs97EILONoFmP6Ulq6wGA7uLMHHMgC2CUQaXmTYmEgNyfPRhhry9gHuVmJADbIGEOCYUgnw4mY7qf8trQvi6AHEo2lEkLqpWd3WdvKbXsx+6SJa1v/Eyf81zeY9kH+iv7wlUGePm31pMFrCEZjEtnFdzmS/aJr1yNEmXaLjvjYjbWLvxU+ixTQ+VFotjJJSWVeK6QWAxLm+YW8QeRlGvYpFbhKwmhor8rpwmaunltesj+v9uuss58j112zjut+USa+AJjWUiGBHH03CSu04CRJiCjrUcBJC0wmfcLEv+dAeFYwbj8a7D6ytUrsPgKLFmPI/VOIFQs2l8uiMpyNOKfZwl0DUSeZGIoW+oZ44jt0cYoo4iLz3+rg1LV5YxS2ztK/a2CivXrNsKyHgQr+6j34XvkoYcBwpNkpJFzFDN23TVX4e54AW6QwfwpBEALJx9OLGU33fwZAPCl/A2VqWy62lQFVtJs1Np433zWG5E95e2b3/g2QPhntmZgrV2I692TTz5pX/7yl73eV70PP/nJW7390cEHH+z9AfX72z7zOZdZ7zkJG+fD4iNBaAWn5Tysbp0FsarG5rQDamunvVDxRdbXc6wNdJ3AYR5EHWQnOIEwLE9gCQWYYPFM9cJc9PF9P1dngH/DPkLgYoAFHkUCM1XAZRgTrLESwHcOAIwBVmX0u1bg6+j2IXtt55idPti0l2AsVqPtzhAOyw/xBncPl+0e3JV/MF60HZ3HWmbjGyjhO87asgfZOuyL23HVyoxwLIDeOmxPYw6pq1rb8PpEhfsUKRwFgEN7IcnadFsDABbmEQMJnofJ5vQAjjKQkpFUHYDvEmHV8LrDNF/U/WJg7cZXZY7L6PXbHJXpFhbq9LejsNYBuKsrBcB5iyyfUfX6X9hifWbEgggUpvmB/qsDEjXykt7uA9aat6qRsBH4VTujWgoGCzl2op03oJ1RspPNo4dAUfLmbhhJmPYCTetnqP3dAureTp11iV58CdyrpXaQGUuGMevsJ72IxSzoXquHJAJgRjpyQq4RvEwEfIOyWh2hlFjIiEVX2yePMYOZWKiZD/JlMbL6WahtDstJ0iMTsa0RAxytMs5s+10Iz/66GBULBAs563sZBLkGXJkDgd8AjmMArIyc7h3Gkl4LLXAstbtk1ajVuWaB2ZebtZQKVbWJUisjAeKgpxQ65z0xv+EM1B/aZen8SudTo52U0H0HQXf/lnE7m1rzDx6PIQiGOj1dnShBMEvguar6qdgULGKZVwHwc9lUlw+ApYwgZ8vNpg49eYi95lgSmrVB7kYPa3K3y5oSnnTSwInBr4Ye90wA2LM4sYR4CQPcKlXQ6awEAOv1i96v5bOiOt4mPcgkpc3lGK/Np2xo9B4bGrkPpcwTJFbHYUvU0qzLVRizSA3bkftW6jDLsRzjuVzyX+jftt6/GGTqeoWANcveHSRkKkfh3AC2uhaJCNzq56E2mjVFc5S/1fqkOaQ9X0yogK9LlHnW3qusfYX2KZIcq89yWFf3BADWGT5bALsKgH+hwy56s1UAvJKrSiwAyzVdIpOvTh0zQ3Y9TO3F55zPmgoIHctbutpNHKAyBUnzWW8dACtXLKWVACi7n9QtaumomIDVl+/YOtUrGJNKSq9mWcNsAy9nbbvqk5+2t5/2G5auDLD14s2DsVCyWJgvEVAdsfsEUMPf1oOnAzX0UUThTwvLaEhahvv/bOfgSq7V6mv3jSvwSwfAh0Qh89Oz47rgsfSnRn/HLDW1akqcgz0977xz7ZWvPNq+8Jl/twceeMCeeOxhvz8qZvbNlI1V0qUTjz/JjnnVsXbv9+4GhN7MzyQ9K3sN8KWXXYxMFhAXg19N6HhhjQDwDTd+CkBLNkzWTGL0iLR1TMrKK2A55tUvt8OPeBFGGON8Ddvg4Dp3abz77rvtBz/4gb3iFa+wV73qVXjpBCZ6PUY7Oj45PD788OY97uLotWicWGdXj02OjRFkqT9bm03sGCM7twHHahIMzYOQxb4YQLaGxQkpGWAkCUOayHPPcH1OAoDr/WQEYXyTawgoIWMM2XOTNbQMMzwORTtNv5nJ8lZc1R5m8XvQakPfsE5Y4OO6xuzXD223V+bL1kcRrQKcLVB6PwBU3ou8+e7tdXu0vsHmenHO7j+JZMhR1Jhssn4a0+donZmZLFBzKwDMvaOHHb3ZIwAqAEwaI+qz7LJYgWDdX4EpDlO9fdXnVwA4jRRINcCUHnv7IMXLDpoBf0lk1UpkJtgnErDR9SGu2TDnP0VvMBygkyUWfYBiYy78rYhFB4xcHo2ReoNr447PUb06AMz71ILiktDMMQAWA6resk6fIukHtfqx1LJBkt3o5L1JJCjhkAP8QngZZLiNsrFMYQQ0xz2hJNrmcKIowabjVKbm144Oczgdp53hpF5YsjwldOaq1ktGVuAYnK2PczkvSiWTKinDcxVX5BQ7XpJrmRTwjWrYJJWWQkJ9tL2nsTPBQUKoR6gBjk2vFlI8rSZYDmD47NDXONrIZLzlyQo983NYcAHiBM/O5IkRdhafn8thF4ZPpckJGdmoTldAmO8p56U2GNkKb0suhC9ZfYkdxriM66+vujPFnJ82an2o9zYOJmM1B+KcN09d1KLvt23GjqTn8w2X/z5160OMNRwCadciuX4DebjXdcdrR3QNWn+2b2weyznLFQBgBUTcc0lOmqWD7HWvuYCxvY71PI/SZIS1LNSvB/OrqFbHkyqaEwqsYA8XmUu1BFO7BcDRiF247QvZmTADwh+0+A8sBsHhswTc/BgjFjqV1t6CQ3Fju82VH7e7v/NZFlHk9/2wpdUZN2Vs7+jBpCMEhgn+fs8GgPH9W8J8R0OhVuZas19KbqzjFKBtay/43jyyjX651NPrUUPZleZnAsRidtWTV5KrVL4Q5OJzKsuhv7qMrAiQlQCP+/nuHQB4OXNj9TW7uwKrAHh3V2jXv5fJaboLpVxxzG75D3xxiId+/ZQ3E0Rg5DKFkVuTel7lilMyflPVe0gYqiTL2xiyNytfnVPGmT0/BsjBx4MSAHbTLDHLFK05miXkc6g0b7j1Nruc3sKVYVprdq0hkRVKAhSL6z1UBjADI5yhXCDunBGvp61tFFcB8Mru/eqrd3YFXmAAWIGuB7tMNkml9G9tgG9/++V2222fRiYxC5EjIx+mCL9TD0EVNivD7PU3AA313Ntv43q78847eG2JzTNlV330Q/Y2Whhp214EgJ0N1lSXBDpt1193E5LlS9wttiIXWa8rCiYWCl5q9OE48eTjvQ2CNnb1Cbz33ntpfH+fT2pltI855hjMsF5DG4MumN+nvLffz372s1Ab5I3AVyLDWskwZuFTQIXkZGaWWmQYsTymLCXY1Gx2HYuPJIW/hexsDecB+KVOhN84AFbtdwqXv3QXFBzAtwoDXO/j+vRz3QBqCfroNr31jtkQ9WpjuA1O155CHvwwxgr3W3P7V23t7P12Un/ZfvPwtXagYVYzO2pJ+sM9CXq5e6Jp980U7FtPNW2seKQ1+08gAfJqZIKH0bZmo3VD76XG4C+nYX8AnjUW0UYZAKy4UIZVyJ8FyuT566GmA+AIBItRlIlUlpUb1+Qmi34aSXEaGTStYv3n887Dirt4/4S8dNSecytfQ3wOLY8SM0iKp/gQALDMk9R2yeuPZdIq9lREJsBL7G+QDwWzB0luVZXMyPZWPC6VlQspoKxE0CfJboY63zQN6WUyVimw2dBSSu2kmv0EgX0Ef33UyZFgmFlbgWHHnAmdchVFQgkgXPLPkbyXYyOAVKlgHlSYI9gv1LNWZF4U1RdbeNJbNfHniqN13HoZ7HNS/UclMwQ8yEDKCRY17Wsx9JK7tqSbXr8cS33jC+fzauEh8KzHIrygj3Wpc5hx4T6FfwXGnvEkB27dN9dUh4yv/u2BsoAxLr8qRUgg1daX8lZ15ncDYCQALHwjMOzAWECY11dlfMenyFBsEuMPfY6MrNRHuCrGXJ/BB3mmm5+l0FZ3YFZ3OMZm337L28k40OcQR9cO6P0ZftcgAl8KduPrsQqCd7c+rQQAB/lGnTKN1x7/29bdcZiNoMzw3qhkb7q62mx6SpIQsb8R0xu7djsAFsm/VIETHc+zBsBLAOB8EftOALBPgMXS6uAmGZJHqo+VqihNJiqFMqFBxu0rX72ZQHAcpuQRXK5xJqYFiSZHd+c6Gx8ZpQZU2Z896UK+awCsenuVMWm+TuMgm4XVfeUrX25HH320OxxfddVVbi6iffLAA/f38iD1uRX7q/1cSePvfve7eHF8zg1IOmH25wDDXkdLPLD3MMC7mwerv1/OFVgFwMu5auE1nvNlHrVBWkxXN9vVt15pl1/4NvVHJKbBSKTc5jGD9/aFZfCEdFQyopy14hl1XhAozSKTTrCW1pizNWKRhrwLBJfZa0vUyOcGZEhIUh6y4bYvfhqQfSKxOcQJ5WMYlMACR67pk+ytJMJyuJvLF0GJ+vCIJdCLY+VggrXKAC9/FKy+cvEV2GMAOD6MxVI0ZXcrZI0zbJLqq7t16xbrAbAddthh9qMf/dgmxiYBaEws5oW3VWBS61lAVcYTcR9Sd4NlAvfQk2wUs4wvfel2O+fsMy2HnMqtjuKJtAQAf+zqG+wCGGC126ipj6xqgeUmGwFgBR+q1VRoL1e8PIBDki59CSx0kPmeYuPO5UPbpZSy2JHsS/bbadjWPfeQ+yWgfWLM2noLBCSgISGE1BqYlAPpR3gewAADLGQwDWmacfdLQLfJPCmVA4S1Y4wEKDOShZV+usj2cH4AYBMARq6LTxUMsNm2Jux4kvZHtSdRwfwcac13aTVzpx3S3GznvqjNDqd30cGAvW6y+jtYLH8+Xbf7a212FwZT39yWB1y/2nKwv7kC7G/6RdYLy9Mp86UJxgoSaMyNkW2zSKunsthXkE5gK2Mp7gIAdrYRcCTTtAbsaoOem4kCQacAZwFACgAWIeOjkP9Burjrs9jfJuwv7lxW3wEzMcY1wO25qrrjCu+F7FrFqAn+LfDrAFgSX40nL6L1atTA+GgfiepF1RdSIC8FeEvypboZgTDJl5scF4WotBLgfZCXJwe55usRKtPP1yBU5hg627G5mksjW5dDNO8vua+TWmwiat/UkEMzCYEi5j+96XbEoQBhuVkzZdTyuKEuMcTPnoGVJFqFtG4cI2m8dkk5hAvEhxpXsaSxo3VTv2NehE0x2qZ0bg6Gg0x66WMeAMdS6egPWnBz2Gj10f7xAfiKihVA1d/F9dFibpO0Pklyo8UQyyegieS1iSwyJDj4txLTetY+KiAcy6h5H7W1HmH+lgAddd5HfZArvJeOX7Jv/e0U9yvXhkM0DNUGjD1eOVqzm87AIGSMuYs7/CKCr4UF9uOParn33PzeGz55BQAYR+c6bTqSyU12yvGXWWm2zdqLAz6XpuZGWLfmMFVSTUMMgDUq47ZVkmdI1RCP3SXH8YwAeH6k+z9C5wA9YsAby4CfAQAvuSVSUmikK5gUv6JH3GUgwcJTaw7ZXXd/BuUM6yaLUIKEmNjTEqZ7RRyHK1qg9mgAuBQALz5BmQAK3Ird6e7rthNOeJ299KUv8T1cSeAPf+gj7I2q6a3Z/vtvsve+973szf/pnRQUALsckt9tfWqLs78F9lGB4sAUKxlNsm6vkEDvDXNx7zvGVQC8/Hvm5pokjxvlIbvpGx+3PKVVbz71zd6rt0F7x0L7OicVtL7U2CPjLilSd2XYHGUwqVhFq2qmDrJls1XZkcz5GgrKVBtMHJGjP/DMHPEwe2lyAMXUzFP2+Xu+ZGcefwKh2HprlIDKzPUsyk4RVnPIn+W67iWPzjgvrK/zDHDkrbAKgJd//1dfubMr8AIDwGoBoMepp57q9bPlcskbwstl+dhjj7N//t//YiPDyHVhg3JI3gR6tWGmad+ioCQF06WAuZ06gx1baWRfzGK0kbIrYYDf+/u/i6wMtngJAA4MlCLltH30o9eTlb6I4ETSK5gn2AXhgOAICVtEXZOArSRZvlnz+eIdC8g4POtNIb/cxPT3JQCmehHGbtCxu+SeG4iSr7LEEDCWCBiLGI2USlmy7AfbwZtOpo76WGTRSO8SXYAppGgYJ4n9FQhJAZzTtN5RHaraHlX6yMrDAKdwIjYkNSm1E4KhnAWobW2M21BzBJv9xy1X+ZkldnzDCsNfs1cUt9uZ65J2FIC5P8dxAGImWTB/OlWzb00mML9K209rB1pi8HVW7D6RhfRwsPUmsF+XFVhPU2JlJUFWv18WatXNNgB7aj2U8jZCAmF8L3bF2d8gbRY4SvF5NcyvGur5C9DMwKRkVWerWNkZQF+vrU7dr9obqe63sR1QCABO0pc4Re9fOUPPzXAgxNQIC5x5TkE76vPjfr/qTZlg8whGLSRh+IVqf/33arMBuJqjlm0O5UKT809Rn57Mqx+fShvZQPqI7nr440HG41oALeBX5TklarDn6OlL4tXdndXORzWu7pDsW1OQJbfB6BcAv9laBtPolLUL7HJODa5xTm7PbqscSZAEbj1pEOacalsrtAPSw2XOepYpQPR7l25K+uS/EDAN1y38XbRteabYVcxPe7gateXnrfgxBsT1qM1ZYNAX3kLziRSL6zRU5+y/E0gWK4yE0gGwA15+DyDG3SvI3r2e2NWUfu2m2LdVuq0u4lWSZG6YpeQE16QqN1rGyWSVLAH3sZc1oe/R7XZcutOuOYeyiCluOq2RMoy7WP69VAq9ygDvbnVbAQCm+Xi9ut5OPOEiEpmbkM0hfi50Yywoo8MKpohqVK8ALZrU/Iu0hlZ3V2T4GJ8ff79IAKx3js2gWjUPO5sDCwDYS3e8jzbzXKUGGNi1t1ds644f2c8evsNm5x4FADLvx4esvbvPTRf3LPjV+ewaAGseyfxPcuWOjjZY3gPc6Er+HZrDV115jc8dgWQptf7kT/7Y3v/+99ujjz7qLHBskDU7i9kf+3pG+2dUcqC93hViqwB4d5PsV/b3qwB4+bdWMuY6Rh9JjPY++YWr7C1nnkVWXeYZHajCIDyIqxSrSAlV9VIkzXWS/zzlqsQpLF01fhZsPRRvB98Osb9ihrU2pIg5VJaWJC7q6u22YcBvkjjxutuv8nl/8bHnspbt53Ey9RHW1o/jtBJfdNDwRPczMcCrAHj5N371lbu4Ai8wAFyj950Q59ve8VveS/eVr3ylZ4B/8pMf2RFHvAQGeMoe+vlmpMeTtLQhk0yvPmdwkFAIqHpdAoX2IGLr7unArn2Mvynbf37p83bub/6G5dXnVKDBA6JQ1+DbegSAr7jiWgfADSY4yeYFABz1LczlMl7XpF/m2LCDlE0mRmKGCWT4RqYeLufwxspk7xW4qPYCkNxS5LBHhmVDNJckoKqnRN5crbTbqSdfAqLdj3NYC/AZ5Jq0AyYAVfqCQRUQzql2C5CWQP5sAwQwAGC5QKf7YR4BwDKTUi3wNAzmVhjgIYORqW22bOmn1tx2p3VPfN1O7J+2UzsqdsqmNQSyczRZH6cWpd0epBXNl7aW7Nujbba96xjqik+B7TgO9cyLrLux1gpoWpPecxcJNEEvakECKMnNhe5E36qlDwDJAXAIct1QSa7AAkEOgAmFOf5GFzcLx6dsHmaeNdxLBrWwS7UsEl8tlgDaNcBvYzvuq0N89jjnOcE5kuuYpUa2idN0E+Y8Sfozyeen3CRKIFLAl+vFZiDwq7GpnrRprrX6UtckD6IGdaYya7OMiapa+Mh8SUC8g40HN+pmFxuUwO8gzqg91FG3A5aLUUNiUbewkPQAscLatd7eQ6Za8pYuolHvgvFNw0x3KTnD9Zoc54BlaBFgI67e3GacjWOJs0BuQ4BYAm3VC2vuOIDQeYVA3nGm8IOe9aeSTUcj15MGEQMc2hIFBv6ZALC/Xyswjq2jW34Ys6hBJr7YVdnBZUS4hbrhiIwWyBXmUS2wNmLOM+mAWK7n/C5SAKgjDq1jReCHc9Pr+bdMtCaZEzNkslU3LMO7MvcoT9uVAc6rb4Ra/i3T9snffi/6/lEYdRIQbtAT1Xivuj8/h7VsBQC43msnvPbdVsgdxJ6gJOeATdCWQ7VjXV0dtm3HNk9M+iMKmBKLejbHXXx1DNFx7Ey20Ho28xF3XFoRmOQQBcbyAr3g2QFglUPEDpMCvk0GbqxaUp1yoz5Gcg4muPGkff3rnwQ8TrFujLtEWsnXpAeei2WBz+HiP+9/muTaSKGVYZ/MUjKgNSrHWnsK5pCSPl/x4Svny5oOPfRF9ju/8zv213/917ZjeHtIKkXmelJWeZsKtTdiH4374HpZ1IoA8PN9CZaO71/0571w7/0v+kx39n6rAHj5V7meYv3Am6Ve2m7Xf/EWu/iCi8isA37rRVpK4noDeK2K1JHqESLJ1znMsFIktQrIp9QiUZLnYD4ZqSi9HCOUmskjRObRstdc09aDEnIYy0LqgNegheuYQnJNLfAb3242XLG2vgGbQSmZIAhzBdkcpBLxsVpZhkeLBDq+6RGpseeTgMu/B6uvfKFdgRcYAPZ+fASgZ511lv385z+3MYyaVAs0C6h9xzveYV+8/Uu0OnrKG9yn2WBjx0kBzTmyxincI1Vvf3EAACAASURBVMW0lpEw1ksER0hL0wTFV171Yfuj9/1Xr2v0BJZP3FgKLQZNEy5tH/rQVRhuXTgPgJMsBM4ARwC4Qea60B7kGvFEjftI+UYtx2SkWiVqg9W+Qb2kxAjrZwLOAkMrfzjUWNbbhLZO1E7Tb7e9i0zceNZOPOlCvK0OBdzJUKyPa4MMmcVGIj3JSdO0k8q1ddCSJwLAMMDVXlZMmMqkGEuBN77U73wSdnWE/4Yb27g3GGCVf4hV8Z02MHm3vWF93c4/uNvW0YpGTrxlQOET1IDcj7T5nlKbfWekC/dn6n7XnGod7cdYMXmg9TX6LSfiAxYzRe1IlsBXhq415M9y6W5S+9sKfsVuKpfhjoVCbIAfyYtTfEm106B3cRMALJCTktpAfyvml/eUigfy2uXP1W2w/dvIfuL67OB3mmsOAyyA2BRiwlwqIcMsZ5/F8EYAWDXrpEBnkHbPUL9XdYUArwVoVtgd6tQbZ5Hld/Z1Wr6Lvo9SEgF8c17ri8S6G6n1BpI0tDiaoZ3UCFbUU2nV/CJ4hq3soPH8+A7k5duHYCRViKzxBDPPsWVJJPCuduQBh1lvm2rnyPjKEZtjmqSdT6XEPVerGAe3Ar88ySB5niRTnXLQgy+pEPCfSU2ubPB8T2MlGiKJtBhpgWCxNc/08HkXG0a51XNYfFSqoBuhZFRgxTgON7+KAXb0jnw/J4ZYyRv3AODzgxdHUGXr0DlAmZ05G+xjQFksZrbsuRnLSoLINCvLe6glst6nzPfjPE9JYs2YmGPtaKCtzzF2SlMT1kvC4wBqqe+45F1mm+nVOqHSAQJxmZtx3u5ToABAAXzUZmXBvCNeYHfNnC1rMu+1L9oZSGhpp+NuctH6qnpzAqoEQVodg4GTT/gd5mCP16InmDxa7zXuyiTDZKbkSZJ5UCtTttaLFPeJ1s+WA4AjVUIrANZb7a4OuOUQQn/wMIfk/h7Ar5JUpLKQJ9Zrk6zL1KpPP2LfAgC39ZAwG/sZJnjMV2rqmm4+E7f5iT47SuYuHg6xNDs+11/O+JMEWn1yi75HolghCbiGnr3nnXeeq7Wu/Og1AOOclw8dccQR9r73vc/uuusuW7sOcxz21IcfesS++tWv2rZtqj9hZWO98r2T/VSsstYZ38Pc/KHp5pYXXEgbJEo5QvlEWAxCq8Hw1ToGQo/1JYm4JfNo4e93tsfGTrQ7n3y7z6esFCAvb9/fa5eKJQe+UgDciSTqhz+4jg0hY4cdcQE9xDO0UCORTD9EjwHdK4D9p8G6IqpEyWxXI8XzdvF4+mVf13hfaTg7G8ax4p84qqy7W3MUFmg31+98DQTY0j6jmZ+yT3/503bOm14v8wx3f05S2pXWYqTYCXVgjbK3ekrSOa3Dc15aVoABTrNxsuMBjlmn+BzF0CKTfAn0IyCZx1qdJxavTOBcz57bwBB1Lk8fYcxRr/zEdf4+F//GJdYYC+3s1BVCqrUZKat4nZdkSdHG+emaK67SOYtZ9rNQydJ8Gcov++qvft6v3hX4pQPgg3Yijlx8WWuA2wMOOsj6+vq8t69qVSWX2rBxHcZWd3od75wK7VnExLLKJCPHJGqwOspkKjbRUqadiiQWt5rdfNMN9gf/5XeZYHL3iRmAVgAc2mb8n3+9ws47960sFzHwpVdZxPQo0NrTEseFGog4QxauXbwwVgkiVGOlnrPOUmkxjOpPiSNY9xMAcc4usw5w1mMnAX7npuivW9hIcNVBpl1ULos/UhRJQmsCiRhGZTpYnDDBgoTB/RmWe4CArYcFqouQjr7AJQK0EiqaaYK48foOG8f9udn4OS7E91py29ftxbDBJ/Y37bjepm0EgOYLCRspzdpmwO+D1IR8b6rXvjfab6W+k+gz/Brr6zwa86tN1gFDnVNN7jQhDXgvBQBu8FxFAh2kxxwfi6aAmS/EBFbuEKxgkoVaBg1S1WSQwrvjc5tcluvW3pcxTKTBsZi2ELSVRvkZjWYpwbOGjK+2EVDtQILH5tCY4jryxw3qjqsA4VwSIx4C7lqJcUcwliMIl4vh8I4dBObBxC0LK5VH7pwr6F4Ewkhs+pw2U47Dihw/m3Gyg8AdVj03yAKP0VV6E91o1+CiSDJhGMp5tD5FFpXNRkAO8CeGNc+9zXNSedjnImY/HWw6OdyoM3LHHp+1B+69H/yggLmJK/krQ7/qzg4vHSjQDknMuTOsbD5psr1ioioyFFMdM6A+T8nAHGy7AwpmaxlWOQ9L7Y7bcozWdY6vdwRo592gBWQdGMfgNrC48ZeY8DCHHA6Hsev68LDpxX23Y3m045kortU7evwf/Wwed0RMrvcRdpQuiTSf6fJn7geSTK0TNVlfA4CbzAHNBfU0d8NgxQGSlvOFuTgMseqrSdDg5l3DKE5vmSdA2G+6Yt94M1nzSZIaT2wBRNOvlYsxjsokj5Khgeqk4m5eUeARtmwOQsFCmIsyDllu8upXa/MJWZZQE6trFmrK0pScqM4110adO4ZnVZI4qdxGbsxGO/51eDMkNjD2VG/BvGzt6bpTVBOt8y0BU3IRI7ySK9oKRKJ/R6UCi+/vQsIzCqEjANa68Qb1hcaKTOFLFZWnlBF7PAI4/JQVOkus0ZvxYCDAZE7XJRdkjdYa7+3VMNFqkFQsl2dI6oRBrUDUn53FkbwluGCrZ+fKxt/i4w5XcOFaaJ5LXVSr0c+YvaMOAO4f6LWz8d/Q45qrr8fjo0x9cJ+tRcVyzq+f7V0d1CawnZrAk046ycZpbfjBf/iAdfb2emAs86uOTqTumGjJk0LrR1pmg7je3/SJ67kOOkdJrzUm5OXXpJPDZV7uo3VNjFQGhYwKRtQYTS1dFqTwMUBYADb+dr6ZqO5x8UNJtYU68Nbfhb/cWelH61+FVjI7G3fPFhivAuBw9aL9JU5keVJI9yx6jmI8RiI3Mzg+plIjmBLX7L4fXgehkbHDD6ctJgC4BABO0hMxBsBSHiUAwA7q5gFXDDj33PUPQJB4lHMrq3UDzxmkxlk2RXVx1Fyfwr25LpsOtUrQz5HmFQG1c5ie1qQmyY3ap7/2RTvnhNPZ+3tQ1ZGoIqbp6+yzKRL2DZRTNYw1my770jlrMyd+oqQqLoWKDSufzsQq+S9lYQTKo7WnjhJL7ykzkmu+eLVddvo5zN9BS9D1IwkIr9CdQk7Qs7OQRimcoPlc7zsMY+3HwN/kiQMF5mv8TOB79bF6BZZzBZycRFFcRJk0S9vEAmU63neebkLXXHMN8TvqUPZQ7WFK2Orfb3nLW/yjPAGr9pkreCTSxV0DYLG3M2OjlioUfVJI/qxNVf+Wa6aMThSYl6bIlHPQaimTJqM85Y211QYDZkCMjIJpBTtE7WkWsZtvut7+63t/z0HEgovm0wHwP//LhwHAMMAvSAD89D5oMfCNn7PcYLHiFXfQRr7rrroxqwaYqcywQLHYl3rsuBMvwV30UFy0O2GEhSwKdOPB+ErOz1b0OpCq+mq2EZhibd+k1VGjn/cDBOf7WYwBv0kku/Veap8xbZpD/jwOAJ2lpcc0Ji7N+k+Ro99l2R132ctsm52yLmO/1lbHnEnMfNMmkQA/Ql/Ve3Bbvmu01346s78VD34LbshHW1fxCOtsbrAiADTrABigiPo3IUAK0KuBVCTllamNt+yJBqWYBUmexfzWAUJafCUxzqhFCv1+cz3Y4sh1FQDutg1yZQW0NpE5Z6f42aN1K44hZd/KFUArOwcIllPy9DhyHTKgSRrR+mcyJudmp210aDsy+xnr7eoloFtPRlnS2FB4mlAWlbEq6bNbYmlTofa4DghviolG4pzqrVp2LT2ZYXyNa2jriradEx1CkzQBEAOTO7NBVTn3Ru2LUg6A2wR6AasFZNg5XLx1fRKYiXVRuy2wXp0uuTv6ow89alNM8NBvs2iHHXqEG8sE5QTZb/rulUggtRU6AxulmmCeAnGtGmGuF3/rY4nrnOd8tCG2yp89QRRJFz0GiQCvB4TaDvWGbqylvsGLF5DA2IXgwqGQy5wjQ64IBQsgiyFz2ZXGY9QayUF81ENYzx7sR3XBeg/9zMe/s8WMXT66LitsSaS9blirGl8KGPiSwbW+vI0Sry1zXCXunbdSYi1ZRwD+GmTlH3n9WZjJ0Vf58SctxXwiNICh67QJFCdC1XHGOmTHAwAOtts6x30dAAegF8sMvEbXncsEgNlgdKnUB7s+ZMUesb6oUWZ7YR+ORP58IXMJgz7drN0qYGJAEQdyuvraE1awey166dKN8JlA8M4BcAjKlbjUcQoAh8SJ1pQ2AV0bp1YOk7vmk3b7Z/7Nute3ofzYTNlNLiSqyNo0WYe0YTdQlmTTJOsYz+pc4C7tkVmdgy13wpZdfQSAY5DwnC9FdE01X+fncQtzr/UUwKvrrIRTLp9yR9iBNX12zjlne0L2umtu9NcquNCe3tff4+uL9nnN51/7tV8DvF5of/F//y/MK+kSgN5ZgYdKXrTKp+kdX0IVpoAlyf5x5Yf/1f7gvb/PGjfpZUhl2sB1YLg1RalUuo2MLOdaZG2bHCfI4fMqJFXi9SY+/YU9NPwkHiNLQbDAq6tKdB3j9Sp+kyXrWgwWWi9x8DRYBcDPedi1vGClDHA7CWcxwDEArgOA5yIGWGopzRUBYPolauJ44nKBMNF8XVkAvJJzj/cVr9FVz0JFqbUQB+RYNxuAwzIdJGZdhwy7mmojrlGspfkzbFlK1m74j+vt3LPOoJYrYz3t+9v4EzO2pnODjaCyVLBfAahKKu3g0zf6kL0X+6vP3x37Ot8dQlcv3r+j52qOuqz1k/bR6z9m7ziNsrsyASMdNdb1bbDtW7fT67yTmEXsMsnnrPZS1VuxYAO+82UBYEmzVwHwSsbQvv5a78QDoSoArD1I6kON+1mBYBKwMqsNRowQiWDRa6+91i677DJXJ3mL3rTWheU/dguAfRJG8mLvWcuHagMUM1SewzIdcNOOvOqSCy9waZQ2tr6BNUgv0/b4lq12002fcsooBsByAYX7sVtuvsH+8A9+PwTk820kng6A/+kD/2cvAcBLGODonugGi/HT4pOVPNClrtxUFjFfnEABPX0HUlt9Jr9ZS+KgaB3FDWTlJX+lxy7AV8igKQAMaHAGmIAsDcurdkcCaQLAWfUARqqXQrJbQwY9xfezEDMj9EstGbUfML718o+sMvlNK458147NTdhp+xXs5T2wl7UxZKbTNkHw9wjy5ru2mH1vsteGi6+y4qazqCc+yrqQZBdrA5aH8VVP3iSSbVrLwQLTaQ7A10CCLGZuKQAW2HTZMyC3LmYEACwJdEZmU7B/Oj0DfMtBWb13ddYC1EnAb2O4Ye1kJUuPkVQBlE8+PoG6m8wkDsB5xmVdUmwA+JYnt3HdxgG9XdaH0YNYTSVixBcUcKGtAhSdANXPVYcsKbmAOMeTxGSp3oF8G/a8SZ1vcj3gCfCbBgQ3uK7TSMi34lo1RsBalzkWIFrGMnmipyJsbTsTMM9GEPfvlbtzco7gEABsXKMc9zdL0DeLtHyQ4HJ4+yQOrIAzJEmaL/fdcx8tBwp20AEHuFzZWzMxdyZG2QAZL+oZPA7YV9CY1lgiO1sk6BZjWub66/LGhl+tQDd2rIo3wFg1sRQAx22qNFznN8tIN+hQQGZzLQGm/i5miF2KJvmzJ3QiyaNiFhI1AQBL8hwAtOMjB776A/UP1sbK6zNcKy6enINVNxxL5BOqERcQjkCws8L83vsKM04ryJ07ALgvogb71jPJCGosPPakDcBkzU6PUz/M0aNosEKXZ6pjt+HAwDGeSN7pGfH9MzBAy19U98pXRrVj3pJuHgAD6FinBJxS9LaeEgAqDHI919vLX3qudbQdAiAmESp2M34spdNa5M/hT1oBsIbGs2Xanu1VjQPiJYHxTtjg2NTNx7eOI2amxTQ6KGWOU/taq88B6OgFTLBebW6zb9/9eRJryFJSLIQMPBnsicl1YzjWGCWFSdegqmFtZB3ywN2NwKKx9gtjgHcPgPMkGmdmplgnCBYoOWgwbzZsHLQzzzzd18SPUGKU4JhlxChn6PXr19v3v/9990yQckntBSWL/tM//TN74oknXAItT42ZadhfJTV1zajNT2utYl5/5qZP2umnv8F6mXcqx1C3grGpaRtYu86mKfuYlkqHa6o+w2niiJBm0yV6pnEQJWdabn+cwoiD/0izEBJ2S4fJbgHScwVQS4/zub7+2Y7jvePv9mUA3LrkCQR7OyJUYGmVBbmyAQCMa7zUzCFzDpOFSrKrO2sTta3sPRP2sVtvsHe+411WpauFDaOsKG6ktSiGj539eDxOA34llZaLVVQXJQkyiTYBYCV1goLhmdfQ+RKnWMKlORIDYLp/0F/QPv7FW+1C3KcTSZj3WeKq0Yr1dK61aWKWDPO3SgK0GjHcoStFCpYbU1b+XeccdwfC946RvHqUe+IKxGpY+VEIK02NIPkkc9zNXjSOgjPBHqH9Rn4bFRQR/3HHV+yMM85w8+QMgNj31RU8dguAa4Bf1c6GHr8wAaor5ED1pVi2jizxz//8zyxH0Pv4448TMMASU/s7Czujze6zn/3CTgHwJ2+50d73h+/dLQD++3/45xcwAFYyLt6gdw6AdeO8jhrAJrlYBaAoqWuKGyt5boOMG8WmdsppF9voiIKQQ6jZwmkT8Nue7yLQ0sqqGw3zQva9hhw2QfujDEZXqvFtAnSb1ABncCZOAH71VYcNlmSXPuo2VqZNT2OIIO5RENOPrDz2Deuc+L4d3zZtJ28s2kt7GGA4TU3MjNvWMgww4PNbT5n9sLTO6mtPxWTrZNjao6wzc5AVacdUoPZXADiB+3LK+9URJNOKSICTIwMEA2S0AURxjS/QImClAPQvfqcaYLSqqrdNcYx4RdksNcQ5zk3xcRkZdnqaBMtTtLN6jEByAqMzZUYzgJth6pVZgB975HGbmyxRK93NdeoEFJJhFejyZu4EXlqooRq5/AsOymJL9TfMmRQ1x8k8GVs+v0ZtbwUJue2HnGk/sb6Ma65fmT5FQ1Xq3QFoFbHYsJe6y0myothbWRcnUFDNs8y6YEQSAN8UUmcla1W/rIRpWhJsMUR+fZB7UHeuseAtfZE+t2MWp2Dwpz96wDNgaUBwDrn2wQceQj4AORhzqEvsCoc1jWFWgaC6guRyaNsOGxxc44B48UMQeiEMjDc75VrEQynB4P5yzhpL6hzdKAWKuldijlsZlZYazqXbbBz86Fmf6QZmYoOjZ58b+iwxxpI+OwgOXE0wzQrgV60g9BonY4mJU5J363oDgiV/ximPKcAvVTPOk1pMyzsuxzUvju6w/Smz+NhvXGY2AeBFAZBDcl91byICfiSXLksV3aykEwNTR5ARAFZcEn68jz8E/kKAFRgV3Zwg2S22t9nE8BDAl76wrEk1elOmM/vZ8a++gI1pPQ7q8mto2YR2djF3BoJ1xRkfzx8A1ge0gJOnAaHAfAdvAtQajp7iuaBSjgBY5THg9eesW0USZaMTm62DNfaOOz/DpjzC70ZYFtRmKDDIKldQVwJ5Yrh4Qg5RPuLDNQqXZwHUheu9EhAVAff594neKzrfGoxvto1g1ZNOSl5rj+nCZ+J4B7xX/NuVJNOkPCkjQT0MafTZbnYpCbRcoE8//XTv+vDBD/6zM7pift35mWxVFXZZ8uV2yddohyjTw099/CbMfC72dWxWkjUCm6k5OSZG1YnROiB5tTw4EhH7HYwSwzRcCqoWjDGXTtNQkxiu586ew9/HJoBLn30I7hYgL/3M+P6t5J7t7D33zp/tywBY41LsrJfYkK1NsF56jS+sdZ1yqSZuzDWSQ5btIBHfg5qGOKLKXFAfxOKk3XDr9XirdNvZr3s9qsl+YgbAJ4n/Dpz0K+xp8hipMWfrkis7AA6DWcxrYIDVKnDXNbg7awUYxwQ12jc2M6N20x232QzZ9Lefcx7r3KCVaTOZmEnbmu5BVFQoOZjjKl3zsgZ5PSi2mlet7BqA752jevWof1lXIC6xq8ACy3RNauJZ/VttRNmz5NmkhyTQIowki77kkkv8dw6en28ArA/XQUoWFQM5Pbv7o2JmmJYbb7zefu+33+0/m8McQxLoIv11yzBl00g/ZUYjBlhqSUmgkwQUt37qE/bHMsHywCOuIXg6A/y3f/e/9wIA7FfJb1RscBD2cs4nNgkhGFf9k4LKDD3WZDBQRy6TpFnvcceeSSKhF4fOA7nOHbCDyGMl6aQ2OJ8tcrPp3QbYqiORrRBgJTvoJQvgbdLiqDnAZwKC07CVDUBbUgzwQMIm+N1EtgYAHrHZ6jZQwyNE+z+22ug3rXf6h3YibsavpQH7JqQ73UiRp6FTn8SU6UEA7je3NOyB0oHWXHsKBlinMRiPpP73IGuvFKyAK3OaL7Gb+DEg7w09eFXfqrpfNVdvBcBiXMX+Nggg3TAVVi/pPX9lhsWxwwILBJdKSAZJEKiutTxK7ckMgH/bnHVQD13dQg3McNMe/8nj3vpoYgwX4LUb2CgUeOlacX24zmXaGYmJLJKw0eSYY+zlxbpHda7eNchluyzkfgwQhDC/1S4CVoyu6gcR8B4Aqcz1nOY4J20G+Ti1L1lpFnSOuC+y+XTB+vYQ4LVpX5JJF+xjjeNvAuIToDOBLUmjVeIqNltjAiKGuRHcyaWiKCAddN8YNrqZ8UlqoTqCUsClywnb/NDD1OKU7ZijX2WjwxNBdsj9EV5V8CjTMR9h/G3spRvX8rbKSiU1nse5XCMBYB2QgK7qPXUs/nCZpsZnyCprNNejWvul7IymbMgsq81ZCPBjABxk0PpBBKQ96RBAsI4lZBDCR/rnZCJjLIFVOXbry8cJEn/GTE1rA2A4gVQdvbcbaolw1LOrvwkw1pJw2TA0Zf/IBm4juFyKGtdio+yHF3xzP9x9WweuJE0s0VcfxV2b6IQj/VV+xMxnLAFuAcCcdhWWvdBBX0oo+CrGeMgk7MTXnct43mCj48y9AuUbS2t/oxERgAmP5xMAL3U5WgTAW0HKEsASJXzU/zeWPy8AqUgxQJCn9UzjtlqjDRCJwjTlIulcmbrgUbv77ts5w63MzTmvj64hv5dFu0CmDksMqLcq07CLhtDC4bXuFysZX3FaKj6/xQDYW73hAK3k9YEHbSJ7frpt2LAOFopyJdbsxx55AoXJJEqtm9h/2u20005zrw+tRQLA6p7wjW98w+699z7/vhQ5rrdhwliem1JhEp4LGASS8C4U2+zGj99il779t2yUpF6GpGSVuZjuInEyO0Vii7+mq0QTRjojNY2MDpMyglDqNFwjjaWFaxXOxWscfd3SH0XP4TcsTbsCwOHaxOXoS5/1O29YtywZfvy5K7l3e/9r92UA7MZTknyJka10eD2wxmSd7HdN7CoANkccJxIjIXBLjTx1ZAQDYhHG7Kb//LSdf9qFzvymiv1Yu3SQ1C8TBxHrsUdVSNLCfXiCzgepi5cC+5tRtw2tzwDT5TKwTdWSIdGuJyftKqTYb3/r+eyfdHBJDlh6nLgLv4c0c1YAWOVrSSZikn1ggXkOc3D1sXoFlnsFXBkLISQSSK1f2ro7Q+xOPbBkjirL0R6kME4dDD7wgQ/Yu96F+SmPskyM1Q1nBY/dMsAKvBXshrpDSaWoCyNojgGw2sz85V/+T/vA3/+dDQ8PB7YFADwzOUVj725vZxMDYNVMNhv0DowA8J/9yft2C4Df///+414IgLVXR3b0BCC6ZuqHWYclyGTp6UvWoiJ3H2QkeNLbGW+6nEbl0rLLWCRFC5G1ghb8vVyNZTKCYYicoAHAkuEmqP91ABwxwOoDLBm0vtdzje9HKecYQ6M825iAkX+MHz7KIv1jq45+3dbSCunkzoq9mvrhtWQwOwuASoDeZhbf+8eoAR5ps8fTR9D6B/a35yRAOC7GyU1WhO3FtNBBH6iaLxbfSgCtMoPRMTv/GNeXCnu4SSogA/ldM8sznyXwibcC8mOVk5BIkRswQFCZTfoSWXOSZAlOzwboLT2G8c6Wio09Mmq92V7PQPYxEcappanRJ8/KfCagk6vr/wkAe7sr9foFUFdhtZ2xABC5EzG1eQ1AlyTYqU6Ct16ym5iIVQ4o8JWwqfUAX0rVJpolandodSKfRa67WitlAVHdoPVeslFZla6N8/pZ3lsScM5f4FX7gfdCFvnpknCBCMJQSbI5Dv2N5MtSAsxNzVgHiZACkg85q+eZNxo5ZRQU7UU2QwxnHoAZFpty2GGHWQ+B5NgIvax5nyKy6WkAcobXeIAYkbmxDDrIokMaJrQGizYqZW+VmGmpEfZAMJZT+WtaGZXFq8tSgi/lumWJPILUOa4D9mDTLTEDANbvAhYNIDj4bqlncHSRolrhhkzSglrMx02C5IOAsIyyEg6Aud5cJryZ3CxLxplprtdGxuPVZ/96oIhxpff3VvIiOnyXQfNNJnLhlGRNx7g7CdkK1ta956UtNdFiMaKMhV8fZV1raM9rszLj67cTjr+E2rADaKnBZtXeYyWSejFzFwZbTKfHgKwlQNoJEBYAWVEQtUsA7CO75T4sZe1ggGNpYSzNjpjUIJknISZFh5I8CmblXZCu0y5uK/9u2lfuvIV59DBjnBaAlEqwWrEmTbtzeS5NyQpzXrXyflncKEY9wnV9NBGieeO/XUkQuWsAXAOktvWIUarA2GftpS870mXQ8u/wFlXMh+lp1hmMr/Q3g4ODeCesoWdwh00ShIgZfuSRRxzIa8/X+Wg9kTka9BaiDPYA3ks1nNOA5o/fcqtdcOmlJANwlaUVVhMHdyuqXgNAoD0RECC3/zo+DZ3EBxWpiCK5eQDA4Z55ki36t9Jx8b8XxC2Oij03t/SuLtxw9Z/f2TRcWN+eOwB++hjaeyb6L/5I92kArNpcOV2yVmRK3cQIgFyxvmJWFSBoXlMiZrQs6ihSB1+mn2MHf98xbdf/E465TQAAIABJREFUx5WsLXV72xnvsTYYjNkRAWnWDZxBS7QaSyM9FnFQUZY8rntWa8kIAKdljqEZ5TW4y10/lPysoiqcsU/cdZNNVSftnaeeS4K53zpn+iyDC6VaRAaHaUnG9Pmh3CVuu7S85NEvfhyuvuPeewWEJwV0lXSV4bKkzYojlXAdH0FhxT6VyYSWtjfccIN3MFBcoq8KasyVPHYLgAPQDUxPayDtoIK9oEK93THHv9ZOet1r3SF6AilUlhqfJBvmlqEddv/9D8BuKtAAdEQAWIHpp2+72f77n/6R10ztigH+y7/62xc4AA6Xf7GUSoFPCHhqMKvSt5cwN1JBY4GFcBZzJIHGtq6D7ITXnEetRRZZ4RoCjAJsK06AoMPhoREy8QPudJwgI1gDANfkqql+uZ0YUUWAtw4QJi6Vitr83wLAsMLDtPIZpsak2pwEAD+CLBcAXPqRVYe/ahurD9kb+btjBtK2jri2TlZ+mBYZm2WANdKwH0322EjncdTBnoTT6bFWSL2IDkuDVmBNzwJ+k1PcTwCHgB/a4CAzdgAsflGuwzJYCg7dcvatAzgbABgKYl3+nAQEiwF2NphAUnXCObmJck1S7A8ctk09Suub7TX7yVd/bIPpAduvcz8AN6/BEWl0eNzrY3NQuCpNqcyxUTBO1UpJzGOVA5JTqcCmxpfAr4JSyxEQyZ6RXEOumzpaycYHqO1dx+sPyNvkWhS0MOejtAooqweoFn1UDDlYoDYOtpNEBJjZCqo35RjRB1kbWls5PDdl/CX2gksi3xkvMdW/Q6mpB2lgOS9L9fHCl2LvOiC2UZG0WfJS9dAGXCNJrCB9LgByZeiVI9j88Y9+5L8/6mUv94k/NQFr3NWj7k9BThwB4Limws3lxOq2OD4Hhlh3aAEAz7s8628lfXY2z2UZ0fOulpfALseP0D5JHxskzuHEBYBDIBokoeH7+FkKFrVRCuA41A176yTAbwNwnBQTzN80CAZCLbnMspRkA8YzflDFc/9r3JeaHUSi4J+OeY0HEob/QFdXm01WZ+cZICUwctJPc66KS/RPSXC97nWffoRAKNy82JU4MMNeApPrxz9AvcLX2utPvpwEKGwHgEdrmkwodg2A9abPzAT/wgFwfB93qmt/OlRaBIA1O3wIR5k7nvMZmE5AoMChXJQlYezolEFYBQPDp+x73/80NXsPwNRQm9+OEd8cCgTOV6+bgy1N01pE3wcALJZdx6B5E0x93HRsRePvGQBwdB20b2telsiik4nDyKyL42JOKCHG5M2gnqkSiEtVMj0DkJfShBaHxa5uT3pXlX0nAMmjWtJ10H33O8rL0+zppTn2e0oOOjHMkeT5lps/ZRdc9FYrkeytygAR0N3Eud3PURJK1pY2gvspjDWV2Euyt7VCWB9LvhZFANgTc9HQjMFs9Df6aZpM1iL5enTei8Iiydxb53cUzLsJ2TPGT88MqxcvFfv22rFPA+AWBjhXpnUTCfwKgLQmVjjNFxenI0ktL33rFa8Uaas4Pv0gMRolOzCub3sLxlPDHcQW6sFLgghWtxvzTgFg7XFzyI+lhHIA7BkhKZlC+6MAgFEwEQAtFwBr7Lej0hir7qDjxYTdcOet9tZTcYevocp4gnrmDEwwCdHYZdrTRlHJQADAIcZZfaxegeVeATfBwjBRJsuKgaso+hSzuu8U+08WEBwUx8TGAOXPU55z7rnnLpTjPt8mWK3OcXFw7ZljHnNoOrNM0He/+512/HHHep9gtaCZJGjPU8e4dccwfXw/+owA+M//7I9ph6AI+Jkl0H/xP9+/9wJg1XBw4wq035mlZlaZwly+j2Q4QUDnOnvVK6j9MNqIgFzVMTbL78ZgNgt5+v8qu+32/6E/jFyg62RBqrBgqS7qRGnRg2s+smf+EMmzWGBJoFUPLAA8hKx5R2ME2R5C3unNlkYCnZ653yo7vkIP1UfsjMG0vXowj7S5YhPTE0arXXuKpqzfZS38wXiXjdD3N913Au0xXoc052DrrvZagTXaAfAMGUGcjb01KAA4lkDreAU4Jf0TABaYSVOzWoc1EYARA5wA/CYBvynqOgWOayzgVa5RV64NVoBzZs0vby/bo9/dbDOPT9tL1x4OwQLwH4eJRTJeB+xKBiR3QrYDa9AyQPW+Iq4kU3Z/52hhDiGMwFQA4g3aPVUBwOosle+npnEAbmET8p6NMMWbkjbK9XwiWUL6rJo1wBXAMyNnZxiwDgLWNrHAIjImYFNQM7VLiwsj3qQmN7TkIrwTsa8yZPYscTwCdpPjFa/nVc1vngCzTN2uM2tqF0bjeVc3ETA6Q8zBe9JJfYrF2hBwerKJQE/fPwobIxOuww89HFBPOwUYbs5o3il1wfQqRItKSgQQHJtVhedQA6xNVayUNrKImdWxhH8GEKtdL8bC0fM8RuZXbvDhj+gf85atAFi91CXRuidBEp3SOTrgVZAb6oXjHsLuE6TA1/GH6oMD6BUr7AZpAsGezEBBQH2wJ6NREpRg6tu6cjbI++/P/Pl/TjjZ2nnTmS24QsP0a7MWp6RgOV+F1eMEZggw9Dkp9VpcEQBZ7tL/Qnmd7vTOAHDI3NS8DcGgVab67czTf5ex3EWih2BPc1plAWGUL5zM0xjg+Fc7A8FxH+AVgIhnisB2CoDDjGh9zLfQ8fdpdaUOIFjKDcl9K8wzrS6az5JDC7imcVGtNR4DBH8OxdOjlsMkq1wa9Rr7tnw3a35wdvfZATMUO49rcWni8O+GMlE7pOWPhl0DYDdcZH3NeyARZO5lWFkBXge4nFcbahPV4/o6w3xUIDKOmivP3+ihIEV9f+XCWWfCK2OvtU71Wmz37ixd4/dFTAhvvO4GO//884PpoHc9UPvC4OSpxF6TNbBOwq8D6bzavMgka2kAH27dwphYeitDP9KQdG7tudqqXFn8Gq1FSrQ/fZwt9CtYegdWAfCzGZP7MgBW39068YtitFxFbp7q0kFCXVl5Jbz4eWYGLxdim7GZIZK1JOe7J+36z3wMYmLOLj/rrZaYov3QNHEGSjDt0UFdAZCGJAr+BAsJsnn5M++bfJYA2Pff1ix1y031GFMmmrSiKrWN2DVfuhEVx5T97nlvt8QsRAzeK1niO9X7er2zTCu1lu1UVfFsRsvq36xegcVXQJ1R1D1Isa3qfVPsKbHHlOJgT9RqZom/Yv+54oor3AU6fjRcsbb8x24Z4F2/tUKgml199ZX2wX/8B5SHT7kMVu1mHAgQJgwNKSAQQJFBEYG/O2ZWvA3S37z/rzyY3xUA/r/+x1/uPQA4NtRwE6GQ8U8TqLueHVZX8ucG2bVUitYhaDdf95qzAW/rCA7USoQAJXJ8VmCUjJz68GgGZEjiS51rnkUSA6xEO5KbnmCClV4j5peghL6/ddgwOReX+RopVm08MUGt2g7Ym8eRP28Gid1r9R1fsxent9rp9LY9ogMzJxbsOVpVIDSwB2cS9m3aDT2AAVal/0TLDpxgXW1H25q2I604xWIIuZGeYtWcIkMpNRvMW2NWbY+CbFLgNzCR/E/sGgAmS8smufZOVaasZ22XTdVn6Pnb5jJWMXtVULSCmRyaV8yWTc7837n9HoDvkZYYZaUdRTkwTcDIsTVggB1syjxMNayq6xQg5lh8cZa8NvhoeX1oSm7EfLYDKNjfJqx4Vb1+u3Ex7Mc0C7Or2gEs7AK/xHpbk1M25TUxomZrMN8kCBpsYGw2RehCqZ0SnH+KBEAGZj6n85aLUlS3qzGv+aovscBixVU3nCZY9DZ+vK3MsjTmtYcA40LCQB/HzwSCHZBqE4x2GQFhPZSJVYAqsx1JRWZxYVVtxFpcW2fo19dGBi1uj+Q9dvnc4DIetTvSMbhqI+xesfmu1yrq7ulZwHfJs0pp/QgcJYdnF23oZ/xPANhxdLRQCCTE/47BhQBwLI1WtZ/LoP31ul9yJNO90kmGH+nUPSjmPigTrvvhsmj9XvXAUOlpDkz1wikSPTMUo2eQMuQAJkcQSHzg5NPMnhzmvpEdx41XrryFThgspNJZGE6tS+UswES1miy8cc/q5S+je+8ra4zHNgdD1LF6Ky4afKkXNddcG5AbieEI1ywN2htf/7sMknWAJZhD+nzUMXuqk4WQHDbu/95gQChBujP30XDP50cH3zyPADi+JbuM1gRyYqCjWdAC0hcBeSWmokRBLJXWqVA7V609ad+6+9MoEsZw2t/BtaAWWPb0qELyxS5XxwQGWAA4Ove4L/DzwgDHJ956XvHP4vNrAYIqySAJN591Z+8SC6z5GoAusm99zyQVA6y1LRhgksCD2W1SUqKEljJ+WrNu+sQn7LKLL/FuEDLX0lqdY07m0phjYm7Slx9wvwTnwUkKjtBeqsZ76D3FsGsMypsgwxwvqcsEYCAkqMIxaz135jZaFwWAs5SBBKk+rruoZNpIOGuNVFBVwMTNXbA5Npl/6ec6H7V5EjhP6NwXTd+lwPcZgHBUQ74y9n7vXTeePr3C/ZlPJj7LPsB7cxskP2GV/SgRQ5JcBotl3PKD6yUzhoR9GlflYiFPidkOunaQPe+ZtY984kp753kXk0iHzCj1o2JTeUnYf32MR2DTZcdRYi7IjxVHhPrfJONeS9RKJNB6a47A5mowcOvYZxMj9pF/v8GH9Dvf9FYCyS5Ij3Z8TFjLpGJs4HhfZO9knmVRw5WIQVQjvPpYvQLLvQLOABPH5hhfbnqFBDomWLV+CwdpvXaylbji4x//uANgrd9envvLMMF65pNTf6aSXXnVR+1db7/cEbpcoMUAZ2mXMEumV32AFdXuDAD/3d/8tQfouwLA//3P/2KvBsA1nD6KhXYy60WbwsE437GflSbrdtKpv8mmjawQ84RmQz1fg9FVU9eLlU3bvoIzxM4EGuq5yu9g1ZuA3wQS6AyAtwn7mwTINrpZsXB+hqQFCJORh8kcgqKcaI5yeQnMJh9ioX2Qrh0/tNTU3XZYdshOwfjpIGQ6fbzXDAwBoZs9AND89vaUPVzbBIt8MpKd1yFXe5kN5l9sRRZrAeAM8u3GNIEPa3wN9+cmNVwCwO4MGAo7Q5BC4CzyY5bAWoxvD/10x2AZOtcARAic5fab57PrAqiAOmzB7I7bvmUdtU47Eta3/EQJ0y2awsMGp+cEgPVZbK/U1zZhZdUAWwBY+42iMvEzYgmbCsZUB6yQDdBUBx03QTiNIl8dwfCq2UtageOBfLfygexDPTQkyFZtCkOwOUmKCOxybDS93LNOzCsKyK7xvaG9EW/N+aeo385yHNo8JHF20Ctw62BTcmhuIb/XRuK1uABhUr58iasNPxMzKwBc4Vwcp8owJ3LP1nUM919TIwBZZcK8thqgrIWhBOjV8/btO+zXjjqKfqWzPv/mZtVLDdbaAXFQVmSVkNLH872e43IGBZsKfnf5iLLHsRJEC5IAsFpeKfnmoWkMkqM38jZJ2sij72Mg3CAD4Gx3JD0UE9uAcpJDtFz+iKlDbXBEKrp7uOq2JY0WCPb7K0FEKL+Q/wBeYiSDEvZEExaqNm2Hd7Tbi7hmf3XSG0jW0GCdGqom2Xa5SItx0tDMU0NOLYKVaEWV0Dh9OjG03PV8L3xdyLiqJlRjNx7H3qdZtwITvma1B+OrS2zbU7rh/bZ+A2Z99VFnRLO5LtQYODcy/lQ3KmZQPeDFIirh4iA6fixiawOoed4k0PFn7g4Ae6Aes+Ax0Hr6gJgvcWllEZO4GKdYY3HZv/OOGyzXBQCbfMq6BjHyYAxOTZKYiSXQbrYVva8bzoV51wruljd44mN9JuC29FwWf6+Edazs8sy7O1XKo4A+i6wPmmiuRNJqJZBKsiNI0qQO8CwfMmcSssxhtZK67vprqNF6iydVXMnC2lOCCc+QAE6gvsiQMCngfKj1scx/pTylNHQEKCtJTLYgw9wU8G6UMTCklMpBuB9RxPougata53X8s7DQij2USEyr1zjHrPVwFKl1f1+/B0z6uwrJ3hyAWWNT4HgCUL6YBV58HWMTs6fdm1UAHNb4eTZwXwTAwewyDM/Q1q+qlkUKQSA4JFNuI66bLTO2+9iv60/ZZ3/wJfahKXvrib+BGqqfeCKPOk9xn/bRoJrzMiB/XthFpdCS/Di4Pwe36QCUcSlZdg2wFNbMT9q8JSAHanXkfwNN+9hnb7a3nXIOm3yvdc2QsMLrREmm6eoM6/4EJqwYH1IuV0Q5UgEM7+tJoOWt26uv0hXw7kIA4A46DcywFkutVFSHAP6tNnxihbWOqwZYe8HVV19t51MDnGQv8m4qMnNZwWPFDHChmLXXvvY422/9Ovvc5z7nkiqZYM0RoKdyecyKpGt9OgBWH+C//9v379YE60/+9H+8wAGw82eBIXCWIKbJFPDAkApMUT81N07muWNd5KTaZW88TTIxuflSQyfwK0mc+v26za0W1ogjhLGqix0VOKZewwFwN1kRGGAKc5E+AwZ7+Xxk0DUY4Brgd5b4fggThrH6MGELLPDEz6itfdCS0/chybnHjigM26ldCTsgW0KKhgM0QcEWAN+Pp1J210jOnrRDMMA6xTp6JX8+3NZmDrTCOAzwOJl5jK9qBDQy6KoCgJNlyXEEgIO01pds1VXK/AjJaoqa3zbqareOTdDuiPOCEe4eAHwwmAVkyiRQvv+9eymZydrLDni5dWCqlUVWPPxTWGavN+ZtMJpqwPSidCVwAgwz6GXi5CQh62+DoMezp6oRldmVmEzdCZfscB9gf+vtBFVcm2o/CAz5d24j5lEA4OmNlIsie54F+DY4ngrsTRoWq5cgrRdDigJ9j7lMXFR9cV4wv1I40b7WLb8qfLBEDAr2FPRK5p7g+OSYOI8OAb9NinXF5orxdc9TB8sEmgLKkfRJ185TCJKSK/mreQNo9QBVH6KREaFKmW41uIZiPh566CE79OBDIuBLZhaGRf1HYyY4/qxwb4JRlY/ZVnlUrF5YspjETIsfmwJhd9SOeDMusto06Mj8PWU85c/RoiSpokudA4j3v9NzJGFUKyPvwwvYcvm3AK9erpgikkbr2Y3UovZVMRMsgAa8sh4c0WdJMlX7cKekbVWWTfoQFsZ/OeWNiuItM7yDYYhxGPXhmQ7qnahvZCVFik/SicSLgPw+XccUmRupx7SSITWuiYCwNhjVAyeSuNFPZ+yEE95OvdiBgLqkbd0+ZOs2dDLXuAPMxxpsZxfy1zkk/brPBToAaDPTxiVG2B9PA7/64S8AAK9g8/NR7Nb08SOwi9HE9R+GURuOdenDe9qnGVuZafvSl29knA8jCSZInNqOHLjTFRpi1Be/PuwXMeja0/L7oNoJ90hzVy2cQjlHaDsRkiOsoy5Okfw5lHsICOcx79PrVTusmnwWTrvq2o9QqoN6prtok3MTzFCpCNL27ne825qz/Fv9UKcpeelaQ+kNCzz+EEiUyErRRxg9dYUEnpzxU/gfqB3cLEmE0HYlAFOBAIFSL9ngKlaoax4Y7MczY0dIwBfbvRvA/PhTwov3FgCW0YqO3ddqPQPgM9jzL3LRfdo6uDtGeJ/Onu3TANgNX1k/PEEtzxC1C3Iwys/xcxE4zpLgnW2MWbVAf1OS71d96jraDeH8XMZkqgwxgkGW3mdnALh1vfFxH32Ff4c9dndtkHa3PKpNpysvZqlTHoRwSG+zW7/zRW+D9l8ueLfZDkrFZvGmkR018VUe5ZyMiXL0rlQMsrRcYXeft/r71SvQegW0z2h9npoi0MeHaO1+m2wb/eaTrOW33HKLM8BKrosgUdu+7du323ve8x7fn7TGJ+f31+Vd1xUD4NrspP3LFR8iEG0PrpEy/pAkCfrv4ccet3/6p392F2hndaDLJIFuAno+9cmP2z/+/d/sFgC/74/+fC8AwIrvVMC4BAATNKlPcifGBhOTkn2BBNEoH/+6t1gxt95GaThewMa72SRQlCMUcuelAFi28zUW2QYZ9KZ66XRSEyoADNPrAJh635rYYBydxf5WAHlzOEDvwMhpoj5EUn0Y5nQzNSoPUUd7jzXHvmNHUO9xxtoCbBmyl8qETQCyHofF+eFEyr43XrSR7BFIYl5vxe5jaffzYhtI7W/5EaRmkwAM5I8VAHAF9CJ347RcmN2IZAEAC3ZqwGrBnKM9iJwRe9ZxYADRWoLekB1I4toT9qU77nSgc+oJJ9nM9iqMa8YmN8PIPgJzR8uVFD3xaqMEQzC/CTktyxAMFkEmR04y8yWg6GyEwJeYQWeAFa9qcVYhLkGXHFqRi1eVJMDoKgH4zWwAvOL4PMrPnwI01ei1p/YlTZIBHSQhBptt1o4jdZrkrZhf9TpWrbNa8qmWVABYD0qhYejFYgd2NuHyJMmzFUtLsh16qwpouUmY73Tqm0zmlmCSlEIEgKMJLIDI7x3oSh3h/hfSSIfrm3YZszbAwB7Fjtv33HOPB6z5fNEGBhgUfKb6d6qGUdJFTUEtNHp4v2GoVbViKkUscRi7C4/5Ut75pEaoJWrFMUGqTDDJszMxqvFVEM3bxIA4NtmKHaIXPAV0AtS06zQlqRYLHn+8WF79TEA49mSKJNIucY+AcoqLXCTJku9K23ay2CmSQ/XmtPIbdjD34h/OOx+Xc8bK2A7bMb2NcUfiRe/nBmkE7/t27BquNomEGuMhk6EsgWBNY1JAuM5NbdDbsl7O27nnvxeAgQwJOV9X16BNkUSoUq8wOqoeuG22fh2KEcZZ6BAQatfl8Ctnc4GSxY/Wi/5CAMCtNcytAFiDWMmAFpOq2DwpPiG+n5sds77+LIZgT9pXv3ErY3aMcTxhXRhljTPugglWnBzVe4bzj0HXnk6+SH0TElvMbzfkCln5GPxOcw8TctxkTHgyaz5ZF1zVqzJ31DSVxwKL422fv9nOOu8M1sJJu/Wrt5OUSmOGuQWpZM7edT6Bv5KE1ETaMAsriRLFBEpluWM98mXDPTuXpYUiLezYPEiadvveKrWPr6DyxJB03EGDWLI6DMK01yvr+GZHcSfkeDtIyAj0ZpFfS2KXZe3TWJwiRkkzTuUwKrldja4UT6sNXrQWrgLgJRN40bf7MgMcatCDBFh9fzWOtG1rvKYb6vHI+lBTkmfKOg4t2oev+zdPMF565qUkgQjWJlEpsF/r0cr+xt9HC/R8vXsgWnyGzpcqhXVkuRsZiSx1WSDeKE/NWdsaEpdJWGBKO2785hfsohNO94CyjRKYLtwmt2x5yjJtlI6x/1YmUZx1BLXG6mP1Ciz3CnhSFVPG7jWDXp5SIhHTSdzqNcHqJKD55MnYpJUwy7r9y3fYm97whhAg8khj4riSx4oBcFt7nhYth5LpIh+uGjIC6zk2ssE1a+1nmx+xxx57ygGwJNByXE2pcTcAWH2AP/CPfxeC/F2YYP3hf/uzFzAAjgIm3zBbAbDuWgic2gi6J7aPwDhR65HstVcffTYb8QYCyy4Cxo7QX9kz7wSKkoa5NE6ZRQVNsKuqWVSWETmuGGDrZNGF/ZXrc7IXIEULH9X/NnEYlARaDLAA8AgFq5PUnVTmqMumBjhbfsiaE/dYY+I7dmTbuL1pTc4OQRas7PsYIOhRwN59SJy/jwP0ZPvLqKk8leL0o60nfbgNQJXmhpE7wv5QMoyJF6YJBCI1pMAZXqcSWz0CuAlZQQcwOhXv2QpwgmlugBozyN1K1Gre/9Mf2rEoB1JIG6ZGWEyrZBmp8x3+OWYrUyQCRqmn2QFrjl1vEuCpWt8G9b+JWlRzLMAt1bMWY4Kour5xFjHIGRXOyaTCE0TU98ocrLKWYH8j13o/rqfkz1yvrQR94xb6jHkKAoA7QBA2oPpijiFBSyYsoUMtn9pSqWbOcbXrlm3WJcpCgl4G58kA961wCTRfYhllGKMgU3hWWBaQHWr7dY/FtMUy6MCQCkg72GRuqNZO9EvoDyyn6Zhl1+dLd825Ixvp6cZdHNWFsmVjsO3773+gB4DeB1mMTsT4LpjYhPYucQ/h1t7B0d30pzj8C7Xdi/da1TwpLo0lzboMvkEvfTNJnjluB+4+NiL22RngsH3HADjUjwf5uneQ4W8c8MZgOPq3G3HJXRrGPktdfKEnbWO4ZxZ6srh2l20NiZeNLKB/SV/TAkZszdoMYxb2F8WKDiJLzZbk5QtSs5Uso3vra6XUYKjCuGUBHRX1lmacCQyrdyU1A3biiRfQnmsT9Zi4lbYNIDVVH9y0jYxuYW0TC0DPcfrI9vT0BeUCdZ0aV5PIoJWAUbJl549I0dBS37m8q7gUoCx9l10Hh564fNojkh+2AmAPND28XfTXWRnW1OjTjeJGrtDf+e5nrdpQ0nE7Uug+HKIlHdHeEA1mryFWdiyqCZ7/+fLO/rm/qvV6afaL7Q/srifePMEWSaC513mCXD3idUP3V4kOJR0rzLcsrKqA5QxGimrse9MnPmYXXXoubeZU/kLwr/iE9//Y7bewytICEVfosrdNQsbJ/vG+y95jM5vHLE1iV8B3ZnQSwM1eQGBTZy2tqdOA28CH/dCfdT3dVp7jpbymMT2FhLONZKPcc/HJEJBm3CXaUXn4WowKizKksnpNcr75qOWGjBok+dZesfjRco93ywg/9zvwq/SKfRkAz+/fboyhcgCiNwFi9bVmYa0QLFXbYLZyJHsSJfvwzVfZey57r9WfrOKtcphNj5OIlkotihVDQieA4Xk3+lhdGO2RrRUdYTVaLvjVKBSLAClBgiiN2q2Bg3Wiiz09NWIf+8pNzOusXfj688zGmXPDGevv2UC7TnwAiOXLkuMp4a1irWdQj/0qjfPVc3n+rkBMingHAlyg1Xkgwb+9xrfFBEt/d+ONN9pFF100fzB7XAJdo8az2F50CfTQ0BByuDrmH23W2dHlbZCqyD/VBqkVADd4zW233mQf/MA/7JYBfu8f/PELHwDrdnjj0pYgxxdFya1Y5IgG0hmMZMikvfbVvw5gGcAte51N0kYnVwxtHsSVe96QAAAgAElEQVQCN5GZJLw9Ruio6ywV38cMMLQxTCYBCiA3CwBu9sEi9iJBlQFWPwAYWbNaIZUAwMPI8qZqw4DG7VaffQgg+TOzGSTQc/fZke0Tdnx7w9Y1Z1mIcfwEpD0Ey3nfKCzwbK9Nd77cCutPo3b5FdafOtR6qwOW3Q54hZFNV7DnRwo8x6KH+oz6WI5WWX0txvMAOMhvBYATmIABlwmIkEqyIXT0ttnXvvM1O/UNJ9oEfXDlZCwjqTzU3NijFVhXXAeJm7b+hEwQ8ss69dIolAPVChD2vsguuQ6gyWtEke2pBlhAyZ2FHSjyJRMuXKdFvNdlFraRTekAjnsTwRmAeJogbbv63KmvL6ArC+Ds5r0HOPB2sFJjmA0BxlussxgxZx4EcjndNGy0JLRVN+TSrdbOpeOL8jmYZiXEpkkyHAFHgd9YfuetxQC3dUB9MNGKzKoic5c426ug1CXTPipC8BopFh1xF6htrSD5kyTc3VoBwLoPjz76uL34xYcjVxr32kwpMiTJFFhXfaYe+lvJDmPzq8VLXPismKGKPzP+Xrdam3HrhhwrnxfeZ6H/cGCEAxCOx0rcXkH3LPQhjsYQH+2tV/lyBa3uq3CKfqZnGaNHwFgJjjkSas5+wwTPIEUroDToRRu/DiD8wXe9E2vvzSQC1IuZa0O9YgUzrDSBSg7aSn0WF0kgn791/gX4zjJnopyBi5zLdLp6R8ZEWbX+mUvTkuMQO/rl5wCQe6gjp50HTvZ5kgn5dtp5TI5Zf38f7bimnAUYHh51Z+ECdZgas3JO/v/Zew9oS6vrzvPc9O59OVfVqwAFIuegAEiWEBJKSIicEUigYNle7h6PZ9bytMY97jWaXh6P7W7bbVmmkQgFFFlGQrKkRskIWTIZBIgMReWX0813fv99zrn3vlThlU2h1frQ03113w3fd75z9tn/vf/7v0VRsh66ix4+eOgdvX1x4vYRAMdzqztxPoAWBWgsA2wB2kVAEu8p5lE07gbUFXYQbJtwDz10N/N4B+t8J+My5fvlam9Qz656rbFqa9Xvjeuut516s6bH3PEqQzuT4JTske6jKJHWRx3nQ8/JZmhtmeiVqMMaDgU6JPCAzSzqCdV5E9Rbs3bI/c1//Qt34UXnuI5u6Mz8N8seU2WPQ06fTUsBV65dLfD433W33km5C/4C49PVob7Dk9aSqZMWTNIyUD3vZRdcFBa/RdqCwdHvfn+VKrwpHpI9sOgi55WBKldChMtew3y2Hxg3XIxrHRikvzrGnd7HbYMrXH5sup5Vm3sHgp2yKFzzsbv59mbdx7fG9/zPDIANrFo5Az4KPkia4EyOel5CiMYom6VtRrVtm7U92vid212qkHQXnHge7IOD3OwIgUJC7gnYcbLB0eZEIayocq7NLmZ9dccNJOvVoe7Xv255c8G6MuD7yGdvU99yAkKF6rjLrUXwKrnN/ZcNX3W/jyI01CkSAge4nS+Nua4sPYuLaGnAnFO7QuFg1SP/5vjNCCxnBLTXiJk4TtcBOX0tBEi1D1lbUPYVqUTrR+rQ2odUA3zFFVfY3lRSa0I0Svbl2OcMcJa2PCeffKL74Onvc1/+8pcRvJh1Bx58iLvqU1e7B378E/fP//zwogBYfYD/ms1yd32Af/uL/+4tDoAVYtbG3AyAg1MHWspQj5gE2KK/40579ydce8vBtMoQNbXX2h2VauM4TAI/oj8HACyRA8EePjOJPFQVIFwlA+zaoegC5hJkLulVjmFFdKGP2hMEsCr90A8BvxUC9gj3uR3JcXqg4pSRBa5Mv4CQ1HOuNvEowO0Jd0zXpHsvnzNERqwNsbJRghQvWQY45Z7K97vZ3ne4tqEPEgE8Bjrp4a433+cyW8soNOMokdkEPzg0EDCcJNSw3alFALAmq2WA2QhKGPhcZ4v72WMPGk3uzLPO4FprGFJf4F5E4MpBv27hc0df5LM30VID6mUNHwadGTLAGNqCb7uUoIbMDG7wmSWQVA40XEVOq8oMi1BOargFxy4F1TrBtdbI/pYOILPxNvwgsr8jjNMoTihsbtYddcdsIu28dwCE1Y5/lB4mO4DicwLArzQneVwDY/K5EjhTaTaNhGjPACn5yKr/lZ+sDLDaMvnuBWoLxaOyvvZDQETBoJAFNQVo0bqDirRlasNmplpbuV7KtFiWxmpe/VEvs1WCGRpfLktPVjmAHOrXqd/VQ/jRRx91fX0DAJMusiuMp6FYhMOk6sqvErCQ4u9iR4zq6pzsCA+NGuLwrkBFmXNe4Rz1XB2sN39JFAMKH+xrtn3ttvUAjRngAHLN77WMLz9iE5gCNKeEXytcMc0YtEPNKpNZ6iQQpPGZpQ5zBXNtXXXG/eUf/B4899e5b7M42mSCcITV4iqP0+4Z6PsCwBYdvl+PJ9XGg6ycoqwt6T5r9dPCvEFtD5vT5U489iOI5J2M7QLY4vjIOZstjFndfm9/j9s5vJ3xbIfkQKCImzM6OmrAqL+/3yjRFrwJbYAaA9I01v9qAHhuVnPPBl8LWZT+eD76jDjRwpzg71VKWDxFNiz+OlDWawm6sAFPTeu6WYcdM2TKX3E/+clGVMdxbBMoQiMEaSC3Ct3XVN30vVLUkzZGAMCLZqH37Cr2/lVhrHQdfL/Eq9QWSQtctljr25dM+H/LDvksPqJRUupsUoMWfbIChbgKCO7ronUeAfAfP/BP7hNnfdzoa+oDrD7ewGZqbWn/huOstngKKlQmxmgL02cR/xz10vlJMshax6tWYP9fd7l1q9yGW2/y4myhFYzsuwT2tHeYbeF3lXDEthlyii69mOzANsQm1/WbSi0KROwBBFIJ7sgYKcBTI2iTRRirQAA6MZvzNNYlM70hG/ybTPCiU+1/ZgDs2U+Bw8Tcypag1pfaLPs7m6G7RgeUulXD7m/vuw52wqz74ge+CHusB0rxKje+HdbWwBqCigBkHBsTvorMKWkwGLBV8FwsQG+b5Ceaj2NtBb3dsjZg+wCARS0tiMkBGG8VEJkexonAl+gZd3f87DtubHbEffZM1tREP4KgKxG/4kxYZ5M5GmeSmUhAr1P/498cvxmB5YxA1JvQeyVqpQCs9iDZ9LyUnpmTPoju/Ynbb7/d2uwJJBuDcX+3QZLQ0B//8ZfcD773Xfezn/3MgwGWxUc+/FF3IMI8/+2/fbUOgKk2wOFmO8QRFQD+m7/6y932Af7c53/vLQ6AFb2TJdQmqp8gqiInx0SwtFNTX5dY5d5/+gVuajLr+nsPIXMSnK0UdFgZtJgBFmeYDZkYPP6JWpIQCVEfNtpI1MiiCgDDpLYMcNXoz3wH/eXcoAfAMKvdVHvFba+NuYnCNvDCMHbqVehmv3Ll0YcxZL9wx/XOujOHcm49kvaT0GXH8Wxfos72iZGUewYjV+x7FyrJUEfTx7i12SNcTx60SI1uZlqqyxh3QOmsAB0+RasyonUAHJaAIovq26pLwbhLKOnVLS+5o086CoEUIv4IF03lZ+iF3GF03Y4U2acdvAcQPPs6dSmTZFbIOKek/iwALB+SDLAJSQHAzeDKdxQApMZXDlGkBpet7ZHEt4jDtpPVVStLVLJrQzhr69OugL7XNHXAO3I1NwwtliocRpzRBtD2qPZXew3BqOpW6MMoOSbV5ojxF+PZWv4oeQMATvL6lOpyuU8StVatrTLCEsBS9j5uTLGEMIoBmdCMIseaGABi2tr7NcM/zRiEDHCsy7Osc9jgBCYV/22AUP6Fg256Y1Z/CRtASRGCD3n6csphHRlBpZaTV2auEzq+DtEydT76O+xXm78LWMvagGV2cEB9nXHIUgdRI4tDB7BqG7HOU62WtFVbJjf8CKgukim2a9L9E71bQEQ9lEMW3E5SNYmmJO7Hy5xefThR56TEzrhotUKEOW8ttWbZxNugbGXI+hcrM66jF1o04G4VfPWvQMlMQM9snRpGTXzCsHx331q3fWQUx1yf3aRUvBwrvl/fE8FfBHLNYH6pyHx4jQEKL5iWIcpv8QDop8VpblpqNW2PPoNi/QqCKrTaouxBgKkTqnm+NGV0+w6YP2IfaL7p0P1T1ldZQ2WDu1D0zQt4xGNeoGHfs79+7vrDZ273/GgCwAZEY4TFAx5bcvMBcONC/G8KdJEZrSnw0tVCD/fXuO6i+94DN7MxE3BJT7I2tU4EgLGh1scLA6K9IUV0z/qiwfjZHwA4XEsaW5mfJLMDIDzjjDPcaaedBp29x0pzZI82bXrD/ehHP3K/+MXDgHkxAKC9S8NA7BY5z4VJK/Mp09u8g5re66/7mrsYENrV3ovuxSR2KWuOSkF0IcaznZYwk1Ojro+SjZ1jO126r4Ms7E562kuUTiAVe9ZB7bnE6iS0wFr3kUXukYCwIQPd7uj18wjt2U0X3J3f/iatzmT3aLnEd8umyC7JsdJ8bZOIpGxuaIN0xUVXYEB0b2L5kv9oH4mTTVRWXEESz1CJc8QEiMJ8mUv/jMq9caI05qP/XD9X54drfAmJr2me+9cwzQIGX2xuLxf87Pk6WfqVzeyfuPYabZDiepp7tdYe0kAjwZH0sOukLeHjT9xsc+SIIy91lTyO70wP66rT+rVrvdj3BAaFdRQIdqSuU7FMALjnY7C4XfGVT/7LU/gdabX8QjdB/scsILLSOub+7gd/78qUR/zOJz4DSwFsWUAIdTiFoOAQGgm0CoMV4VukaZ/03+MBbwTAYRy1/ypRIt/BqNJ+HBoAONq/PX+0PsbskerPnaBlUxmnzjQb2shed01g17a7r37vFpIk7e6KE8+htGgtPhqiWEkYL62ziIZy7fhl8ynQc+dFY5Rjdjs+sy/Z6z2/d83jYSbIxtA/+oRDvXRrDz+08f49fMNuX7b4ul/6bf719XGO82XBGxaft3V/Ms6jee+bez+b12+clw27tLAGvTHekVk4/743f506lBRgIrbiL2hf0e/QzYw5aVleAqQS6LSewPgX37jnXgDwJRZgVTmOWEj7cuw2A1zmBJTF9K0PyubYKMNkTjatBzL001QfYLVB0gXkyCCMsfmceMJJ7mL6Af7RH/2fJjpREnJQRJhFl2Ezu/WWG9yGm75uLXB2VQN8zbVffOsC4GBABFZakmp9QTZTbYGYAy1ttF3AyKeSKEAD7D784T8g80SbkCRgGGGUIhlNpbGUIalKidPylmp+o56LOfZ7ou9AM1Gi9XyVe6AMMC2DoUBDB0D5WW2QqlI1FhiGGl0hK5xH/2gU2eIRlAfLiBnkccraETaoQoGe3vpT1zbzpDt+oODejXr0IMINeeqlJuAOv4zgyLOjLe6V8sEuj/hVZsUZ0F2Oc+tT6116HMcBf0SANCURXeaoBKHkl2SZgDM4HzmcEIEeyZgrQ1fBkclAN52FIzMG8MhAExxaPwSbBpoqgkWirmVQCS/MkIXM44CM8p4tGOStfC6CW8kJwJS+hx8+Svul9QBWba0pJAfDVSLLpyxOG0q0ckZLDFMBUFPuYpPAGc2hvJhmjBJrUDQ9pM3thAq9iVYFk9Dy8tqI8fq74NH2MdYdTNEc5TrpcebpFJsL2V+JRcmv1jQVe0/nIsCfAVRK5VFdAJTd9SrNAsR+QeITGzCWUrPqhq31UfDdDCzGTG+o4hEIVoY46NAwLyTopdPTBunVlf2GK9VlRYKFEdUuyQPi+BM3T2VU9fdSHtp5e4d78vGn3JFHHmlI22YbHzDDvS9QU63Ir1qXYndwDk2Mz+xKgvWqoJU22hkAdQdtD9R/OMt906mqli+B+qtF7NSjkM9KSQDMJ5r9ObKfKlJuJXzyZ3hO8bwIgC0+ZFECr0YbKdK+X7HaH/EYrz9kf5T91fiwZ7uCFL7lJDMpshLF4rOS/F5sZS3Zc+gRUKP59S9ezH19zXWlMbLUHmY73+bGmXuJtDJxS9Wp7otpfTPeG51yDahGsqnVjr5+UTGf6EAGx021akRBzMazBkrYMJfvdh/86OcJcA0x51fgCPk+lUbBSLEgrX7VO+0WAArBEQUy9LzaiJWoH9Um1UPv1dgXWPuG7m/MNAooKxO/mNO/d2BWJ7e3ADhckicULjgHz5aIY7WUAywROx/AySASVSyITsse2TXrvnX/n1KfOg51a9ZsRLLWz5pijGGdpDJ51jLjw/6ZTomesv96aSYlIqVaX2yAqGW6N4888i+2x0uZUyByy+atFliL7Y9sKrCKFWzUGLXBvphBoET3ecMtN7urr/q0tWVLpbET2MkW2Ccz0IZ86QW92PEpZHNmCzNcuhfP8/MrIhn/uXKuTNSwHtjwNfv1Q6+Pooc+YuENTdNHWQ0ZdiMJI6jKeCcRJ9Meddc/0LuZIOloEao6volsZJ752E6g8PwPfYJ7B/MKNX3TckADItOC4A9snRQGTdoXVqOs2Dd/b0PIaIaAruik2vt0qEey1qTAhVp6aH/MUm4yi/1UsLYV5oDq6SUiaCBf7gDvTeIPFFQ6QKBAbaiSrI85DqSJH4RD3RYsYLo3gZ/G2/f9N38uHhDEc2g+lwiC462N68n7fKnUDnRGnHviqa8zK9LuiMOuYCiybmKSYH+FNmrQIasIVGbo61xS73HGWXuFRPukLG57rTZaEZFxunxtug9mWu9QlQM1MZQWXq9vRrjgqM+xhddU5aZLUK3I/c5Rs67uEPJ5pxETTeHv0D/Rgvyl2oS76R/vsjrgay6Fxj+uPYbXT7bixvVSj85LWRcF1sKuGEjNYKQZWDbAcjz7PQe+0d5VyeDW1GaDI0XLyRRjLt9Tvb2LbbowWBnZcXfjd+80P+zqMy9ghzjAFXcisJldwTrmXiC2WsbHq+Ar5BCW0xqS4J1o1Ub/oiWZX5CLzzbpxyzUH9nzmTkfbC8MCM0FwPquBjDzIoyNmuvG987/nLlj78/Z1uU+1D9bHM3mWmP/aXxvsGP1ujI/F/15+NdbYkB1fyGktiCJoT2a91dgycg259WqEHFAJWpmEA5M4buVYCm1EBgsjkF9JyhprBkFxFHTT6pDBPfRukKwTsQknCBoo81ACZVpPiNB5w35Y1p/1i1Ar8WOVXX/vQunqLo5yRJTrMm2UZKn+SInUo1eMzxfoBxSl9FK8LVI2WiFFpbmkFqiRd1OlBRMuZu+vsFddsnlqJDTOYfvK7Pf7guDb7cAWFHe6FwXRbOUk8oJG42SES/A7f3//stfuHvvvMM9+OCDrqeLNCSe+9tPfoc78tjj3F/91d8uCoBvu/VGA8AGHHYhgvXpz3zhLQ2ARfFVZDxBljdDJjMhZ9EcxTE2QXopFlvcYP8J7oSjL8ZodhPxazVqmGhdop8K5KrK009uQRMPfJNVjBHgV79XeF1NGzgqtw4AnCALk+rjd/qfun6csD4mCQC4BACeAeCNtky54eoYn0u2a2Yb+guvsYE8ixF+zHWXnnVHQoE+sR0aI8IMaXotjjFXX6DdxDPDafdG+TCE/95NBvhM19t+oltTHnKZCYC9amHzbDLSERENBidAt62Ik6C5IPVfU0FUk3TUqmeL0Ku7W90TzzzhDjzsQLf6oD7qSsgQIU6U7Wx1KQDoLG0xBKTVSskN40puJdq7BTBFhDQ5zuYE4BbY1vfIn9BeZ+005fcEm1EgQpxkIXSoxyTzbhZ/epb65gL08Gp3wbVTJ90C/Tm5BifzoJzbQfb8dT5kpgWwDGBog/7dxcrrovZXNj89zt2YBDTj9KR5rup79fh+v0pEyJnlu1XSZsCYfc33/43Om0CJB781Pe/9L7MFdt7hZdFYVZsiWNY/WPXLeq1qmYX9gtHT74KJqqcv80IrgRMobgK/ts8Ebyka0j4yU9u2TbhOnAdRoo876mjL3E3TA7cMgE/jlE7DZ88xdiXogj6TLEprFaZCK1RiT0lpwcFXJlk1j1ILLmBEkwS/Smx+uhbRCNWj0O4L/7ZzlX8CngIXh4RJaK/Cp/tr9KY8OnjN2e/mLVABgAiCbbOSoymDK7DO51dFi7Y6brJQukmKwEMLr6puhL8NEbXZ8LmPuw4CQpWR1wHFrW6iSNQIJzZpmbhfVwCssVZWMW6i0cEMo1fPaurfTQCxKeMtB0t1lxmy52WEwWrUV3zsY9eyEQ6S3QO01frY1KRoqoUnyryaYfugk32mBPoMdCibrHtKcIYoUYUoSgmgIaVxT1fyDe2FR0SpFf1fiuUlRZbm5MTinX9znPqFAkjB0agXvS/m2PtzVEYmwZwryObhuLe30foIddRidat7+tm7EIF6gfk1btdfKwvoig6MAVVbrhZvNyu0fXtzM8DNKwtbogA3wSQB4GuvvZas1Ki74447Qj2wd36sJsu6FYgeDRNI9p7ou4leYgNkLwqzE/b7XXff4c755CdJyrIwLWuasQCLVMGNFs3vVexXTuBGAn4BRDeflf0eQEgMiHlPau5hDCAvt2/f5VsRBvpoeKl6Auehn7bSeaCo74OGzWbmktCvq3nonjCnkojoVV8j8rkyh4jX7XyO9AIINOIItufITBN4PeejZ/v7RAlODucwv3MMhetue42UpjVGSgooA51kfAT21QpSAVD7HaE4HZlW9BgkAsienycA0NqB/Z2SSBIVoeybBcTjuqhT1liXQs/3xopozsb4fcU0H/fjUe+hHGzQ3AxwtDsxKLEQALe1ltxTT99kwfBD3nYht0at1fqZS91Q5lkjMLUKBAqc2FiMc1WK9QAtHzBWH3JaGmLrJ8YQDgH8qse7nld9oOZgY19eYpAi+2IeOyXsTH6dW5DL78e+tSC1h9xr1SZ2kh2dJPiTROtEnSyLeWjPGZwEAi0bvnG3u/yC82HdoULesxrgiINhrDL8ChIlHegk5HFsGpn/CITenEcDwAoAqz1juQNhT5IzZLClsVGkHq2SY2/sBASTcPnq1/7Wfe6CK62+riu9zs1uUtCbYE0CEEQmWPbDFKHxZxTAaeM+lGB3yUY0r+f5dyElsVFb2nsP4C2DGxID8XPnA8hdPx/2zaZ7vxSrIALgOcEoY23Ec9/7RWh9nIMMaON744JeCIAb5xD3pKCer9HTGM4D41qLst8CvyWSHXpUUEjOYyt+v8Aj4U8LCGYRBixgo3pWrYKlOkmQT348GITxLYD7pFZeYJ6nCAx6Fg02j31erSfLYrqy/pKIXlatd3xwXM3B41zVex1dhsLO7S7NowWpVBPKZ0HdAwtQNoA9tMSOmD+8PwcQVmlOTY43SRyJv6hk9Ct/9RX3mas+j//AvqKOQwRb9uXYLQC2eh1TUfTCOZrQUSBDPfi0wZxxxunulLefbG2QpiamkbHudf3UHn73gR9An3rQFB8lU5QQ3RHYoQywAPCtG24MmaBIQYy1DYrLeOXMKz917W4A8FIiK3s6LPviaImOSbZJPFK8/DRCAoqgqfdvFZRodNdCmzvllHNce/Z4xrHHAPA0HOIWMlQCwDXoV3sKgGtkTwWAXQ+xkAiAyfiqJljUaAHgqQiAy2rHgaJmYacrT74IveU5+uk+7bqKz7hD6AN8YnvRrchhQIhKD5NlfFEAeAQAXDkUUa3fQgTrQwaAh4orAYU4x2xM8n0FgAkaMSk9ABYoUq2tKMB5RUVVxI6j3NHV7n76i5+6404+DgVo4keoPwsMZTpaXBsGVcncnTvGXSsZ8hSCOwLAxa3UwgCAk4hxpSYYH/X/BXjXMJIGKAUQAxsOpqtlFkvQhxRGaFP7IRyLAqBIALhChrvWT+SrDyd8Hah4LYAXBehtxCfeQPm6DABWBGoAR45EsWuVmMMUUWkBYES+soAB0ZOLAHRlZtX3WN8vypGJYFlpIH9TLXCkoAQ0Z0GdAGajc2+61CEKajH7gIhlAiPdWcZbn+lrf5TcYP5IRTpkcy2gZoBX77HcLAkPDEdTdNV8QQWpzPiJ3qhepClqzxlnlsrjDz/uTjjheGMTzhIZlNivbSKztIICtPT19ZGZUW1Phh7ekwihwSHnHFqpLa4xz7OMm753ZBJFV0XdNXsN2GtcvDqr/s5wWfKkAgVZWY4agSIF43WvRJjNWNoA1oIy7Cbx7AMEzYdFSHW9MX1u4+aBllGkdQsVJeRRACvNRTFTLTpSIuooAAxud+3lEbem+Kr7uz+8lt8naOEw7ToGD3UTMBcIyZtN+vU/lgK/MUscw7Eau4a9lVic+q1O0qbN1TpxMldDgz2Pdca6b6HmC465GCo+G6pWbgKsPvvrAbCCMPpsf190j3HdLRAmoDNJbaf6r8ou6F6KUqrDtB88F2F5Qx8pIPbu5aIArxY/9wgAOFIx6n+cv08EtXsTapOSKs63MlTWw3aa7N7T7qcP3c5EH2X/09gS9BNXnzlaKivowh6A01gNJRbLG4R9fZeMBcEP1orA6dVXX219de+77z4Tu1IGWI6+wISJo6lGC3vv7ZXvDywwgLfkBlevInM35m644Wvud3/3dxFF22nzqgCtsq9v0I1QH9wCcNRc6evrcdveeBU6PXoT2JrFxr/+3AJg0rhfxogxOi2H7I/sJ082smYhA6L2i9qjxBZSP8mBbrfj9ddcmmyIHD0duW7AyASAWHU9SsjnVM7E36hLvuO+b5hYo2qdlYmQD3TFFZ/ybTrUd17q0mQDUwlAAMFTReak31FT1wDoolXAdN/QaqjfBB1NRZH3jNCfnNYfJQKRTAjX2dNnayUjFXXWRh4QoTE3AbIQQG1QYxsjViKAsBTldF9nx56838qCbAnb5uUDYyEg4ddlY22qC0iDqcJYwkzr7ai4Jx6/GbDa5o44/Dw3DfPL1VbCkqCvOHOjSpBegRWJgcoXVvBTpRU7t1OnxDxMcZ+k5aC5aQ4+GcgKDrYYLfJTozbGnlyLf03zOvd1hxKJ8+1+/N8E9mbGxwC1BFUU0KKMjcmu9hj0yR2ABXGLBXYu+uR5LCK0AfpWw8Rjnk/Q6pHf1Uayhv9UI3pRwn9U/2BPj/KBnDfrUd/ra5gZxxKtSwG/YtU8AgQAACAASURBVHIpiFmhhrmYpVSKDDBRGefwLW//h/vcRe//BOeYc+20RVIsqUIbTKtTDqJE2sRl72dhW1Sl8aLWi4EZpLFrqFYL7kTfN+xRe3n9BiD9FtQwFwviZH7+LZVlbhYds/ML718qA7wACO9T+YrYfT6T0tznvPk84oU1Mr8xYaC1pCCE9rAGILaytPp4qJUhr1emVTo32GOzWdhuWytTYDFKcNqzysgqoZEkGUILv75ONzy8DYFeMvmA3ARzRGxjdi5TzW8ngTW6dTOOldhbykyh3YDfOAN4VTlQiqCU+snX1NOd96XQidKavO2OW9EH6cWvHGNeeLZGC/7k5s2b3erVa8n84rfxk2trddu2bDU2Ug6gnjYRQ7EW+VwSU5deeCV4Aw9V9paSzH0JIO8WAGsxlNQ3VGJOoX2JRGR6EToZ3UkBPwC4m83j5OOPcwcddFC9Bvi5Z3/lHn78CQZWtB6yS2wmMoByNtMM6O0bb3a337bBok+7ygBfdvmn39IAWArEVqSN4fD1vj5jLvpqJtVBVmA12fCzMHq0CUkOMBm58dpI5Qvh/FeVZdzDDHAEwI0MMN8HABYFWgC4iJGa5meEvnPD5WE+Fxo2GeBUcROO2QuuMv4odZCPu0Pbht2p9A1e1w3IIWMxyiJ5abLofjWecVsrR1JXfBpZ0w+5ntZj3drKagPAJVoUCZCmlf1VXS4OX8w2CkjKKWhHUdpaamBtMtmk+8nPf+o+8JHT3Cj0WWXpsr1EcJnLmFYWG5F0Nrb8OIuLz3U7PQB2W/l89BXqAJisszFktZDVcsgC/p4GbYIQfK7mZauAKR8zy7gWO4gk0fO3NkgYZQDQdiCwaIi/MVZbWyqMDaCQiHMWB2U1J4yddwmEuJKAAIFfZX9bCGjIsJdZeIrEi8YocKf2VEbbETUZZ1DnYds8wRqj2/GZivrHtkWaD0ZVYeZbMlm/KzBmjwKzZFsZLzk9Hkd4C2xKqwH4ijIX/23gNhp5tR6TA8Kjp5/q0N9DnTDrrZcM8Ksv74S+DEMBQ/LEY0+6gw44iHnps29Sz85ghFpx8CZocK/NfZb7lYJioiJbRfrkDxamBPTDeVHfPR0yQQmcN1+eJ29Udbz+LPy1ch8kUCa0rRYL/FHA10CwXSznL5EkDHIMAmgsPfD1n6PsuuEsoz+LrmTP1qOMFUCu5lyLygmIiqimtQbNuYbBFzBW9rk7W3BrstRjfe4CNvkJKO8JaqOnXBLaY0IGXqD51/IIG998kFDP/GrgGhSpMKI2R6IjWpXDr2L9Wi+1vmvdu085n3hHDwGPtW4Uhy0NjdW+JWR4vCMhhfoGbVcBGe60zUFjHMoRxsbpuZ1EfeWw+oyfz2xo89U8N4Vh1W8ux4OP832fRDC0H/k10zj2HADbsODEWpSc9iACd6JDZlsIymV3uh/95BY3NfsCzjwBNwKEEpRqoQeuMuTF4piBMWk9LB/A7+uk9c6TBK8EFj7/+c+7A9evcy+//LKpw+t46KGH3AsvvOi2UQvcwnrRniUnShoCshs91O7u2LGNe8q+Rh3FHXdsdOefcw6thgCUjInmTxlb0dbRbYFi2S9l7BTdN8pqCIjMH//479ibeO6V+vtldiIwaOaAX4Fhe4UHwPq+WYCsKOdJRLiqEv0SzqA7Qy6J4jSaCHLatGcVq5wX1OgC/Z3TndBBCbBWyBg7nDi1DDSgQ9bihrvusHZgFYyfxmqGz/jM+Rf7qF8rUWqAD2IXpjbNxfMeHrWJkPG1OhOtOzkB2EzHHmyfq2AyWZESoDwNxVf2WiJqvo+8r0m2aS+Qbw+sMOyfzmF/Heo+ELP19axpc0Z+TnAqAmD2fJWH0W6njXaNv3zyZpI8FXfCiVexL6AbUIBJwb7fKuozqkszxjyEQo4DXwXsWvZVysXwp6e4p0qDK3AsUcdW9vUMWaHZKXqVc8/bmIfNtYhzKbB+jswBnPMG0lSSpUbLZ2vuan+UvyfbVabUzFFORuQHMMCEwge5eeM9dNbocZ84/SPMsTarny3jUxRR0O9q62G1U48uBXIA/yzzsET2NCo6v9n30AfhFTACwLJhG4NLRB8Dlcz7TJEAOQHMlTDG8jvchntuQ7elnddX3Cff/VFaj3W6HNn6WdpV9q9c6UbwHwR+pQNRY+w7EcaTX5i0gHwDXPo9ROCVWcC+Ldch1sDvzaPGzeqhzWlYevR23aZpbvB0qQxwtDd25gFg6iv9+fpr29vH5nXTXPet76gD8UCBridPwl7vadsCzvhfTdce21qabeTHxD6Znzkyr3mAZwoas/xlHVIhL5HwacNOzZIAkW5PERtXq8GY6WLt8ZhSydjkiEuh6i/WahWmj0Wi2hUgxK+T/gfncuvGjdZbXdRm3XMxv3x7PbGIFPguu3PPhw0hBimJX/1NVkum0JLGvtJQ4IBkWYuxZmweUY6Y7Ue4dJie7uw/X/3r693nrvltVxwmOdO7Gr9UY7B8EbbdAmAhdG8A1AKh4tqpAdaJfeADHzAe+a9+9RzIH6BFtGcli0CZQO1pI8NsIKD3gtR7NdFl8IwbigEDAN95xy3ujo237BYAX3zJp97CAFgUWOpfWfRy7oosekULRQ8T0E1gzI875nRrJ1KiN1FLbhABIrKLZAokDmUHFLFdAWD93bJkyryFDLAAcLof4Azb3JHxxXeFpsJEIhM8A8gbRnxFALiCwnR5agttJrYz7C8yiX7hWqYec0d2TLhTAYir2ItVBykA/AoA+AWozttqRyKq9Vsuu/IDHgCXVsHmJuo95QFwCiAsAKwejgmrexUwFaUNuhFXMjo+QgSp2z325OPu5FNPoucvMxrxrtYepKbUG1KgCwSZoR+ruleQkDNB1AoiWGUDwDjRqFEnEMJKQBOq0TqgAYB9j9zYcsgMTk4OqKoXeR3DVGBDKXXxuhU8vwInjaxv6kA/LhPqjwzddYYMfVe2wxSsB9jDGC5XheqblAiE6n5BTQr+K4Iv61pkQst3ke1RjasAsAS5VEsh4GXmBCsuAGzvM4GrYJADALZsZwiIGzU4ALkW0qcJGXHLZshoScSLXwgs1VR+YH/ztWWR8mwG0kAxwFmgT1RMjYVZQu/U+l9rbnxk3K1bM0TEnBo9wKbG8vFHHnfHHHm8OeRTbMajwyNu1SoyFPTg7CRTrE16fNuoWzGwym1+ZQdUaOYttSH9/WQKpdit+mTutup0DYALP2p8QnbeMJCdj87GZw4NmIfzkr8mh06nWOIaRQOPwTX1S65vMBonZcQZDx8waFCGoviBxi2tIIZANEa1TIBDxtSMPO+rSGMIp7Y9NeLYot31/8u1rAd6tpK5UsBmdpoM8C42z3AX36IPGtuYmbBRt/nqIwbaFDTJQnTdJk10lCNwxtEmgJQfF5X1IGz3SncqALg1t5ZNi57kBBFM5dfe5wcpaYq5EujzYn8J9XVXGCXWzFom2Pd8lz1QhlDOog7pRxgdSzse99UAUL3t1zKH+F8NAM8FEQuBV/z73MliPdyVJVKJgGqjcGzHRrbA7irBcnnd/fxf7gRcYYcrOOQAQdUB6rpFu9fYeq33/XWwF7GvaD/v6el2Z555pt2jTZs22T1at24da37ASid+8pMH7d5Z7a/5A1KJJoA5gyOCCNYM2d/WznZ38803IpSVhUYHEwzas2rUZGfO+tgnzakR/b0MaOldscJUw9ME2BY/dgHqmgI+zXfDM2cCUAwfqnMViDHWDEPdSvnHmPao/m4CflOUbBKkbu2iJR8lS3hf3b0d4NASLK0Rl2aPohoSOmcrIIxNSvW9lgnkhxpdXsRzbGpiAQFsb79nI3a65iZnR2FAARpwFjUWl1x4AQCYz0E5fWbzGLV2gCKCAWX2XnWfTyooAl3aerzhP4HCCRavgDJI9k2imFrTQak6oR6z4Totgye6ralk769DYx7TZrpnjWxUndoavXd7QghLAFh1u2SAiRU8/dQt1qXq+GMvg8osp3kF84sMOsPN0NicyaS5L8y5iuw186irnXu2bYcboP3mzjfecFnAsDJHE9QyqpxDNdcqNVP949LAROAp1JXHzOu8YawqY8Z6FegW8NW6qGDP2qB7zlSI1LdOuA0/vJv9B59utkaG9OMMAXOjAuMKFlkKUZISZWJtMASyzPVJzl+PaveiGsoq9d/7UsO4L3fdSu6gkipImsQOg3UAwdoxgl/HfVIHD/XanqWkzhw1uo3c+o2bKZ2quAtPp7aZsr4cFESBKxNKIaikOlPZuthBzgdu9OPF5OK8qLCOS3yhWkbtDfBtiMaBScw/2jWPSBosix9xr2yA4PjKZp+gDj7nzw3mDjn8eg3xrgIt8wMvnrLskyzNAC4ZvmyhsFi8J3P3Hys5C4dPrPg16AGwn9uaazq3EiA3wdqoMe+4QaLNEaRTokP1BABptVnFV+tAnHYaccPqNPcUG5iFzl/AVmtafOMn9xPTm7QyuslxhGwp+8wR5FFQ9LzzzvNq+wLFSjCQ7bX2eTt2UBJAgF2BQPx3qxOnBWVZ7B/ZDgXE5bSNjLk0FOzyCEwc/MLrwIftBMG2b91GIqcHd04Z4Jq78tIr6T7R5ya27iS7rIDM8lfBbgGw6nR87RaTlYvsoIA5Xmw7Rl8bpyLAr7/8ktuyZYvbunkbmwXKcizyaXjnogA1A2BlgEWIvuvOW91dd9y2WwB8wYWXv6UBsKixOWp3NCYVVIVz7Qp7EHWZVJajm43/WpwBOaMdvK4fmjhBBMSEJBygMVWLpL0BwAnV/UKBFgCmPI8sJz8hA1xWDTC/j8BT3lmSuActlpQBrmxB5Oh5Jtajri3/lDuic8wdD++3G1nCNLVdI2y4LxCFfgGxq53uSJcYfL9rEwW6jTZI04MuPYbhDxngVKBAp0wES5kD6kEJfhjdm7nywksvIq40405597vcyMy46+ojoosTQQAXASw2e/wFkgJGgZ4mSt4BQkkAQMs7qEYAACe3q3wag6wxEwDmhRZl1hpVZEV1tTzWI3UEHGItiFQJy6243TRzT6xisazAkTgEc76GMWGjHUegYgo1YB2DZGra8F9oiUy2GUNBhDYlxwPHPo3TVhH1GXQHxLSAlxe68huEYQ4hPwx+RplGteoQ883OTWta5xeYAFrYsnWhoNeyvrFGQiQgSyGrhzHnzo9YxGVr7+NrXJUgsB5NAGKJC1jWyEQHfBRNFFbL/irrZo9yLlSZxeeqtkdhJ87JxKsY+DzUZdWs/eyhX1CqXnMnHnGs6yFirR6v02PQMgludHCzEtRnl7k/nVlEEziJ8Smo5DjHo2R1jG7GLcmzycmgmgi4ALAEwpTs5TSE4c21t9CvjwR6JpQfG21KMs4lrl/XbqJdBqx5l8BzCBJYrXNIYmoaCFD7uhkO21UAUhhGSSTodSX1GuUxy2cJAyJujl+pXX3UrUfl7KbfvYJzQ+FSJQLQfTT/918GbvmG279TADhEZgz4xmJrlY8EQLyAHty0YzJXKkR8s9lBElJr3HtOvYQgyXqGtBs6ploQYMNSAGDrU6lJrPsm2WwBYJ8Btj6WIYPuxcz0pI9O60hjH6Zx+kRFlAOpuWN9Zlk3Vk+33wFw3D2XB4D1Lsvjsumrr7b62U5R05kCnHT1FN193/ozBgH6LyUnVtc5o8g4rApsUQk9BM37/XlI1Ed2W9H7fupiBTZ0Hfo54IAD3GWXXe5eeukl9+1v/6PdQ98qS3R2nTdsGbIGCnJU0LuQXsgtiGBddtllth/kCa4lcYiragWF8KNAhCmGa34wPfUdacmwL3rsAgCHOWZTMrw3UvI9AOYrbP4rbqz7IsEX5iwGSPXAytyqdKsqWh0gpcj5S8hKgF57VxGGUP/KPvyaLeaItffQ0xo1fW0EmcEBV6LUywJ6+EK1KWjiOINlaOB4ZxhPMU9EaRX9r+b+/sYbjOYnFk/W1Hble1ITh3+kHtGzgOcWnFBREFVfLWB3/nkXutKm7QRwEaATjTAK3cig+bR3fZ2ZfkGgsfrR0H15kx7NiY83we9Bcw6dZ53doXOOATsPgkUdJmHrfvX835mK/4kn/B7ZeF0Cc0IxMwUZpL6p6DO9yemb6DrXDblJ9Qzl3rX1QrscFTCDlkm2cXqCzRx7kuukRlu9GvU+7c+7Go/dBA9U+lfgfid5FBi2iYvf9sCP/8mNFUfREpkgBpJ2l5wmarCmObZ0in29RCYaX6JVwJ01Yz22WWcKC7bBLJiYGifbDzvCAir75xAAjvRRBaflikjNOkkmWwFq3Tu5XGLstXThR6DYPVPYZCrRX/3m9TBg293lp8F6SIrhAHOih1ZJ+BLDW9RGQ5u1vA8JuQJ8GQu/Nn2Jgn4UwCmmCSjsA4NBLDl/zM3kxhFtgKPF/z5/5OPr52RVw1csJCrF4L7uYZjfe/XIEJt+RhMAD2u7nhEOGeCYMPHn4NeZjWNUF9WzIRggWrVXSze6JKUmHW5yyxvgBtaQ+VKevVPCXrVQnlikPMWhg2COpQJxuhz+/Q/f/hb3O2/Z4Y6uTuwTgR/2ifMvoERK5WNqmTjFucMU8yUAYrioZSJUa8155T0I9PWRXBl5lXmj67SOETwqCNwcL9OFKcDK+qpJ8MeGk/VWUraN6+T1Ndb03ffe7877xDlWTiT76UsTln/sFgDHgv8Y/TIaGxv5OjbHXjJ9QuiHHXYIAjQ+Ej7Yv8K9+vom9+QTT7mtO4eJ8qreiYWkDLCc0QCA777rNnfPXdRI7YYCfe55l7yFAbCMBM6Pak2o/xB1oKUdKo6Md3EVgmBHutPe+Qn+JqqXujX04ETIWVIDdG8UE9zIvQXAPgOMAVHfX0BvQj2BAXiwUdwsvw8jbBABsIO6Uiu8bgC4Nvmky80+6d4GPe/4duo9AVZJNuJhos4vT+Tdi+OtbmfyKJccfJ9rHxIF+mg3hKpWhoysVAs9BRoDJtYRiphJZUahcmlPyBJ9/eEPf+hOOe1U+mFm3U5qZNYfCrBiDs/gZCWhkGXoyYv+A+aUulYcJ6PBMj1S+BOl7UQbabWU3M5oqP6XnsM10Z8Bacr4VmQ4NVeEiPh33UBJRVSQSH6BfHPWOP2MXGqI2NxKxuYQPns1XZwA3uP06iyxuNpw4FfikLVzTZTo0d4JWCVKN5tqBrCnVkZK12odEkA2Z89TrxkD7d1a2KqFU+sDUKiyDKoTtjZGWBhFvTTTdapKGlg2NP4IuIaknPkyousqyK/rEIAH+FZayZyJEYfCcYJWVVXVCVmbabJtvNcyvsKJDMKUonnWjCFkAgWAQ62VIvM5jIToYlnmXBtZ70kic92dvaa2WRyddi889Ig7dO2hfHaXS6PGndw+7YZouZXaiWMH2IW57N54Y5gatoPdFubIGDWLWUBjO4Eto7HyzQZflS3nvvheyHUb7fsgm7H2t06Pund1qjTXpBphCxio7ZEAexAcqScvmwK1spkRAFsGXBu2baxK+3K/UOBMAKhzUofBeVWXE5IstHlhHm593X3/S19kYLe5DuS+k2SGYTNaLdKv57EYAA4bTB0AxytbPEyaUFYjT5qlvMp98P1fYJ4TgQXkymkvoEAn1WKv+uydpYQBYAFtDawXgfIOuO6ppzs1A2DdcO0dYscI8Og1ygRmQ2eBWP+95+M/z5HZ5wywRWUWfH0jAzz/b3PHUfW/qlUSVVXXJzVhXW8C56/APPvFY7fCnnicdTxqbXhmJjBEjJ0c/3we51k0mP14KICmcxAwHaB+UYFc1WhNI1IyNDTkLr30MqvRuu++b9nfJIKnuj4FIz21jfvPHtA72GeZVVGgLyATIIPXDt3O6jZNsdfXUSqDJtr08NY3aFVG5kjdEPboWBwQR0X8mFmKQDhmUsQYEsVbc073dEadK9R73kSSJOapFk1QuqHsRyGrMhnxDI6cQLyvU8taW7m+gRVufAzlbqmZMg0qWL9EK3W9FWWHsYdcWwu0UDl/AgQm8sI4pfg+q5GUsqm0VBQAVcasW+lNwEKn5OxVe5xyd3/rmwTJx0yLYUIBOjFkzIb6mnN/NMYiTR2cP5bjgOtz9uV9suVx/soWhRrg+v0MGx3/tvtiADmAX+kJQIHu6cMWd6EZAkX+uedH8COPpDwlTaIF1hG08TQiWMrgj4zOuM999gs4N4xhl9QPmTeKvDKuSWi5VXQdlD3PrqS/82tkhlb3uJs33OiD54GSPf9RQWLtH/UM9px56Adb81xzR8EfW+ehHcsFMBoMe8k/JyhS2UaAJNdL1hfQm+hwU8Os7ZR6pNOJQuUEBFzUFSNP0KukoCXJgdwgNeCAh32hcO7R0tnli/x980ECXxKiOuA016GyrkpZAnkIJnHOE2SBa61ccDfnL+HVkUm38dv3gFEIZGDQLjyLMZHvRPIgRcauIpDE+32bMWWaBdh8NFvzxtOX4/cv40pwilJlicXGwK+/JXOOCCgX/XjVXyu42yiBirN5saxiXH+N1ddsu/d+HSnbWkYlfE7gKJxvXVfGAHCs859b72+vkaiaQHDI9vrXysnSNeEL4WfX2GdaBxCVgo1ZBcTq+TS4zdstgVfn7vrOt023QQE4A7CwISdGJ9y1KuvgXkIV9TZOcxltGHpqksGSc0wCCxZMjXXRxnMzAtMyjrSi82yZwHBiTxS7aEqBRK4pzVpSRlfnLoHADphGsr+z6iYAo0g6IiWJFcqdkaYS+0yWrPHNN9zsrrryKtPeKavsESX1uhDfMqbQbgGw1QCzWUhUwDsy1DJQ0zW2fRsRuG5rRyKnZggjcBA1wKKCDSDuIIn3PKhvw4aNdQCcluFXnz8mnADwvShGWgR8FyrQZ3/ywrc0AC6rGFtqnhSCJ0ELSeq/itCFe7pOcMcc9WFu8CAGtJ8aCrW8YLJgHEuAuizUXRnTfQHAygCX1QIJ0JsEDOv3WX6G0xMA4BHLAAsAV/KvM+wvMWGfRuTpYbcmudm9iwzyQQPtbgd9eEWB3oQS8CvTrVCEAcAD73XZwTNcd8uR7oDSEBlgADzXVJvhWgGm8omTOC5JnAbdPwHQJ5980h1+zFFWOK89VXZQ1BZ2NBYYE14RJrHdmNAK+ssOFllHSYm+cZql7dQObGNuwJYQAE4ZAOZ12i+VLVRe0zKr3sjFzInAJO6L0aoR4mYz5GeQc6ShLzEIV30bQyAAzHcr+6vWPl3kC4dAnS0KHg+TxaaFkijNop6ZHhJGO2nUPfYpxkV5SZ2DBdRs/8bAx2QXc7oYHDudldZIClAcAnfxZD0AFmiVcTLwyhiRmaxCL6qyySdbOWdqz+hE4CpZFncOUN2CuipR8jJqjaLiqT6tQFuIkmTi1TBchQWsJxMd4nfr2atUdFDp9ZlgBRo8bU4ZYDhN9ihhsW4MVw90rUcffAzhow+5ASIpHYx/50jZ/bkUHwVq5WgAnL/wx192o2T9xjOAaGXmpQieVDskZf9FofJ0nqqo4PyYajYBASme6ojAN/5eD8pb1FIUWq9orc/SYbL6epTIjOy79jhhbNnD+u7EvdO4WiKYzVp7rTlWrC99DE4HjTBQLqSmj3HpRPH58I5Z97f/26eIWj7nOtXugU3USgx+LY9mACwnI6TKm2tiAiXKX150eG2EPbsBqp4r97iPffi3yZr0w3ro5z4QXWUACyWCBNSB2aS3z1RwSIs4RCRCRkciGfGIwDFmgG2eBxVo3VMJ5YlyKwCsfaQU2pbMdcR3dTPmA2BvDZZ3RBGs5QNgo1cKKAGAW7F9olyqLVxX2yBrkx7cqefdzx+9E3D8NHROal8nWOAEn1r5fVYAWFH3RQD48q5nGe9SWxn29D7A79lnf9zu1Q9+8AMDwCeffDI/b6cG+AV39933+vZVgU6oet5YtiBgPwH41VqVCvSll15qJ6K656TUorEhitZrfVurDOxUB06O1RJbJGxP7t/iANjKSuxoyvwGuqWelZCgAOssYErX1g09cxIKn1HxASfat+nlx3wk08e8lGOm3pQC6iX1FkcEUOC3DZq0aJ0V9u5OwNo0glY1nMd0Z4EsLrRmqHgCSxI1k63NUFcv8TgBf6PikklJ4nQqwyHWRZLsn1r8pGgnUFH2WNchACl7h03NklUuzI7DmOJzzJmVU6sNKFyuHjV0ElETwNgfh69x8RFNO2JKJ9gZc+bDDbKXRLATroOpT1LcPfH0/2P14aec+iW5KwSLFPiW0dcN5NoZntu+800LpEwSHFBwrp26xSkCTlnGcWRsFCZiTwhEw7CjJM238Eq4T1+MA7/UYZhv8XnVyLJr4wnXF+lIdYEKAEFeqpvQTMmG1vAF1SpLLVpE3ZJfqOBKCpaaygXFZlcmIUnva0XGq7CyFFBM2f3bewDVsOf7EMgwDRIBQStWsjETOBWQT0NF68h0udEZxlztObmsEqUd+QpBmy7Ot517Qw2bqLPXXXedtYzMAZ6EAc4986O+xl2U/jnMhUZQJK7bZU9dlRnS89JnlxdAX/vYpep/PSVZ8xG/MTAX6tnfJU4ozpQ5XxX22rgc9+axTEKm1ioqclMXihhQWnA9wfG1iwpnYgDYBxbqe4hdUwhoWOAHn4r5d++9d1v7OavRVr0v+04F37KC7zlNx5Ys9vnycwhcWskFVwGdP0OipARj0Dvrsj/SPxCbToFDBYO8kBkqdIHGLLoAto0ssfr4FlmfSRa4RIF9Zldt5LwGyKzWJ3Y2BxtKPt/M9AzYOmeMHek1pMSGNN+WACQYU/mMItmKb913vzuH87RSEAkSKhC5+K3fo2m1RwBYQE2bnTZARbm1sCUGMDmGaE4H8tlEFeSIKlImVWCpQK8/8CBTqP35zx8xAFzjgqQMqj7AUQTr+9/99m77AH/srHN3CYC1xfiIrPoLis7lBT2MXmybDSCD35W6jzQ83fz4+741UtZi9lRAD4AlK64+Wu3U/b7dHXX4B8nArcGwqOZLxaECcTicAlRx5+TFogAAIABJREFUEmuj3I0IlqqnVQOsNkiiQMcaYAFgKT8noEELACsbPMNzqgEeLY0Ci8ZRvN2Cgd3CNN2MrXocoPmQW5va6k7u8zXAee7XDBP6lbFZ9/wYQkiZY116xekGgHtzR7tViHd1zFIQD1id3QkFCYRWnQBgsEhKRLllMH/57NMW/Fi5ts9tJ/Kpnos56sEE8Cw4F0CwBat9yYnlLFMALPSJXBXKf34rY6cM8AguA0qQ6WleRP2vaspNAEujFsCUNi3DkaEnIg1XLGNq4BcxMGXE02p7dAAJZujPozy/M0tNHpmsTk5ggDHvknjjGAByFJCmViQsZmV+k+Icy5HB769pdcmxEq3ZaM/6UUYa4yDbohpYTkSl0JqHGavT5XmBvwB4ZSJEhdMCsSCo3sh4qG2ClQpxvgK6ZndEB+Inj1JAvkoPZ3oJlqqTfL5oedRkkJGrAoItIiZ6F4yDWo3nmXsyMj4Cr9ob36dVRkMOudSsRS1WVgQtQGtpJBn5BMazp4MoQTHjnnv0ZfeBI9/vDpoYcNdd+b8zcKpHE71bkQwuHjD5p3fd636+ZcRtK6j3UD+JC+zBVmrldIs0blbuQLaE4EhB7UGkGisRF9WEBs/N03Y0rqp9kUGMol7RUWo4w7LDmieGidX6SF8RfKpg4ong+xqvomyMrlKiEHymQLDVWkN9lLoh0xzdhlk3mB51t/2Hq10bayJD9iXPXPj1BsAx3a6F1pz91UYpx1k0VdFRAVvYbAGR/GzJFIurVUDITKs748yrmJ5rocm3MTdW4IyqTIEwJf26E/QKt8M+O4JsPeGdh4ZTO3e/iQBYqq3WBogFpPWrR9lpbYayHb6vPJkezksbtIRupgAXUWymTnGqZ5qav0dO8kLw1Gido/1/8cx3/VPmt+GZR+OM4nLKIs45wutsfStz0vw1RhEX0EXkpvYr9/Tz95Pwe5g5LHoZ0XTWipiZmqON2uk92q//1V/kQanaFHW5Qw891B173NFuzRqMJof2+meeecY999xz7jUobHqt7pOAq4ZDQXHZZ2VRtS6lf/G1r13nLrroogCO5fSEoMwckBuAEmOo+6s5MEFmoB1wKgq2BTqV2VMQbBcAxeyDtuAwKuYHGRuk4fgu5hhbhkQv1ffLeMUMoeZ0+LDYa97CKwao42OsZfSBOCW4dA5RhMtnRGOdo78+C96p1IMXSTRTmUC1ziLMi22VyrPGSL3dfRcMBQT1hdYj2FSjLQrsa0uCzoN/5H1QXPZXBtF8dLIyxlvGsbZBEtDT7wQNPM2xOUClsQ7XpLGmLZ00wZ546joLrBx62DXG3JmZIbskypNNnZAhUw2VsVD0GUIviiLrLgagvNyVEcs24vvrdibalXnedbMdIgPVwt5JbNp8TgV6TBAVv0A9snWvde/jfbXzrgMUDwwVUFRniTdT/TnOd4k/Sp1HcyzO4zim6uggUawWQLAELqX3olKlBImMielhl12htQoQzknFXX2ZdQ0eHG1AIM53imF6Ug5pgbLgi1x22SW8TK+z6Ib5WrsWqVr6xqoMpyoBVWiFrVKelnK6ymv47iKJnRwsCrXwmXM0ZYQtqSLxL4JfZV6n4Jc0fVIYZ9kdnWdKczgczeJX9lQAmLYHajkugn4lV2dBUv6+4JF+8K6dDJBVYbEhaONVMN56BcKsxC5WFSAmiJJQ6y8Jvtmg4usRdLzpllsp2Wuqfw6sryhUqbWRxtdTyaD23AvPv9DG277D7oECWPos1qtRHeW88hyTwcp68Ocq0vox9qXsVIMar3sm6npZNq2Jwm7fbX7o3GG3fzftrQvFxny6RsDWY3+/r6rMzwtmUm8M8/DO2+9y5517od23bDu+Jj6x2cllHrsFwHJYIsC0OgZlg3GkPv7xj7vBFSjAcWJGk+aEPRVMBl81Lyn3xrbt7nvf+8GSAPh/fO87Jmq0qwzwRz76yV0CYIEgtW6Q8JRqkmWEKtxU/XsWY5xFlET/lhy46pU0IRSN0w3uR8l6THUjyz7Us46aDkU8cDInJ0cp9FZkpNOddNy50OGOYEExu4V8Qq9R9fm14ne7yVoZokB7I7tUH+BdAeAifYBBdC6FXxVrgD0AHgavTaJWPEyLjteIMr8CBfppgM1j7oD0DndcRwE9Axk/KAiM1cuqARYATh0HAPYZYAHgNYUB68tbVO1ygignDAZT/WuneTYiHpb5PfIwq2cRZSlFTagErmqAwbJEAsgkieLLZVoAyQCw1hk/yqKm1RqPzyxuAYzuwCngu1ITEtxikaLGLAdL985GK6RV5SCZL2ALWEFwwHMbowj1OUn9b20Ap2wt2Zh1CTe9zrkdoj9b496y66UXUy/AuwMQn+SaCqjgJTH0dcEGUZ+FlojmBvzgKb2R6Sk/JPgiVuYiFTv5c2bTtTF7gJyQOrFYcVxkFSpzjewueIOML4tcMRAeq1CdKxQiF0iDl4h2SfGyCC1ltjTGIwEMoqs1FMdqZbINlUkAOYMFAE4Y7RBHUQJFtLrSc4a6ZWCE3GXUbDPie6jPNpqYNlkJeIk2okyexk2ZWv7d17MWRlOf2/rgZjd1HQGr7UQQJle6f/fv/4SA9Yxbs27A/Yf/43esAPpLD3zfbUm2u6eex+khe9gllElbhwnqhUtE7VNJAiQ4+NZNBKMu8qOVOUgUifvmWzTJY+RcRIFB/cQbS+9waF02H9Emx8cIgG3pmO8jNUnqKUNwBAa0beqVUFctte+x8Qm3YgXqh0yk1uSwa5l8xn3zz//QVcZes9quyiIgatkm4U19YwShMh6W8vYbmA2kJqU0vhmL/KTrHuw3wTNlKDq7YaSQpUwnB2FsHOpOPI5oPcCsVu0izka/VqZMmqyYZxUEsb4F4DfUHi9xvREAqxWSUYK5yRHsybmQEIZqMyWcqHUtoSztHwJXnnLoa2bNoTTjuBDo2vMmNTnXSd1jAGzrdR4Fdx4A9qE3O4G5VyqgovkcMuxzATCBIC12AHALLecmZp92jzxxDzZhGkVNCUmqrp5QKQ6Nv7554PpNnEOyob41Rs2yaCuoO+3qxvHiHgmMig4tsappUUx5bQvMLh3y0bRW5VxlJehDBlhG8lvf/Ud3/vnnsQcq8CwV0ghcwn20gYrXq/AB2g84nz04q8oiXUzGLgarxTyzNiqLHQomzwPANu2jgxtsykIqY/RSPXCdX3/oO1UIZ3onzv/uT6AOguP56BxsP2+am/X540G+lQPRLSNNAFtK6HmSBXfde5e78MILjSWTTQD2mnrR2ugYSFJpiWadz1DZ+gknEs2ViSLa5rN/DpPmUO0n4l4KhoM2vMq11nJ3H4JoN7sLz0MoqX4EexVEEVNJuhPAdPr5P/8d86rNHX/ClVA0JaDWjj/VyXoRV5DSMlt+Xi09tnypg6Z9sN1RBXnu6MV7uTAg61/XuNdp9r40GTHtcrfffps798LzjQGnjFoF0NK5os8LXS2wKTFgwn5p9OAlbNu/8W21ul8LIAvIyI/Svhy/lCQEt6tC2VM7a7hdqtXc11tuv91d/blrKXHDb0b5OkH/yNo43WBEidUCoV46M7QKWjR/lwCq2k3aZzLZMQG33UHZI/O43voxKIMuJhK1O1EpW5M4lJejOTC7eYfrWEcP2620EWEfae9UTbj6a88LYFjNbTjwP4y+ayrsBIeFX1Q7jl3/1ne/6z5JP3P1em68Pr4vPhMDZlqD+ty9fCTze/cP74FdDG4AhCvw24p97WQsx0ZGbT+UfdbzLYjMSnRUCQF13dm2Yzt9pFvdpeeda+cbLBWnEANwSngAUnVtMBJy1Gbnt2xDtwCgILtF+7VW8I/w14YNG9z5Hz8bEcNuu4WGoaR/g4FtFWvQ2DWBBdkUINK8UQ33fBG3Zn+uUUs9d45HQCy1cc/o0z7uz70xCfl8sr4aA42JNBJuv+1Od9mlV+BfVvGTCVqoIqvOIN77BbNbACxwGzOq2vCV1VH2VIpf2iglby1FsBoLXjdKPZvWH/w2t2rlkNu8fYf78pf/1NOclEDgtbEGWCrQD3z/H73zuwsK9AfPPGuXALiF6LMi2Npsj4GCe+KJJ7vnn3/OPfzwowbM3/WuU9173nOaZRY0QbWBb6WH1YMPPuQe/tlDCBioaHT5h6Kv1nRdQljU/lgkaizh3nfGZ3HwV4NF6H2oi7dMihZMNORyCHYPgKMKdI3rnKsCDWgzCjQTFUXnCICneW6EoloB4LJ6nCL2U85vIjDxEkDlWQPAQ6lt7ug2VLtbfORklk3kFRbKi7RBmkzTI3bgPQDg010fKtArprpd5yxN0olUjrw6hnBWj+vhcja9OILEf9Y989yz9Dk+GVoZ9x+Hrmegl4kJMOPysl2AUAUGuWRrgamfkESy7jYKAksBGt+ptJUsbgDAaRSgBYATUJNlQ33ZuQIrPrJu1FrBqJAhUCukSidAFgCc6MVEkBFPr+O7D8Qek+DcznfOkIHPsaEOYOnb+M4sLY9Ev84jo57UCeqElGkW1cPEUbQ5heyvZX51vj6TGWnYektBQEvZbF0Lt9Oyj1yz+k6CBaEwk9WlWXilm828k/pwlX2hoCi14goRwHzxDZLP9KYF3BZJs+unCtjVDypN/HCyAGBUyDg/CL20GkkCgEXlVhPzmnoQiitukWwNlNLPPgNs3huZBoFxywGzGRCX9cBTtE1lS2EVaGomN/F5j1bc6HVsZmNHuGsu+yvXljzINoCWLLL4bZvdf/77Lzm3OuU+d8+dbiq3xm2HQj65mTVPHU4eFe3SJDO9iKFWVFZCINy/LOsjZVFeVe7qP0UMZad9L9EkmfcYAbdNUdHGsGd5eqnfVmRC6vYxZILtdebEKtDgHcGs4gC8oyB1Yu6FnPhehPqUMEfjBsrclBvMDLuv/f4lrr+rDDihrmkRB2X5FuHNfKfucXCAm7O/AZSJdSKKuvVIxn4IJOcJViQRLcnR+2+GUoOT3nWl6+0+FLolbhx0txTBjVmEMGTnBV7rR73WNjqxilbrpsxzMMIb4sanoGmLBp574plE0tqgjQjgV+Cqu5uaIwCv/qZAq/YWZQQLRMA9dToGRJZwSC1EvPjRrJq+5Ivq0bX5QGL+vyMK8sDXHx7kNMbBq7Ybu0FUcbGdEMkp1Ta5Hz9wHeq/AH/Eb9RSUP1nM/RC3N8ZYGspE7o86Fo03hZY5Do8Xdk/pwydz8x6ISs5R9rvFE6ToyZg105E/m5sw5kfPMMob63UgVk9rGXuFgHAKlfQVwWasgDwZz/7WTcF4G5hH9X3CJz7YyFI0F1opkA332OvsroYsIiO6lKTxt9362drv8ydB831osrcpkU9sq/yGVuVYKjtm4Eeow6JwaLyEP9RGZg3N37tRvc7n/siwoKwe8QC0EY4hy4cexkzztK7CE5hPbscx8Iyd+rht/wMyJLrYg//oISCen5aORemQO1PtG7z2JCNd9zhLkextXEE22FZR/ZMAHAvHRsef+ImAiWt7vAjLiCQolevgCGBfRLDTOwoja9lgDUufiB9Vr5JC2QPz7f5ZQbgpYQ8573z58xSQFgJefwugukSvvubv/sb96lPXwWI5N4r6M2nGhMrstbETMCfiAJQqrPVerNWVvtp/4lMCZnwsjR8JFiiyzW77n2JVgXPWYMFgGF/Z7/76t9/zX3m2i/AYBCklYIzfpuo/GjA2FrGxyqOjiCIRckA12/sB9lIfk9pblB+oOwlE8b7LKHGdRm3j3Mtuxvu/JolGoyRGvqWq8xhCoAX2aDNn22iUc0H66+kHrg8Z3YtdDYRlpG9E/Caf8QtTxlklX41QNveAWALqAH8LvzkOThS6EesW+MmX0GsCjzVipaEdU/QOClbC5OthURbUQrJ9nf2acpQbSxjMq1u8+RgydGW8yTxVJJs1GtLpEw+rpZQGbXmrIQBKb+48fr/7q659nNmh3XdPfQkz4vlw/utDWUINs6xwTznA3VhDzQb78c22im/XuPzNrHmvKZCAKBMss7XYYfzrQNgb3czYllC2c5JfBkAfAO286qrPm2BD99GL/i6y5pAmq9tB89d//M+KAqbxGi8nJVJIisHHHigm5qeMAdGFOgiTZCVUT3mqGPJCB5l6+exp562DPBiAFgq0D984Hu7BcDvP+MjuwDAOBg4d4X8rFtFo/nTT3+f+9CHPux+/OMfua9/7euwczLuYx87C2B8tHviiScBvltYpOrhNsONnkblcYepDy62ue7peEpuX5MmQwSpBpCqkRXLAg7eedLZ3KQ+oxna54sCHSNEygBb/0fReNQGaekMcDMAjhRorwItAMwEBeyJ8htrgAWAYwZY0dPyzHYmJHXAVYSwlAEefcR1lV91x6Dod3CP+gzOQrlNuNem8u5lAPB4+hgEDjwAHmw7zq0tDLrMOJStMTIXSaIw0JSz0GISZJJeeO5Xbu3atUTOWmBssKBkBNVMm0WVJTql2l/zewIAtmRAsBcCQtY7FmxXRYiqQP1vdTuZ+1EcLABwenouAFadsQdIWsDqm9sEgKljqLKRul6e72UjXkUWWb1/D2AsoIbvgBYMB4Ca16wb4Ha3jOOUjFO7Sh1rOS8HQ+I+jCWZX9V4KapuPfHkw8i34NZVFWmXqrJAm+yLbDqTXIJenqGuZvB+v1NngZSyvqp1JjNdpi9xGRp2sZM7Aud7IjHlJmiLUkZUojKzCWdZwFepcNGbJVIgQBseS4oQ8DsZ34R+ALcJLXopTitDZ4qjmsPaTMLGZU2LhdiVnSUKarEW1SZ7dWSpkWrd1DA81Rxjzm7WP9nmTkq8091yyTdRvTrA/dEffB/BrF5mhuo9hjGiT7r/dyMAeGjMffiv/5PbDljqO+A4aEcIJiX7YAjQ/mMrlOxhxg0Ke3Y649qI5lfHCQ6J8qnhM4dDkWY2nZARTOPBKpsfjed8OpRRypsAseypnqtTofWZpp7tsySZ4BFLbI28MMsOyiEOaFcHmeApWpZ1sNlNv+a++2d/yLCwmTj6sQZ2xp6u+bfO68IG1Bw5tQHS5hGohkRYBWZncA5ybb3YJ1oa0NO5s3uIzaPPvfe9n+GRHoFqAUYWRpTVItFVqfgLfMwFoNGB1aN3YncHgG1DFPXZALAXzDPNBH7PY7eVBRWA6iIyrQ3f6GuWBVZPwSCq5bdVP+zzQI0pmYajOfO7Z/fIr2k7lsz8xk/yr5vbHimOh/7gDZsHwFHsRYBRQaph9y+P3ENXhNe8AjmUQdkZCf/kUR32+8L+OeqZGGUTAx3aWBohSyMn0vo2M+6+xMg7irpGAz3MFwU45ANIi+D6669z1157jQUxxsliZNAPaDiIusboMGnMfX9V6z0O3fpb96u+61yvEs48kJ8hmrU/FgfAdk/mxGCWArhz3x8zwxJBaj6aO6bEwFizgyQaczykZJ+u19+KieKztc2U1xjcKcG+yFJPXGCfvY86trPP+gRB8yyBOtX/xnUUnEUDdz6DI+qh1d4bgDI+rY2FZczEfKKsQ1kUPz5754Dv6+s1hhkxyKgX76fPaBlAMz42gq2VNkwKRfBbYQNAu9StNidaCRCNn7dNidRO1nkV8atbsT9ld8SRV6JXAe0Sp2aWGkSBqYREemQ9ENux6w4dAIzabuOkz1O23q+9vXtcZM0tCJosAYjDWyWCKWG1b3zzPnfW2WfhqBMMBuRlACkGBq2HcWBecS8FfBXw9bR1aZdIBXl/BTAU5FdzUtYyhtm2TqlWBgEl8ysQd+1hLdek8Eti4J6778On/iQdTWS7SHSw73YgQjYmpWx9hmjfIaBVFNjFN5QYpSUrCP51rllF+xyiHALWqoNmH1j2AYBK9HD/SeTU5Mdrr7cWTET0x8lcr1XbURIHdb+76Zssuo7PJNaCROi0dPQZ8pmYe3d+5160DC7B5uneaI5p3YVHn7Xzay7WNy/jIpIIWFVHsX8tnbYHjtNHOaM+8vw+tWMnCSRhKwKlBK9LYJYc/9ZpFmEVSFgvkSF4qQCub9zsz8DMkxzUYEuk6gxwNpqi1eUp2sEl81lSTW/lXm+8DWEpQKX0OPTdqqnPkDAUW9prsXgat/UWqX+NL2pLq9Q0fqd9f1wv/lHrNBbAeYpzYz1p3pfT2C+jWEZwHP/u94kMeKIk4S7NE/YCUaCvuOJTNi412IMp6SrtEsHu+sbsFgDLYYnqiFa7hcHR5mSbJZO9wo1JQu05cM1qsq3vcmtXr3Nbyfw+9eTT7vGnf8lmKaEcIl1qdWL0IpxSnPh77t7ofvzD/7FbAPze9525GwCsOTztPnbW2e6QQw92K1cMuUcfexiRrXuN8nzuOecbVfsfvvFNt207dX+AoAKgrwLYqXI9acQrlg+AuS6yzyn6q6q1RSEP9ZcU3ynvPt91dxwIxU8LPwDgmCkIgjJJDLoAsyh8ewOApfasGuBUn9ogAQhXMnFUBywKNAEeAeAxVKCHyfxWAFqF6e3m6JfLr5FQJAM8TiukmZfcYbkZd9gATd1JseaZQa9DiXxlosWNpY6mr/Cp1Hic7la0He8Odmvc9CsA/DKiHdNJ1wWgn9w67V5+7kV30Nr1RIu6kPQH8EKBngX4qu9v1yBUCi5tSk3rWxkbJcAlhBUAsM/qiXrMphUo0IVtUHp3MJbNABgKtOa9nC5FVL2DG4CoUF1gP1ZzZBYxhLUe2hL1kbFYA6A9iJoc6M9bAaGjEh1hkQxyj/qU7RwBGk2RCYPm7ADBcjIss6we1qr75SdFL+CMVr3YxALG/M1nQNiUTfEc+KnyAIF8XZ969up8qPHVXi31ZglZtRCoyGfzrsDPLCJMkzjA41CcZxEYIlQK0GbjIMNb5hyraqOhH7XQUENhFRfZo8J2QuFKUYcQntlgORI6Qb0uRFPl0IkibU4Gv6smK1Kj9TxrVuBXdBo54t0DKNJi1TKU8xxVPs7df/kDTKBD3NUX/L0b7Ho7UTcZp60Y3Mfcn9+IgvLRE+4d//Ezrkp7q+0Y8PTAkYDKA11bAqdnugORNKi029n43+BeDpMFosa0heyiyoRMHAtjXeU+SrtFvkujrC3Qo+XIyAFv8ktVax0BbzMgjoBa9j6Jo2SvsYCSzwzJdHdA5S3RSmSKXoxZWBppqOcd9PJaBRX6q//37zNMrwHxpaT963jECKw2nqb6X4vMxqAITpYp3tKOg6hAS6qPfyNmRC3/O975cahRR7Dxecqrap9qEoAjpC4wrE3G2kwEyqIeY5/Bhs3UdzXtQGEjbrRx8PfVsgDhx2pJrZ1X0pSDJejWjnqunhdgUO1pC2qTvrVa/OyFAMjv9/OAzXzK2+5uq3UhWAyAxuca12bZ2jmv1bVrrWkye3EDqy+tR8W13GCctFfd5NQL7qcPbqBv+Q7uBRkiajelHK864P0JgGVbfb2tH6i6kreWksYyUL29foXO1b/QC2BR6oCDKP+gi96RYhts3Hgb5VEfNeqyV8WfX5feBIDFnJETzOsU9Lhd9MqrPkM7tlEyf1kDxo02F3NQ7pJ31ebDHmTUfEsWqW+oBMMDR0uYhOvzvzccP32h7E3zfFO7kVgHHzN7XgzQO3paA3nsbxvKquK+lLDhWj8baf94xVVXQuqRMFIUlQuXFB3E4FTKzfRTyl9/rGn2sScF/oKITwx8vYmP1u5OeyY6DxZcxb7qfHXPJmYm3He++V2o3l6ESpk3jZenMGuv8irQnf1F94tHbmYOJLFHl6ESS4Cu2MtnkOGB9qmyINv9FU02B9qvSw90sfDKoO818PVAWT5Bmr3dluCeHk0OvL63QHC6Hb2T67/+dXfRJWoJ5OvXtWeVJ2BHkckzVhPvE905tgCMKsgeAO+nAJhdi4oXBYL9nmktGk3bwdcHtxC5lphRlWBlL6rtN1x/EzX+l+BHtxmAzRfouwzNWYJkEliSTZMvOEVGU/dP9kWtnsQcSQHYVJObsmQB+zKvVbnkcg8DToi9qpyMuhIPZgXUFTQzJ5Mvt/0oBIbm3GfZCdavKNrjOD99ZJJ2omBMv9oUz1133fXu0xddQIRH6zO8PwQ3zb7EebC7/abOFlrkKkkMpGcRnEQHQDbQdC9g58kWWhWu9Z2uWOnEDOOvUs9uylSEwyQkmcR2lGkzt1AHI8wnxQYITopG3IkAn+keMe55E4+DdVWaZe6X3B0bNwAqoRXznTOwUrpQuy/BzBO4Fgj2pZkaL7P84UI0WRgeMdvnjGv47hAIlI0VxdnCc8bc8I86fOAFLGl/9YC9YeVlWxXYgP5NT3Wx0cq0U9x4773u4rPP4TlKtfDrUtQTLreG3OzI7jLAFqWSxDVRBNEJKwx+ToJS3IAc9R6d9Fw76aQT3BGHvM1u4rO/fM49CfCdZPFLBVrO1FIA+MGf/HC3APjd7zljlwBYrPiD37ae7O/pVqu0bt069/rrr6N6dq9NKNUqixJxzz33WMbXVHr5sSJ30bpiSnJZq1AUMWogpBAsvit9ibKZg93p7zuPUggJ8WAkTGE2RGhsJ/PR2mSVqJr6rTK5oorZYjXAMQNcVTsE6KpzATAftYJJowxwNwZXIljqAwytYKRCdpF+RbXiOPdsC4vgRfDUC5SlPevapp93B1RHyACnXSvCXVJR3gSF+bWpnBulDVKt+xTXMvhet7LzBLeeJrrVbUw+6K3dLd1u4nWo0o8/7w5bf4i1MVIjddmYHKqmY5NEc7jc9l6cWGsJgZOnGY9vmKFxLHECA8NSHEwYmOO9Cu6QAS5uJ5dKBjhNC4Q0vcVSU2SZQzmrAWDV1QYAbEGYAICtV67EpKCzOsBvyyDZ27VE1tZT2zYEVRt6NJW1rp2Mbj8OWy/7aW0U6Ef9cgKLLwaZNiazlSz6Ktkvoz9DbUppfugcJKRmuFM7PpuFajEMwLFBAIATREGtdy/XWO3gfnTzR5gzJQBwlZ55M4lxN1UeoR3UCIJ5I2yaqukV8he1GZo6WV8FUupKW0bgROhRAAAgAElEQVQ/agK1BuxkGqJ5kDESe0AhOlGeQwTZp8et1MCLheCYSHyIxyoZ5or6cymbbKZOr+F7x7a4FTQfLw2X3friQe7R//UnpMzXut+/+qsuXVhDv1/1qtzs/vIr10B/3oywGP0a//g9bpzrqdF7cTMqXqmOda6rdZ0b6DgU1sARAN4VrrCZMd1JLeQwTtE4cxyxsTK0aA2cnGLNG2uLpksIGMCAUhjn6MMaGA7ZfiNMhMCr9iTrVhWCmhkmS4LNuqQG66LK29YuAw34JdK5ev0KsYzcFJvkagI/05ufcf/41f/IB7zE61S/+Ot4LAKA42WYnSFIw31XVFmNuJX9TdDjt1Rocb2dB7nT3n02it7dzAZPX7OgJg5hGruVQuHb1Htt7mkz8v1G/ebFk6EPcD0THL93HgCOgEpiWDGYaplgbnwLDB05E6oFnp6Wg9VrjpGi0NMopOoQKPfHngFg29SanJIGXXnx+xtrChf+NWzSS4hf6fVWlmHZEo2Hz1BZ1tDk4hVsUrRdGhSi4VfcA/90A/7Zk4whtQMEFGX79zcAFoj1tfk+2+4zwt6jiQBY+7+cE2V+5cjGVjDaR5UBk9ZGOxmv6bGd7h++cz8O8gWhbQx6ABpGcxabAWwjSCA1UQU85F/ceOONpiBtwmhQ9CIjwN+bhQA4lqI03zs783D+NlcXA4RhNpkInwXlFV71TtgcEKy/NIFe+1sT48Bqz6wNmDYoX8upjJoEhCJFV9ei61PAN0UrwOnZCbfx7tvdxfTStJ6YUbm9fhFzwVAzQbcp+Vy/Rk3P5nNafJb/2zxrABLg2gbQMZVjeVPaH5lHOe7r1wGFl156eRNYaIBfjXmClg9J+mE//+JNgN6qO+74qxyCw1wbQnzS0IJRVk14EaNqEMFq1GPHGvDlg0dNE4kI7RUArg9laOPDWld7mTvvvNPqutvaOgAqam2kEoBW7BoJohDM8JRXvx40m02EzYDC3iDwf817Kf9Xe7FWV1MpST2Ap+Cper/maI2TMdB16623uk9debXN6XbWbFmtdSTsRlLMKLvBThSxGVJL9/oCyuQD5tRRgkMATnbdSlTCmvMjE/aWPXy0jg9qGwkwlPqwgG+Gc9LnGxCWgFWgNDdGLUb6NM/4Pl221SoDmmXnpF/EHqRyjGuuuYa8g9VUzT2a/22/72IO7goAYyty7BvysTSeavMjwCuByF50OsQszXIN04DfdhiVU7BsDb+Q2DOfiOTiLEyixvqPqbR4Tl6XaVplN4y/b7vqNYs0RsZYZPe/9VZqgM8/3wIWSZx04TyBX9sbLFESnS59bgTCfh4TfwvBJM1jn3SIQXIvNhh9FD2Gf4e5L7BAuGSODTStGh2BxZbFZs5w/ioX0v6zceNGd/ZHPuraCATMwOhLC3ct4RvsyUrZMwCsDEKI6OoGaAMUN37N2iHA74mWBdyxZbN7/PHH3YvPv0TWiAbLagvAZpEi66YIkDLAFmfCsVcG+N57bnc//acfWaRjVzXAp5z6vl0C4M7OLP0rT7eb+9RTT7lzzz2XvqVv2EJVREqKlAcffLB77bXXbGMdhmbw7LPPmrplkcVRUhZwuQPIAmxF0dGiMUgQZ1JD7tijPkG0Zb2bnpHYDFEKcekNAHvAQszMvi+J4MyeAmCJYKkGOALgBgWaj6X+1wNgoikGgGtuFAA8Vhkny+YBcLW0neCYB8Cp0q8Amb90q8vb3SG9yNwDgAs4P29AgXx9OutGU0dQa/xOMnunu1VdJ7qh2T7XB0UyQS/jHa9SrI/s/Gu/fNmtW7na9Xb0sChFG/G9W3WPE1AWaNxjUc32PkVwuVzskNodqI2Y16yRY8LKIQJWQ+lZQbylALCVtBoA9v6klodsigjkAtsGPCUu1U10aYAFv4J5tpa6bLK/0wT13mCFSoyri4hyLzaxW5pRE9TiqYhFLYFo6SMf1vpaqm2HqR4zK+XbCKPT0040Se8mcYAIykJuup0YkwzjpxqUchuRu3aAseqyUXbOc05TqRk0wcn2AnyL+e3QrWkVUh4HXGPIJGLFSAkMW7bWFr2/wEhLrCpyrB6alnVWOwxFa7noKIesv2HYZDC1tDS2EuBSXb7GNynAQi+1tCJpCtTwvQnLMAvVA0IAw21kn4tE/TQeQ+U+t/lL33fudc5FTZRH1M4DJ4TrSHTt4Loq7vzrP+I6D6/Rx/MJejwjtgbDYbzS7iYQe6ul1tLb83g2xqNdZ+Zw1518m5t8jdk/Ap1mG04m91k138mCxK80xkBhBYgUSIm2UZcS/WOZT6lzyyk3bzdkrs1wK5BiCXpzYFq5pioAeAZDWbI6Rjk3YkfRtg2K0zZYCkpmpxizVvot93YQyCu94m75z58hkEPvjV/LI4AtnXvdkY6OhP9bmXr8TqLak6PY5BYMBBO0JbnCHXv0u8lMrSNoo3Y9BJ3UBkM1n2JlKCCEArgUf1mdHvxaP+AgCEK2sxoyMtQReMAXbegiANjfPw8YvapvWP9M2hxZI6lAj0OL08YsgKW9ZZbobmQehcUR7tBcILwr13FPaoAXwqq5zsxi6s/NNcBqIeL5YQoyyJnk36ZcKwCfpgpkpTkynZScjNOD/clfbmAebmX5ZdmPuqwV0i4dqH/jeSn2kgWDI5XUAHADBIvybfdMGbOY9Q2dFfQ6UdmVociQ3cnT4mXjxlvJHhQt6DyCsnMrauN+bjTftzAHeLYI0BXFWj6FRLg0VnLA5HwpgL3k3izbqL/KLGgSBBDhAbBv6RLp6Asd6/rLQ72avclGupkCbctq3vg3/u7/Mpd+bZ8w5x1ybFu5Do1vmbp2XZPVTJONqZIgyGljDIf/LO9Ixu/2dOrw7/Do/y5Gna9B3ZcMyLzL26t/GnBi/shZniY7o7WsOSHK5igqvAP9ZJKsBjwcwamNWfMUAHigf4tbOURbI3yJRx5+lQDCEYCBLtbGgNs+Okxv0RAAk6q6vMVwQ2ImvBK1L/bqzBsvNuHKXQGY3Xyu2DXyiXOIROlaxZrRfGYHMkAomxbv13x6vD469sVd5unv09u84ri/eu2hPhjtmR1+nPF5mLczUFAVItI6bycbNwbNXYCqSOa/jH8kfR2z2aEriAXOzA/xgFd7t2lBhK4Q9mhZYd8VoJ5RXSpgtYtAlr5La0naPgJIqgMWGJf90fOxpne+HYmiW2UEQ3WP9DmyV6rn1rkpeGG+u2zdnPU5f8j9Xy2gsYzHaSI9OQI9PtgMQ4vriKwas4lQlbeRuBOWkdunsStSNiJh32n6ive2dS+KXuI5+2ADb6xHz3xgRvoD+pv8S5Wuqve4bJQAuAIewnBe3b9ht+cE4MIwSI3H7IAlw/TY6Fc+1/76NzTXu3tytRdBNcZYkw/j17fOx3cFUHBc/ej7BgbBgxdZq8F28JwCLQtt8J4vi90CYN/7F7UtJpcGzPpIAfg++MEPulNPexcLPu9+9dwziE79wgrlRWUTmBC9ochgTsLB99EEbaq6WCGaAgD4DvfQgz82KlzDAPk2AD6O4KOj73jne3YJgN/19uMtAy01YgHgyy+/3DLA3/8+jjyHzvOQQw4x0KuBHBwcNOXRn/3sZ+5H//Qg309mxHJFyzgAFhVAhWiX2fRKBE5a3Vkf+32atksMggCA8L59bAMAK63pW8F4dWiLspgRitE4NhGiIknUihPWG4cNRtQ6tRtoZ7L18FmIPWWg1lZ6edcKJjegizJMaKkALzLAO1um3TDtc0pJakuhQGdotFspoQQ9+xKy8b9EFQohrOoOd/RQO7kfFhNh5M04nJuo2xxJraee9u0uM/ABt6rzHe6AyloEo1h0Y9CI8xh6RL3++Ye/cG8/7kSTSNf4iUU4i3RshpqmIguzBsDoHmhxo0RosqhgGgVaXQ2U8BF+E3VLWUtlkfCffQYYY6o+wFCgU001wJYRFEBtckU8FlLmVQCYBQfduIbATBLwm1nN82uheZD9Rb/L7cQZFUjsJQPciU/aagCYqK3UygG6rYAxJctkbLxvrlZIfAY06CQ/1RC1lGiT0ZokFKEMI0DYDBL0a4ePVyE7X+D79DNN3e8IwHeMwIP1YqbW1xWoN6WeN4lCZFriEDiJJt5GBtlfmyFfi8AJyRpzQttoiuwcQiMJHgWAjVsu9UJeJ+MlxrbphfI/0Vssm6O2RVBbUqy3itYuSD6tLDACWgLAAsMVAWDEK3q4+PHhbS4nQbvtk+6AnSn3yz+7Hho056OMLfUwTn4oY/Pb//1C93rni8yPYTfUC3We/pfTOP1TBBfGZloou+mg/nsFVPhVlBYcDvCkjRaAuDRG7coOIn07ofvsBPxyj5UEqxJ0EQVKDIq0MiehDZXpWQULrqCsaQhosw70skjZFKgySMafs6KIA0amsmSouN+6TdZ9is1C7INptbbChrXxu1SOS0y6/hYyVn/xBdYj2gCWFffUOPvyKAFuH6/nFHxQuM47dNER2xfjuwyLM+8tMboatt5AafMv8vTMFiLkM2PU2bYPYZ9Rg0wfiD7BR9zA4MH0blX7KBw3BXsYdI0rI2eB8BKBKdn6qvUoDYDOgK7AHgB5DgBuggl1ANw4VQlwyalQnajP8DJ3+bP2FQFIUaBlByeoI7ONnnWg/qsWya8fEarOBcC+j6y3B8s5Auzx66/h6tQ/arEMstUBx8yixNyIxKSwZbH+UKIeNQIG4qkkKv2e1lZC8Gdg3N33rf+LWi6U32e8ymZaE3U/ihjpHOL4NTNsvLCkF8CKY+uDFx4Ie+dVQkaYcAIYWiUCQMruR8Vvz7TSp2v/a47s6zm/wOVw6Z7Lpk9CfW7FAU3BDJjBucuRTRPjzH/rPBgbzjtm7yIl2D45AMndr02d1+LzqjGXmgCt/5LG4teLwvubQY7ZqkBhsRo62WM2SQX72kgMjCJk0wXgsyCw6TX4o/m8DZZpqck34HstCxMe41BaWzvTUJi7JpazDpbzHrFv8hjTFrU8ZA2rDVaeAEYSJ12AUG1pUtb6oX6Ffq4Him06OUprE0e53FdI2NXoA/zbbhgWajYzAFNKNaIKtCmQxPXhD/l0nQdVEQxbYFT/4mF3qsEL/65AiRdLXA6E0dvUhUTO+yyAoqd30ACwv/VK/sjuifbuadqNNlcN4atoN5Yz/vv6Hg+AfcBFbL46AA70fZUqyR9RBrINtqcSWUU0RVopf9JFzsLSaW9FXZjyooqEiqxm1bfNk10wrQCVijHHrexFGIJsqx59oB4fRfZvmYfOV71o21lTMbts7aiwGVE/Qn3W4921r4nrNzxKY2B8cszEe2WHfIs3HxCsM8/C+TXtcvUzjvvDUgBYYqNLzS5l/6kis/Zo1lZIPXQBwJrLZYIJrYyntBHa1FaMY2YcvRJ87BobdI4+6spOJ1SmFE6s+dKiXZItNZHDIPaofudixKUBwTkwiuz/NF0yJLClkiQxLRX0VWBT/dDNT7fV4e1gMwhuiMjND3DODQzauuP/TD+h6STlcynA7hX39Rnet7A9xq5J+6NnJqgW2+4J81FltQVEJCWKW9dbWO4cSretD8M334j6LccWhYw4KEQTS1EBLew/+ZM/cX19ve7Jpx63yI+1QjKQjNvOZJLy4ZbN29z993/Hnrf0u7XlQCwJH37DzV93v3wKOpjVK8ZNZiEAPvGkU9wlF18OoJZB8XxxRSeUJjr8yMPdbwHCd8Ld/8EPfmDR1cuQRN+2bZtlgBUtEeDVxJbiqCbC0NCQO+00qUJn3Q0338QECxna3Q7gIpuMRB0oxC9RR+pKa1x35xHu6KPeB9Dr8XXSojcHWXJPTvCOvKdHiY6om+vpVzWa5CojDInXAxyLiAAGJQqhukYAUI1sc60bUSLAL91KXAkAnFzNewG9fCV1sGQ2e5Nuor3itmSmqTWFYmTgCwe/uIW9ZxO8+WddYuJZN1Ta7FZRl9oGOLK+yGRjNwN2NjkWRcfxLjVwFjXAp7lD08e6ymburSgaKJs+8tBz7tgjTmLhcTcBwD5qo+iPjDyGXYsZ5JHC8Y79b70IFpNaeiahbtf6uxK9zuA7CSPmt0PFpg44NQqtAjCVUh/gmFySnxAoelLMNEddjhkvKUl0gVhCaoDNZgUZryE+9yCypWswGMrCMr9yAMVuMv3EBVxKKpNk57Xhir2WA9QLRQnnlRSoEQBWD1tRoKGDysjoeQHfJHQM9cM1Q6BsPkJXlL4yXtznXgAwtOeRTMENV3ZQVbqTseDLZqANRyVnjL8ljIzmK0ETtYmSNLYshK8jF9hFLpFhZS4wJ1KoY4oubI2CRTevt30RYGY+iKMaIrbmoBr4FeBVSyLmlqJ81s5GSFK0TPVg1YYkeM35kJGuSHFaxoiNrgWxlk7WcJmo49YXn3OHISThijsBJGSPs9Tm9UxiPCf57El38IGDVuvTkaPFEAGGyZGyG6Wt1Ay06FGotiOlfl5/JJmdE1x37hjXUTjAFV5g/b5EgGSczQblaLXIKiA+0YLqdw5aaGsJkNwkYk3LWt/P1+yiNiVtFub+2LjJL4oRbBnD2M8wOvNZ9Q9mE6oa3zoscrN4sDdq2939X/kD5tkr1CxynxHtqBLF70LNtqb6+TIqpBhZ5KEYM8CgnB0ye0adDOI3zRma3ZqQf7MX+Eiq30C0yGSr5GjiCFAGUZUdoeVRKjHEmPe7M8+8GrsncTPqbtVLse6DhArIZoc60uFiz18DM3pDDBo2ZXjmX59uVL2GV3+cmx3zniIRdtawHOaXXnrJetDGzK2PPs93kIIdDgA0Zi73bWibXRR9ZeM86wB4Acjw9D2tIjmPrexvUqbX660tl4TZ1GO6Rg0g8y/FfFq5puhu3fAHrguWTpENXA7g/8/ee0BZdlZn2vvmyrk6qbNSKwckoSwQsmwDAkQQSCLZYJzt4V+e/59ZThO8Zs2MveZnjI35MWAQSkgiGMkYk0QQIiOUUJY6x8rp5nv/593fOVW3SlVd3VXdbsnTV6tUXVU3nPOd73zffvf77neHdbMRZEWMwnzR1vJO8qi8OmCHxus65xqH1XKez24Y4+ienhObMi6R6WGEOef+PbxpeO/G2rLDO9HDAY+NUDz+lPD6EK81nvuLL+DcnsQe5C0gf531ThEpEKcA4vkSao2XDiAOb5zmf7avHbOkjhqMEBD7r6fdv3VGin8aAfCQdRPb//yRT7g8TCZYUqPm87RAQlEX6g4DYaASjpB0EuPTOLZRAmd2bO2f/eL5FA51FlDwKzdviuUQfh/GZPYlXOh6zDBjHvNFT5sO/I/ExVjSe4Tjis9h9nxqmNvRe0+vVdFAHpL6YNZ9MXfMlrvQHXz+NyZGZtaLmes9V/ERryXzDeV8z51eBbTVKSQ5zO9h/Z/9aQssCfM+T8A0BqWNnz/XLLLxE2Z/nmKGhuRknNidntcHvz5aoxd7hGVuxiAyvt8CqA7x3Mw+v8h6PL0PR3Nznrm12PE0/h0G+GAAGAxDAJgfH7WelchZCKbHkT/kyBZce+0vOS3t7U0kE2AcfENn0RKNrz6AUzRDv+++L0dtFBQoCVDTVokY7fbbPm2PPf6ot3M5GAA+59yL7O033ATVHbVNEfPFoAtUn3LKSbDD19PCY9KlD3qoBliP733vezg/P+LHpi/V/06Nj1l7V7e3cFK/ww//7d+RGYm2mkWzqPMD4AoS0uamfs5jM7LCa7D1x/xKikG57DqrS4qTGTdbOkVA1GDr7/JhAqWqmuWKFVUCwTcPMTIYa/EeAsBVHPUSHQSuML142ah1p1Vp8yMTLP1OLGgJhngMILYLADwMELMazCMAOFug0L8MAC48Q2+gJ6wPR9LVoM+uVjHOkgTXbS9OjLsJ2irtZ+KmfJ115y4DAJ9jGepy25AiPPjNB+30ky6i3rPbhvZi8MBzdXxx9kvg1HsVAoDTSKH1vQ7j1giAHfcJ0HBWKfXR47IJAOdpgSQAnIB5zEwQsOcZAwC2tw7gBTIR0Wt8Dim96PWgAt5iYJl1/UiTV3CqawEnm5DdwwBPwUSXOO5WxrOjRKAqtbG3zeXdmE9JAfC8eim6R5OrFgRKBXzTkufCGlbJcHvNL0wt2lE33RDwaiK5kkDyXMOILN9cprURn9dUspHEsA0jL68CrvzDpO8GSHljXLUDEphSJgBwK0Cb0M3Az8p2p7jGCVztHADzO6okAcBIqDxrIMChkY5ufDG9miK+foXfq65a80Y/ybzImXbur9R0gCI5o5xXEan78WCKgIQ1QRulOsZbNdjpJNLsVmUGaA9UGNoNWH3Yuta0kUA5gNMnSoFdD1tvHwkFEi0pmOSV1Ka0i7HjE5skpWUOFwGHOyYqtm08Ybuwv67kTkQRcZatQVrfXTrFMoO9lqU58/juojPx5TFqvyfozUy9ZHMROZIbkzH+nLYU9s6EKAbyEYhDQ37hRWgCt0rSaT6Epc1bkrgUJ2KwHDiLwQ9zJn602DB9oZ+3Wz/2nxhpzJjySPx1faibrcmtV+Og2hl+V62T9XYZKIkAwGVKqVvNRh3bMhfhw1mw539uLNDXIEk1oohG0mWSHyRkVE+XSK4hc7yacpH3M/d7qe1Ko15gzXGFQ0h2+iMGvNMfNBfQzF0H5wM8ep9o45wGwPM8TwkLSdQ72klikmRhX5HMaQMdBlye5ddqMQAcM0JLHcU5G/z0tQzHGzOkMwHFzPF4MlZ7EXO/jaQR/nc+liXOvaTWbOxVmRxslrwzEuO2YXPaTjytav/tP7zX2ru7bBxTxjSGMSEgaRz/BXHRUk/yqL1uoWDtUD8w1EwrK6ib8zC/z/qQeA6/3L4f6kgt9rxjc97Tc3fORIhdmmclP6bN9AC1rKoZ2iB1AoAffvhTKNwyAOCbYeAEgPGVSACAlQCJGN8kpn1+l1Cv1OjOPQPAlnr+i43rIfz9cOdt/Px/E/N3qeP+UnldtOcds/XnEObXv8pTFroeh/rhS7meh/reR+95iwJgsR3OoJCll85fmmzVtXTRW1OgsxkGKw8AFdUuzb1kmV7jghw6jZOnAgiXSzmVHgPgpN1xOwzwE48DcBTAxMHRixngM896hTPAqmmXtFrvL3ZVjxNOWG2bNq7n/XGVJWDq6+uzc8891+uIvva1r7kU+rLLLvPjUX3ynj177IwzzqBv7cWu91dBtXqAHSxbMn/2OrogykbCaCdlLDO1GmblXezh9BwVWGFDqAhQUUMZAHCYIG5qIbmJir8FUjxQnwuAoxqMCFDIAMIZYEBXvQMgB+jK0N5HALgM6KsDgLOwCsZXFQCM4tT2pAvORNarAyRR91qmeACQvptkAbXAo09aN07QvckRW4lhlWTpUzAS+2FG9wNgSm1nW6L3V60zc7GtLZxip/acYNse22b7nt9rWza9gp6vHDMMsCQS8h+IAXBNYFRgJB1qgROA37ra0+hywV477mNonNGLALBYWWeABwDvAGAb5twcAKs/LU9Uwli4VGBOKQWn/wR8o3Qbn1VHhpzqA5wCektrSS5sgttkXMZks05Spg0ZVnsJYC3wOwr3DLCW66RcqBNTytxIiRZJh8UAq9+vpqUc7Ji3cjvU+Yj0q4jZAVjnaHeQhP0tMfbjACwaG2G2NeLMb75CskG9nWRxjdOeJ76VrZeMlj6rCVjdRBZG0a8pF4vjk9QoJSAcD1IsZ23I8k8zY4FvCMY1Dn4l2Zmp21MBQWxsI+bcW5rouijbyN+AHe5ImlCfVSTRGX6v+7omGbvAHQxxGhDYBDDe/7PvW2tvzlb3JG3f7se5vAPc15MkefZZJ013+3Cx7OEarGxrtT4ATLv35a7ZCO81zBjuBWjtHs/agYke6ofOo2blAurOt3BNNlATTM3fsxzPAc6H69IEi5zFqEl113UkcEquSFGia+EyP8loogxrbBwnEyE3c5AUNTLJEgB2QycmTkiSRHXEXoYRFC36fRPmZKtyB+wTf/4+7ikk+BOUC3DPJTj/Jtj9MuZkkr5LgTGXAVYbizjbe+wA8AyoDIFgbKrD7122TPsvtRlqXWPFMRy6MSh7zRXvZg50wgAzB1hPc27N3vCYBYAPhc2b85y5iCjusxt/xJxkge6vHIk9tQPSur5//35fr5Wg1DouNdGcA4x+jIH4AgD8sPfMCAi/CADHADn6vOlEKWkQ5l6RNmRpsnptBZQLqGhq/LuCnLxI4qGKSgXhkfWuWm1Ven+3rijYKWdX7e/+8t9ThnLAzYOKND6dbcR1pM7nsAdgSS9YPgDWxy6PgQsHvpQAbKmfeyRft6Rhn+dFx+b8ZyVvGhQeYT2Kv+LDjVygPTkHAE4AgNtqxGa3usfJltNuRN2HqVqhCwCMEs11PiHBlfQaYG0BDQDYmct4HVjq+R+J8V/qfGj87KUe//HXLX39mMEdS1s/jsT1OxLz70i8x7EAwMd+r1sUANdhkCQlXrmq3048UUxOzh566CEy9gds48aNvsQ9++yzZLpVC4qMlYA1iz13ARpUGnMPYAWAeZ8EkazAVprs+J13fMaefGpxAHzKqWfZTTRTrxJwCgDLGMil1oDtZpwnZfLSRCAxDqBdA3Pwpje9yVmEe++91xmFM8880y644AJngQXQBeLFBrth13PPA5AWk2DMZTwaJxsMkzq8ICdsyW2xSy6+HvdKGlbnkBZqM5BNf9QeY1EADIcmpskZHJdAi+ASCNDCHxjgCkmGWjsSYUBuNmKASwA9kwQa9+MAgFM2DqbanREAxqm3BhNJLWqmABNcwQ26+IID4I7JZzGG2k+NJmCTTaXAdTowVbUBpNklTIySAOCupsvs7PZLrbijbE8xXmdsOAOQQtE9QEVYd5C+r00ZwByH4PJnJTh04FzfZA40otiVf3vZqgBxE88UAyyiStsbKCarEh+AaREQVMQJOjEEgJ0A5E8JAPNcXO5U6+QMYMyUSPrqnylnTRg6mNc0ALi+mn+vB+RsCG7YY6gNdB2pAYEAACAASURBVFQtgMoOAHByhJ/oZ2wFASTVGRCs5oPrs/oaJ6gncRMslWzFIFPgSucDyKvyvaL+vi0cWyfXggTEBGz7CPXW+fKg5XHWLldpOVUbZdxxf3QTKkm2YXJl1467bg1GN0GLGQHgOv+u8Lu66qR0PC4bm3EQ9d65AqmMcEqJJLWOURLAa0bC4hG7boYWLRErLL6c15UBcolMYM8ramHj9U5i6Xkhz1Uypo6RRU595lRrh2ojy71alZsjdX1tXLMURlcDzzyMU3QrZOswbOJOWLsB7scxDKx3Wjv/7kAW3ItBRn9L1npwnmoFFLQyRjl675ZYO7YOTNmze6o2UlxpU5VNXLMtrCcXWFfyDMvuXkf7K9wyeU5+mLrJSdVgMwYlNWnnu0ofaEnlZi98CejHojUPjBQE6Vz0jwgAx4pLKRJC0BQttBETrOdqTaJZg7VXd9ln/+5PaMcxwXnvw+0ccxqtLcjdS2LuZSTpTrncg1wHOWp7UtAZ+fA4pgA4qstNOEMSnGi9qF01qIyL2h9NUVaQyp5iV17+dsA9jt9lVB4MSYdqtiRXiR/T4PdgG9MiDPDBAPCLmHIx9NTrM95t1DQpoaq9RonK9evXe2mN15HNUufEDOxLAQBT1wzQ1SrdiutdtkydPv8uK/GWLSGD5lipVclLNYJD/ekXr7QzzjX705t+hQWKQR8c4V4ICpyZx7EPCg4nnDoyANjvZN2ph/n9cI70+HOPxggE9WIjkAifMg2AG+9d7wOsuCi06cvQiq6ztUIsdjthjwDw24lP5CYMA5zEVNEBcCixmAHAUdsnX3cbAfDROLtDfc/Dnbfx8w/1/Y8/7+iOwPHrd3TH92Dvfmz3u0UBsPZw9e668eZ3eHY+Tc2ham0fffQRlxtr7fvWt+93AKzfjyMzTgOA1WdXjp4uzRQLAwCW0YoAcApW8C56Tz3zLPWoi0igN2461QGwWDIFvwLAYgjEQqd0cDBcCprEOun3ks8JDKieTAXtOib9bs2aNe5+plZJO3fudDdoma6kvc/XwR4HA8A6PfWIbbFLL7jBentOw+BCjCHuxyoizxE0RwB4eoOPayfmMsCzAHCon0mqdk8AGKlxDeawgtNmrZVwqxNwAcDDnNkqlGjWcD9OrwBoAYArtDbCRNF2p4uA2UE+f9hdoDNIoJMwwuXyNkygnrbW0aesqbTTVrSXccUFIPFJg8hWBwAeRQBKsvda66QG+JSmi+zRbz1tF5x5HnVuzTa2C7ksEtUWQJzqdeowp5I7Cfwq4A4AGKAgJbfLn7n2wvT8m9NwQBEDYLUZoiUrKFJlpnXqgKGT+Z4eFwDmiTDA3lGE58W9vt1gxRnkADzSmE9VBIB7gY9rMPBZy/MFgBmbEdhNBdgtIPA2BZwwzfURZPoFBdEuEmZuM24A4AxAOCPcwGdpnqmWtMKHewkT8zYF61tv5tzaYXkY4zLAN498axAWfbw6jPkDElqxvqqnxbhDLGJCzCFS2VSqnfEgKcJXlYRBnSJ+Sb7qcmB1yWoI8jWO6j0sRimr75ykvhQ/M4wO9nQ4YnJlHKA5lRKlKaCs8dBXlCgoQ5WK5VWCQK7cJf6tr/DfTBZdlKpq6711g5xX1VuugA0+X61iczG9aMmQGPnOl23NpSRGEkM2PLINcDhizelRcNY2q4/vYjDGrBM2eHVTzVbS+mkVmf3eNhIcWZh9Dm6IXsCDpU57bqDJ9tIrONN5KlPhdNvU+lrm1SYroirYv23cRvcgy55iLakAuAmG0rgRp9SbVqYo6j0l1l7jEuWtYiZYw6D5FwNhLx+NgL6Af6PBTGCASSvB0CfGt9sDX/0Hm9j6L5jMFZCxco9Rk9yCs2WaQZ+iTZW3vAJcSr/hzoURox+vGscMALukUAwJs6LKhPTZoYPTRNaEZx4zlqnsBrviknfSW3cdASYJK+T3bZieKVHYHhlszKyAmknRpjQfupkuIJoDQF/03Og9Ygn0AnWiuj9ljKKHGGAxwjJSkSu0FD1BBt2wBjcwsEd+09bYzd2Q45/n7AMcRxUH+AoeEAr2m1gQ0hXuZQzhNB8qWe435k+FHrB7qaHv2pK13vUTtvaEQbvlz/4IaUTCupBHT1Be9HJ+LNxG6hDOyuvCGpj1w5WSHsJHHH/K0R2BufL9mWVAi6YvwH4A/vvYR8AZYAHgAzMA2CXQbyNmiwCwS6AbAPC0BLoBAMfvvmj52tEdg8OW7s8rgT7Kx3j87RcegcNdd45fvyMzmw4p4b7YRy2CzxZ5+aIAOEsNnAKSG97+Vq+p3br1eTvnnHNcAu0N7PNF+/a3v+0BZhsyyHGau6epZySUD5JlD8oUl8FkKWoFGKRoTXP3XXfAwD4F4FBGMDZSebEEWgD4hrfdyGKI/FfAhPcUkNUxxdJqSUHVT7AoN0qe00xdopjnCj830WpCfy+V1AoGuR1tGQSc5R4X+mItNoAH+7vYFgBYQe7Pv8V3ueARtAMi8vRPy2DscHAAHDYGl0A7AA6uz3IBFjgMNcACwFij64v3q/BjGgCWRZJaV8udSAKd6mdT6eU1/G1SEuhcyYbESFLnWIWlS+FCnBI7iREWulPLjjxFC6AXrLN51NqbxVKmbXSyZvtg4IqZkzAvepV1tFxi/XaWjW2r2pa1tEcCpDTT8gZy02Pkob30ggMo6BwCYxoZuhD4pQR4I+a3HkmiHfOLFY72RklbFafj02MVCOoCDLDt51jEAE+KBeQd+RIADhmBIGf16cSYyWwmDciqUoOb7WPOrQKeqAR8fQyAMVxDXolS11oEtJEjJkaZByXeh8JRvVNZfX8B8TlY4Sx1wilXXCGp5xhLvH+FX8jVWv0KE4DfZC8sMwz8BJLGsfSUHajs8/6+9SLAl5ZGqov1FkQC2JK/pzqYIgDgbBfvQxKDzICkkToXAc4M11tMv0Av/9IMoDccbtV8ycU4JSzDd/Vbc/drfu/Gt/G/JRHXzzHgE8Me1Vlzmk4KQqQ6kIdIZR4BjAWBCUbKknjzRvJZVc9uz7ir8FZKC37OyAWS+7VMc8bi849a26Y+FBcHeDalD601bPh30OZlr1Wn9mBwTWsE6obby8PWg8Xzmua8rQEI9zMEnW0YXMkdHt3+C0jcn9+P2oBa3wPDfbDFl9vK/suso3MTbsU4h++klltu0cO4IY4xz1ECZADBYulrXrdNnTFjkY2WDJel61ZpcAN213GNhxhhvofkzAwTHEuiM0i815LEmBp+zO65409guCkTAPirNl3unJKFJ3Lw56o7E/RVEsITFeErBorHFAB7v1nVFahGWTec3LAlf1b7ABKR5X4cZ0+1c896A8fch6Nkjw0NjpGQkVcD7KO3EYkfi4DfcONFTz4MALwA+NUk1hqulg4yKFSbjbgFjxKYq+hPHcpd4s9qAEsvqg1ebKM81L/PBcELA2ApDKpyfJY5Gm5sKQBwWuoY7QlM0ikSZuUV7daykbWt4ynWxKfshM5ddjptJ/7iXf8du/hO9kqpP5bYheBQT+koPu+YAuClBq5H6nVHcVwP662P1Pkc7vtMLwdxwiwkB8NjPgCsPwZzvsMCwFJHuQu0kufzAGBflxSLaXM8jO+HNcgHefLhfu5L5fn/p5//sb4OR2r8l/s+C43Dob7vcsbRo/DlsMCL4beDn8SiAFgkq4DuWWfT2xP58A9+8KAzwtf80jVeT/vNr33Da23HoybNaqnjy59YS6el4qBlNgC+5+47YWmfht1SwLEwAN584ml2/ZveyhCFQKgCkM3A6sb9rdQ7SwtfBefeKsY+LS0wIfwsA64OWI6xYRgs5HUqRSsCSmUDroCrTP/Bpsjaff4hWmhgZ7MRCZjpcr7JrrzinRjKtBOw0Q8YUFikPZJAZa0mUOu8XfQx0fi4CVbIjypNUEMi6wDYo3YB4JA9TXq7EZhkwFRFABgJbgr5bQ4gJulzlRrUGl+JfuTDsMEJevsW2hN2AAR1APBbgAGWZDUFQykAXKUHpU29YKmRJwEsz1trYrd1AVRUzzsOCzpAW6Ap22CZtkuRgV5gYzta7fIL3+o9XOnOZ5OAl+IY9eCSuauFpSc5YgASAHCCmlk169Ylk/TZJdGqB+aUBYoF0DQtJPGV468AMApiJNBsbnwlaYOUAgBDrsinqeH9NYzB0Mhtf9S6BQBTa8WdvAEAJ2CBCzDAo3KXRcoqZreJY60Pw+SKoFWNKQeBSAH2ic9j+gkAZ2j9kg62ls4AFxXgysirlc/EabrWwTl000anvUKLXFy2STBM1vYhe5bZlUylVA8oYKsWRbh8p8X6UijMd8si6dJ8kPBYAJkbKwc71u7N0EkX8V3sYxbwpePVV1rYhgQBRFMA5pJmy8yZ5I3uSU8MiIFX8WvkchyXghKHO/h19pIx9+mm8Y/qsHUNyiLZec4k92yFyEX9oAtqy+Gu1EoSwazze7X6akW+PvDTB6zjnM1c8gms8/dZhnEoI4lO4HBr9ACtT2K6NroTZ++91seEWUXT380dNdzEE9T+YqRG3zYZZI1xXemqZVv3J+zZgW5LtZ9lub6zKZnYwrmeaokBJvI2zMD2MI+YF1kdpBtYc1ySQ/M9pxhKP0Y15Y33cGiXFJzJ1WYhsOIzLR88XSNxAutAbfSAre6asjtvxQ1a5QG06mmhRjtTb3VprpB2LYksmvcMdv6h3c1LDgB7WzXVmAv8ykZb6zbzr7TOrrzsHUyPtazbMlZL0iOxm/UptF+p6/t0JtZfFYZyIW3rQgA4vgDTr4ve50UAO35iiJRjf4m43Z7KVtQuSfLnPAnMnh65+zWC7kYQrNcvbwOcuy57ZskPbIFNuYGB1mEpUVZVQlVxN39r5qZS8rfC+jfaVrW2C1baSVe12vb9n7Zs7fu2BtO1U1tW25+8/z7ulVaSTEpcNKiQ5rBZ0wzpi4KEBYB5443wr/DvZQFgzb9ZyY2gajl8KfSxet2/wgAf0ke8FM6/MZCdSViFPrfRw+VcEQBeTAI9zQBrLYsAMPdGAMAhXgwS6PjNlzJvDmlwD+FJx2r8l/u5h3Bqh/SU5R7H/6mvP6TB/Vd40kLjf6gfvZzrtxzwq+Nb3v6/KACuqDUKgLO5JeeN6gcHD0Q9U6sugc5PIBuUeQkN3LwhNfW4AqNiayWtrLlGUTSnpJb6Lllq3e6553Z74YVnnGU6GABet/4ke9Mb3+LuuGkAYBEALKmzGAPVh8lsSz97Kx8+35s+81CNcBPyPv1tlGPOUI+sdkiS1ul1sYxaBkfzPw4FAAOiCHiyudV22UVvhvHFKZtISOxzjSBUbtgBADeyGFFNyzQAdjsoB8By/XXHXwfA4eIm1A8Y8OsAmVrSCm7EAQDzNzHAgGAHwCthIpBAp3vo2Utt6v6mug3iZDuOC3QFoJYs0EMMAGzA4vrUdktSB5ycfAZg9RxuzxhFwfzlqbcdrgDok+tx6j6fVkZn2ejuDjvvorda6zj9GekHXMGtN4FRRWWcnr2AEZcnqy4zSnwcDABPS6CjfIBLSSO1ZmCAMY6BAU7B/GW8BlgoVPRyuEbq+an6V3eHFAiWpB4mskLbp1w/jPEqjmsN7wkLXGJsxsl6NFOLih+YZVAnG/W/wmoJ3rcqZ2m5PEsFwCVJ8zlpzkcAVDurPrIE6qzBMKvuutaJ3Vkn7U06MAyjcHkACfAY0sZEZhRAOgk4k5maJOtqa8RcBfgmqAWvpUHoAKqkALFnsgn5+FKqo5XP6UBO3sycScsRW/1YJWLAjEw9eFOA8hqy9JRkv0TawhICv14Lr/mByZo3sA/OThHLqeSCTMgAQ+ra1MyYCLxpCnorJ7Ayh4gKm7nEF/icobYkeRaFGqO4Atews9XrpwoTJAlUs69Ao2SDv/iptZzC3OC1EwXaJ1H7DF0fZN9FJQGQc3Ih0/m9lh7ZgenYVlvXVLTVzK9+JKEr2rPWxVcbzR+T1LPvGsnb0wMZe2YQoywaWLf1XUTbsmsZjy1m22HMdzLvUR80TdIOSiBYpmiA30SZa6pYiuMV8IjxUYPBs3uG65FRAiYmI3zuBCZYjHGSbAKecrzvdrv3Mx9kUHBLV49kVC2pagv3s9yfqQ2G5auRjZkBwFGbsghILy+DeaibzHzP4xy9nk6Uv5o1C+yH41TdQV09aKsnAoBvJInRQSurbq4pfdlZO3O0rlKJCCr3ZQJgvzNnDm5BADx3owuRa1y6Ihm0yhsEfrWf5GCD47ZI/sS5IDgCikceAPuHhfOZC4LnyK+DLF6KDqlmJOOmDAcWOEkCrNhEb+x26ugvbbO1543YprXft87SA7Zi6HE7o+N0e9ur7mOeYf6FkyEznNfOBvbxgP7bB8DLmf8vhdcuLwA7Mmew3CByOUfRkNhvvF/8XokThTE4jdarqBXSjAnWLZELdKMJlnxUJIEOibpQA6x9uREAx/1Dj8TxL+c9juX4L+e4fWSX+QYv53Nf5qkfkZcvd/yXexCLXb9DOb7F3mO5x3iw1x/K8S38+kUBsJfZessVFh5vDh1ka8UiRjFIkYmP7V3vepd95Wtf8RphwbmW5jYbHR6FBSSALEq7ieMqILowMWJZAvIYAG/f/vyiAHj1mo20OnqHBxoK+uWWGzepdhasMepd0jgfaiZ9noEG2FapVXzVq64HRK3mNDsjsy5AFRG692VF2iwALFbAY6rI1CGOyt2ZF7aX0Al5qlriCG0wRi5zDRLoOsEtVk5eOyoALClujr6zSUBeGaaT9p5WX4lUs4telEiga8ijB/jY/bhLjWJcVKEXcLI0AkiTMzEyT/UEHn8Kxu5p6h2fRKYKcw7bl+T9RwDcw2Mt1tNxgQ1tzVjPpTfRq+9sW1teT4/ejE2NAbrElALc1KO+RrJDdaRBuig+QJZLsP0wICmMLZIAEEmgXeWnY4/qgON1V51m8FDCnAocNcAr9/PcIcmgqctF+iq2ViBbYzndk5P5J4ZPoK4qKhBgKgY4uZLPov9vZj0lqSQBhqlrzZIQadVGOsS8BZ8lJmBPAcRJfl+i/lfvXSnCnjOPs4CGjGqAAZbaeuuwnhWItSIsZo33FtvusmdaAk1QG1pPTSIxhRrXiwU4SGokvd6XtkGAX7k9V7w4VbJdMb4p60LKrmpNZ3nBjsTIjiHLkoFPMm/4wk2L75y3aqxpUJxw5pNzQ+urhFJozRKCiiTAVJJ+9SrWzxkk3wLAFRk1CfDmGEMk6YGJlyxd14VzFQBmjqiOGVW7pfgSy40/EsBfWBOVhKhxXjM0BtDn+mVgcfc++jNr3bKZf2dsckoguMCR0NMUoFivMBai8kv7cdfGL2Byt+Um9yGLHrIe5uIJjON65mY/A9CaAVSyngyp7hzzoKdGcrYdp+h62ytxAL7aumrnWmof+v7tzP0dfPg+jp3e0K3IdsdGkLbzvUjPXmcHojIGB7VRQsBLo70m3XXLzriHAmrZommGyoStims1vVrzWwHm2+zOj/w/3ANcCNQsbVna19CEOEkSpAr4FbB0qbPuZTlFRxLoWTVwS1p/lvMirjHn46aAJC6kbMlgPqdykVq5A0VKv1195QeYzzIKUG9j0ZSi0uWloIBSNc1BjjjziNbDuQzwi5jfOKiNXzkXBEc/TzPA8d+nKZvohVGC1JMSDR0B/PNr7tXQ2UkyiTUxy36SJznRKjm9enS77H2hBOahjesMA6m3WugY4/eKPisGwlJs0B9aQzNJslH3Wys30gRKpDzeBOnNZiuvIknY+oCdv+6HdtW6/baOxFBqFwqh/a+x113/VzaU7rGCbr5ofN0scRpoz+w508M/nWw4tH1L87+s3jKMlXw6NFfi1oC+H0klwVqo9VWJET1f0niNrRIk+lucVNbf4z03dlLXiEiNFb8mvhcLMPhZ9Thf5KFrruMR8z85idKEJLX8PWqSxPO7sIcu/JgZl8U+6ej8fSGhRPxpwY0/rEM6T42/xkpj6ePtPilLfCykUlji2y3lZWk2E6lsJgbxGCEeVJyna1ambYfO2X1gYlmy658iFlgxQuqAdbHnPPLIZ8hrJuykU95JDKWSu26uP2VsjBd50rBOzWqDFMo2AgO8vPv/4B1AFhkRxl+lQrqmvgZzH+iaxvdLuL8OfnzLPfylXLPG1yw2f3U/F7gfk5zf3HvUz9O7ULx8H16+x3zVPRmXVcbrkdYhN2E8muvPsaxfZ/5WmbPxddW5aq0SOVjCHHX23J0PaM70s17yDFjk/J3YxKspi3rQ8UWE+eJ1dbkJnEUBcAWgqzrZHBntsIgTuHIQnZ0dHpy0UlP7x3/8x/a1b37DnnjiCRubGPe/ZyQjJGApIDXWRir6KochT53goFKdsttu/TRtLkA9LBgHY4BXrFz3kgXAAjwpdMivugqJdqUHeXYT7ZoUkAIQqRnV3l0TM7MAAFYQLVffqqQ9jQCYRSVmgCXFrIpFRn5cg7qrNjERW9lE1YcV8IuvEMwnIGYNk7kLKXMnNyzs8CDgZiA1ZYP8VwJ8JGHo6hUAsPoCV/YCfp8lansa+S9y6MIuWDqx4k22fVA9UPssV13P9emzzlfeYB3t59im4kmwes30UmbTznN+0IYJuSnL4WimyXGQmgqICGi5BJozlJOTXJwiACzgKtWuC+DEuAoAQyBWByrOAEtuLRl0BiSWUL2umFoFvNo8JT/FOCet/q+8TxkkmegguJMEegXPPYEAbgMADgA8Uoa95LmtYl4BwHS94Zx5f5lrMacFgFXvWS3wuXxGmuAzhVw9AQCWMKDezGdQ71sk0YCBsU21E5BjLDYM81sGsSZAqHA/IUjTNcpS05frhl2VgyWGXM7ScrkIEhDHWxvn0wH4zoGxdCx+PCLl+bk0yX0xCRgpAIIF+kkwqAZaoFzmT3V9xXIyB3l8MRXkgq7aetXGK5j0QFTgTy2SOHdngwV8dUJcE1dL8z2dY86J9SX2LhOEiKhOAkyJ56mpFqHIfMLAKk39bgmANCizHuLZMu+7+4lHrP/8M2yEhSmFMZvMTUr0sqpVuZ91QspmAISTRQzYhpFEA4JbS/tomTRKbfAkBlkFW91eRxbNuqLECfLwvUWM9XZX7In9gAPaJHX3vMpWtF5sbRMnWWo/YPRp6pR3cj0LQQ4tpUl+Qk2CdQ9FMrtoHgYQ7DF/OH8FYkFY0SCH5lCVNOB+7WwmA1F5zL5061/wfTdqCIL/MSVeVBNNyMaFqKfkqqz5Jz15aIEUgrBjmf3kkrBZTQ4r+MwyJpQ/jI9wzVZZZYR2W9lT7VWXvYcLSmLB4xQxMGIqVZrBAnHYAHhG2jh7w4vHYB4QLBOs6TGaD2DGAVR0f/sxxnXJtBPC60HtkHp6+nCG1QYdEkAC/AJLZe7x5TxmAWCPWBe4nnNAqbcd0wJUynoAUYcBnqLlWYk5WMAfoNDHOawesFde18X29mV7RfcP7BVtu2zN4F5L7aX9194r7abfvsN2ohQZo2wmmkx+TQKDPzvwWioAbkwOaZ2KA4g4aJ8aHUYl0uxBu54r6XkALtyb3uKQea+gg5+1tuh5CvQdVKuFIPdQe0+v7/FFAGwbKjFdM1cZREqtha+P1CwVL40YZy1picCvlGYCw35/RbX9C73HSwJAHKQGTiVX6rleIlmXYS+UJ4p+1ncHTW4CulQQMTeZtJw7YWmvrUpFAuhV/b7m1iTdOFLcD1lUHGphVsBTYeahu03xXgDBqSR92Nl7Hnr4k8QoNbvgwvdjUqqECvsnAFilZHVlq2MJtN8bMnBsBMDLY4CWPvY+O00leJrrmqdSrui77o9Ylah74WCPl/r8dQ8f5ncrpYUjo0NObk1NjVMOyRrGupyUZ8jL+BEDYK158ZooAKz1TNdQ1/LoXr+l3vtHYtCZs8Q3Ul3luNe0tseJOb17EtZj9vo791iDom55DwVqC9/Duhba5/Vdx+aKzSippGOTyng5j0UBsIgTfaiyfH4QJRgfFu4Mga/f3EyQ3/m9P7A169ZSC7zddu/dQ3uNTurNcI4dGLJvff1+GCdYFhjGZlijPK6yOZi122+7hfcr+qZ5MADc07v6KAPgxYZv4YtTh0Wp5tvtiivfSiuZEzxrWVQbKMCF3IuKZEHlAKygOSm3Xz1csqjMZZAITQNgWBtsh/iVWGC1vdH6CpgD+FYB0XWAsANgAUpqKjMA3SQgj7bDZg6AWYRptaHfJwDAo3zsAE7Q+wEkhJAEahMM8zDvM8wh7LUaBlhWAASPP0mL3iHroOWL6gErSdydoT3Hn5u09i3XWHn9pdbecb5trp1tufFOgAEbGG+XoU9vAjdl9WyVFHemH18wVhIrKRDs/XPVCkk1wO4GzfEqtovYOM9Aao8YhZkbBOICgGtDTHLVAfMZKXpras+sSvqrAlgFniy6SjKonriEbriG43C2jwAOltbWMDYwwALAo9wwGZ7bort0kOwzJl469hgAF/NcK9jVKsF0SdJkgjxGz5M1Ov4EjtsJaq2LML8TSM2HoGwHkfhOlZW4kVZZ6oaItaedEcgDeXEr9ZYwwbq6HHMrKLWDYLYLd8sWlMJNIozVJpi2T1UwZRVJufZ4ytNRS5B1U9skmTDxpe8YNwewNV1LJe/qAPD0jxoBqMBdnCCIs3ixwZukwDH40xupb7Bk/ymZC5GQkAya1ruWbOEaUTuehE1PdnDemraY+KjncbKNRVLEFM8dqxTsiZ//xHpPO9maOtpsgqCnSl0WTY5gnYc4ngE+UckWgWBOsMj3cSkOdlqLegfXqQ8GCK/tqtnGrgyAOOO9g6WQ2DtasifpBf3CZJsNAt6qTefZuhOuI2FwquUfZ+5v5z7ah8KE+0xB+eQwZQ60y3BbcY231+aGoFn/jh8OgjWI+lU872LFAomVlgztdmrP2b0f/iNLdGJolh+wZjThCSTxKklQwFWF7a/LtS2q5486LB2BDWCx9edgf5cnAgAEr4MqWZSp/ASsWYcVCGvfBgAAIABJREFURsVInGyvoudvtbia8WCMnHkhzFRhvcCVMh2cS2CABfrmAbGzProB/MZj+yKwOOc9PLrQ58733nHwfnAArLm7fdtOym02+BqgshIZGAoAC3hWYGCW83gRAF7wzcJ63SjFJj1E/oQ1ikA/xznmGeMp5nNqLQmGzRN4BjyJy/bP7cK1O+3NpxRs5cAv6Bn4PIZ8q2xw5xb7/T/7uj2DK/wILLDeO7gphHHWe4dH+Hkm0RLGMv55Zt2d/8AVNCgwd7Mx9u+YUY17imsddUaYkqEcQDSWpKucKA4K4wA/ZjHFzioGENunAErBYn5s1Lr6V9jHPvYxv/+6u7s9QF6MAXPXdnl4RMGNVGXq0rBx48ZZwdhCl+VYQ8Awe3VNYkXE7O9DQyMkb+hrS6DmpnoySCMWaoI40GPxNoyHMruPXRJO11dzRXNMMWKK/U7zYtu2HdbdRQmG+kRqdFysMcP+BgA8SCeBZ+3kU3vYSzrsRz9+nied4m2Q2lr6Wc8wOo3AbjDBEgBuMMFiEVaScnmP5b1e56u9RWMQ773Bzb5mQyQDdB8c7PFSn78qO9QasXXrdlu7do0rcBQb6fd6VBdRaCzv2hz9V2dYx3StBP727t3r/edjpUucxDu6129582+5I1QqTvr11Pqk+asWsStXrvQ9QeoNjcH0Yx6gujwFnM794Aha10b7vMhWJWB/4zd+w8ZEvJIkzVKLNz4eEqVLfSwKgDNqU6EWKRHloTYVMsMaOUAw29fvsc0f/OHvu1xFgLito52Nb9LNpvbu3W+33XaHD2yJWmL1ARYDjOrQbv3MP1DPC4hwM5aZACls7GJEg3VtZ9eKly4AhkVpym208866llq6VRw1jIRkiIC9ci3U2qVSINTDAcDaMNhUvLZTxkiqDXYAjKRRNcCAyhrMZJbixSTspAH06rCT5TUENz0EhdQHY8NrY5AKg02wdfUB3IyZJJgUJSoAE+qBE7UDBMZsNjL9GXkatnPAcphkJbgZutpXMNkwoNldtJUXv8H2NZ9Ey5SLbGPyQmvPI0kdZxMDRCbpfZyG0awh1xWLNsMCBwZYLG0CJk39gIMbtBjgQJTGAFiMnOoxnZQaA+zB0tYOAIABq0bP3uQUINhtfkMcPR28iQGOJdCwlNVmgjxAf2oFY7MG5hgAXGZcVAOs+Uv1LaATYId822CvBTjFaAQAzDkg0y8BZvW7MM9hGqV4APgleU9vqdRWsQMAvBFkvgp13Z1LPaSlG27qJAuO9Bl0XwFQJQCuLfy7gwWkl0WjifHKcW6pfcwH2jLXafVUw5CrxhiWYDRrkCm+zqgPsYaHVUUSbJ8DDuhmMERMiDQqq6QAdjLGWxpJJsLPUf9tZamD47TAb9hunQVmwXfzYF0DJdEwTUsAgo1kAsbVDoKlki3RAinXCQvN76a4hK1MgW9884f2iqtfafupv58AvFYByWQXSJ6MMSTDTAeYXzcG40s21hOYY03ssabCXtjgrfR+3mn9uYKtoX77lO6sdScK1s+8bmJTzRNQbOO6/3A4Zb8Y6rLmVdfAFF9lzUMnW/fUZis8hRRZyQMSMTUOKIv5U0JSeR8z9XbWciJ2LkjyY/mhFioHwpEU2iWc8d5Tm4ClH7J7P/s/mR8/41i3o2wRNU5yRNJhbfRI32PzFa1PXr+ua7PsDOhSl269DlYOAFUqqW0VWRX0gjkCx+JUGz1/38PasYl5IJMAuZ8J6AKAVXOgWSb63wHwfAB1bkA9D/htPOyDAWH3Bojeb14gPH0RGGfdBNHzIwm0rtvgwDD+E7DY/Cls1PJVCPtSHGAvdRQPDoBlWKerH4BvAHMRMOXzq6q7p2xE7B5V6jj0w6D2Zqz5dAzfzhmy5o7HrWX0X+zclh12HetI9oWnSOIcsJZSrz37RM7+2ye32S9IJA9lkKhHCdFpEMzNGQQN8wHgGenZYgC4sXRE97z24lhKFiS5rJv8XkyvM74kpHOAUIFaZyhlBBexw41gVvdPkKdB2bGhi7XV/v/xj3/cfvM3f9MDKIHiTAv30UEeFfZ/rblimD716U/S8vCdJFxbfUzH8BXJRKaW87r78r7H9v6TFaMeCwPgFStW0W5sp8/d1jYlbGp2yy2fsptvflcYlSCFetk+FOO0tKiGnf1Bc4FFVVL77u5e+/jff9Le8pa3+t/mB8AjzgA/8tinUBiN20WvJI5UhUYd8Eu7wgTJrrQzAbzea4C1tM/tAzxzjxyLQVS5lObvbbfeYe9+zzs53izqBcohYM9OWLva9u1l71tIIfAymL/lybx19PV44nEcFdjtt99p733vuzlHCBMxcC4RPrYgbjnXvYLU168Pi21nNx07WMcnYbg/c8tt9ju/+1soU0TQ8fdYxt/4/Zhfv+WceVi32lmTPvKRv7F3v/vdzrQqjpJPUoidoCW8C0P0mAWAXaZ0BNbfgwdQFSWW5EHFnqS1RgnW3/7t3/b9qiqJeosYwKU/FgXAykt7jY9qCb2eJWSRW1tDzU46qr/rprXDGPK7PD00Ozu7nD4XOtcg+qbLDlAAhLVjgFOgZcxn77yVDN84Qf5s9mEuAG7v6DtGAHiBm7qRWaq32AXnv9G6O0+hvhnGiDCohEQ8CWggJ+gZi3JZbS5mGODY1CFeNMR91XnPSswANwJgfp9WGyQW/xqBfh1WqiImHhl0BmMm49pnegBwgJIiEmjrIRDrYEGiznIKADhE7LETAFwUAJZRU8mtkInmqdWubAfdbLdMZb+Vt/3Esi1ldVDCGKtqe18YsvaN6zBIOtHy7WdYruNCJNKXWDey6NYRjhcgWZdJFaxmEiwoAKyNIDyCy7HL6LwGlQ0+ch/Wd9pkOiB2Jk41vFCcakOUovVRnRY5eHTRBof3ByBSWAeLKjm45L8zN0qo/REpyv9IBlSaAJZdzLOIAU6tY4wArdgXMfdwWRZJRH1xEmMpl1urPxDUUpH60yx2yQLACtima0RhrFPUWddh01MrEzYOMByggHgQBj1fV60f5wdqJddBPEwSKNdFIqQlADA5FFOv20UA28tb0mXKQW+V/sm1fYDBIa4b9c116lnrALcS56cacJ1QICl1niGw8vZeosD0iHofzZWk1EkQiERxcpznKDEgVV0Faeh0nZ4H7qFPc7hEMzXbdQFBxtHbEatflOIMAWHkyXWM1NqRljNzMF3jfZlPUiB3UHP+3Z88bqdecobtZr6XeV4dtUGFOuAKjZ1riSmmBDXBsrCmVtqQQhttuJqoDU5N7MB5mXlXPECCYMw28L4bAcInM6dXcwwtyOXHWBMenajaQyNpe3S0z5p7rqBn6hV2Iq25Ss/kbPyJglX2wHwi7a1imFYTPS0y3gGdUH1QWKS1iIu0jc47AGDNvUgSLadr1rI0oLAJ2XZ59HH7+uf/FCkm6xhavIwaU9FrTLWzNSb6dB0wbzHbfXTpC/DyXsm6MQWbREIygWW4avgnDyC/o+3RNa9+v02OieXtcP+EICuW/DC6TyPAFQLTQ2R/56lNDce/EMBV4LAIAI6lvpI26rl+LDpOz2RMSwoVcPUQVKtUQSBYBmVTJGBmbdBLGMyFAXAj6I+ZWQHhACCVufaKRva5BPdoE05xk6hRxlfWrOd8qlDO3oay4Xu2pfYTW3fgKbsKX4DcDgpSXlDbMEpYmlbbgczJduNffdUOZGXiEDHM2g8ccAeg7TXBuv1nXaNDB8BxbVtVrG1kEFnTWsc5aOzKOG0HhZbM7gJzJUmy9vyYGdHnK/iIOy/odS4TJDhpBvwI+Op3RYKSf/6Xf7FfveYaZ5O1/sxiEBa4Pt4LmvXqzjvvsJtuupm2a2QMucYttFUMEnefpPN8P9YAWNM0yk7OFyBzzcp0o1DpibpTyOhNBqH3fO4ue/e73uusoRLFi7EgS5jW/3ovIeka37e6LxSoKjitTBXtnn/8kt38jptnjmV6DYol0EPWRkzw6OOfJJBttlO33EjMSFhSaqMffS9lPPK8CBLiGQAsCXTYx45IDfAyR0o1wE2U49xyy2fsbW97K/eBGNMUNhLsfWzEmWYx/S/f+evrLIBeyfkM7UVvv+1Oe8eNNwSDSNYAGZK+nB+aSlp/ZKaYH6dUkO4mms+f+9znSd682Vu6vpSv3/LGXqWFJc71bs4Vo2HV2GIy3Ew8oceMz0b8KY3XOihdjnYCUvvXlBYFsTrsMV/60pfszW9+s2MrVy6pB+YyHocEgLWJCQCHjQ7zIHr9vvntb7ef/vSntmfXLs8AjmCCkGLxa6XvrihqZYWVDVNIf+qpp1I7kLOHH34IRmKKgKFm/3Tf5210TM7EcdZfZ/HiPsAtrd0vYQDcRqD5axx2HxeJ882wydVUk0lwQOCvzaCsXjMyR4ok0MAIP88YAEtyW4sBsKJzb2IaaoBltpOqk10FACfq7YBk5H8srmLc0i5TBWz1IlOA5MmfQIAD4hIATmCQlVcbIFi7HUigC9gg15FA12Hk6qrTxAirVtvBTrMbcDhghT2P8WGDGDSRvKD2dNvD+6zrwvU2kuKNe84jC38+rZKusJWJzdY7xvnA0BZh3wSA04APMbjaCMIjsCZiHAW0UrQhEvvLoTvglRxaX5JHOwCGmaoTFGTU93eU84fIqsKQVgdh+JAsi7gSC+ymVB4DKWEQwJ76AKdweVYdcJr2RALA9dWM3VoCLw59Sn2CVcumOHwAtsgBMM+RozILXmGSoA8QWisCOJmHXiMKAKsB6Aw37Rry5yTJhUEA0hBGTiMA4AqOXQln0Vj8oU6zzWs5FuoneL9mWmK1q94XnNvKPdsG+C0/z3XZT+3CHuq+VCJLn2h020jfOA+B+4gBaNxHVA0p8BvAbpQBj0ZXiSQ9Ul7kCjCDwtUCXlUSgqc6AOZSVFnIPAnhEt7wmmAypJfFwaQukcAgx8J5a4rKAdqnKokLd4PG+KqDcS2o/peBXHFSEnMxsx899mO75LoLbT9jNsW1lQnXVHUS8yyUDylMsRijKpbWmnMmyXh5ALZ90DIFki+YY9FPi2QBbtGlF+xkFAtntmdsQ6ZiqwFyKiFADW9buXd+MpixHch4xyqn26bVr7UV1fOtvB2Z7wuc796cZSdIDJEokRRYtcAJ5opqxpU0UfJAiQE/ZxliRQ7isSmWWhtJol/BGbkTJqy76YDd9pF3U6Kxl77GHKu0AzifuTu7S6BlhBXWqxnm7Vhmv0m4ILeX5HAMozJZeaeSJ9gVl9/g0udEnZuAkoYg2/YFJZpF+nfsRi+wpQRMI+vb+O/o/F4Efhs3nob31Sc0gjWfc42f2wi2Y6AXgG9djopzAHDM4u/cuds2rN/InKaMhuBafgWL1YdGJ3vQbwcHwIH5DWmp2MlfJQiuo3cAXKE2X/tehYVqNDdh6S2ttu4SpNqrvsU6dpf9+WvXW+5n37fVz3LTvDBmk4PywGCNaaOedtOldsXvfskOpJHwTIPecF/LQ0CP2QB4ZuxmJNAHN2mpqEwJ4CuAGks0BWwFTvW7fF4SuFD/G4PVuFa4HtW/paIuC7GEWs/Vl78Pc8rBL5+ja/X5z3/eA5TGmsiDXYD4fZTY+MIXPmfXX/8Wn6ti+cN6FQKt+b/PXR0P5Yofyed4M75ofs8H0OXWry95M7BWodAYHRiw+x94wF591asoXaBUTO3zFjGCOfgRH8v1JyRqi8yhZggRzQORImGuZVz99463vaPh8Gfqf7V/ygRrTX/dvvq1j9CdoMnOO//XAb9JWDfVEPegAuA+x9tAj9kmWNF+pqVmOnG0lOvauM4t5fUS3WRsgjr6+7/DNb38ElSRK13qHsrfpBqJ1t555/FLf/4qOaNQI5Sa6B79Ivfom1x5E3q4+9VZ2uAd81dp/QrquPxUwXphugcHKRHk5/vv/zbmtld6bezRW3+WP/+WNYTstaXiFOf6Dbv66mu8rKy3r88GD1DrDRustWv2HttwnaM1a3kAOE54L3wWSrpq3/LyRL5/4hOfYE15G3G3PKbYdyi1Xc5jUQBcBxgEuWBwhezsBORxUO961zv9+y8ee4R6j21ssqoFKsACY4QBCFZGpauzxzZtOtE2bNhgB/bvte9851u0JNpLe6KMfeHzd9n4xJh7I00zCPMA4Cxuugd3gY6Dq6UOw9ybd5GbuZEBrnXYZZe8ncNHM19phwUMADgDQJ0qEECTJRM4WjoAjvrfUa8nAFwlwK0SrIhFTQJ+BYAz0LZlgG9hLQCrD718B9JdegGXYNbGYIF3psYsT/BOs2KAHkZFtVGOCQBc3wkQ20O/XUBIdR8k3eO4O0/YyRR/PvnoTkue3mW17nUwgqcDEs5D5XulrcmeZhtGCbKR805S/ysDmHSe40BKXFNT3WhDcqWAAlkBYGqWDUCToO5b9b9V9a9RLKn+K2LKYU0U92Ynea9xniOCWiwwMtcahlt1jLYSYvYi0BsCz7Do6jNSyA5LAKcUbYrSKwF71ACn1wICIwAsCXRW8uDBAIATBUARsWgNcJSHAU7TSLYuMywxJMIBgD45P1f6c1xW6ptIIgwj5x0pwf7S7qdGGy8a0ZLsEHBsZQMkeKX1iRIZ7fQY6kDjnQP4JneRNNqFPPsF5sMQN/AIY0DCQMkOtRuS07JmWhbwrWRHAKUzGTVJw/0sI4VFbLoklBvLfMN4R3LmyBVXgN8l0ADCWMYSA9+YRI8z6EHGq+cx1gLOHJC+i3xSnXUNcFgiKdLcg9kbDHuSpEo+M26da1vtwYdxtn3NK63C32iD7f1QJzl+OGBcbSmHEABWg2d+m8AgK0kv6gTu2WmAcKo6hCABmXRhm5WGf2KdtJJay1zYDOt8emvC1jaje4AtmKQEYA+Nnn++P2k/3dfOdT7f1q98o3VUz7PcwGqbehpmegB1BMqB8pQuqhJHuNwi/04zZwSAp02IhSsY07Bf+4l7b98swLswQb/ZLAw+NfH33vG7RHSPc12R3pAJqOF+xqdEDDCJJDmTcWzuPrqs4Gup61Xj69gUUs0YX42TncfrnHKLOm70l178Fs59HckRrUe6cZQ8CkDXA0aBX6lCpDqQ/n3Bml4+ayHgOws0LwUAR+cxbfYk5wDJ0WKmOjDAmsP62rfvAHKtDvafXu/xrv1FJosqyVnOY3oDf9F5hn2A1cTXmsD8NjLA3GfqAsDcqJAsGs+helhRtM7z2m3FFnpkt/2jtY59wd53ZtpO2rfPVj6ds4lHh2x4IE/CjrUIs76OM6+18274F6rnVwag68cQnNqOFACOAweB16LkzIzldPY8P2XNmFnmqdWNWeBm6q3yzKcmGFxJogVs3cRSSzYBh7tKs+8HAxLWCBQgCkzE/kr6+tnPfhaJ5Hu9/ldMc4ZM/cEe5QLKI+TTUovddttn7AMf+C0HvuOjJJBhnEKJ4fwA2KHnsvtAL2f2aH6wb3hScn6grjo6LeFSMEhu3t7eaX/91x+yP/zDD9rQCAZksuNf1uPYgg9XCMJsBwMhsWjjqMkAsJzXpz/1Gbvp7TfNnF3U/igoPADASbwWSLw+98JdVJvU7cST3i4DfubMGtZtDFQBkZmoTeVsBjgCwK4EW4aL9vSRLR2IqINET3en/e///WH7gz/4PZ/HqvGWU73Wpn8L8zc/iekVveMVJ3zsYx9Hvn+jz+ORUQwX8Tx5WT9ITikG0nxVMlDfRej91V/9L/vgB/8QlYbWvqO9/ix9/i1v7GtglrT99Yf+l/3RH/3f7r6vtb4ZfwJ9dwf3WY/ZAFjx5LIBsCfmFz5/JVmV4J9iP0mzl9x5pyT47C+YJmphTdMedzmPRQFwjRodFSGXygWXPKk1gTJcKu6/7rrXO7gdHDrgxhXSjmvD7EKq1kLtz6qVa3wheOaZZzzLMEQ/3jTsXzOA6JOf+HuMo7Tpx4xo2OjmSqBT6ZajCIB1QeOLusBFaFxgp81idNw4/tHD8aor3ulMS7ksqQuyWoBmK7qeEi7BXmeJwxA5cjZJoT6xB7MZYEmguQVdpijDnQSZtcAwhOxmoipaDhBNralLoOXMBqhMw8zhj2V1gEkVAFxZjZQYs6amLniwXnoBU1Y2AQDeBQs3STBfK09wjIBfwFwdJ+N6bQ+oRe1qcISe2MqTn8Uteco6hidsz74Ry23ptWIz5iypkwCwZwGArqBm82zbQH+h7AjSbmS8CQCwTQF2IzfoAKjiurlwc4hh8+5OAGCZKDnDCshMKfPBXHDprRyYC4yRlG8AYLASX4Bf6oApCnUX5DBsUR9XjQ3gRWAtQ1utEqAk6RJorgl9gNO0Qqpx6JLrSvUHtrLqEAzFuFo4MX5kmQWAp8bZYKkBlgmXnJ8dAOdg73GVLq8muF6VsOFUBeZ3hHk9zCEQvPLkOsxylkWiuYletbTBokIBl2fsynivFsBvbUcJ4IsEajfQaVDAnsAR5ld1qepopCUV5bX3183y2VpmHPBKsqtjkETXvwflR1wO6SbYAjQ+FtI9B5CgTLPLkSSBFnMCGBYjmta18ARZwzVRb2PVAzvjRoA6HUDKnzM4kkuBIHfHuswu2N/GmdNSHGSR1pebqLvo5PcdCXti15N20qVnWVXO48zHEteXPAZSUL6o9y/ClhfrlDmkAI5Vxq8o1neImQ5MJkFUndzOMT5n9fFnkEcP2DqAwWmtdTsFl/MNLMztzShLkF7tKGbtx8yJR3aRcOi4isTa1ba+/Sqr7em1iZ9zXfeTBJpg/mNaVdcXA5wiS9Sk4FMKggifaT6qb3AYa601jBnJqibJngDQ7ZkB+8dPvR/Vwk6rjuyy5gz197i7C/xUcYF2A6mojdnymIfGJXvuuhOtSbNAqY43prLjv2vWBIY/TR2wsE2t2mavvubd/KMPk6hO5hBrhqsIWFNkoualGFpfBICZn34ujWsgP0bAdhrSeoJyZuOTYiBem8JZNMqglKzSYQnMhnF253YxesqHRUywzpjL5D+lNI/9RZp9qBY82JgZEwWT6gmsfu/DwyO29oSNnJNcoKMWeIfchuPF4xyOMVqnOO+QFwn13RpbP2/Va4hB57s3R1M/sEgGXeUGrdPtoNhGwcsqgOBmgO2GQVQTML5d99slq56zd2xKW/8z9F1/cMIKzxSpsaVlDAm72ua0rXrl9bb5NXch+e/xxI1cpWXepn2g6vfl7P1pWsnREDCEY10YBFWUQY+kzVIknXnmmXbppRfbqlWrXKoqFdd3vvstAOeYnXjySXbzjTdZ34p+9mjuPWp4BaDvv/9++/a3vktrQwG2AGjDWsN9EbVGyqrvOL+7447b7YYbbnCgLDnojItq4zHOXIusaiYBTS0kN+6++7P2+te/wdczBaKKM0IQtkAAqoSWlkHGKq0FNWLrwzjJ8yBOjuh5IcGg8dV1zjgykYQ9zDhd9PC6xnkSz9iZY4/nd6zEidOx4V548SN2k41Zd7Hs99xzj70dBV1wfFgKiI/Ho+HzFpBgz1u7uFBN4xJ+ry4E7t5NfaiMFTUPXC4PM/NF5Ipve9uNfpCeJJhWd8QS6EFrw7/jscdvswnixksu/XUbURlUTT4G+GgAusolJVFZ56I+53ENcBwnTitxlnr+C124Q/x9PA/uJvHz5re+1bLcE6GsBtWUGGzul4XTIw3XfqnHv8zX+fFzXXRPeJ/7Od9F8aZQLgjoVwCL/3TvffaWG95G0nUCqWwn3j/R/bLM4zja83Sh99f5l+VdRMJvQv4HXK8S8/ef7r3XrnvjG/06HtXrd4jz7Og8jXWRBOaXvvRFe+Prr0OVyXpOTXRTK07fXN8s8Ze3II12GP+u/alhnsxKIC9h/Zguy5qVUJ8523ifictvlGC9+eab3auihWtWgkBazgMAvHkJFOrMh5588sl2/ivOtdO3nOZSCWWXtbFOEZE98Yun7Ic//glu0DjDkg3z2lDovgyU19133UlQzAbnm8/MRjUXACdg1Y5eH2ACGgWGjtxCpmdaEhddzBqBtNrPqBRTrXfKBPTqxdqSW0tWohkp003gEDnRxhK5+HIoMIykc5Fz7OwLFTEM3IB6nmo5FWSpD55kfqp51aad0MaOtFbgtw5arCJ5TOA6miTorWJclF5LFr6b96AFUqIXRksgEEOovAAgX4OAzVGYuAJMnI5dLWpcBo2bcUqGWCUcoUe3WXZ8O+YsB2zo6ceteSXZ3JW9+F0R7DSfiLnxGQDYc6y7+Qw7IXsyda2wTXv5UwmJN/W0JIDdwVi1wBmvwwx1rVX1olWSQwaOUpKoI5TimSxZc47L6X+AloxBUlCIab4oIbUSNcCVfcwVSYZH9Xvek7d3oyelCwSimUPyHtaGK4+fKm11XLJ8ArJxldTBVipvUOMYcsoUwVLXMfBKUrtcRPpcwr06p76/pTrsBT0Z1W5IUm36Cld4bWUt8gpY5D0kDkpovOt5pOQVjJ5wRk7gPteCBXdLppsAEOszPqiX6dMuh+cXwNPPkmjYg5QXbXANnJEgm606b80jLxnjtFT65fdLwDFRIC5H5ZAEEkiNAz+XKRMUyxU64QguxBJeB833qnppAh40Ii5P5LkZ5lNGLZ4YT7zI/LO0WIH9AR+cP6BUj7Qk1Jp7nogRWxhl/WQypg/hR6p8LQsolZa8kixYSzfMDFLl5w68YGdfe7pNYERWxzAsCxk+liN5ADjekQfwtsGuCnATiFZJrlRRIITsBiYLJGLSyO/VjitZ3GqV8WetKb/D1mfzdlp3zk4hCwveZoxlNpSxA4zd08Npe2R/hw3UTrHOE37VTlv9eht+gDm/t4O2MoBqzLNqgOUqmY9cBYda2P5eeRCIHOZUxFKT/wh4xoGbRq3k7YNyBNrl0lb7xpf+E+j9CW4egnK1eJDBG88rOwDWGIc38IA7UiHMDpoPZzmOg0K9xpFjGH++lDTzpdHZEm4w5Nf6HGc8NOHl4sx1znJxC/SKTudWYSrYYZdffYNNTFE/2dLDOYe5kGLsUsx5RlkVAAAgAElEQVTBpL5UVqHl29kY5rrWPY2HA71gfBEUHCpPEGqNAaqOJjiU610ROYaaIdbzAF1hBN28LwDkKu9f0fjyYQoymrnPHATz+gpzdIwkqOZ6Vo7rytLoHD0QE1AJUnY95AJbxnG9rSVnzzz9tJ180haCY4Am+4IAhCsWPJnhzw6D35CWVtdnHzc5eHOM0+BWSQ0Z4el3Om5GOsuam1ZbrWjctC5X1Bec9VfNsyt6jY6Nc09iSKhDrNMmrLKK8ziH0oczx63Q+iN6j3/Lmka+aJf3D9obVrXYiQcKlv86bvysDVK87mA+Vk7vsPW/fLOtufjvrKmbbCVVQ0lKIzJ8zgStY5QUTZNkk6Gejkdjo+uhf6pzXJgbIXCdHwSHscgR1HgrI97x3HPPtWuvvdb27NllP/rRj+ykk060Cy+80H7wgx/YtwG5a9evt38Hi3X35z9nO7bu8ABDrIAS20NDw+5crEBEtWF6xL1PlSCfoE4wS2L2tts/4xl676HJuWi9E1Ofn8h78lxjrTZAuZxa5OA8TRZQa9YEKgwxL5KMTkgZ1iT2V2Uc7A+ArDaCbTE0usZiGvW9xjUtGwssn5OjoXkGtZWul3qUj9N6LYshZGkSIy58R+QaHlqYkRhjEJtoz6g5PEWtsSdjmGeU0BP8ytFYpmAcP3tsAhVXeYKyJs7dfSKQD+VUNoF00E3FeL326QL1g7Hhl5uDcf46X41V3FZKvZFVhx36bAaTMXesF1hiLEIv5cCwO+kg5n06wdMY6M0DgA8qFT9YCK+xXM7f4wRSdHxxcibeR6Lv04mtBhY4gwt0O+aSDz9yq2eDt5z+doCzaslREKonn5IVUd9yDCnCjI9MsLR2+B0/nbBa6nmEe2m5D92DsTfJ4Xyf+dylHv9yXxetJS/b43+5n/9yZ96ReH3kOeN3mHbJqJtGtPUfbD4vd/6GRKnIqKBIU1mI1r8CAFeqJJUYaP8SIdSBU/yHP/xhd4LWQ2vschUISwTAM6et4EMUdRmXZ20QG2iHNEymeJQMgiislja5QgO8xGop20TAlGYR+9w9n+VXBOx6q4MA4CpRxtEFwAo0FZkpwBQEUDSoxTUEpAmMrnJZnQPmRwTy2ZaKuwfn0uvtgle8jgB0DRu1gtG5wVcEJLwGREFdFLVMZ+vjrHLYfAQYVWeWJNjXdxlAKDL1gIvfqYhWQbF6DwsQp2i5U6VXaw2wl+xhyiLVTfQCJFcTpPFzSWwdAG6EfWOEcxtPjDkbZ8hRTf2AcYROql+rjImmdsJWPm2dGD0NbP2RdazvxpSZzVcMMOeXyG6ilPAM62w7i96sZ9HLtt9a9xJIY0BUQstLEonWQpjwEOR6+x6BNQFgjahOX+2PBH5jMyw0yZIaC0skvHcef+PJXlor7wg5JO8HOCG1Tg4B5oq8X7g8HgTWBaoERvh3Wq7YJCYkW6a/jiVXM4aMicGGq9Wp8hvC4CnMvWq02VFrpTp1zgpEBbpzuI0WuJ7lBAkFP06YROp+S7hJT9ASaD9AqIhtdCI/wrkU6ZmrN2zGNLnbWqwDTIj0GWlzJwFsehvv+RxB2y4OVE7WYuU8UJNsXQG/ZpQ2dYaELw0Nna18asSEn4yaYqbHGTSBXwXk2ugVeLpCVC7HYYoqJtOvgaYBAKvWledmBGyJ7GTCHCjn8FLFgFWQSIk/KCElIKfny0DK2UJP1oSg2hlTPkiy/iaC0zrMVZmkVXMH4JJFa8/UHmvd2G4t61osLUfyPtitVk56RRPx/JTlW1MkX2DU1aeYg6hijJUUImfeVXEdN4ywLL8HELQP/PMskvenLTe1Hal92bbQ2mczoBtthfXwPk0AoD3Ub/+Q8uHHhjpp83W+9XS82taVLsVkbIUV6CFcPACgGQIAjxFk0iqphfruFvVddoOwwDqK8PeclwIoyaAjhlJ9khOJfZQ+P2b//On/Ye0KovfgBs11q+u64wJd0WtcxkDorP5RPlAzrqQzq+Kh/isGwHEOshEAR9fBHb0kuw5ulQ4MdQzuiqqerGLJaF9T6bRLrrrROjCuKwF0JzHHciMw5l4MgBPI85VMCTJoHTewlfvIXcI9QSN0FeasG6WprIWsfx0K3SGigKLAtP4TmywXZCVfGMdyVJueiUyBNBvL3NBFQEqK33VQQ5aV2R2nqiTMMIdfBhxn+X1aRnhuBS9AJ4AvtQSJPh9f1hXmQAKVxwCdB1Re00yf7QoXMgEIlQmL3z/x8qrX8ENcOxuYJ41vqC/2c9e9BJMrllXSS71WwN3rxr3cQgFAkCKzW2mR4j4g0ah1WPXgYhP5WQ7pTWuRaq6hBvJSnrPiCZssfslOW/G0vbLzBbswN2Qrd+22TeMk3X6GCoLpXiLRMtbdZ091NtuO3Abc6n/ZfuemP0VmQQ0lpRTeekLgFwMoJQaTSgpy+DoPrR8ljbm2DiUXtXPo+7wscNhfKuzLrZiaVAFur3jFK6yPOjeB33EAmwKKX7n2Gtr09OAE+hHanKy13//937W/+Zu/sRde2ObrgXZElTKNjFA+Q2DS3NoV9TmlJzwBiFjlKhtAkRZcKnf53Ofvtje98Trq+FX6I6doeYeUrY3XCeRpvupd9TpJKsuA/TJ9KJtacHPnWgr0ed9HnqV6Uv07lmALWIb2HNznfLZ3DcQMsoZTa45SlLYsNXzDg9bC+RZQmiRQlLRQIjMOk42mm0tGIpJp1kwSuZXe76p5KyKh07qQZE8p4exfoTNFFr+SDNe6rmuMP4XmmdbYOm7rLMbez9fTU9wbVdZ/yb87eulTzfEN438iF239W+YtabphxADYAXT0iN3pNRaxUZkSBmJPm5t17VnP5ICaiyXkMQCey3jEccShrjlH9nkz9104rohPZ7Ci+Gfa5C5KRMV9gPmeSg1aZ+uhA2Cf8axbNa7BdInQNAA+sud1/N2Oj8DxETj6IyCFkhQksdeHlCRia2SqLCA8MTLifcaV9NSaKAb4rSgt9HzhziJKsOU8lg2A5fRbYgOQ810FVKG+WoFBCEGCO6jy+wQZX/W8rZH9TRLwfPGeu9CfK8hTCnthBhjlxVEGwI0McCMA1mbFOQFummlxoyyE2jcl6BlaKopKW4EE/P1o0WEiVOd7lACwB6NiZ8QCS3btlsrNbNhkyMV80voo1UfApnZz3QBGWLiaOp/gDl3phwnGKXqIQHSY3qxTqv/lOxEDYHWcvQTZEn8pDT6LYzEux49/3zqQ/U6WqRHGXbnOZzitlwBRNp1GFv4s620721akNlnbMA6dewnKAafOkkmSiJuyALDXYupYFWCKaYtYYB2vyBRJn9MyW2LuaH9MKqOveaz4QmVqMq2mHVIVJtgGeS9Aq36vvVMGUQrOZbIUtGxsuTLWknMx8u/kSsxlkEFXOeQKSQFIFZHM1oT82YapVaLvbqqMzIVosgrwbZK0RywwaJlLTUBFQHICGfxVFRvOTNowEqw82X7VUKuOuQirUId9akJu2gHI6icB0K763u0kHWjRk9qK4+dwEzXNmjt8Jr12y5JVY0UtzFTjXNVDU+YLYoEhE6Yffsso0Aqn6I/ggxVaK+m7m40hO3J3Y4EW72UkpluvDWybniemTVRRVgwKY+ftJXieJOFSMzjWjeS8Sb3/HACs6xEDCwWGYknrBPwFAsQ0svNmAOkkgHbHxE478bzNmLHBlDB2aj+VWoPTOwkJBBLIPclpUDNdIoNRQvqclPS2jhoBY6xqgURMYZRjHAKsb6Nr0lOQw0+SlNhr6zE3O4l64I2A4c3ttJSAdS4xp56GQP7ZPtqpFlbZSPVUW7/qDSRuzrHcyEobfaZuE0+TBGL8W6vUock9nBpDN8fSOqShFGrwLwE/jpd64fb2FttL/7vVzP3W3LN299//OSzwIOAjT7AsKSVBOj2gjx4AjqPieDLMF9SGRNm09FpMLeBM7bM6+jbbhedfR6C+0iap0W+lV1V+AoaJc9Y8C7W/Wot1/qFvc82ZGFYXQHFIgIT7Vl8esMvd2AGwAKQmjRJwsYyaBBxAMLTTgd3Xf5F8VIAsxZhVeP8qCcMSADaFJr2Ncc4BlDIkQFUfPtqsOnF+B6BO8xkCwM5mSgoscO19P8Xci6HHpIS5IiXBwNCgrVu/GdMS9RHlGJwpjlgAl1zroZ/nBwZKQDWOY1wX7huwzxH9PfSlVjIoQw2A7hUlJAWY6ypRUesvFpViDnB5EhnqDYDJ1+RsX+VrNrbjH+yadQP2rg1JW79vq3XuGbceykUmt8OcakvpX23VE7fY90BUX/7ZiK3of4v919/9W+tL99nAtn0B/HEZCrgzg6RCIitaDwSAKxxDSKTFDNjBAbBEvN7HNwKdrdTVjgPMisWCA97rXvervl9/+tOfthNPPNF+7dd+jRrVv/bnDKLcSrsJjNhe2FTAaQbJt5tiIlHWzw7qWGD612BURxucT9/yD/Z7v/c7qL6GvBVikfW1t7ffBvdigkdZlMByd0+nDezZDWjsIYs/af39/dR473PQqDriCRhnmZzomng/c9Ud87ws0rzY9VvguwVpfJEEZRMOwhMjJCmbScY1dyCpHra1q3ps767nWSoLJE3wD/BkRnDtVpIhx/XL065R11oScfdaYBHNcX3rGAjWcZ/WuEhhkGXMCoppopZRBSX0kd7lJPvW4HCfxL2S9T6ughujbrKHMiLklaF7RjALi/sdq4elmPAKiYMVJ6z1Ppe61ZQYKMBOq366S72Ukf6Hx9xAL/75OAAOCaDjj+MjcHwEXm4joPVuHAPldhKIodMABEv0O6lCcoBcPYrsh2pT+oUvfMFuvPFG9n/FkVK+La8GfdkAuEpA00zGNEdQPwJal2Zem0CJQF3OgAVAkWSoaWk95fjM89VC5vNIoNtaFeQcHABPAVKOLgMcA2AhLAH3mEpQtEJABGqpUbgp0NKCedcE0qrmll4rTfXaJfTJzaRWHAIA1lsHRmcmMDsYAwzbEMmmVQ8mACzZnQxX1GqJbAKTAeANuKq18wwxn90cK7XASVwVZQAl/Wh9RXCIHgJsHoD5neSrbABfehSnAMDOBAOKs5gSZal5HHn8AcutIuDKTtKiCqRB/XYirf6bMMHNp1AbsMXams6gFvh068j3Qt4R0Mq0Qm2FBILlpixcKtmeqEaCCTFITArYVZ4TMcAJuVgDXL0emKg3TSJEwW8VWXJKYy1JNQRhSSwwdsBpikrr1Brrbx4HuOQxyKDlMi1Jbw3pbaqTY1cyAPa2slZGVuBn5lsWAN4B65vCgTU1DOPENRWvVIQVbiEQFIOdrxKsMUVTuEk3b0zYVH/ZDuDGlYc5mVQwqloXzJkKLQTdSPpaAcC9SJzXDMMiU/M78Qw18lsB1AdarLVErSpT3clagvcKLabKKAdE3LmBGbK5pMvdfWgCaI3mhivvtaFH34PhVUDFCdVAC/yKH3EgjPzbUXXAc6EGW0BXrtZKNilwVWLKlXsOgPV3zUTHgD6WIfnkwMpdsgBADq7Dj8I+akUiQ3eVPxaqJAKUUGiFrUBb/OQ22iGdfzJmbJgBkYSo0wfV+mHm+hOWh4GXnHySX03S6zePDL8iZ2jJiQHBVbTz9RLyTJjgRHkbyZOdSJgJWie2IccftD6Y4rOQU5/aUvVWSa2cS4Fq6z3lNljgrP1isJ38yBZbs+qXbU3TpTbxFK3ZHkPiONhBwoNzhz0rSp/viTiOifMNxG+Q3DqAA014T1OSMVNTW62ve6/d9w9/ASO3h/udE+b49NxyWu7WGpiIAUYuINDY2JdyaZvP3EA2ZoVjtkiMpYCn1sq4PlXP4d4ApFULXJjMKrvy1Tfb6FAGVvxEGCmYTC6W986DAdTD+RdPHKEVgP2XmkFgL8W8T6n2NFJtqN5eslOvveTLE6wqyWDOcudwHErCSf4cJNBqGaE9wMtbeMccc1TzWvenJNCE+IId1sIkbKrk+SxYNrJZY1n+wv0rGapa4ak9nFZEJXpkzCUG2Ndf9ooMiadJasSbuB7PvPCsbdi0GfCgMUEiFQH4cBPEHhJabwPQlYIigF4deyMwFuvtZ+JskmTZFRnBaZ3l/FM+3nznPAV+KxyjnldlzWUiWlKy2k5ksJupc197wFovLNvekX/ElO1uu37dlP3Wxl7reeZ5a90Py400P4/SZJhxrK7fYFvbV9ljzSfYI8+32NSz6+yWP/oY93KO3uFIcl1Ky3v7gsj4RJL1COLDmocaLN9JoqRXvHbMnn9hf5EE2tvt8OQKSdym9lYHmtrrLr74YnvVlZfbl7/8ZXvkkUfstNNOw/jlg/bd737Xjak0f37+yGP2/e9/H3DLvsH1nhzHB8T7BAsEI/uGbT0AM68uERXutbtRdr3lTW/gWsHC4tbtzbZZizq6+h0wq6Zbqh0BQ8mgtfa99rWvtfPOOw92us/Z0+eff96+8Y1v2EMPPeT1xFdeeSXmZ53IsAHVAOS4nlbM8b1f+Lw9+MMH7YZffy/z4kTrbYfpxXCql/maZc6pXePXvvF1+9p3H7CLeZ8t559nrX3dmBpKckzyArXawP5B+9b937UH7n+ApHybXfuqq+26a19rq1eusLH8GEkc5jcJQGApXie77Wv//FV76IcPWSstbjZsWm/Xvek6P3bJlnfRFePJJ5+0r37164wZiWZXSXDfAWg1XjFQVtu8PO7zF130Cmc05KHy0Y/+f35tlJTTWBfG1ecyDvCOA+DjDPDSdpjjrzo+Ai/VEdD6KKZXyUGt6xVi7RxJYCWCpQCSCkZrvkodlZTVXvW6173O10k3aTzWDLAHyDJAAKlrA5BjnKzDlU2fImubkVxNAY6YFDYksXFigD/32Tuso13Z5YMD4HGYjKMKgD0oUvAkneiLAXAmRcsVWCQFT7km1fYQ7HSSxS+ssEsveRNBNX02o+DUJ9m0JqhRAq3fLwaAxbyIGQRgEYTNAGChkFC7VIM+TagWxl2lYIQJhpKtfFH7KsBbgQ1OruAcxArzc6KfjDMgcAQQdgAJ50ht2GXQSeoxUzKXoBazijlROyZZ1cFdNv7od1A8E5CmMTPL07yWoEbMD9QyxZibuZYAncyptqLjHFomrfeWRdkhAjxvhcQYwqSCc0SsqQrVZZMVrntVJk1+CuoLTKgtbCzzK95eTJGSI8o7VJGbpahxlVF0XZ1zAL+1QQJ9SGvIQ1rmSFqt9kG6UnKQ5n2Qx5Yk10SeK2fsNAxkHRl4eYNkzLhg1/Jem7aCYDkH3k/uQVYG1VuCBi0BgJsBwAKHeUw2SupbjHt28yakvL0F20t9dBXJ7xQgos4B15jjJdifdLbNeqzLViLPXvEks+eJKRveRpupMVohFds9gHfzZkB5nQRFtQm5MWYfCWpl00jr3KFY46N7AnmwS50jkxa3nocVExvgalKZDqjdCEGkAzf+LiBcU9sm9RBWO6qKFg+VGCjYDMZXwrV6j5hJFvD1EjaAc/x7tW5yF+jocxwsOAvIZ8dAnLcso+DQ9NV1k2RYoE/KD12o/cO7rG91t2W7UCQwF9N9SBYlx0d9QJtewDBjSwyXl0FWaorWVNRUU39c5X4Tc+iGXbREsiKGWEmk0PXdsD3bud7bYf532cbkEC2SynYG40eex7oIcNPt/fY8Y/3TPRV7QH2Yui6xtX1vsJaJc61p+ybL7GDePw/bD/abQrZYVZsotTRSfadaTzGB4O/8dk0nACHIMNtZi0qlfRhvbbf7bv9LDnYnNcA8R7LHWQA43ItpB8BKEjSAriXtMoHZnUmMhdrcoPnXuqFBj2p+3UiPh/+dBAKF9cnUBoDMmyUFsc72TSSRWm1shCwqchXVTLaSIHLTM14WwK++NCaSoqreFQCMgsX7J4t5ZS75ZyphIOmvQLcWbbKxYsBc4CGE61J93lStPjThkOtKzqxa3xRztcpYo/uReNmBaY4kSg4pfbZKMomeykWUNGKI5ROguznBfJASQfe3zKD05bXQki3DGJeZN2lq0Lft3modMGvNLZ0YdsBDsx66kZZLxfVeMzJTrULuphzVfob3i9ZhnivgrbpkjU1JvWi1JgD6JXVOuXRT7deUIJHKhJnPmlXmfk6S5Mn0YzDWj1HI6ZM20vK4FVuftLH9X7JT7fvU/dIlYVWv9e0cscLT3Dtcyjr3x06SqBMnnmp3Pzdie1ZfDnN5mdlP2+3j/+5DrKVIZyXtpcVgjrkodlw3appx9dppbkCdnSwAYufjwHwtxAQGAFxhfZOzcwEVi4IKAVAFG5dddqm3J/zFY485+FWwIQb4LW+53n72s5/Zjt273Ojy8suutB07duDQfLuvQ6U8cmbA8RRtQxyswVC2AKqnxkcwxWmxW2+7BWkadczU9Ha0d3n7FBnzveG6NzugnqLHb6UwYb2rVlNbPGzvec+7qUU+ye677z577rnn/DMuu+wyB8Uf/ehHbf/+/S61ltztla98pb3mNa9xGZw6Twgkijkdnxq1G3/7Pba6v8d+cO8/W33fkKX3jtp6QPfQ4Ij9+z/+j/Zbf/b79tbrb7Y+AOtXfvBde2JgjyfyVmD0csmFF9nqDSfbAw/+1L759e/ZxRdebK++7Cp79KGf2NZtz9iBkf2sOaxvzPUKF2B4EHMwNrSrr77arv2V1wDAv2cPPvigA9z11FHr+JPMpQ996ENePx36RnMNI4f++N9iO973/vfaypUr/XX/8T/8sYN8mYep3lrXJPEiJ9YlLTJH7UXHJdBHbWiPv/HxEfg3PwJa7wVktZdMoO7qwoBxBOVRkrVU67wUbHqO9rmQbD1g73vf+/x3HherhnAZj2UywAQnBA6qK1K9i2TCJTY4N7sAMOQBDmnaiwgAe1ROIK1MscRIAsDdXdSuiaY6iAR6dKxwFAFwxHw5AFYBqoKL2Qywau1yZGsnycYKACRVB5kXclthv/Irv04mm4y0B6YRozur1lf0XhRwzQuAZ7K6Aj3TAFhSvKgGzVkMOT+r/tcpVAFSgWT1JgWMkZlOdQP4qPutAXwTAGCZYaXBrAmAcaWfFh0AkqGmAnWZQQadqBO8OACGJpMZEaC4PraXtjI/sbaNrci6n2MCTtEUG+SpICuDo2wORJndAHDdQmBzBoZYJ1NH1W2Z3UAL5L51mH5JoJMwrQ6AIxMbr38l8BYIllxZplhJWBTt68GYljEABDqbJDdoNxjibwBeVNleD1wdJgPPoaQxNxJAduwidKjgG3BVUiSoVkg4CKdwcK7Bglc2Uh+wDhdsmCa1XlqFiVi7/FJ2wjTByIjlKU0RtAN+ajDPJZIYFVhq9f1Nr0/aaM+k7UeKW4UBzKtgmDlQQ9JXARR05whuue7t4LSWH3GMsL8TA5jAiJHCScUlb8IQ3qpKLDCgBgm0TNQke5bzclZOspx/ETDoRkGqMSRgF9skVlK1ZbEk1dl1GYUxPsEIC9AFoFDNNS2QvZVTjXrXOoywzNR0SzlWVgAs9lZuzm6oxlhyjdwlWYCZixC3SJK5UqRiDZLqiAX2xEQkcxUQEPAV6HMzMgBMBUZ4innU2d9LMiZn6R6k5FwTSqQtvYpbnoSEJPliggswwhMkWyYBQHkATxkg6rJSWkwliruRHO8BpO9i3lHoW5BL+S7aUz9h53SV7Oy2Ai7RNVsF+9bVRtsUwM/TYzX7wWjVHh/GRbftNbaq4/W2tvpqy2wFBP4YJo3ay0Ie9tbNi5RxgRVi0mXkfk0SzpMJAGOtrxWyIF3UfOfHH7Fv3v4/eO5epNmALgaiBhitwAC78Yq/D8CLek2HH0cKAHvvKb9iAfxGplChOTP3PC2NAgvMwwEwABLzvXp+rV37qx9AEqR1ATMwbulOajaTOi6SN54t0u0iNlXXUvVzAp58hmpZ66A6jYEkv268xRjRXTwYP6l+WE6QsIjq5a3lxxM2XAepL2poc92QiQHMkInNMLdyuL+qXKFCUqxMnW5R7ydzKRIdGcysmpHTJ/UEepOrjl/OopJja09wdZCO1ZM5AQDrGGSClSaJpIL2oYkBnPar7DlrKTGQL5uSglpnI/A7vZforLUm63qpl7pMsxrl0twXyuHwMjFLJZkzyQgN1YoAsBQaer1aaWEnDgBi/GSsx9piq3B2X0FyYOWopTftsaHC92186AHrKv3YLmp/zq5gobmaPXDFgZLl8QQYZu2aoiRldwd1sGdeYrc+PGp72l9tPbnLrfTtSfun//wR1C20DRqnLQx9T2UrVpokA9jWTJ91ksYRANbxyMhtRuYd7/xxEqUxEgj7kdoYyqk5rXZ0PCSBvuKKK+xkHJ/FtH7nW99yVnKcljw9/SscJAuYas9WUHLF5Vc5Q/nBD/5fDnq1PnktOJuht8zALVqgWjXGWt9uv+NWu+mmd/h6JgYzxd/Vk1wJW1dayAuEQ1HQIwD4X/7Lf3aG+Ytf/KL/XSBZ39esWePAWzGFjkO/P/vss+lBer397d/+rTOtShaWWQszKLM+8HvvtZF92+yJb36bUojn7aN/+lfUnMMStJLAJvGeR+ZTZw6Lyf2v/+9f2nOjQwBn1i0G95STTrZLrv5lG+N2+eQtn7UrXv1Ldu2rX2P34Er99FOPEcdIZo2jNetnRUaPyO5OOfksHKtfbzt3v2D3fvk+Z7T1JaZ348aNGLV8wB4juaAgTr+LGQ6Ni37WVz9r5of/5kO0XPmfLut74IEH7Stf+Yr3uRb734LxV4m5/lJ+HAfAL+Wrc/zYjo/AS3sEArhVOA+6YU9wioW10TvoeJ1eUM8oTtXv7rrrLvaXm6bXUCcHl/FYNgBOERzJOOMXjz5qP3/4Z+7qqKzt5NiE9Z1wgg0Nwzh65hOZKhtejg0oQe3LPXfdYX299K10k5KFa4CHhiePMgBWQDnDHHidmx4OiAnLiNVaCLhl5CHGDlNI+obiAg0QvPji13P8ZIZjZkYB1yED4NlXLQBg1eyptk5AJtSkuSFWxGRIMJig/tUzeRYAACAASURBVNcZYPUoVSVeEwEgbWiKXXJBJsQjQBMATnUR1kkWDQssR+iRjqoNJsdsFFRZqxNU6MSKSLQAwFna1Yz94iFrOaGNuqhtTMRRznErBwhIBignkYXVUrhKpddasvk0sOBp1tpysq3MbLSmXRgUjauNDMErwW8KYCKWTTJayRkDyxtcYp2xldwZRkkA2EEisalY4MACEVjJBVvMJq2VDHazNoKZzjCVxJIuI/fMqI2RWGZ5AulSAaqwl/H61BQy2TRy2UoPwf965BEb0jYEAzlEAN1L7VoP75vdxTXk+klVXOH0Uhzz/8/ee8BJVpbZ/0/l6urq6hyme3pmevIMDHHIcQgSBHERBcS0GHbVnz92zeIKi2JAwd11dVFRcZUFUdQ1IQhiIuchzAyTY+fc1ZXD/3veWzUzoMB/YXHH/XX7GZtOVfe+973vfc9zznNOEVdZcYIlHJ79FAwMZ+3RxqQNI7vMZ6foF2busjEMYjwWpO+3nUDcBtjv3GpA4KNsiIYBrMSEhdhMRWB9ZfDlg5n207taJh4IQ2JH4glEKPpIEchBwEMZYJ4hB0kA3TFTyq2VYFSMrKoDzvWGcwSg+4iDEiEZoP9cbHuJ1oAQGXU1AA9Jw9WrLsfyIv+El6XY5nRdz64D3czLIAx7EGdkvU5YzdGSgXPMAjHPBcCux1jXUGSfp2J097AAsFNLq2+TiyBH9y07Ntvs+T2uz9+HNLRMwYUWXAvTh60c5bJAA5nKOeUI8/0URYlpQNg08zAHCAr4ADg4kJfT/QCnQTa1g7w3GnhFdQ0/ZfWBAVsQGrEFFBJ6+PtZtFxEmTgpFr8dHMwftqdtW+kAxvFY66p7rbXnDrL0Q8zxXsAMUVpFxiYLcpBsNsoklFFT2DHoVBC5oSWjqYG9Tk4NWUPtmP3yB1+ECd3gjieiAZBbsgCwDKN2A2Bv/F4uAK4anu3Js9ybAda6pEqRWGBlnnGfeaFZurkY5AY786RL6H+kVSGMOREFkCBZ5Co0DQ33WlMzRnmAE2fqhFTYk1J7yhRFxHhkv1hRgT7mPwwlSAnRB6wqwMUn6VGc6+0JTpyLuzByKYgYlPxu9f1mpVzgZgpSaAkyT8M4UiMwsRJFsWKaHk2KhQGKM6jembv0+QrMIobnxnPOzK7P0hnjaIUQZyw5tWT+HgAO0uebhb0M4WTmZ+IqXm54BHOp1vnOtEvS7T3seWVc9mZFtVZSxHQ+DTIUdHL4asFTInAP6Lo4HBUeZXTFWGjdVXHX5ZYz9FoX/KwLZYpjhTYC0eoBPPFeDAYfsNzEfTjAP2pHzkrZoU0DdlAibysYx8Q4kt9d+C8QfbQdlcsaf73tbF9pqyfmEdF2upUHu61pm8++/7HLzQbWWrQJUM06IodhJjjMO+shDK4AsGK9nKdCBQBX41+8x83zA2DloAtEJjCVE0N58MEHOiD58MMP2T333CPh+26Gcl7PXNfqs3XrVvfM1t8dcMCB9u53v9s+8tFLnZRa+xWZPsm0SgDYeRIwxxrbmmmBGnES6PPOfa1bnGsBnwKpGnNdSwFtgWX1AI/09/E3rWSnvs/qErX2zW9+09Y+Tf62VDZkPiaQFAtQCjhKIpedTtnRMKtvetObHLMqBjgsl2YmZxqn5/e8+wLM7pL2mx/dYp/64EcsFqizd3/g71mfGmyEZ16CB8VF57/BFsK0tra22yiuo/XNCQr3gxQ/89Y3mbK1O/vtO//5MzvipFPtQAzD7vj1HfYkMVE1XIcQC6okz8mptHtWvOrVZ8P+nmZf+eqXbQ37HpfDzZhJ2qwN29lnn21HHXWUXX755a41LOIKBdwjjG810uPkk0+yU0490a644nLHeC9dutzlj+rZr7YTycyDtNvsyx8zAHhfvjozxzYzAvv2CGg9zGBSGEfVpXUzPclaSfqA9gVaJ/V40zNAADiHOuq2X9/lCo9aS9333X7opX+8bABcgCF745vfZEsWL6R/rsnuvfsee/jRRxxg3N7b62SwQeVs6gTk9ggDXOYhLwDc1qpwbYHN5wfAQzBrr5wEWht/vf/zA+CynFPVr+lAPGAMVqW+rsuWLjgVJrSHC8Hm8VkXoQqCK4zw7grFc76/+5p5mxevV60igdYmTcflmA1AjZNp60JrJyrZuNeHWJLLKwy7gFYGs6sywC+IkY8fJjiYACTBCpcBwHnkqJOA4GH/FABYrsb0cdKP52MzWQP4mB6DeduyxuqXdkHCDNnkxHqu2jAbWCSppSkXSZHH6bqMyU4gvoy3X0Cf2nzrIh4pMdBg0QnAeBIACjAVAA4JeYHCHIBi71NwTJ/cZAUC2dTSe6VagTBeGICUhT2o5n25ninYopLYZCr4JVi+7AggESZYADgs9p0eR0WyqpVN5JgzOaavOICxTgCQVKYY4JstGXTIpucQO8KGLcYcbGYDGSG+CT8jNuUeAa69eB4ArPnpZ7MfwMk4j4R6uDFjgyWMSQCQWfoQCXdGolhr9dNxm1OIWXSr2dDd41bYGLI6soADbNB9YdgtmCpwMj2xHFgdG9oa/mkPU4mBCug4ccEOI4cGhRJlJUdrWGmKAtpwCwi7XiexYJJCc3wC/LTMghzZ8ANg1Q9dSgG+KTr4J1FZyG1aocdigYkBKgH0PMNojIa4zq56BsoNyfWaMYwCfsP8vuaYALDMnZ4FgCv9wm4Ocg0V/amNbwY2QgxOVVctJ+UwgH/N2ids0dL9OQ+On+sbxhFaEdEh2PQS81JGbWUAcJ7+7DzzMCsmmGuXhMWcJvfKz8X0I8UvZxlvzLHKqBQy9ACXMzv5411UMJ7kuDfYorqCrSDveR6y3k42mnVxlBnMq9XEzDyWmmWr+1uQZ77aDug+D1k67MkGxrSPAyGHOUMxpewcdTFWkOhAbQ3MUeWagrGcSViYCKxwGVf0wkb72c2f5POAAx/PBcC6Ll4MUpUBfqkL8B759B4ALHC2B6B5r6ybRTFouu9RnDhWE+hSaLHTjnsXY4aBBIWxIAZAIxO4JsJWlRlbF/0jACI3Xnp9nbGU0Kx7rDA7eFk/Zjx5Nvi6f0q0J/iI9QnU4+lQj4oHIzInOKkUqvS2Ym3LFD4Un6S/L6lYpykBkyuFglNnaH4mGVeav7OjrFFEj7H0UE9jvqofFRAsCbp6hsUOaw0uwXiXeN0y7uGlSvFRxxpivVPCQAA9e0THWJy2gb5Ba2tEjSIjIa0re/f47pYxVGPouB+cazayBLcWe33bYtid+7PYblcEcLcc3+ekmMc+KlUF2G71thdZT/y0U4Tm8/c9GHKhDhknMzrp20BW7u9wd77XuifX2plLa21BuN+Wo3pYBPgLYbpnFGDKPC/WMpC37SjarVsT+DW82uYm3ojqP2H5tX3WRiXue1/+mJP9u3tLk44xImuPogIFA0n3FaUmoC72nmMMqDWiMu2q0YHPnoV7JNB1uD1PjQ3bwYcfTgzSKbZ69WrYxj84UKa1Vr1VkpfNmzfHzjrnNfYjYpAEgmfNmoXK6QzXD/z5L1zjnn96TulDsma3QeFwFV80CaOq4phcoC+88Hw3ZwsU3LSGFJkXMs/yesblnOzF/Eiiv3jxIvurc89xEmAZYakXVpLsNWvWOABeQP5cj0mWcikFKF/3utfZtdde6+TSMnYLFElh53p+9H1vtWXdzVZHwSKXzliG8S7VNNg49/iPyS5d/fB93CvH2QH0Cd916x22AfY7xnyoIUnh/R96v2V47tx534N24+232cmvfa2dcPZZSNFRQ5GP3BittfTQmLXG6+2B+x+y2+66yw465ghbuv9+dg3srQoD2oy5AgFxS81tbY4F/tu//Vu78sorHZMd5vmjgkG1D1gO3O95z7uRWK+3m/FDaWxosn/6p3+yyy77pG3fTm50Zd+gVoJ9+WMGAO/LV2fm2GZGYN8eAbG6rthKu4f2YnJ7rq6nTklZYYidihGwfP3117siaNU1+hUHwFULf1V9fRysFvA9tLXXdxVS1iDS5wN5IByFscby/VbwUJ22W3/1K9uIHGlgcAgH4Vrn5JUHMEd5UMoEq6sTAynHZjw/AO7tG/kzA2Btkqob0Eo+L9Vr9fQ41kvMHXLEE456M5vJFjYlMB1sqlS11Vip2i3TlWqeZpWid1VwfTyLIdaXnvzVi+eosBmOpREgrrhoV7JHnRmN5IrqBXbZQtoUsYlRpmYTvw94E/vrxw06BPiVM7QAR7Edfb0AMGBjDLlzzpn5sAGF3Q1mRqwGSeLI4w9Y48GLyd/aScTENlR/o5aa3IJ0FmmekKzeJ9TKnnQekUg9AOEFyMcW2PzSCtgLJKYT1MUBrFFcocUAldXP68CDXHTlpunFFql/MAAFqnnkiGyxo04CLGbRc8vUhyJJgoxVborv8U8scHEUkIqtsEBwUGZZUkiIYWbYMmyOfbgtBwGitG0jZcblU6zjwqD1oflVVFItsr0YcsQYABgDV9dXrH0mZr+8Vsb1R9d21VkA+fSGIMUCZONZXIpBvowxfQps4pcWuqyTyKOR39M/vRnAOwU7DvMVjBctMQsQwtinQKTFGBtF+v6KyPPAHu6YIipScJwpoqemxXTCvvsxksKDGsDqyTy8DGBdfXkXc55i/OnLTMQ6+DoO6ImyZa9zUVx+RTohDy+Nc31gykOgSrHbZRyvi5juOFMBig+SM4vCDSDbjaBDDvN3AQC1POnEbhVhQMSEafY56TTnU2JjLOZQeNdNW4115b+rJjxlRdRw/CO4+IWI7qhD4pkDcEVRJFA2sADZzD4yqkMYq5Vg4nOMTZGIJBJ7jAhpy0FWjmHKliWiq6SLIfCTnwTw4Pibk1SfAkNqCwe4g2v1FIZlW20RBYblvP5iqoTdcYyDYP53UAR4LBmx1aMJ25ZdYvWNp9jcmtMsPsF8fgJzq20AL8BYmHHMTGHGRIGATm0KHyqeMEklzWf+BTmXsI3T+7vDfvydD3DZiVKRBFGZtvTQC3y4PlkVnhQfpWF1EuiX+pDZCwC7QdZm1/vnjNHkpMy1kUGXjNNcJjnFlgIN1TXxbnoXz4LJJoatWO9yrAvcUC4XFwAlkOoYVicHoHACAAzR7ywPAWfsLCk096H863wUanwUFvysEc5QT2wnjuolvAOCSM4VmyUHRjdOcm0T8FX/NifuVwYqbJVqcjmZYek8kOFnkP+Gp3mgDXOD4uiOC58zzFPRJoc5UAlQG+EeDwNgtGK63GBlRaNSkdTZjalULrD3EVW68CuIhCiEcT/2bt9hKxYfblnmdJZrlufa5cgPDYco0nG5BK76B3e5mB9XKFS7iJNAq/Cm3mV+iQKBG3JJSBwzrIFQZYSxx+tBa2pWxnoYuuWaWFNQk9QsZLzap2w83GdjfuT5/u02vv1Oi4w8bAdFhuyYzrItbSjaksawdVGgKTPXSnkUUaUGu22gZBtKS5mfR9lY/342a+JwK+1AHjxKP+kU+dM3/iMLEW0ALn9bkmFPCRBELfVHAFgYXa0OlWn3QgBY968q603NDXbiiSfaCScc5/6qHwZWzzQBWbGpP/nJT9zmQ78jd2hnMAIDO00erpji1Y8/6RaBmgrzW1RvMqCvKLdk5MVhpNsqqggAn33GaTg+sy5qmKVqkWO5ikZsYLIUwaUCExiUokpzqQulmEykOjo6bOniJa4nVv2vkg9L6uxcoTmeo48+2s4991wHgNeTCR0BVCvXrIGr+OG3nGcJCmmdnUxiCmNXfP06nOgxzmKxGhhENp8ctwsB9+eeejpqGoo3tL/4kHRTXrHxkQFrrG9wCoj30S980Ikn2OFnn2F3IM1e9wwJCXF6OMZQIagwy6I5ymsdevIxdgCGWtd87moK+570WeeX47UTFAxWrFhhF198MezuFQ7Yyw1bzzx9VCXen/70lfaxSz9g27ZvZe5G7NJLL+W8Ntstt9zC+0hmTiGzGvr8UpeYV/jvZgDwKzzAMy8/MwL/i0egwNqpvF8VED3VEb4HPIvl+eDyfx2m8rKC9fXPfvYzO+eccypGjnp+v8IMsAN9rnLLW7HAu0gCVX7dgfFAUK6v+gIxi1GeoOz7DzvsMDvq6GNt0ZLl9sz6jXb/g1RNb7sV2ScnVmGAb/zOt+mj6cEtWhmXzw+Ad+4a+jMCYC9axH1Ue4JdBVbMLBsOB4DFUAoAv5Xv45CszdtzAbDGSxEsQg0uc8ZzVvV2XNXdslfZ9QCwWBBpgvU97/fdJlg9epUNsZNZOzdoEKMDwGKCxALDDDGmJdxyZeAU4PnvA/yG+CwGuAQwLrSxQZQMGnZ0lIwh9WCybYRhBfDxb2zTE/S0YViC21Q9QC47tQP2FxlceQR1G9JUwKE2MHKYKgdnETeBxXLdXADlApvnO8RiKcZBwGuCo00FARiS7qkPUGeozbM2+uo7ZMsmUhu2Uw98MW8QG66vUBu/ciXPwAuj0piISfbYTwHgAgDYB6MSSLPZhcUUwHbYTlJfGNWyTKboBRYDq1xakqqsMD9sUwCuMRUu2B03ci1jkj6P4F4OC0p7F5shHRbFGTbgiXZcROdGbX00ayMwugKpJSFkNtNNZPscDANceLBoqcdp1EcGnSXUtAaDFJR2SH852BbGHvdtH5vgHK7I4eYamyRzOYnjdrqIKQ4MYxqJb1GZzOrjVC+2clAFVGGaZe7lY07oxvdrznDNSwxSTU0r3wec+xDzxVq4l+hNp8JRU8SAKgO7NcY8xOCrDNgIJZH5AnLl6yYgm5smWDzJscEeRwBCEZl0iTXWPlvTTcmjisLRxXGO0ZI1SlzqsXNunlY/PwsEc6wAkKlpMqYBWvUoQMReBwEQAovqyS7VYHwEoCpX2N8ygKLIf3MLWR58koIBnwomYXIpzMgZuqSKBIsgF8ZXGKc4sR1cQr/f9NNsXDfSyz1i87k2S8jpXQhwa4ORlNN4PyzfkxMBe5SM4FE7gA3ta2xWdJVFds625NPEMPXmLTLNfZPB5IwYrBjnB7nv2G9363FeQV4rzDyoDe2w//zu+8BCQ16sVwUAu+xJsU6AD4ESffy3AGAG2c11VwTzGFpPmcL8QZafzWEcRL9iQ1uPjfcjaY7MsxOPvYA3r6dA0siYIfFlK6/McN05numVa5SHQVVPuGTUKEVgxdT7XpKjOH34ZWS2gXqkmzJ1omCEob2VOzhH1oxSPRFRFJTUNyn36LJkwc4Z2hsrB774Py419zllBAoRKZoRitxn6g8tJoGWWQDKAMcwwhwe5HWGaE8YgOkdxY19Evm8CjH6xwuqDaKEg145OO56rt26qEgkx1xjgFGDnJiiUYh5EmGtGNiOrLWpxdLIsXOcdw16+0IOyTaVpiQuwC2ttK3wnBL7KKWMWye1tmudQXFR5gZw6zPAWPmwAdYg50VAbqwvwe+h4MhTwHGqBdz1A7NpOZids1TtgA3nN9goruXBEnNz+HFroG/8wNigHdxSsKWsw4tbMMijTSLFszCHauSp4bB9/4mspetOtVjjhbb9ccovT9WjJqFCqYii6Y3265sv5b9h/gSAtaqpSEl5JohxmAeAdfwcS6U44MU/ec8P7+O5TKH3tZ4grojNdWqDmezu7nJgLaN8YFQtUmrlKJaJdVWhpaenx7kzawOi8RlDUSDjkSmydrVJEWD24o+8/YByplUbSTE/9R7/ceN3YT7f5X6emobt5xmmv6lKoOOA0wkBzrZ2XJLHkTxLwkybDa8l060YaiMd5/nnn49M+2G34XFGKbz3IYcc4gCweoC3bKEwxqknoqjIYJ+vfOdf2+KuVoohWbv48g9bMpawcfWbEGGoax5k7X8NbPa82bPs4XsftNx42hpxWH41ztAFep5/+f1b7P2X/B/7wCc+YitPON7mHXm43XrvffbUhq2WGhqnNaKZAmLZJlKjSLib7NgzTrRDjzjcrvvK16x3J60afKhPOQ8DrHETWBdb/eEPf9iZeMV4LydF5zkicP/e976XfdJKGxzqdeOtn3V1dfOztH3kwx/jM8UgN3dfcnWtMi9e2U8zAPiVHd+ZV58Zgf/NI6DnjNb3FB4USo2pa0h4yh+5P9NWIgY4x3qpvkGplFT8fMc73uEA8DStMlLAvpyPF5VAO7ctVTfdw8/r49H3dAAeAJacCVYKYHjIoQfZyatO4gHWYX/A0OGRx56wVv77wIMPocq8xX76kx/TdjpGuk7MmWD1zMPIRLvwFwDAW7f1/ZkAcEWKvBsAey6sArJ/DIDrAcBv4YcAP+Uyqgd1bwb4vwUAMyySQjueSXI3L4dGDE5ZMUhOtke/FCY2Za6NDJeCDfwcJsfnmBx3ePwD3gCMIatdP+YYslsCkWxSDDCAoy47aqMP/N5mnXiU9fVtoIhB5WViG6BwJ5vnMeKQdnFulRggya9FK0fYKdfNYrM5D0ByCBmWbJpwPsoMAaoBITEAlmS52Wk2Se75LadjNp3q8xOBBAAOaVOEIVaRTbZ+KSBHayep1L7GY0H1EeQP1A9cmGRDLjMsgeApNoTaOCNPV1lBW8U8aLjIJtxPJnAAjWuYjWgB6WKhK2r+HhgP9kLjSO+b63Arl1S7N0s2KSwHXjP48sC0sOEAANc1AYC7AcAUAgZhgZVdWyYyIxRvsk5Mvw7s99mun+EgCqCCurQiLGS0ldijVoBGE+fYwhi0I5WPp2yCfNtJnIVTxRFiUIYp9oyyqVFvK28KWHBFFgVdqwdS9wGGUu5gAMN+QIfGQzmvDqFFQfGu+AG6j2FyFIqx4eqyWk6uITrHEv5W4qLiFiAHVjm4+V0FS3GOkRSycYzJcJ2CdRPWBnxSzBD7q3pEWOZFctMT3BVTg7GWALAPllSb8aqprmtV2OvDbbsdZoP94Hj7YVla2NT6ZCKk7nTARACApcibcBNzFWZMRljWRsVDMUkqGPC1+oKnWMNGQ3Ipn2QkyHsDvAUBwIEU5lgZZPjEI2XSz7DLXm+x4nZrLg0hgy7YkkTY5iHTbSKeShKZXqS398O0PT7aZNPxU2ixONtm+0+w1LqwZdZRTRygdz/NWoUGO4QkmungZPjOGErQEcY0yjWJh3rtxze8k6/7PamzALCim5zkQPOOTb36T/ky74o7L3UJFlMrEyjG3/XpqhohU6dKMYz3zWdGLU4vb4F1NoPKojaxBH+FenvVye9wJlgC/47ZBAQ7kyyZQjlzLw8YBSiWyVBPDHFJkVgyoaPfOQyL7oPl9bUzpwC/EQzLtEbkIbvk4p3BdTtLn69eX1Jn3bgqbhR4FriWBnVC8rlW75+Z5CcyGgKoAy4VWaDCC4Fg1ooTmn8yZvlB5NA7GKhdaFf6YFN7KVbJ4A5G2Jmu6Tkj4AsAVmHIeUMwxtFAIwZNQzx7Rom78sHWPW0JzNb6to1Yc3uH5ZljicZOGxtkLUzVUbyYxTljgKfqhqs56sp6EXJaP51sWwYCakrWB+unsmf95J6XYvxuPVqIdh68HYBN5maWNTSDsV65CXVC3ahNl9bbSHId0WgA4ILk+WtsTqDXDmsaRZ5fsMXUonqQs6LZsF0wwDszUVowOu3hrZ0U/F7FmJxh/aspEGwEUCMTD0tjntpod/7wQ5C+21wV3LmjC5BXAbBj8L2s+Tx9Jq5QuNtUsTr3/jQALlCYFjCT7NiLm6iaMCm+MIbCpeiMr6YU2cM67FhMNh/K4XV9WOrbVm65s7V3QhL3/YCcstUWRA9wNdpIRL0AsHqAfRRBQvTXKz84hR9IGHm+9gxpMnpD5PYKlOvvFJEol2qBav1c7y2Jwicu/0cXI/Tv37reHbf2HStXrrQLL7jA9QCLGfYyiAvWxJrzEUyk9l8wz67+yj/b2gEi/QD3ad47n1SvjNQtJbvooguts2e2fe+WH7Af2UUhJWiHH7jCTj/yaGee9ciDd9q/X/NV+9aNN9jKM061793+K/vd6ie5B2hz4fglF5eJ5wTr0rKV+9u5r3+dPfj7B+2uX93ljt+z2S/aMvqm3/CG813v75e//GXH/Gr8ptnkhZHGa4yvvvpqu+OO22kfedKtXc5QDBXNO9/5TvvRD/8T1v1eB4Cl/NiXP2YA8L58dWaObWYE9u0RqEbaqbiq9TynvTb/XW0pEQCWGknqJD0HbrrpJldY1PPDGSlWudOXeJovCoCrjG9V+qwHUVXKI1OcUNhv57z21XbqqhPdQ+rWn//C7rrrt65yOY3ESBunYwHFK1ceYl+99isu56mWHrVvf+PrtnzZIu9h/gIAeNPmna88AHabebE7qpdXGGBRZA7YemysHHOdYbVjgAHAR76N7wsAa//2pwCwNgr8UGVxvbwzW9FL7s0AawOszaokj9777JFBe+YkXjyOkIZiSbQZl2Mr0mcx0nzOsuGVdEtZmUGYC3+C4yPL1k8Oq4uhYUNbqueskAPr6yn2UQhwbQgmWHFI0SQ9v2sescQBSwEr9JMCBDPJPqIupwAdu+jFHEDiJktmOcrqWEArIXbIVMR9mGLV+1fgzLvEEr5mK4xwrmNB5MUwKuqtRYqrwog2s0BCx27qfLXRcS5vMlTy9qVuU+CMsQSANaY6ZeaGmFD1apYw11E/sGKRCuMARECwD/ZVOZ1OYicpKm8vDxsXNyRloxgc2KzI4rCNALgGNV8xpcIry2L0FdcCDotTjAsFplJ2mmudo8oEiJwTsi3IdbcXBxgTL9YrjNCuayJuc1eb9d65yWXM5gDdkbk07/MesQ76yWazecU8a8KPM2xum00iaRyfxtHYh4xaNDZycjlwl2UuVgG6NOlWbl1toERJ6p5BFoJMMwSbJims5oCcR1GVM4LKYwXMiKUNU4ggjiuKJL0+McfqY3MAw/Mtlu+w4iBsRC9jPMDlmmSQOYTSNOMnZp4Xysi8BrAbp2c4pOxVATBtbgHEBViMgCSLmvNyC3OC7Arrt9dC48ywONYI8sf1GzdaV/dsx/ZkcM2OKDpHfwSrGqKvtEhBoVinIhoqIwAAIABJREFUXmCKNbiT+5q53gJczMk012YUXD/EuKSYl9hbU1BhLKZHkGsPA9r72Khv5PNm3IY3A+jJ6/WNWw8928sbkUIDOloAklmMajYAgh8cCNvTuSVM1VW2oONci471WHkTAGwjklIkuZFpWE/YYOEgzbcCG3q5EcssTELZusgu+9ENF3P+fRy+ZzpVoAe1pJ7a/0YA7JkxVQCwwK+UJsoL293yACAHmE2TRSqlTRQZfGayzo4/4U38Rg/Mu8CsbktZGXFOgCTl5yruSbmvWj+ciyzXpByG/VWGdR1gtzVi8XaKR8jSi+1SinAYrBMqkCVZH9L0qMukLMvxSUFdFmsqJTUsWp5iWJZJRF2W+ZLGlI4iRYq+Y76f53OxnKT4QZEUcBNBpdAQabFaXwd9mnNw5ebNdmLYRd98bAOXmWJFHmVCCVM3FXpkguUPIH2XrR33ooowPiT/IVjecgBHYIzJHnrgRg6YarHGiR5g9wQkk/vs8y630X7Ov9iBWVGbc+5VhUKFJI2P1kqZBrp1RRceSbvmbwAZSgA1gWsFYJ3E2c+CTKgyPb8Cv3Ixl3N5xo9Zkm+npbLrMQrcgHJjJ8W5QSsMPW0LElO2snnSlrCwLFQ9oa6Jez9mzwyQkz0SsfHCEuYSknz/yTayrtumNtPEkIva9MA0ruQsVNlN9usfX8I9t4X7Xvc3K6VrPpcDtMcA+3GV07qoeegk3JJtu2dG9eP5AbCq7ALAXhat93xTtJlTGDHvwpobzqmYAgkXIkdlSJLjaj6je2zpHhFbrf5jIV0VRKSIYn3Q3+WR+0SRNn/zW9c5U8yxsQm3jujCzprTYwP9xDzxmkXJpQGRSar3c+bMtgveeKE98MAD9vjjj7v3EFBctGiRvf2vL3aZj/f8/g8OCAuIryIC6SIcQK+66irXK+xnPa9l0aphY/TFy66wdWvW2q2/v4tC2DTtFTEi2lA0AVyBn5irJO2cvzrHmud02o0//j7FXgprtG5JLv9/3vIWZOyj9giA9z1veiNrV5D577P/gH1+fNsOmwKIDo5OWvecebajbydFUlIRUAqsWrXKjll5lN126+2OkdZ46fUU1TR7drcDvzvo561HEq1z0DNOY33CCZ6z9vvf/3c2MTnqzlvshhjzv/mbv8Gkq80+//mr99y/e13lfe0/ZwDwvnZFZo5nZgT+ckagii+17nsKI/bVFAPzsMBBnlsh1kwHjJFG17GOfv3rX3drpJ4fjph9pRlgL5jdCypWT5A+VFHWf2uT4+NB/enPfMruvO2X9lsiFSKVDLuC+rNkmkMVWIBZPTF33/07fD2Qr7Ip+fb137IV+y/V1vIFAfD6DdteYQCsjcMeGZnnAi3pcgUAa/8veagDAxyqomMKDQDgv+YHAsCuG849xAQTXD+vY4BfDAB7k/RPA2D9RA7QHnj2QLBcQOWG5vX/uv8GDGdd3x9MieRoNZ7zcAn5bxlsVGSDqwhfg8GIqD8YwDHNJrcPdDrAPzzX6IcdtvENyN96Oi1WTx/hNBEY9AU3xAo2DhOcL6HzxTjL6UVlLeyIcnZ59HjJ5SgSXkwk0kJIvS6LgmT8o8gxAcH+SZlVqW1Qck7AK5sV4Kgnx+N4naRcsuQaOfFK40+VvqL+Vs3BY2o0PjJoEo5iPKQWRgKdG/X6XgtpwCEAxeciVhgtAWqhGPXuARzKSHAFvIJyhJ5D3y6HPYZELsaGrZVe5fAE/ZUTqBpgalJJGEJ2x/VI50JzfdYHI7Ylv50IpFFrTrTCRjbbnMmoBW/N2sQT24n6AbgQhVKzvI1xZhOGA3egfhpjnB2A3k02mdoKC4VkU5E2ANsyZlRFwK1zvJa8UdPOuf9UPkt7LPCrpmScr9STjG2KQTDDEsHSsFmjBZMWAuTLgDXJ6KLhRlxJYVjycXhT4saiHRaqm2/xxHJriu1nDcGFyLTpF94JpNiKQQvyaPb9LmGnQJ5nGUAczSPHxDxL7K8MiUoA4JLr35Yjt4oLugEkjlZ7wHM+VKjgmGtxfn76mbU2f9F8VYjceqG8Y9c2oQ0zMTJFWPl8HKm1m4e8HrEwKsoQm0ycDPMSADaEKGCU5uQi916AqkQA4OenH9iyA2yAkZvC/gYKW5iO68ie7oVMTtsipKpLYO26YcaACACVoK1HhXAPFY9tmYWWaD7TZtUdb/WT82x6DeOwScxjjHGoo4ghx3Ld/hitKaNc8VScqQDwj298K+ewqwKAPeDhJNBAT48BdvjqZTHAewCw2HhNfu4bOT5rvL1mWtgnbiLGNIq7c8nq6c9vtNNe9TacnxNWTxTQCAUCGTdRgnGRRmVl6PL7foozKghlue+CcjBv4nwbYq7HVwKOGGMuhYjM88T45gG+KOcxJsszhyXd5TpWorJUg/JSuXA+pogjDYlziKcIYWnkn6kBrgfM/UQ/c2sUZniSehkRQTBbIvTqEvMxBjrEmmMr6cFfaKVNsGBP8oI7YcWGUlZALs3twTWnWKLoKbm+qcdURl/0wAfCzInQRrvrduKpWrZz4Jij6T5XURFDOst3UeBZYKee8QHY6Dk8LOXcxb2CAV1WRSVOoOj8EgB4UqMwNn6UMHJh15opybMijnK0L1g3fctEweUZI+VXFzETTBaGAb693M/bAOubqF1tp1BEDzAFsuLkRlvYkLEDa8dtHv39XUjL47FW25mO21pkJ4P5bhsfnWfNhVOsvXSCTa6tIzOcw+fc1JpQg7Q5mN9kd/7kvcysrcxBZS/Djrqln+cuAFgScT++Ew4Sh6Z2F2I0R/aA4D8NgOUCLeCal9yBcRAA9lqaGAMVBlA4OCZVM5vNhwpB+tDv6Rmv57+LoXBSZp4xykOXGST3uDYgUcydMslJnh1xrjV9u5hbvp4sYVUza2N1LtN2fGjEautbbBo5dSASdq7P4+T3hpA/v+q0M2zJsqVu/Y/T168lUVm4fRho3n///TbQ27dbdSZZ8emvOs2+8Y1v0MOMQzutKW3IWv7h/Zegkui0RGeX7eRY+rQ2yvgLc68E8vZdm7bZA7+9xwHrpo42++09v7Mt9N0O4Voto7Hl++9vF5x6qiUxq7rz5lvslGOPtmOPPoYiaswGeI0wDqXjrA952NgpCgd3/f539vv77rEm+oYPX3m4LVm02O1xxKRL7tzLsT/99FoXg6RxEvBPcUwCwvq4ABY7DhP8pX/9Z5dRr3HWniqZnHZGX29+81sdQ7xtK94HlQL6H5cfn0/6/txF+pX9egYAv7LjO/PqMyPwv3kEtO6nWWPrm5vdWpliTY7UJSrroTLj8WnguSC1UJ7Cplyg5bCfByTHWG9zqtC/jI//XwywVzmG2eFg3ENQ1tUg8Nr6Oljecbvk795n111LliEPy0yKjT6/3zGr28486zX2ne98l4ovmxh+lpqe4iQmAU1B+8XPf2YL5s/xqtkvwACvXbf5zwCA94ygi9/QVsOZpKifx9tYeD3AVQDc5AFgmWAJAMuJVABYYM9FFVUBsIC0x/x6YLbC5u51wRwA1t85BsghPvfbDgBr51lhhh0wZ4Ms0OvlAJNby2vnAnzN70TZ9LrqPvE7AsB5JHwFQIWkpkE2uTUVWfQ0Xw/H8rYLM6EsktNGeoD7H7nX6g7ZDyCVRBaG3BPQEQsxGZGf5spIdunFxEWE3Rc9XU5zwOaaKBqL0H9Vg/w50Gnt9CW2+LqJRIIRHeI4xwFsgExdWl1iB4CdmZb2YZ5ZmKSnfnocyaWB7ZQDnBhzT5bqpKn6rD/W1lWRKGoXB4vrcJwp1rScxXktRVUhk9amsoTE0yW+8Lo+HD7FBJfEhi8K2STj0Qe7JCdmBNwWnWTDjay6gMnWNIC6jElSjBzfGFEnU4vMNme2WDJFXAeMUmiq2+aOs5G5mT7evjGb7MxYfP96SyznRZE9F8LD1j+13oYm1yEThXaVExi7epd/KpZFfbdsCn0oJgK4GJc5Z1c4UfQKE6vIRk6Zunmyl0uyp8YNWRnNEaoIUWKq4gDpOlBXR31U5tJswNPW1NDI+ZctySIwDqgdRuo8grw3XW7FSn45LuUrrLXuUMAeBlrjmLz044yNNLo4iEwb0B/KwIJOK0cKphjAIZpP10vyVX0Our71ysZasVyVmexMunQviFOrsEprN661RSg6FBnl7heZ9Oja67qB3IvKj6VogH7ZuXRLoh9upzDB98qYZEFa2wRgeBRJfFpyY9jFkgov6XEAOr3AWQBHYSeAlMLC1DO4DG+yOHOzix7jZS0hW4Z8tR1Ao8iSEaTtj45G7cnxZoDIMkx1zrDO0JEYSjdbeg3H0Y/x0jSAMEUBQy5QFOp03GLBQxy3APBPv/dmGCJYPiy8BTReUQAsDYgmrUJpKr3FnscvJSMASTgMuMBJWevNqlUXAhZm0zeJRBX6VyoKF+HD3zObvZ5BxtuvOC4KDyEqKOHGWmT6gE7GXEZXtKcC+jzQW5ILO7cyNRCKKBRWAIcFSYUFGrlcWr0c+8vnAhc9HRgD+o6xLlCYkLwA2a5NAUgxBvKP08+Y67c6jKyCRIjVcD3iFMom6QWeYm2orT/M2utfZY3ZFebbkLDsBp+lKczkhymEgKkV01UD+A3zsAvKtI3rUQQJpsiDbl44aj+/lT7Z6MP23cf+w8ZgnhtjPDRxVr749A8wTw62ww/9G6sLrwRItrtnlV8tFqrCqaCm9dJ1xPIF916QwluZbG5n/qX2hTZ5BjDesxnL2TyUYYOTuHYVMDPI4FBeBOgXBHopxAgA658Bim16qy1oLNoB9Xmby3g34qycLdfbMxO1tnGwzqLxY5inh1lpM34X65ssMtRlOZQyE5hE1mDiFKOgGcyvs7t+8R7GejO4HjkwrGpBa6FUIKwLKrgIAKsoWECZU0Rm7pkm7lFu7L5Pdz9bvPtWJlgCwLph9QzWOqyv9WiRPFkFEz3XpHB21XhMtzxDOG9d0ocDyAAxbVb0rNkDmJU/7kUbxWFcC7DA373h3+1tb3sL/VkpXrPiui0XaFo2xI5OjAxZDQDYKYA4pgjZ6rF4rev/FQgcGhh0BdIxQPDoMMUd5p6AsY5Zv7OgZ7499thj7hgSqGja8oP29Wu+ZO/+5Ocs0NFF33YDWffMI4B3WcBS0YLMq/4d/byO3BF9tm3XTvYknDDgU90hWofbmijeYtA1vavPZtGvuxIzrjNPOcXq6hP2r9/8BvGCrCWYceXxrpigeLh96y6CAYjFY46pr1p9azp+jdkEv7eL1xHzrr1Skg1eqGKApU2eYqjUU71t+xZ3PTxzMXr0eT5o3u6/3wHOCVoAfgYAV2Q6Mu/TvkiKGbWsVHrfq8qlvbZUM/85MwIzI/AXMgLumUPRMIoCxksZ8MwE0+BLMWJigKvttjql7373uy4zvSqdfsVNsKoUtRdc7zHB+izAd9hhh7JwB+2iN11o3/jqte7AVRHW7zQ2tdlRxxxnH/zgh9jUs8hTQU00N+EaiWkJhhk/xi3ywAOWvygD/NTTG/6MAFhyXWlo1SD5YgD47Y5C+fMB4KoMmh5gZ0+EnAz5ngCwZGwxNkkhOZjSD5mvh10gykf9fEYeMBGhxMPw98h6M81+m6AvuBdmNEXcTJws4P5H7raGIw+y8alRq2UTV6DHKYwMNVeeYDOHKys5iiYmLoO8Eamwj37EIuY4ZeIhrAbk4m+zBv9c1IMLrCk3G7CVMN8YwMFFoghQMVQADBc1tBeol1GSTxtR9vZhALAcZl20kfZ2LnJFvb36OzbzbArD6tfjNf3cG1n6B/PIXTP8C9DPGUceLRY4x+Ypxwa3IGDNBrcGaXgJJ+IUGZ4ZNrYTREWl1euLPK8VcFZLX6UcgicA7Hll8wAoa4hQKh0IQZXfaGPjW6wx3Gn1qf0stJYf/2QAkAxzdQjDeSiGUg1TMGa7bJCewIHkRjaQgxQG1ItMbBI9mrFCq9WWm9mIYVYFSxekSBEAnBTZWJfYMAacrrnARoyCBAOWBeymGXP1DecKI5DHsJCAjRCAIpIfsdm1sNRhMUdpm91BZYPBiME61bDZzBIdNQar3c8lG0jX23Cp3ULNh5PleiiG1NyrKQpOO5FGb2Xz2w97gzRa9Q1h9aLuUTfOjFcFALsIHakPVLTQ9x0Y0mdJs8ViKd1JLFLWNm7baAsAwDLEitJ/hxsNr8kCxhg7E18VNGCBS4CFUh2FFIBwpI2LrF7gJu47gWEAWhLZ+kQoTeITUlvGQgZQ2B3wWpixZXYBjrbBGG7iWm0k97OXCKp+m49h0zJk1fMwHWsDwAVgDXelYvYUuur7Bhphxo/0gFfpINhH4pF2wPqP8t4jyJ0xVAtSQMgJFDDhJHmOh3faL35wESxhL9fHYxNLAuV7McCohN3Hy+kB9gyMtJlTj2cl2qjC/PqdCZ9aBxg/P4OEjfYpp77RJujvjoTb2Vw3k7FOfybnWoLdLAFmSszLIvdvMAHLSwa4L07sFSZs/jpUI/TEMx1RRfBSFBpKYuRhexP8TPcZ3QTuH0ILlwTk+nKlFHYIyLsn1Q6diRCbhjfABMoQuC5uF6Sf40TSTCAXn9hujb5B5mjaOujZ7eA+mA3rNU7/+brRkG2b7gBwn2jNLafQfoBEfXuTFZ5i/mwP23Q/PcUoEmLK0wa4hJk/XBlBOPp8B4me+Ti944/bLZv+xbZM30uObtIyo1lbVF5qbzvxg0z4ZXbc6VdwnxwIYOy0YSSrXbPbbSpFtJbmniTQLmsblp0s8ih90CUUCSUyfQPdrFUoRFLMv/Fm5h6xXdOoC6YwqisqMg5Ztx9VTDnbz5hsp0AI+FVEVxqGbmqzzav32TJ6qmcBAgNkpg+nam0LuXMTqR5rS6yi+HKcJZ+stW33TFnNRLvVIHvIUXiL0bsqU+1g+Rn7zS/eRSFxK9cTAMx45xWLxmY/wM3pAeCEk2/nwpOehNu1LLw4ANa6q48QYM/LoPUci4UsnUejWmqcYkDmaHuKlFWfD+fLoAKdxCraoFTmfUBtNzznBYCbmxutb8cW2kui9rOf/wQWVI7ueh5RviOSqL6+0c44/Wz3+1FY3wkimUKAwzyMsQ8ZewCw6kC62qswwdJxpmBD6+vrbQowKQCswnqOfmYxyvrdCPO9kSLZzVd8AJ+KSbv4qi/aZG2TJRVbiCyuNDwEqMULIDnhiowZmXYhP5ZHQYGJ7QdEKV4rBkMMrS0LRAaJ3nT+O4/pVyOFk8W1bXbZBymucJHe+YkPUuSk4E9PPTMUs65mB1ALmh+AYLG/Gh8BYZEFGmN9Heb8MmKk+bnAbbX9Rz/XniqGemZYQJ99UW09bUTOY6WytsByBGHMvY8q41v9XPn2H5mfVb//5/k8wwD/ecZ55l1mRuB/4wgUwJIyFVSLSJHEgaYOMtpR9zQTwXfddde5PamXm84elwKjiotve9vbvGIt3/dr/X4ZHy/KAGvBzor5dWHEnvNjFsQe5+H0hjecZwsW99h+yxfbMFFHCTa+OiEt7lk21D+/9Ta77fY73aKuh0JqaoIHIJsxqszfu+kGO+LwQ1xPkKp61c2gFwMjBKSG0IA9sXqdnff6N/LfSMNUqeYB5bkri/WQeU+1p/aljoLX+1jR9jpw6T6kE1Vfqct/kQSazaU2IpLSQa16MUh/CgB7Mmgvw0r7AI9F25vN3ds1Rw8QzwVau869GWB9v6IJdsxFlQH2HDV9sDSKPckjRxZLrWgXVylBIlsEABcAF+rtEwMc5jORiM7ZtYgjbxr542C8bJOYMZUnh2x42zoLLsTZGWaUV8UZecwSYoUKbDKJTirjYOzcogDBPhne8NAvYzhVhu1w+T40GodDndYSXmSN/gVIoZEMw4D46K8NwK4GAZUqgDg2WGyVc7eWHJGaLrFFfgd8PSMjRzqKaJBDtPa/Ujlq14X8WuxcWP2qML5VVXYa4OvHbCuGNFrGW3QRUhTgbySDhgkLhwE2AKwJZIqFORzv/CAMIcwOG6PZxPbUQwGE02FLDhN7AhjMjiLpRZpbd3DRhgqb2Jxsoce521rzB9nW23ot/YdB616M5PL0uNWsgG0cecy29T5hw+NIQSkGxZpkToUZD7bQCX+HddUupWcVphypMliOm1bRNvRXynSLzWgTbIPYvgJjX44xLsi2c7hPZ+g9zuDCPZHcxvXt55pspf9zE73ZgOHSKP+mrKcTttoGrB3g14qUM8G9EZXREZvaHYz9lvGArR1mE4pMPVhzkDXEj2DTeKAFR9stt4kiyXYuyCDXgH7qXIbrwNgGNY/ob1YhwC+qt6KAEEtSjb4RMPYL2LKpTHDN0qwHW/o2Ws/S+S6HtoGNXBEAU86yoWRTqZqHwJXaNmnXxHiXjaBk+bBuASK6cnVctRY2rhRt0szVCdQJI8y7FEWCJL2lftQIJcB/CRYuCBtoOEMXp7cBhncC4NdZW3jCliCrXoapUze/28imMUn8zAak+A8OJmxzaq7FWk6z7pYzLDI4z1KbKB7tYKx3wlBS/AhCf+ZVoIFiC3DccYDvrTe/nWgnrqnyqNWTSbGmGjej9WIPAHZE3Ev6cGud6yuWvhigKgm0pKlCnBVVjIpbhYIiZWbZaaf9NetlM60lsCGuUAf4LcAEo1ow+i81fwJNgAzu/doOmF960xUzRvoV60QlL5s/U3qMHNidut2x9JWWA52FYwL5mVrSuZ8kKnFWBkoQ4trh7WQZXLiTNmmT9EiP2TrMfp4izgf2EgVEV3TY9m/J2NJ40ubXYlAE2Ghvm2sDUM2/XjPJ9aBo04gkvfU0ihcH2/TDnMvGGkttoagySlkPoBMkl1s99iHeOIyENx3canc8+Bnur9/avzzySRsKPWUZ8sw6Iq3WuLPZ3n40zHDucFt1/Me4LittcixuCeSpoxguQjC6VgvlNKlVBATF+XOfUgRQvm+2i3iahQDgHrAszPhQdAK3fIpa/C+vGxagxKxkXrBWVqT45Sysd465ASMc5L5sY41pZ/xrcBwuBBsxvmsmCnkhKprDYIVPQHaPUmNDjaU3sXaNYJiHR4LaOfToVnEowBjecevfeQCYY5QMuaj4IBVzXDsEz49ibYUBVg8wa6muFeMjcOx9VD9Xp+IeBtgB3sqzTIyjZ8ok4yU2EGqhqTxDq33Arndc4EupDwJeTjLtFb6khHLPQl6zyLM+DCDN4evR0t7CWjhot/zw+0h4LwLscU+735Xhnvf3VYOtKEBZPcMODKrjG/AnubFkbYrbkuIi6rIhUwBi/CRcBJinixLglodIJk3hLz9hN1xxqX3oso/ZCMaAfVKdRPU8wrSKY06OEfEnl2nOOVDD3kQtPJgO+tlIIe3AEwFXZgCt9irZhEzk1E+OORhrVpN656eGeLL57NOXkwlOceMdH/ygZTEjzAdxdOb6BQHrMlxMUjiWaVgO1kLSaz37JWvW+QrMegyGTL8oevA3MvqSIkwFh3wWOM14RInNEniW8ZXXK62ebJ4ZPDe9j/+dADhBEeqJ1TcwmCFbuvx8ihIUctMYppF4oJXQS+OQQsZjgGUa6O0RvfGYYYBf0qNn5o9mRmCfGAEngWbPWNfc4uFGVDh6PmlPKR8KmWB53hA8bllTf/6LX9hryWl3jz8RNjIOehlFwBcFwJ5c1YtBqoYWewdKNRYzizxA4vLPf84+9Y9XUChlA6MKK0hVrG8ANli9wNXXKCKVCvFQD7F43YhU6rijj3IovmoEU82KdRtKgTzkWQ8/9KRdcP5bXN+rnl/q/ZLk2OfZC7sFMJeBCWGENHDVB4/kR6oey8FS39f7VKXcngTMOy9v8DwmxvvwgGg1/kUPal0IbUpKgINwoJmxaLLjjnw9XwPyKtm1uyXQTgatbGBV2PXfFWC7G9xWNioVZm3Pe1bnY7X3t3JsVRmqaFKXD6yfe59dDJJyLBWPJDdqyWm1aYmzwWlieyXWl/2AjJslfyzBfpbpc1MMTZZ9aDqctqcfusu6jtjPBgqAQu16Oe4QgDPApsaosOfZqRXpy4My4w+EEOmbkimWmic1fuyuA8EmjGRmI9dkQ9qwP8YkXVaXbzEfJje1MLVhmWEhVw4CsBTVotzOAvNELtCKMqpcbmeCpV0hexIvDUaASS67KiZo/rlsYG0GPXygmJ8ch+TyfCdwFE2yKcsKacnBmBeT4ZZMtjjXLA6tGfI8S50AN1xvczCM6qPtSLTTT8ymgxghHzg/3TsBETBuBx+HKQlsz8ZNa2x+22KLjrbaXTfcA8M4y/Y79RDrP2Tani4+bgNDj7oIkGhwLozsfjAKjdaGWVFxmKiQEapXSI5DKcANQMu1NsL4QrCyMZKcvcKuMpd9MOqSZkrhHojDnCJj97E58McxmWrhX2PKdow/YWO59TZID2xRGUzJzbay1c9mbdCWdSRgiCesp6vRpqfGrT0x23bRD1cMNdgjG0fskW0MVuPhFEJOQpZ6rNWVD7HRp5nTm3ED55JOYSwGprYaTIdqiQmi7dJ5csnLCmxMpBFjw32jPmT1LkYBXpBogGbAlQyQAuM2MN5vnXN7uPe5rlCNaRxYa9ncub5LbQZ1XQWkuDRSBJbjrBMdAJAu7lFkqHmukyJnChRpUvUlYkzSsNgY4FDxKKBWKMOI+zI4cKf7Ya0HmKP0Yk6ss/pin3XhIr0Ypn9hfcEaYMjlcJ2kWLUGOf6To420mx5kdW2nI1c9y3w7Wi19T9Lig0iIx2gXoIgSRs2QYgMb4zgj5V771c0fZk+G5Br5K7OVM+D4BQyZeIICoSpLo2LOSwbAFENcPzhAAT1yKc0GGclynvUsCEJ1rSZy5I2023HHvJmWBApu/nZc9GdZ78AQm20YVDj4YJxIrOZai5GxHOtiDVb/P8sCtm5uXuVZOGU0VXI9z8w1kf0CuLrdXXsCn2Q05zJd1XMvoXBlfVXEHa/hU9Y4qgpStCzUSGEDdUmRNWWyecCe2fUba4z2Wf+an1uVp78aAAAgAElEQVTd5Gp704ndNiuz1g7rrKFwhHkXN3Io2sr1mGW/2DFiP3oiZbmuc6296zwr7OiGHaV/GUl0cADwNwQ4YK3AKYJjzQGEKBQFNtmv7vkUAPgR+7fVROAUHiNLepyO6BqbMzjHLj7i7zmRE+2k4z/EvDuUQisbaIogWfW9Ak6D9AI7ryzWnRqcwyEmnQrD18nJL+c953OFKXoNBEZsgPsqR39wHnO3IgyhIGBAsUnMw1waybMyqUuA3wyfyUyPTG1jyaJfP9bIODXbJE5iZaMdpPZw6wwfbh25FTiQ082/nhHt54HOfAukxehq/AGQ9HUUUJr89lefoveJvFrmdoRj09ql4rCvGscnt0DXAqPnhPPjfp4NzLOBsFyanY8HzzE972pr5SbNvTFJMZrim57Pel7rGSnQq/Yk/V4GMCaWNwrAnU7CXJOpW6DwlSfn1rG3AEXNTwFG12/uqOGy/eCWm4kwer0Dcl7bj26a525SvJsnQLFH8UQl3i+lSkv1mQhgjeq4+TmWBIwH0UFJXJJ537BzWkYVoiBzeoCv/ezV9pGP/gPAlLg5hi2o+KMx5Pi0XYWYA2ptcPVtV1T3ij2ud1raCjG0ug78aFrvX9kKBNQ3j8opyvjHAaABPn/hsk/bp75wtW2EbfZFGmCTG2yKZ6RPhUtlNustKu1oev3dWemVzZmLmau8t+oxepY59RgL1T4e9fs888z79stlgAWAH3/iBud2vWzZ+agryGoHAPv9ewBw2bWISfnmSaCrZIk35s8t/Lzg4c78cGYEZkZgnxqB6v37XGVL5euKMWK1ffIHP/i+i8gTlts7JvalntKLAmAFFftB6ZIjjQ30W40C43lwzIKiHhjqd/1mra0tbDjZIlLtnRyfsAaqoGI+9WDdtn2nYzIVmfRcAHz8MUd7ciwWNQd0XBakFrjKQ5Pd8kP3r7YLX/8WZ/qkUHgBX0mY1EspUBSuAMTdFWv+Niv9OIBYLLV+R0Cnaq3tzLv04KtEEziXVGVOug2F2N4KY+se2vxIuFMPaQFaJLgBrFOXLznaWpv3g31hQ1MBZ88CwOqfkzOxM8byXqciJqxsBioPZPf9P67ce2xxpf9ybwBcAdEeM6yfsykn31I9wSWNt1hxuSnTnxumou1H9ii5o/r+jE1xyUUjca4AYNrU6AHM2X0P32FzjlpB9Vw5uN5YuI2JeuhAbALAJW2lkUOXBX7pvaNplheVKzS/p75cH/KvGGZQUM7+hkVsWmGD6VOsnaq1GoHgKSTayJSD/Eke5+EMCDCvbEaBdVXIOTzXAi0AKOCrzakAoWOAlbOszVWF0ag8cV2GrUAwIA29sHOczgOAy9NiiD2HaG3m9Ro+kFoBNipfB3iBdQx3wsBQHMjzPhNsYuI0CrexIUmuG7emsTLKxnV257Xv5705V5hHQ+5mcrDF2AabYjOYyrO+e4ndPXA/sTI5m9XSY7NgV6O5LhvegnnTFGCuH7MaJJplgHWEh7oikwQ6HNhwDqogXea0QyPsiJzUUK7PGgckzT56ucsx/hbTIkmGo7jSWhOgbU7BpoMDmLLspJ/uCcjQ+6wh0G9LZoVggadsaTdgiMilZU3EIrExR3Rtg2xs1wAs7t9Wtmcm52LWtcoamk61piBgYSMC4+2c3iCFD/pKQ3KLJs4qiiNSnWK2uGauJ1tG0skxixOdEmEzHgFb5AWQmQDhWn4pPG5PrVmNEdYB5LXyOsQyac+Zw823oPubTbgfmbv2MJJ9Qpg5MDUNWxgk3qYGCbQM26ihoF4AX4gJpj94APVBBmo/Z1NcTw4uP8QPkaMmcXFFguonGimK/LyZ69SN9HYxAHo24LmB/u8yIHIck68HdpXt4Un6QqNH2ZxZr7MOWMLyA1z/dRwOUuhgDskkvcCpSXr1mNM+GL7H7vuGZQbutUiU60ksk5PQunkq9o0NcmV9VtHJy+r+r3+4bGzUCLJBj0bxEwA0FFFYhGVGxHzRnI+hqpnkWhx+9Bvos1wGId3BP9yOUXrkKSCV6yOW6Gq29jl1RkusczOW3FwWfpLSpjGKKxB1U6Dfvcz9ofnrQzEhb60CRUoBQ+fm69oU4FxYs91GXVnCWgvoVy+pz1iyfbUTYC4XbIhYLe7bRWTs2dlj1rTMbMfIH2zzuh/ZvJotdlBDnx3XNmarZsWtFRo5OIZjI7L8Keb8WEO7PZCst+ufYpr3vA4J9sm00s6zyQfZ4G4D9k5wTrQlSIpeRhIVJ/c2GB2wjO9B+/UvP23WMWT/+tuvWaSzYH0bt9vlqz7GyaJfHltoJ559GfPqYFizhAStroCWR0bvB9zALVJ8oYBJXBzm1Hzm3Piz4n60M1CEmYqlbAjFxTgp0kUKKLw796unighwseVuncv24USO9LkIEKYQY2kKJPQ/B1g3C/ghlIh88oXm4BlwgLUGDrBEsseifW1W2MDc2QrwHWH+TzJ+0pmrp1754oA5o4Vi9eqbeHY+ykHzTMXoQH4OOSTCMunSh2vNERx3Jmm6jVQ41lPpuR/PnothRQFJQqZryLM2L+pSgEJRdABEuWBnYWBV8HAsJb+r4rFaTtSzK1Mn/Z3kw9VcWmeIqWgi2Msgr7MbAHOf/+AHP3gBAFwtNuuYvedMmGd5gcUvRW+tMzbTCbFmRAU8+XkBdCqJfyzebBOjw7SjwNZTDIuEk/bZT32SolXZrrnmKzaMuizFAlvD7+X0TOYYMxSS0H57A1QBSgHNdb70Cq8eCNb7Z7QoMQr6vo6tqHmn/nvmYHei3orjk3b5xz9lH/+nL2IUh4qK50VW+wIVsCpsZBVcu1eoFMX2rA1eUb1qoCcQrPtLyow9Wc7/9TXkf/ovXi4AjvNMFgNcBcBFnpXpCgOstVUMsNsP6nmpe9hVv/cQFjMA+H96Bsy8/8wIvJwR2McBcDX+SH0sbYBeabAFIr/2ta/Z1V/8gm3cspHog284iWpTQ71N8vMYcp4p5Eu9vf122eVXOBSpDVUVACuV8SbyAk84/thnSaA9AKyNlx5YAnlhu/+eR+38N3gMsKrVeki6Hp4KA6wquvpvnHRMDFUlr1hyojTHHKyYT+g8nPFGBbAKFGtHG6BS/EIAuFqJDyCLKmGSVGRDffZZb2WzQr4s0SPe5qTiAl1hlbWReCUBsAODisEQgAKZKBKpKJMuHhhiVv1Ik8Pk3eKcBIgCVCEBFgAW+ysAbHwO0DNZJrbjdw/fZUuOOQBzqDR7M29T5UOaFZYcDQBMNxyvT6WbfjioMoDchDMnkmmTT3E9WZh1bS6isFPKqqydg3ypxdpqFmA+3WbxZJxNLf1i42wkGXKwhMuadey4nmtsMjz1twf+fA4EA2Kd0pvtA/16mg9FJxdVD58k1PydqvjMhyh/74PdUpRRkY19mQ2mzLHKSK85PBQJmKGwgS1Q6s/zr4T0O0gubawV6ShgaxPOrjI4mh1vsTnpoNU/utOuf+//BZlhcgIzOR0FBA9DM6c6kWYqGxMwp0je5ik75srLbPaSY3A5rbGxLbzPMPN+G9ADQ62STG5A80E9uFXtl4RQWadOG+BtZLUhwsOZUxLTUzlP/Z4cx5WLRt9etAEmGhasHOfaJDCCQcYdbSP7FAfqAozRQHk1/ZhP0g/6EKAf1m1uyVaQR3xUUxin61GbLUadd0ScZ4/2p+2xsQYMelpt2+Rsa+08y9rqz0QCn7ARIoIKfRSUOFVdq+AY92wKYAZdppiqNIM5JkkhmlI/TGIYEJbPAvKRjEbqpils7LIdW7bawctWAbgabWQYIC7zGtdrqmZw9eZqPKRW4L4DZJRwGk9zTsb8jJINHIKZl3t5gSIFrdOWQbbfDy2dRhKepRBTIP5GjGw5Pwb4xoAJKXSAeKRQagsqg12YsE3a/Ma8LSZreHYCSSr3bJGeynW4Xz88HrdN452YLZxqPS1nWmzXbMusRdz6TNHqCXxV8QSK22Jyuy0hOU/eZ/f+5tt8byvHWwHAmofIsj0ALBl4Vc7/0gCwxiSsDGPec2qY3GPWtigFhQaMziYnkigRYkQg4Y4eaQZcNdrRJ15k6dwCDhOGBFYz2h2zjiNaLNQatQROxlo2acG2pMQa1ApkKJ5FGQEyQLTBOHNf+CR1z3CPU/iTwVZRpnH8oV+Zo2LQFKEkACyWUVJYmLAyMvcihlZ52h5KFB59xAZF62NEKhUt1g2DOBeFwsqIre27FdbsfmtN3WdHRNfbuw5dij/ciAV3jVppCxFgKAsK9fT4tM632ymS3LgWdc1SHHETryKrud0mn0KJAf4LMv9iOe4BlAYamxysaHP9hP3oRljgCMxrmYoNPcYYUFAf68ZEK2EXve3zlpxuo+Ayi75fCm6N9F5CcReCHD/AN0exrcxY+7l3y3EAFs7t4Z6wTfWUbaRmkn7fMeT2FFsUWUZlTY7g6rGV9DbIwOAiwHxXrybAV33+gGHLUoyRWZ2LCqPSyLqXSCyzuS2HWSKN6dUWng/bUBlsA7T1YoI3Iekzvc30duiZUQQAR5CxBENE0U3eZw889D0kshMwsSMW4/pOp4iEcvJt4UKv4PlsACx2848LqHtvRwrKGQfA1rKO6EP9uXpeRgC/I/30bdOu4RT4SM8CyltkjXU9uFO0vsB8Kn7NzQOBScVtAUC1joUAxE6iC0B8qQBYc0wMsBjQLLIf5+DvTlb3lyKgFFylnl3arqjq1CKHLlMUiKBISlAUu+IT/2CfufrfbDs9xU11rUp1Q7WDeaOk2bDbAsJeRXHPR1VxpHg5fegYJLXVs1Ngym09eNYUUDgFmPthigNx7g0ERHbZxy+3Sz/zWdZjADDHKr8JPY+qH1UG2J1CFQBrbN2LVgu4Yi33MMCequS57MezDnmf/mIGAO/Tl2fm4GZGYB8fgX0cAKv6q+ZjPQSnx+h1idc59tSxBqzkKR5IHbPandukNNrq6dHf1NbV46Cbws2RTbIe35LoKgNQfU084NQDvOpEALBjHb3+Osf+SrvoHC49AHz37x4EAL+pAoC1cxZ7pr5RxxvSX4bZ1lFHkK23CpfIetu8eav9+td32IMPPkwFmMzh2jo74ojD6J87w3p65hJNsMZ+85tf4yS5upJ5KMZZtcU/zQALbOt9IjVIOWkuLeAc++rXvAOHSqSSyEur8vDnZYAdW+uxOR5wrXzeLYF+PgZY35fzbvXvvN7iPXIyjyX3IpG8iA/q9I5NKgvswwL7Kj2lYjsJSoUB9kyIDCY4SM9lgB64+x77gy077iDbxcZ+nKp31uV7wpSyOQtQUS8AQAIYNAVgiH2gTD99cQV6g3PSx6o/jV12SQwCPVaE6vC5lQJ+rSVq5iKRnUV/HBmsznAIADzpxwAGBpYh5SUdG6pYILk6ai657FIKG+oJ9gF+dToBmBAxo0VFJvF9ZZK6iCS3aWAT6yxq+W81meI6LTm0ywvmHy5froVIbIbLHObH2sTjGGWxBsA6/l3lBZhdjclROG/HNnbYtUeeSV+s8mcBWSTThuZK8suhsC/uRlY+lfTDEgE+W6ArOddj3/JxSwIoh8g1jZOdUkuBpAaGtMh9EdKxwtx4mca6nJpjlVgnzFp0H8A7s4eSJF89Yfp9bca4pmwIZXIGD8+5c+wwbyX6pbEtRhZdxiSAuCYYrMJiNuZtAzaYepQYjQdhQx+zTttkJyOFPR6w3Ihss5scXt1/E2T+Tkfm22p6LX/xJHLP0mKKI+cgLTyaazPHRgAkqa04p9K/HZ6A8UHC7QOIKARJcWUupBz6TA7wDfThRenlzdg2y5S22x/uuN4VlKwwy8498+8Ys26bRtabBwMwi1xhxcla1QjsmmgprtQAqmKcNw7OYXKBI2Qp40xGHA3XTwAfMDwZhZHHkGgaAJzBGMwpEYpyhQZUIYH2ZehfFxCe2MXQDFhXLGOLmkM2vyEMWyR3dKStFEY2Z+P2eF+NDeRXWGfnazDEOgxQ0m75pynODAJQZGo8ibU+R+nHxbs2usl++L3PAFYwwoJFlChXxF1ZMgYBYEk8pfLY3eLw0p4zBeTz0iHLVN2PBj9BbzT+P/LEgR1VH36NjScBKbJyD/bYgce80zrnHWFzFuGqzPXPIUyY4Fim6F2fIts6M5K3zDhFhwlW3WnWDM5dEWJ+errVsy3ptme27m26xWLpnhL4dXE7zD9hLs/yzCPk5FRf4Jti8gvqhZahEu0vKJCZi/gsIyUuHFZr8eUw9cXf2+aH/9WOb9psl5yy0BbmAHFr1lsDxRU/826I+zLfid/AkUfatU/stN8QE1Sz8DxrDJ1iQ2sBfU/Tg4+BXhymOiTTO5jB6XGYRq59ECfw1tiY/fv1xCFxTRxaIUf37X//OdvVy9pCBBi2XrDWGN6BXMemiFRA8usM2CjclDGqKrDmlRLM8dmwewtjtr1uikz0ERhN5hNZ3T7WQTo4vYspybGcuQV0mMXFnNQvQ9zGo/wboiBKtcFFmWliACp9rTardrHNju1v4WHk0OsodfVByfexLtKLH0QZ4lKttAywZuUwFOQuw6tgkGfqRrvtl18BmI5yzVl/KN7kaUvxALB7gvK5CoDVViT9uuvKfc7Ee/bXYvVd8ZeLnhwfBxhG7dBDD7WVKw/l+Txt11//beKiGCNAY09Pj53/+jdYG89UKT103kncnB966CH7z5/+3BW/61CAuV5VPabl1u0YYBWBPSXXf4UB1pqgnnd9FFnzGAk31zRAAp+uH57TjNc22BjFkBjHnsRsrZ3oonhu3K767Ofs4g99lDGiAC5gzhqXpQgu5jBAETiDfMWHtNY93/eSJ3tFXg94VpnaIEWJaj+11Gh5h5Rhw5lHQfrS21mPr7riSvvEJ+lB54EQbWi2MQy+VHje+/WrF8MVFSpf6L/3vk4OGzuwLdXbXy74daexG/9751FdN7x9incPeT/wWFu3z3LJDlxjWg5mGODn3L4zX86MwP9TI7CPA+CCAon1gEQSm8CtS5IoPRhd5BEAU6H2Wt4TiThmEPRP8jQ88sijbRTJ0MOPPurlBqp7Q33EMuCQqoXF7wc3/YeddPLxbPhhglwPjR4Gevg9GwD/5q676QF+q5MSl7TR4L0Fvl3/Eb970UUXOub5nrvvtSeeXA07+xo78KAD7PbbfmUPPHi/HXnEUfbavzqHzcXtds+9d9vJJ51iy/dbZr+6/Q57cs3TTgL4QgC42m/iADdsay5ba6tOOJfqfTNgIOEYAscA8/iu9hU/iwH+kwCY063m++1+guzZuOwxv3o2ANa2Vd6ou2XTIDpJwwWCtTmSTK7MRsKH7M1Phd5JaeknLbOpxs0DySKbPwCwWGCxRkGiPh576n5bfsIhtlPGQ6EM8i56aaXVJdeT7QRjLQhGTyJssP756asron3N4PxbRr7nK8scho2grgfnFK1pZOMRQqLWwRF1WGPtIlxdGSvFzpDPGuVXI4DUqEy21VMGs1Tt83XPSQFhxtozxAI0e+a4Ls/DhxzaZQc7jabXu5Vl/jiFAcyi9izsX52rsYCw5NFpQIEayfTM9bOpdAwy/0IAL/VGJ2EgmzvYWI5tt7sueY8Zkv1WAH4EMJVH9vj4rksoJgxg8DXL+raHbNGCz7vNfwp0VlBYaO0CO/jYCzBTWUzPbAwnO9gn+klLZDNl6buTvM5Rnm5Tp1gTSetkoqT7RhstCggc+O5+BjYMgoqeay33Dv/UByd2JMTGT8xESexEWMUMsW9c/QXIGTu4P7smiFe52/q3/ZTCA2xwT84Wx4ft9M45loCJy/ZNcp/OAVA22hNTOXsIoPGTZ7h3u8+yjoYzrDDWbQNriza1Hun1UMJqkaLlh5A4A+gdS8IYaj+ewgytLj4KS/SEPXj3TYzTBvqq2RTTc2yZdq7FPHvjaVeywW4mVgf3U2VnuyIT11VGNZL+RWDmnAocsM+5hMjyDbVT4GgFaiu+i2gk0mwcCwzxzuukbFLO2JQfSsih87DAiqWx9HoMinYS69TLv+1Wz3ych7x1GfnA3UjIW+gBnU5nKWWE7YnBkK2bQqHQdBKSyhM4vwMsvrXLph8nG5rezNIgn+lp9/M+4ch6+9kNV6IgGWHqKSAIAKwJ5gAwjL3m2m6TsJfGAGu5q0UtU8gMkhE6ZmOTedvZfym9mYOss8MAl/nW3fFFpTTRA76YFhQGrPEQu/Sq65FgMneZ+sOAXQGT8aFxJNwURygwCfAKPEq+65l4eQDAVy00uS+86Db5/niMr0sx91gw9d1UzJXcmua6MbxWBNfPrbVOShzJ2vVsaA/bcAcxXQeUrWn5sI2N/NiCgz+095zaZqegDogijU9sZN2AvJ2UjQAM5DBO1fFTTrVr1g/aU6GlVr/gzeQBLrbJZyiTDFCQ2DFm9QHabmDACxRNWNmsHiVBY5ErCfjNMRm3EBWzbL8DydzmPIMNxC1xjBzTNJnlDY1S9gCG0IHnpcCgQEfTMPOJe6aVloJ5PG/m+m0dPb/jRVHm6vWGyXZqBf5OhVwZFQUEBFlPAWNlFf2Yd2XMAyXDLWjtkTsYEzmGUzfd/9YCA92ACaD1UijaxI8HcYZG+hyYYF2u9NULKyp2LIurfq0r6PYidd/KM+vLLKEoGyT3Z50I8bBU9rKer67/0QHgSmuOst/0fdcus/f8e/ZcVOHLy+xFWcDz+3hUVytWrKBYjBJkw3q77mtfdz29RYDj3Llz7JL3/V+78847bfPGjQ7ollyPcIECA2yxXJxraunHZd0HWOoZXEaq/JIBsM7AtR9xLynDWhJs9T6rCA7ADzAPE6QcjE3Qg1zXxPyYwNm7DfOrtCUH1tmN/3aDvfUjH7cMxQ1lB/vEULPGBymaaL0SANZz2ykcKgDY21tWQHeltqwqT5RCX5AHitYpFbqyWqSZPxwVqgZ6owHBlCTtS5/8ol3+6U/ZVtqBauP0tauQK4lM5aMKtB0AroDDagG0egjV71d7kf+S97szAPgv+erNHPvMCPxPj8A+DoDVD6QPSYYFegWItaFvoko8Ps7GgQfYscccaWeddRZGWJfbq888044isD6LNPbu+x+wX9z6y0rOoKrkbClkTMSu65bv3Uisx4k8JABcu3s6qo8Ij92UVPSOX/0WAEwmp3qAeXIE2HDsDYBPXnW8rV+/zgYHh6lWT9ry5fvbiSceb319A3bXXXfaeee9wR3nbQBiyb/mYtJz1lln8nDP2nXf/Jaz0X4hAByE7RDzVcRMIxCIw0i025GHnQ747WID7uUivigA1gA6FKePCgv8ggC4whjrtXdvcCp2rJ4tS+W1BIC1bRUIVh6wtoli2GActDlxPW/IDpW12shrAoDzYoABfoEWjIcAHU+sfcAOOOlQ24EZxXA0b5PEvWSVnQkAdvQpAFiO2CE2AUGZgzAOpQLMHyC5BDvsJ0enmEYKqD5dsQ1yAmfDGoy0sM1o5EhnwQb30G8628JJNuXs7wLEz9QQeRLmerp2OG2qK25vVcdtMf1ihIOSXEr5rKF2BLcnlfY7Voq+TY5JFX8/35RBk/MU0qaew4bQdi12arMswCDIgEp9bOpNd7wKkTH+uqC1YbpUm91iP/3wu4hTwWl4dA3uzWZPrbsCVvJuSxbX0dcco3izBAbnaGtp/qjVhrstlZtvE7l6O/n0i6k19GD6hB2Obg8VS4gqcS6uFQm+XyZezHtvHNV7JlAICwSYFbByBaIKm+jk8y7TlXEM1VKkoW8aFKyevbykgcxJbX5L9Dan2ND7MJAqNGWtdUnImnvo2w4jiZ76tY0P3mZzErvs9YfNsUO4lu3cwzX0S6fp3UshidwRqbffDwds9SBRNZmDrKnxZIocBwKCQzb1NKBjmPmOHDWK67BqIhBGXvE+AAvrf8TuvftrSBKfAMXRE9kyad/65U128Rlv5hfnm39omZ117Ae4vguRT+MboPmuQgVAQiZ2kNGOSfRLyi/38QSgDWWCjx5emSvJEboIAFaUVxZLgRQ9veNIVKdhSVU0KCDDz+d539xGpucu+ltBV8TwRIiqaefn+9GnupjX7MLojW5AiMKYrWG5ur8vRnjP/siuV9lcDLFiW+db8iF4w2HmZi+SXqTdESZN2bfGfnrLF3Aj3uHFMMl1XcZvAsCSrEsay8725TDAKibkcLPtai/ZyOQw+aQfgqF7BPCNuzWKi2KhmwiVY1mzvoD0uAaWcj5/0GznXfol60WBksvUWXpILD1ji2mQcIPMlYLMNSAb8xVViKhkgYxKT6+KjAKynqM3Cgp+xwFgZwjIZ8dmSg6tG9MDP3Lyde0jlVVn98ZeKoVwwkaJ5IotSNhUQ7/VH5Kz/Y4p2bqnvmQHNq+3t+9ftEOKwzZ82zprgewe3sI9zxhvHU7Z0gsPt/vaW+3bW5O2s/Vkrv0pFpxeYaVd3Eert1sDRgU5pMUIo90xZmGCZ6MWyGHylqbtYWf/IGMzlyIY8wd33oKTvLNGsRSGuP/GicJpqWvh/uHcKDSQJGQp1r5iJ/fgnLxNA4Q3B0eQlDMxyDFGB8/YUURwkm/llIuWx00Mp33KCowN6yGLSRmmuAyadcwe/gd+2N92gq2bMUeMjSANHqKHtpfx6uUeH/LArx/psyLhGCp3jdTvnUN2XMf6UCjuQk2x2W6/81reBaAZRO5PoTFK/2+WY/J6fT205gCwA42eYeGLAWAxwLp2ikGqI2tRKigxwkuWoP5gjRUDXGL8CsyThQsX2kc+9GH77Gc/S87tVtcDXKD6ot9PwnZqLghc6vV0LzvDSYHLl8gAu9YWTkt1JVcQ5Bt5bgrtB4rca5Ip+1IFF4OURIIdrWH9m56gyFW0G676nF3ywffbVsFnIg68hArgKp/lB6Lnoo5b5pXu8fscplLf03u7aiRzPoZvRIhvFPg7KQYExFWYV956gEJmKyZbtdxj13zik/aJT3wcw7kme3pwF4VmjOhUdH4WwPZulOp76n7ZGwR7sv2W1t4AACAASURBVOdq4cljo/9SP2YA8F/qlZs57pkR2BdGYB8HwJJGKSNQ1vx64FUt+r0cJh6AbBau/eqX7ZrPf8F27dxuV175Sbv+299xoPfk0063f/6XL7kMQVWi9wbAP7z5ZnvVacfzsPPYX++j+tlpDV0V97bb78JU442O6VSkYTUSIaSHML+Rpore2EiuIoYlNegIzz77HCeF/s1vfucAr77evn2rA8CSTqdSGWy0X2NLly63f/7Sl40W4hcEwOo1FgAu8zAWAPb5iEA69hxAIAAPEyxFPTyrB1gy3r17gKs9SC8KgKuTsRKZVAHKfwyAK2VrgWNFZYi1EQiGhVA2sA+W2sfGTaywYzpxlS1EeZBLBq1YJDKAi3KFpg9WhjBPrb/fDjz1MOuHTRzCKGpMLLB2am7jpc2zQDCgC+AWQNoelpyYDQgwyxnD+OiHK2WovqtXEElfkNgJ9WoHog3gYRl0kYEb68aZdw4biGaLTdKfjNFNaIINOyBYsTtCwV5uomcQ5c6HY9ceXASqWGAIBzaGvJywJf8CAGH1JspR2W0uJGnjd7Uhcxv6ChiABHdxLnnMUnKZPNdS0kPkvDAXMtIKwxyHkBx2NgzZj993Ec66DZh2PWpbn/w0Ff77LRl+kDgc3JSZa0mYnPa6oyw7dbg1z/5Hmy4cwN54gR1+zOthc1oc6x1RTAaygjwFhLCkpRQDFCck+akn90NiXilqCLg7Wa0KQLvleFJCCHtoV8TPlcXKvSdAEo4SlYE+1rm66r7ECEni3HADbq70ehcbYHkWxax1f7br3cPWn/wtUv07bB4A9bROn53SnbC2aaKVdjxDAQMGH5O4YvsC+92mabtvZ8wmIysxozodNuwgG30K05k1zK5dvP40AIDoFm3eNWbxOmTbwd/aHT/FgKh+m9304HW2NrbBuYzXcK7FjRG77LgvAioOs1evuho571wXzaTrQ8nCsYg5oRQX+uwVN4IQdIEGNqu8hh+5vm8WhSeAsACwjLGoM9gEvdoT9PlmcHzO0ZOeL1BNKWwHWGyjQsdnXHl9SVhgrMEXkJe8jHzWucEpa47lYViRuyZL9oddfls91mTj8aNs/twLrH4UKTQxNeENjPtWTHRQKvgweisUaJX44TXUYQYoOckITownR14BwKSoOAbYi/R6aQywCiJxwH+xtMM27foH2PB7rT660/pGiBNq7oQRlgPuUWz+cRPu/Aht9kdbuthkB51ML7CvEyDYSI5xh4WQmlPr4ljZTJdQHaDQEJupYqOXH1NR1bglhuPVl+p55PelVHBZSPq+m3Pe/VNVmUjm7e5HsfeOq1P905MFFwGGY3n1brKWkJse60YyO3vKWldiQrZoh+1a+2U7f9kWO3cezPH9T1sX7SNbHuKQ8E8oTE+Ru8tz5bVH2C+ZGLdkW22k+QRran+dlQdbzf/0mNVOsr5RZCzCDqoHtJHM4snBXtpoyO+Ot9ljjz9tBx+8Hz2fBRtXpE0bMURcjWnM2kIU7jqQqTqHeEVyoTSgO4GMX96/WyA4ayPRIesLDKNgAPyqeZqedie9pS+6gKS2DPtI/g0nXMu5A/zcbYoUWqZoMMV6FvlxGYyBrFvKCUtgIhfuZTb0o1caFPhljMcoTk7zWcoUMcDcQ4henJJC65EuUZkos5qaTXb7L/+FdQ6ZPyoHXTsfIN5dnz8JgCsxfS4e7/kZYDH7it0J4TonQCillp7hJ520CqVBjctaFBAWUF68eLG9+2/fZZ/5zGdshFhD77nmmTkqn1fFwyzxRj7F+qDqcDE/an95mQBYRZcI4FNZ48UKA6y2GAHhCHNNzwa3RgLA6ylyBHCl/s5Vn7ePXX65DcDsjwBMXVaxIoSqmcLqH+Y4i5U5rb/fG5C6squGzW0j9gDgvIpGriirYVVWL+fK86+UnrIEr/+Nz1xlY329dtWXrrEJrt1ksI7OGykEqoxv5VrI9XmvXU1Vbu38KxwA9vY6rt1gBgDPmGBVt38zn2dG4P+pEdjHAbAeci6k3m182NCz8XFVVpjgWB3yRlwlv/2t6+y9734P8qRZ9o53XGz/+MkrbN7c+fa68y+wKz/9OTZ4yg/0el4kgRYQ/tH3brLTTj9eO2I9gbxPez3Ivb4Zs5/fdpe9AQBcEgAWsHJAGIajAoDl0KneIFljH3/88YDd7a4P6fHHH///2HsPOMuqKt9/3Vg5h450BjqQUQSEQclKMqGIPEWdeW+cGUXloUgSQTGLjhMcUUdFBTGMPjHMiJiQKDmHzrm7unLVzff+v7+1z6mqbmJ365/xM321uF1Vt+49Z5999l6/9fut3wLkLqY2+Bj/2Y9/+ENraQeUsZked9xxdtBBB9nXvvFN27wZNkug6VlqgNWzVeyJ2De5QBfG6gDuZ9NGAkaQujwFhi8MAEesbrwtTrg7T6Smo2k/BQBrZELx6KT02b8PINg7hjqoECtMgEbNdKKGZE9gWMBc1ZsCpOr1gCO0demL64esNEXP1Ayx3RNP3mUHnnyobSJW3Iokuh8APJJUnW/EAAsEE/RBJREABtZWABj+l/+JWsUQpjLsjp0VTFvScukmY+7um0qlN4JeEtSrwo6000JoWoYWSZj4VLcCQrfkYF5p46LaatjZqvpFuvRSwXkwyfJ5B/BV6xI3TQ7kg4Nh/7k6cRBLyABF7JarCZxRVY1mCDDSYhmj+kYHyrxE3bdquONiE0z9L8ZuW263X3z+I6As2s4MP2qDa95jDU23wByutBFkjy2S+uO4XR2gXUvDKdYw/csYPB1KIN9lR5/6dySH6P1ZwBgoKaMsgV0SMtTwpgoC2KH9jFC6jN4c4Cp5IeMr1WC6WUtUI+XI3fnpAIoVLKsXNwZNzmhwzGJmKoyX1AtyaB+BScI9iXpb7ktcNQu0TZp75DQACQx925O24uHv2OL2NXb8Pkk7tC1n3ci781tWMmhlZMoEt7P2s4dq3XbTSmSl5SXW0Xs6QebLqMmk3ckqVAMbSViMAgK4rHlcshuzBOwtd9rPb/wAaPhx+9LdX7Snpq23TbjZdjJOPYOz7NJ9Pkod9Qn2qsM/h1vsYitGtXKgazdWKiZb/fopv6JWVRmINpmyGSA4BQBOqlUVbY2K3aw51DPLFGuYKTWATXUOAxwZgxWpw8S5C/CyggNbDem+wRJDKznW9TaDg90bKfS+jUXryeSQ4tP3mvXlsbFm++PmjD0BKG/pOcVm1Z1mXaP7W/FuQP1qaoaHAcAwjKnqCvuv730OefVq7i5cjHW/wQhVeC+pHVSOLQBc0nq4qwCYJFIGQ58itaVbxv434OdW0lZr+Txp+IUqem08NxsgdjzA5QomMnbLJFnedvEXbNNgq23ZQJprtBOzKNYByT2hpVNKKIqpVOkCN4CLM2UUFznHVVmLHcpq7hHgVwGuIQkZlBjxOu81iqpLl8GTs8Fh3fHqAzHCarmGPLjEIiK1TzsgapxWWIVZvHZB3rpfWrW2jjutdfjL9sqZa+1Y2lMlHt9quQdpj7UCS6m1jCnrT93h3DdHHWxf2Dxid2b2ttZ938F9yTPS4cRGVA8wc5BwJNFIWowMU68eteyhz9P99z1kByxd7H1kW7obUTEoTcWYqt5/jMRoFgM+ejxX5KgNqM2h6mC4LDFXtdMV21RbD3haz3qCSgDZdLUA869O4nJgpoQE8at6PjGGrdZIrTHQi3FQGzMAEcXUKRKNWdavFppbt+VJ7EEkJ9ei8sArK7WNfXMr12OcfUOqEJZQSnq5VlpDSWZpzWLcaoxrEha6tY096j8+jtfECEnZrbQPQ7eg0hJvNxebXU1lgF8YANZ1Kvhe3ejMaJm6XdX4nnnmG1wi/LWvfc33NrVLWrp0qf3f899nt99+u82cNt1fv3z5Svvtb39rGzZJms0UzLBeyySLRHKatSe0QdLStvM1wM4AS73D/BIRG/l9OfiUDNpBsFoisYcVkNbUeXu+vPXCQn/ussvt/ZdeRN/mFtzFmSfqIwxLLABcCdbmQaIdAWDtC5rdsTQ5JB2jrZTPFwMsIF7yNovsqI5PWRth4Yfp89uCqWQGw69Okqdf/cLnKTsYsHfTf3g4Q1kYJUdhP9YjDujCvTIBbqPP136t43CZt+7yPQB4jwt0CHP2PPaMwP/AEfhvDoCf+4ooCDD7wtWfscsv+7Ad/Vcvd4nVpz/7GTv4oEPtpFNOtU9/5moYQaRT0HhlGOMsASNJVbvhW9+yE44/xhm+gIEdwYSPC5jPvUV+/qvf2mvPpK+gQjl22oxkdwT/KbcQhkUkENHmK3mXWjUdjrmKpFy/+MUvkD4Pkuk+1vr6+uwGGGeZfQjAn3jiib7ZCwD39UnuuOsAePvsu447bGzexF3fOsgB+Gi/FZPiX6QCosy61/v66e7IIkVMr/9e4En9GRVpxLt2+Iywoeo/ykLD1MG6iv1Nqm8kCCNBxlw9dYnR6IfL5wJ+KaYDAMPaIAl8cvkdtt8JB9m26VkbAmwMIoMeJcgvQVUUML1SfWZVAFg9NZEOC2p7Syu/RgSC1JYmJJmGJUcTTk2YzLEcXfICrinSTUmyM6l26uS6McbqoVNLN0ZRbdZSpGcmpkvpMYLUHEAQkKhaXslLxTSqQ5b3i9U7yfBa0bw66UQ9guXOKpZVYFgEexn9cwHGpAJQUcCj42wkeHIZIGMhxkbJkxJvrOC1mWwMQ2HNBL71A4/b597yBsA4SYQtT1hu87t535sBlrQ9AXB5sSRSYKO/cb58pDXMv47fAUhqi+29l1xjA4Ows4V6mChcSMeQiCPVG+un/rHaTNsTjJbUm1jBTsQAuIs1p5MiyAT+hzkjmSrBdQJgklQCgD+IAXJS119sHIOgcgCxypLllpBqljRgBMqVOph5OV5jflY/DWZqFp5SizGPmbba1g98F9+g39qrD0naK+ZkABhPWXrtVktvZfzqp9m61g7rw533+gf7bEvyAFu45G9tw8pp7m697r5hAj+YxmHGbwtsEiZR7e0r7Ke/+DDy5z/avz/4r/ZA6xPWV9dnzVy4OYVF9qG5l8N8vcJOOfLzAIt9OUbqDHWvq56W5wLuzLquztDrliFJA5lCrgSBLl8CwQmMsGrTgyN0QeoFTMsGkcBuZs7lcEsukbhIlEEbRSTDOQoux54C4cgVeqN1wBBPByQvbq3anBZMwzIw3ixW25h3D2HI9sBQsw3YATaj5y02s+5oyyxvsCL1zylMi2rbqPMcfcz+8B//zPuvJ/DWGqF7TX17MX5zABzqZVXjvat9PNXKpg5r9DyGXuv6z8Ww726ky6uZF7TBQfpbwm8gD1Afzx1hM2ZdTS7pMFQHrfbuK64hKQM4zjPnuN0EEAuUdFSp963kSC4M5zDrA8ixTtYxR+TwrOSVG11JM+JrrRIvYd5oJYlZKU88sl5pbQnrotaf4IgcALDWmuCYG2o2mYsyQmItLmXk6s0t0oup15KszaYeuFr+mtWPfN+ufMM+lnn4QUvcjanZg5g79ads/dpx61rEZ7xsgW155WF21V3Lbdvc11rr3FNIZFBfP4AZmzralSgHkAO/tMN1XHfWFxn/3Xf3/XbI0mW+LhY4Dl2LMveQmGpaFiNl517BCE+OzsLADJeVuCeqfG1thAGmhrxCAq9C/+yk6nu5D0tqLyRnX9UM0+81w3xppo9cG2g9hcmegGIV5YmbJDFoLfkGa6BOWe3DUn0AsS3MITqnGe3PlJio4UgtT62okgQHbqnoSUwwf6RWGQdQWaofhcJaAPCnSYJsZZsjKQuT76h5RwDsSWIljOM2SM/NAGtf9dIllV4ACGVE2d3djTLqVL++3/jGN1jac9bW2WXTp0+315xxmj366KO2Ye06lx6/4hXH+j76+c9d7R4go2PMMxLiTShlVBblzRhYa+XZUMYX4oYbbgjJR66JypXkbSAVy9lnn+MKnwLJOu3BaQwNvbVgLO2OkpUxINQ95SCYjgAVxiLBJG+TEo15/W9Xfx45/JB94CNXAoDrAaBBghzX1Iaa9vgR7cea19pHovV3QrobhpP7OczrImuE3kf3t8pWZIJZQ6VR4FrQmc46MAVr5efXfOFqe/t551k/Ltp93Hsd02baIL2VkwBwqcJKoznvs1wDjE9leEO7x0kAvB1Injjmv5x/7JFA/+Vcqz1HumcE/ruNgMpWZKraiDJpfJgENzguNyLPhyb75jdREkt16h180LShQM5mM/ba177WTyOjZKcv7ztipxd+ls/bB/i534pgG1D79+/6Wztw//18k/0aLZH6+rfZGa99PW0c8vb1b3xrAgBX2Qwy7AZ1bDICwMcdczTkIgG/NiwlkPVhHlixJ2lD5bx+ffsf7HVnvZHv2by1SapGhw21AQml5NcF0upFsvcaSG2qvb3T7c1vfpOtX7/RHsQU64QTTrInn3zc/hPTK/1etb+vf/1rabq+zD579ReQUD+3C/TzSaAn63GjkXpOABzJCcWsvCAArGsbBThxf+IJEKz4K5LQeoCqOmCkz9TXORNMCC2gpMC9KvMoXIQTSJ6rmM8kqI1MRwD4qVV32bJjD7BtMG45zKDoWoRJEm7Q6PXGAcAFCmnhagMAlPO33G8F4GX7rQDNdX0Ea7oozAWKxIPmWD/X3/mFFeiv49q3WT21clm+GpJdSKI7rGOMIJPWRSXkqZURmA71loURTsGayghaH6PARVJnuu8485KgdlcgWOxvHQGFVAA1BUrq1wkIVv2YkicJvlfA6jVwMkhxM6aQSNB7ptTnkXrmNto7LYQxvOL1r6HvTh9O1ettzVMXWFfn/bzoEe//WZeGPqp2MX+QvmePtenLPmmjA/P5kCV21nuuBvy2k2DpdaAe+YnDfMJa9hEwwy6opUtJIIUfJtxCNciiMxxDRpGhz5vA/ALR+WIsvGY+BHAhiALM0JQ34e7fcpdWexf6fEq2KSdpxqRIRKXUAwfDda7Z9KVc0BkbrfuAbfD1N1vfmu/YEbNG7E3Lum0eUkKj1jI/ULB1fExm3/1sU+c8+83alN2+rsdmLX2z9W2aBQhutsH7kesOtVkPctvcllXW1rLFfvaTS2D477ev3vGPtqZ3He2hMEJi7mXXt9v7XvIxSw0ebq865qMAjHkcF8y4xtzlo8wx1d7rLDQUjEMNd+6UWnbhcF3FWTiNUiHZw7hR31ylT3BR0lV6IUPQWl9qlNZIRYzIMGADvAikWgkADAhOAICTSKIby0MOgudg7rYA9cMcWi41kwwpgbJXDFTsXlojrc3PpSXOq2xmx0k2s7SvrfoNTFz/dGtEFZDofwwJ9L8C4ldgAqa5rPuNa4L0VfZIdVI3cN9pTu4OAG5rSdm2/lU2OP4RmL9fW0vDahsbWeltXYZpm9PaegzPB9leCy6wXPIg7pMGe/8/f49rOd02Y4Clhsp55A9lEkjeaxrX5zJmWmIa6QBkxSGkuqp55/5MaD5FrvteX8lcSzMXNbdcIqr6S4Ff3XPRfRfOW+xYDISjxJy72Ep2LRkG14d5XGDu0enIis3MbYrom/cesjmHcm5bv2qnH7DBXtGC4uOudTZ+GzWvGHptXZW3BgBzP7Xes955gv0kX7Mb+totP/c4a5t9ImobMh+Yk2UAmY5gWYNqNKCWBFlr0D333GsvPfQl3OvcA6wvRcllveDS8ynIakPJtgC9GxuhMChPYwbytltB1oOlzTD825if6jFN0sBBpUwEtLCQuMLlvxln51Ykzm042ycL/LwUQFuedUZeA2lanjUh7U7Rdi2FSXQahYTc7tWGzY3y8+xX8rGiZjlBr+l0jt9zvbLIssXOjmPSVUsiN7YHYVr/nTVtE+sZqJ9a5Ioso3cTADsbquvENZL0WcaVPT09dsYZp3t97LXXXuvXWuxpI+Zk3V20BFMrIdogaYwPPPBgO+uss+yyyz+C0dSgS5+9/ZGc2bTMkGAdG6JtUxvJTEbwy1/+sp133rtp6zTqycYa+3tjKyw/wU26nrWIOScFyzC+HA18XmxCGUB9uG5xb1e/ZrKBplyjGwa7tK3fulnvPnbJh+29l36Ay9Ru/XyfVz/5KQA4Xi9DWDQJgPXdM4FgVwrJKM2BaQDCTXys+2BxfqPsg1JRpZgbTSPjpG8T9rH/ez5O0J32jssvZ53qpqUUahQ6RTBpXM6rOeiu0kq+StTjx6K1gj1KHxGVvOwBwHv6AEdTY8/TnhH4HzcCIqUKJFIFgAVwtecI8I5jeNhAAram1qFSXUGuaf+69tpv2lvf+lZXJ1W0toL7XlQALAZYjpKLFswjIzxi9z9wr3V1ddlBh7zEbr/jLgAm5kPKQkvvCBOstjUZNpnvf/vb9le4RSsT7s3n468QJTuxijGj/fqOW+315wCA1cuRE/b6NXaQZvoTyhTjla882paveMIefvhRNuYULHAH8q7Xew/i2277gwNgZaT/H20cZIa1YMEiO+qoI729w89+8Z8cX5CkPpsE+vlMsCRh2+4RA+Dox5MSacmYo/pWAUi+099OMMCx3jd+s5jpjQGws8Dh7/2C83uP9SYYYFGlwRHaJdCAYdGiAtoOVqU9px2OURuZaMZcqZ2aMILPp9b8ERfopbYNI6jqTIJI6oOLYkqAUaME/oOE2kUKHmUuE2hZScJVnyt3WEXOTFoFpgoMAZNigdWUN4GJj1xfEji2uqu0j5PqkzHGQjZWx1c99dTtyVkEuPVIBXm/IeR0BPWpEWSC4ygFCDjrdf4EE5K/FxlbGUY5E0yMkaRncEpsKc9ORainqVolSVqrWmFOWeY+HqQzB4sAAdWzu68bv9PpUFZoLbBECwlGLzv2KAAI4H/rXf4eA0MXcfMBSrK4K28ZsTb6e+ZLByMRvpS5SMOchsM8SH/N2y5lWDr5vtvSODWrPQxmvLB1gFvmJJ5TBsmMgQssJDd7EsYlSUBMiR9BtJikYDrkbaAcjQCASSZp3Lzbl4NhSboVRkUgWME+g1BEZs3HwFRxX8k1lnFRaxtJ1Mugy6poCxx6e2hT07kP9b/5n1lD+Xd2zJxhO2F2wjqeeBjjnmHOT6C03ooz5gFIFtvPAIgPjc+x7gXn2OP3tlhm/SIbfQip6xDsGmUP07rKdu03PoRk8wkrZB6xr/7uS5YkR/D2w97M8e9l2cFD7LiXvssSDYvBDF3OVmv+asoIMEKaOZDIyuxOAE2y9Xp+AWqpIVfOdDIfOriWkqzSj1ksMB2WjFJrG4EFHkeDPEgrlHweR94aB19bxYnTi2qMWuSRFZD2WwDBA9aTyttClA+L6Ind21SH6zI1gxiBPYDk9vHBNtuaoZ57GgC47jArrsDI6T4SL8hzZ2Pw9tOrqcvN0jpmAgArkgVQsgipbYpuUQXpuwqAteipDVI3bYTEsm3YdCEA6A7ujXUoJpCyj/fa0NZD7cBD/sUQE9DTG/Ou1r3tde+8kD68+wLe6bvO5c1rDgGyUkw6SO8JB3RIchvrY84hEa4idy1xf2pOueSZYF7Jh0aApWpSvc7Ug/Lgxh8zwnEtelChhPkXq1CcURZwYBPIqd5StyBrjfqjVlsBRLPL1vrSvM1agjpg5ZV23nEdNvfRu6338Y3WtiJDuyTk39wra/m7xpc12Kw3nm6X34lkfxZM94JXUarxEnqHT0dKT4sjZ4KlCJHiB+aRe+KO++6y/WiBV5S6iLlb5oLoXhCOxfyb0oPwXGXfqLJOVJifJXpOj3CP9ydHbJgkSaKCFJv1qiTGVQuN1m+x2hlc0Gka3IUMvSXfZE2jgFwZWPF+2oNkQeV1FwN5q+P4WCyRzjNvRxkfvkc0QFKCz1X9McBXS6DyhZk8uwAMcIaJI6a6oARd3QAb+j12y23f4vWrvAbYffSk6tCFfUYJ9AszwWqgHZCY2qp8HACukhTPmjXLTjnl1SSUq9QAf8VlKWq71NHRYbNmzKRF4L2e7JQB5n7L9rfzzz/fLrjwQ7Z2LfJ85Mf6+Sg1126MJi8F1qosySXVlP/gBz+wU0883hrYh1W+kaWWegRFwrRpMziOnANwBTKKFcRIhyStQGFQKMiIyoGjrqUSMhLdsHg2cfyN7C2dXOcraUd03ocuRpBD33X1idb6Ls2Cq2qihGH0vGNEqTVnkrWME4uBkfWfy6uEt2iirV5WdcmMywC14bVWnZ96hqPawIdhLmaPF3zwQvu7Ky53X/osbR8lVxqXAReJThZGN/jTnNWaNyHv1rl6gil83l9y/a/Gdg8D/D8Os+w54T0j8CcbAXE/im3l36T9ZGQbij6Y3XZ8nAa30nJQnQfUpQDlUpGypv+8+WZ7NUbLFdbhDHvb7piQ6iR2kwFWcCEzoSJMRUuQM7OiDwwOWEd3L8xECRdLgncywdruvR6TM65jw/3eddfZYfsfTHDD5isHyCmZXy2qRaIztSK489F77DXnvIFgno0wkklX2UEaBYAZqLed+xaXwKrN0SYcfA8+iMD7+GPtTsD3T392IzLrE+2vYJrV9ujue/5ox77yODvgwP3tVzfdbHf88S4StLHUL+LtYqY16l/3fG2QlOV+wQBYLUUiEOwAWKAmlhg+IwAWUIsBr4LPOAiN6vP0HmLLPb8c6YBhQoIcWiywXKHFdiLTVP0s9ZnVBgI5gHCmGcYcALx8/d22+K+W2CCBoc2od4l0DZatwtvkM3TCTQ57a6QcYFZtrIKWO6Tb/ZAjKaVYTf89wZA3u4T+ICzmZQSYCrrlYOYuSKBrgksiBsBpG7i11xoS7Qg+6+mhS3A1DMAbgNHchus2QDij9hSu9gvj5QYlXoioBIASK2JQ5AwdAnG5Aenfupk0KioVFzZWKRhkizMAipcUhChAU/apmyAtv3KN/fqy9/GiNdx/G6y9Z9i2bs7bqtV/Z11N4wSujQDZ6dY5+zJiG2TH44tgTWZYsvNgO/m0v4EEb4c5YWypR2/pJnPFaY6KbcN9VcoF3eiihpNKRpF0+AAAIABJREFUuGCnXEUmXQOIVfKMm+oDCYQ1rJJrygBHjrM1vpJyz1EArPfyoC4ASSF4UgWcb5MPeZpAu04nBkCQVFdy8CoBZp7XVNrqbKgFU6CDs7b45SUbyf0cM6Ef2CGdq3HpbbHmtU/Y0AM44PI+4HxL7bvEti7a236ymjTItNOsf/gQ23TvHCuv6rTEaqR9YyQJ6Ls7f1bKbrj+Yo4PN2YYYZ1AXWI28sROe81RF2J+NZ0gtZMAVfNQ9YtqVRX6chaQJOts6skWKJPnYSs5nCr3fKIBgCmlQhv/pm49Mxt5KwC4AgBW39s8sabqObcRmI4WhpgHSJaRDtfKsMBIl6swqDUMsTKFrdaSGCFYNdublkizG9LWRX9TcjW2amDUHutP22P5eZbuOMpm4UI8LXWYDdzJfFs+bh1b19mN//opd5iWCVYI9HQ3YQKkO86zMDDAceC8i1uCsp0J7rH69EbGq2YrV13MOrrGGmCcKpzs4r2vtiExiRjJjafmWrW/0c6+6iscEYZPBOHDNNUWFHLFBMqJDG24BIIF1jKaV1zPGjJbMXxFMjEyLpSssyJAxJxrFiiTsV1Ug65E16RjtMBmAMPxnAtu9mH+KWlT81p0EjFybWdBqOffVdbOQrbdirD3hYUlm3vEMEvStTateKO978A663rgPpv+RMU2/mEA+WqdraBVWYLExtwzlthTy/axzz66zlbuc6JV559s9XUHc1701gZQan6igEIZMkrCp2y333u7LTzsEOYSn4n8oaxaD9Y+dxWWrFWqBi1JHGONdSJB8q/MXKBhlPWT4BgneVdmnRLI9LVLmxCbWAZzr2bAb1tVzC8r0whrJeW4eK/BGIeXlZhEVTmzA3KTsLoVAHCVr3QeUEciQvm/Qk7901EuiS3l/kzylQZYJQSAkQ6IQxcLW0tgtJZ5wv7zv/6F+30j80ESaJVCcC2cAd51F+iy2vfAtIbkGvcS66OA7jHH/BVtkTpgbK9h/6Tmmez7kiWL7fRTT7Of//zntmHdOmdqX3Xyqyl3aLfPf/Gf3AtEzK8kzGKC9X2C429pbYLxFTtcte9SanT22We52kbnX4cSpTAqS35dGyaSkpL8fQsSNwFzV+N4Ijcw1Q46/d7SzzlvZED1xALFgQ3WxXv84yc+bX93wXmY5gGoebMxFlcpFGIGOWZ84+cd0tNRwBRu1uARof0/xBqBplVCUgwwKimOxRPI7JuVFpjmQYIzYp3pBGSNqNs+/fGr7L2XkSRDtreR5HoNYK9cVJLxruofzgJzX/J+UwGw9qAYcO8BwHsY4F3cOvb82Z4R+IsfAe0TehRJiGZZN91fgn0hi8Gr9ivtS3pIAq3fffOb37BzzjknqFAVt0SxyK4OxG4DYBlUdHV32AkYS2kjVPCkelxtHKvWrLVvfee6yICFzZeNKg1gBFvZ9797vR0wbwmuq2nkhIHVihvnqddrAVoiR/r+wbWP2alvOcPZ4JKAgeTDoJcsNYUpNtLp07vtlFNPsr32mutZBLW4+dWvfmm/+90tnm3Wrnbssa/w3sQzZ073dkm/+c3NyM1+7xuxS5GfgwFWsKhNsQ55U1lmTcjdTjn9r3HX5biRyD1rDfAzMcATADhigPng5wPAkjDrHMLrJgFwTPsLUHsA4Bs5ANdZ4GCKpSAiqV6yzgLzGsxd1BpJxlhp2DAHwFvus31fvoQWJnxGD4EkKjX8ibweswTQ2ErUuS05hoEQLInX9aqeNphNTYIyEUqajKr9ldQSJlevJcCsKhJ0MBeBZyUWZPsr56MU9A+9lPVVjw1wOx/cXmmxujGSJQNigjmGrYBPau8EgpVNd/IqGhEPwgVqVWMd3wjcULo54jBd4FCJGW8bzZd8r9TSoyBnT95olPoDsRF1zLclM+vtl58ABJep+x16nD8g6taDU0HViWwbCS7v1961zDZvYHBSC+3wk99uCxYdZbmhDFJAgCdsW0LRdz0fBOBKqCewXKw5XXmlqLywCtApEJjWCJ6LBNZyhi0AKqsE6rpyAuzyQE95qykSCYBgmfNMyvni663eyDD+3D/ZPBJz130DblQHjZlZzYEBvXy5mGOY11Q6YVAOLNi0AzGSarnNxrZ8x975srwdhvNsPaAju2bcRlbTBKuu1caWzLLBeUvtczetsDkHnwewfZOtvheGeDVz4vFN9D3Gz3lwIyqMUWtuz9kvvnt1KEZNLLDTTvo/lIDPZ77wuUjLA7tDEKj2WGUyAwoAaVWkwBO4wfwMSQIlMjy5IVMswAoFxbRGYt2YBcDqZkxxhi5RB1yCFVZrpC24HY9TVFkEMCDiZupxcLnHYd9WQBOvAZgAgjHKmsm12AcAPJfrMY0gtQGlwDZq1lcivb+3r8W2pRfbzEWvsYbKoda6YR9LP0YN/B132h+++3XyOKu8D3CYXzpeamtdR6kezSF4ngy6d3YZhgFWuQAlHK24VBdHN1GzHgJztdPqwJhukLrr0Qr/aEaakZ1jZ777n20ctFjkXAbVs7ab66okD/9JwTQmkBFDegOAmUfOCAfGsYI0usLkl/NwBeBWVjaIYL5evb3lCC4Vh2chlWjRTRYlBHV+XLsgdJlcf8J4BPd5qXuSvJfWgDqykSV+lsM5OdfM7xYhc52xwfY/CVfylZ+3s5ZtsVfivNx60/3WsDpvG1Gvb8FfidMhS4FY4R0n2TX9fXZtqdVGl51qqZ4TOKq5AHzNc+YD61EKT4J6PuvBP95pe71kfyvLeM9VMbp7kOCTBKznizvCgXCZRGxScw2jOJVQDOFTMEwvWclrc5RviB0WWkmyTtajqGhmb2krt1gLcv8GtW6jvpdyc08sCFBLlVshkVXFRC6jhA5JLAHgCoZyCTaqBOC2yr1dIfEgMK4kgWNrrpEb6wsEiwHWJo4+OpdfBSjdaD/9f5/AMmEM0MhxjQ8zN3KY//lk83IBrQo72wZJ6hIxrkU8HObPn0/2/GRngNuQLAt8r1q1moT1oH2P2t1WWPsTjjveFVxF1kgBYJUM3XLLLfbHe+4L3xeUzKTGu4laLZQgSq9mAYg5WhDWsacIAJ977ltdAl1P66lx1rlWeviK/a2HsZWUTaZcYoy9xRaLYriHAgAOiSUZOIb2XKX8EN4RNevmulUwBfvsJ6+29190Kb28p9narX2obiSrDo+QpJq8H7dnWB3dTsir/bM8Ia/a/irJXl1YpyP8mmWIMbxnufYX5rRKS8SiN3KObSQ1RzetpiVXh1144QfsPZfRvoyWcjmCtJyywpxnRVIEqduYk7FSwleQHcywYsZ6Z1eO/y6v38MA/3e5EnuOY88I/OWNgBKgIgHG2D/k8t9EslWS5xwJVQXtTYBi9aNXDK/96fOfv9r+5m/+xk9UMXSatTbGQrty9rsNgEVNX3TRRSz4RRyVN1H3O+IMQyMb5OrVa+2WW+8ITAH7QT3gJElQINX2f3zvBtu7Zy7mOgAeFY655k67mDYcTg4GZBx24+GNj9urzz4dyaRqOwm53OWRZ+8bSNABC9Q7a6bT5JIRqj7JzTmmuFcrAFDWW7VN27Zh2iQJL39bUpbWbYXFxz4zA6zdS+eYQgrlRiz00jjt1LdRw6TekJhc7IwEepcBsMYlZEoEbsMjGNGEZgsBBAs+KVBSyygvRtXmq7pXsdxi4SRZE13OhMsQaSeoiVu57SHb5+X7UPvLO3UiUaYOM0XNJP4vKnk18IH10X6mn76XeYBVUoYk6iE6pZeoLpqCFR/DSF4pZkDBdFk1wd6L0XXMvDRmMjX2OhaQjJgbUGKWNlOtOGu3ANoaCD6zRY5nkFBbpXCwwTVqhBPjAGzJh9VaiPNKEGTo7SWRnnCQ1nlLXq55pz7B3kaDAAZWNA/gGOdLgXCWNiBgR2ub1mmz5iGN5ig76TX75VcdiXsUJ85NmKatVAbwUBumxQ9150MEZFXqrK1ufzvymLMBXrQ/wm2qPjXNWmg5JZA7Sj1mgfrT5k4ktWJ4STzIxRoM6r9XLCvWU6xQeZQvguXCiCQeTGzAimqD016vqeSL3HwBswAv1djpEYv8nP1Xuw/uqPpaczAoAhzotWrTUhULwzjKhTuNPHuU/qJjnVtt1svrretllCakbrbS2i/ZafsW7SStI/di/nUXvAofs4rbouWIxZY+6iS74rqHbf8jPm0rV8y0TY8S5K1DRroGY6w6WMjcMBLFPgJqkiTU/tfRsyhZ7kWhsQDGHZYoLdMrGcGIMQQAl3D3dRpeSEDzJSgUBKYEwXQ7JQCoSaTQiQZqtKkFTlObXu4miYIUuoIplgyx1Mqrn/cdguYcp9VR3jaRQAAA51di9kUt8BAgOLcKILIOGfSY7QNrvxDp/yxqZtvlsEuiYAMg8WH6/z452mPVaTDA7Sdad//Blr+tz5YM5uzfP/AeVBM4aSPjl1utHuoTq3Nh9ngZg4TouwqA5Qje2AqABaCNDwAKNCwA0h7kP0rMpFBJjAMm85lmcEzWzv7gZ1AVLLCtGLU1TkP+jMIi1c5fUeMvZ2cxkjjXOQiWclbAl9vWpdEJalF5M8aGYxc4k2OyskMqVOWcPHklszvV+qvPsc81976e2FeC0iT6clDMNYMtVaotW2TN5T5Lk9QqJhr4KGp6kCiNY8jWvj+mbEtX2V77PGaFdV+0//Oydlu6/ClL3bfCBh5hTq7i7zlO1XmnTuywujedZO/+4wN2XxuS73mvxbxqMUkljQHJO+5htaBqKtfbmrvuso5DZbBGMksrUlQ2kiXbVEf/Xn1hT8V5BnY6DX1cZk3KkaTKsaarnCKvAl2Ai5J6WZKwzYCe9goAGEO7pjGSiQDfKl9FaqqTjKMScSnd07CbCca7WhILjhcDSQfV+qeUzNWUUO0xIDmhNU89mgFUXsIAU6/9K8G94SlNgGmNztRtbevsP36E63hykysCqkiLZaTvEmge2wFg/Z2QtK/DXiMx5RHmafwoozZpplZVAFh75P77L/M1oyrvAXU2YA0dQVr22KMPe13V9N5pbobV1twCiB12h++VK1FU6FqrG4Tc6wUSqb3Suqq710s1KD3J0yrohu9/3xngMn/XiEQ/B5BuwKk5r/ZJ7ioe3OwLgOfmdn7Pz7X/yjU/AH1J6bWPhbZTPexTpX76S5Po+tiVl9mlV1xJAijDvUtNf8cMfBWU5A6PIN8P83WqzFnfx3XF8bPmsd7fSzImALDc0kPNrphhBSJlkpUZHME97kD9lFe2ksTb9EbmI07QX78aQP7+95EgZjypn97EeBe0tgP+tfdqiZO7tPaqPQA4irOiJFsKt7hmuhY8cP+39rRB2uEu3vPtnhH4nzECoQVqU1MDewS95tmDMuA1N7Al4ToIXksLr0Dcad/6zne+TYnrmY7v0gTTwYti+z1vZ8ZttwFwGVnddd+/wS65+EO2bt1aTKi6beOm9bR1IELlwAaGaC/iUjl03mwiCRgIBXo/IuM8t2WmtdNepRGgAzrxTKkvkXLzhf0dw4xpxcg6e9VbTgMAy4GV7TECwJ4pJrvd2oZBz9bNBEgEhQyYNmcNZPwIDszKwEuPBMjBCVoDrq+QGRdQe3YA7J5TbG7uWEkbpFSqx5bue6T1wAKqD7Bju6mP56oBfk4AHEupp1xMZ6ej758FAHNEDsIVoLtTrfcllXxMAFhhMaDdDWsAwGzIMowRCE4TDCWopVze/5Atetkio4UlYIN+oo38DSZZUikXAcDDSBMHAMrDDQVAwxiJDsAAQaOzRYxKaBMVwK/LkXlWIBI7fHrrW49IhFJhzwiyk7AuKdXcqZaS4ypz7cuaIxglKegXs56BFc7UqL3jS7LCrOSHELJ1AGH1D06JymVOCfhWAMGSEOtZdVdCUQp05HYrozQlZKioREEAMGRe0c3IsoDVREvSWud0OP7O5UU3j9niBb3WThDzb0cfC4vIvNzQDJtWBZhTrM/xJ1AC5LDUPuKos6gHbiUQbMYAqAFX1Llkr1q8n+0QLMnQKAY7AN86AL5YAN2wWezPs7CRYoPda0XwQjWKAJWSzIvGmGfUEVYF8mGXknJudSASCgjF0mlcY0mqB1S8zgg+y9gpq++zy/q4IGKbdGIKJJOaC3otCaV84zBAg1ZPS+pt+v68b8Pvrb10k52992Z7GYZy1V/jirt62NZt4b5dBJNx9D62ccYB9uXfJKx3n3da3/q5Nrym07bcR333FtqH5NIw44wLLPLK1U/a3ov2I8CHKc4BPnDarjl41yVRSxLd58GxVQZnHLXPFVnJq22XS8X1YokEtEiQBEvi4pzGELhCzXF6DqwRhlgFelaDam0EOesWXI5GmRzjSSSIMsNCwp4eX07C4gk3xEoUkBPntthc9LD7AID3AgD3tHIcAP5tnP7jKLcfH+m0p2yJLV18rs0eOwqn4jHreXS1ffuqj/DBm4QkmZvhPkxJys+RV1RqwLxXb+xdZXEEgN2BGJVAAsDVAlAo0EpMvdebYJcGSSa6nJKD/V8f+LQN0qqq0jqPYJtaQ/UoBTxnCN5V+61KCeXzNB10a7rgwvEtgBFglgHsuzRa3c0AmwkBYACcAI4rOZQ4cfd22ilJwQEg1j0t46ztHpH8XmNQYnHMs55k0QU3YSaVErKr63KH77xcvrlnhnKD1ru0zfKzttisgzE+av0vm1a91f724B4r0F6n5aEBq8K4V7l05FSs6RWwwG872n7ElP3KE0P0FT7Dct0YLLZ3wLABSFm7Usyv5nyHbbjzHms+iB7TJOhItflaJIlFAqlsOkmJBW2atI5UNe8kwY2k+JLA+1zT3AO5ptlXSF2hAEgAfNN8ZayF4urMCOsvy0IOg74846j6C0mgk4CvjFy2Gd+SpEmA2apYX7XS4feqrXZ8CvOb4FomuDDB3VibvfraqlYZVYtmEr3T67PbMJi6xR585Mc4YD7FNej3hCuVGTjW7wiAdS9LzvzCAHCaiSHwn8tz0QH+TQKdZNQFgPU+amtUBmw3IacfI+miBHJJoBmXZyWMxdYqAFEPcs0VN3jSFFOrN8a6DHhO1ZM4aIYdzo/a9wHAZ2FaWWJfVXmQghSty67WUQKc20hAfAjJcFIdCrieSrJkIqVV6MOrm19rBUvB2KDNydBFoDRoF1/yAbvss5+yjTid15M8Hxql7ZEnXgPr6wnBiGGNTabi4Mg9FqJr4IlC/iqYX+myEjNgqqfMRZr7238W7aON9HUfH6GQRFJ6vT8JnRqKjfYm1kaA+XRm3lUXXmqXf+5z1gcJ0M+Nl2xhzpEgqOpzmGzbAWCNnfKUUZywq2vH9jfli/fdHgb4xRv7PZ+8ZwT+0kfATbBob5girm4Am2nP8Ta76irDv7MRppNyqEas9dOf/8ze8IY3eLLWWzq+uCZYYmTT9tGPXmFXfewK75enDdcZN23vCnoFbCU1phZYAFhmLA2A159d932bTfuVjlGxfXIvDprh2FimiLHRWF3OniytsJMBwPq+xI6lNgMVBRRyORZbzAakbIFqPpUhKI2PE2S1+gDFPYv1Ow2sAgGB3nFeo6LMFJt9MJWaKmMMDEdcm1MC7GW9tkeMCZ+a6uICddrRh5/J90TgOz6eDwBHIDi0Gon7+yqjH1crbQ+AdSwOgn3T1mOKbJrzJzcyIQEOm3Zgg0MzkCCHrgEK4Tf4U33BiBCIpDAzEdv7eN+DtvDQRVYkkmjoacb8lN+pHQ1fqrXMU3M5Ti4jh6PwGIWFueKI5WSm4wVOaikUmDxJDEPUp/NSwiCcTyKtvriiPPmJ2laRQRcATtIcUywnKNIDowqBUlltimCUPACCRUKQyFE3UiUKM0xRbTOBbCMBJvEuTLAcRpFySn7IeytTrxgqtAsS+A0sf5FsfRr2T0GaoqUUrrvZVgJWPgJxLmwCwBjNaGsH9c8E/xvW48BLwLtvf9aOQJP5xLcfsoFHN8JmDnGTJqg5g8Go67ER9cWltZOAbR7paRKGNc98b+xpt4YujK8IKr3eEjZYfYjTnKMAMKSYK7/lcuPllArcxKZ53SDzd5hQHp11BcMsqSXk7+VtkiRRlTmWJxcYX69/Dv0qxbCO81UEDHmdH/+T3FiF30FKKLkliQP0oEVcvaWsSO7VYu1LMzb78JIN9F9vC+t/YWfMrtmChwesjvMdXb3V1sF8bd4LVvyEw+2hxqV226Ye2iu9zlY/3mUjD9Evdx39T3Elzg0MkDAhWbXmCZs7a6GXJ5QAXBk5PZPk0OWHR3HTLt25bnYj4y9+opY2aqMjJliJGs0Vz/kIHVCDniT5kuzkWncB+OYTrAsAtxOkTs/YOPNzI+cyQq/fUXSq1SpgtbiB+QELjIS9OvwYYfQmqwwut26Y1fnM6Xno2Ge3NVhrE+6urCOrcIR+Ktdh943A4rcdZ/v1vgnT7E77wfFnAnAki0WKw7wue1CuR2hrEgo5xOwIKE6ypDu1IXHfpFG25KnPbajvBWgVrZGNQAF6Sewta2tR7GZ9u73hry+2atsCG5U0o6MXYx7GA4OzBHOkDmmvchzCvt5uWnehxBYidMUAs5fQ2htDKZ4FgEX6oqJQXiU/rsg+JAhrSkx5rT6KFwCwEhQOiuPzi+TQAVQAfrhQebWm4xyaSv2s4SQ0cHjPc/1Vey6jvKamjA1XUeYsyFr3fnnUJv325BP/ZK9cstWOaYQd/Ondtl+h1/74wzV+Dn2sNd2ndlrh+Jfalx9bbfem9rXBWbDyvfNoz8YFZE1IkjBVC7WN+Dw0H7AXAFhqB5U0cG+Q8KqxjtRUWpHEyTnNG/Jcw6FNc9CTQhy3t+lhbmZYvxr4vp51o4FSi2buw1bGCe8zSwDINX55klN5sb4gF5k2JmB/MySpVNNbLspvgc9TIstBr+OoIHUWWywpLOOrVlRqCaT9sAQwLMMIxgC4Ul5hv7+FEoLUSo6JPRSaWeZ9khincbePWU3fl7RwafR9rY1rg6fOuu2z4WoBV4G5bWjCMCTqiatWRGpxVGSNKjJ/GpuRmY1RasE+rbIiBSKDtA6s5zVuLMV4qu+v9k7tg+57wbXNAF7ruXfzBXpy56ljJxn9reuutTe9ib1R24HudSmQ1N+dYciqtzLjISZZ0rbhMQIf1XpxHbKudpERnyTRGhkYYMZ0Nnt0YXidfRGzqUs/dhkt0ChPqG9lfjWRRFC9tuprJ5nfHfv9ermCP3YEwEpIhJksZ+aCJNAOxHXPy9xOsFxt55jHXOfWLEkdmckxn0uw6Uot9iCFbhrtty9ceaXX77/30ospTaCkgpPNqdaFPS2N1H1qj2M3iPOEcbhP47aJ/s+JY43/PXktY3n305ntnVpx/iwvngqCJ89hUiky8aHyF3CVmJIvrOEwwK3NZbvvgR0Z4DbmjaTtGqugejKUMK6CUJI9irHCuhTGyNdk/Xonnv9Ug7HjNXm299U8f/pj19mrP9Xx/2W/zzPvvfE1Cf4Ak4+nu67v4t79PIPmKb8p97NeHrcWDIm68Abxa+L75rk8ASbnffzh4dz8XN1f59nP5env7/TJ05Qy/3/PhTKJ0mZKZksQqQWwYVoJUfYUJ67YJ4TpfJzUPpe94pprrsEF+n/pjvefq7wzXgN25dh3nwEms3zOO98GGMzZgzhAD2zaQjDXzAaCQyOSzoEBIgn1oCStqn5+WaKcJrLmv/vGjdZboTcsQKIO86AgTQoXREBOMqhh6qFWtjxpJ7zt1QRbbDySETE4OmkFCNrcnzbLdnoUYrAbFtMJSZmbDwUTGE0uXQAZZiVhfmrlLjvmCC4CQNiB4HNNPAWCYqFleCXw61/hZ2Ih5IK53SNiWFym7Rd5x40kvIf/XMelf0cZ7QA0BJhDBayfS9QSSZJo9c4UZBbbpmizTD1drb1oa4bW2V57L2CPwUV7Ohu9jEd6YJUBGIU2gFUHgWUn9j/UZI5TKzsCdBwjYC64Q6la9shzOH5mPHyVkawQoKkxE6jRMPpYBiDsztAeNeYl2g7Z+/h8fUx0DgSXcj3m2AklmDswEWqzIwDPHFH9XR3fBzk0P1OyhaDI9xkFMTzhlQYwDK6teYKsAl8lRahudkM9qBIEfNxYQz+/H7LB9RtsOsj/0MLeVr5lwPr+axWtL8SyY4QksxzvEwmrihQ+SV1iVaCBXscF3iuv42pptsauThgTJbA4EIBeGYAj17oU0t40DHsCIJxCfpgEUMv0yQuDRcIBeqoY6lTHYLOGCOiHAcAcfEpMEuCiBkCn0BPAyxdUlBhhbyPk5mDBwVcP8f5+P7kLuIJQJUP4t2TyurdgjBM4qBdahq3poKL1qEVS9he2T90T9g9zW6z1nrstf/ujNrCqYhsYuKZD97fmEw+zG7fk7JHUIWCQ4+2hG3H4HZxvmc2AtJGCrR1a6w6yLUicq4D4tK6hjHIYZwfhCiSZBCXAioCV3F6D4iOY0E2aGbjFVFgLxMg08XtY4FSvWusAoDHCqqBKwFjaHaHVKWcDlOZABUapUf2oN/P5y61hfI1VhgHB9AZOVzcw67dYJ/N9Pszvoqas7UVgnWUtWUtQ+2hfzR7dBnBrPBxFwOtsWXKp/ey4d1hq7SB9nIPEpoA6QY7PYoN1bGnUHy6xF+W3iwDYK1fdHhizB+T1NeZQRGOB/cXihzWjoN81dtmZ77vURmm1Nc6/k3yNAmKz9cC6OknGGcRAODnYkIxdh0r5/gToxfsJ6W4Aal4DrNuXOVeDDdYcFX0sk8KU2D3V7Wu+xQErgShppsmlKmLJyjCrun/rML5T8qlWbWOtruM6s36o9pt5qnWiHsOl5r1K1nPQNuvd/0m7Z81H7P0nzbFlv3/IZjzUbxtuHzIwlPXzkV0vZ+E5doHdTaLq2o2Dtn7Wgbat42Abyc5mPPAKQA698dbf27RF8/gsvTu9gaUmUG9Z9bpVmQcMsDJ5yQYmDLXoSYBwhlr4miTInHuWzHE7daj1nBJCI6/tpWweF2fdf1JqAAAgAElEQVSVW4BdOBYZiWE07i3NZW4vxtcvN2BHSqYq419HYK7fVTXwEjOwFol91xIjJrHM2GZYjx1Uady1JogNdTaSucz+mcmuspt/fQEfimJBq77aOwis+72h+0CaaUC+LrH6pLuiJ9zrIcba2SB6MlDS2pFmXZKKSEljvZdYYM07JbL1SWmoaJ+HGJJ4yYUMBgXk5GBNEslN07S1MAev+fqX7a3veJsa/jKY/BCwnJUsnjWiEVmwDMmyqqn1bgKsjewfug/VR1ou/QlKp4rqKICsvJX1o5lkdSuJu/PP/992xWc/ZkOcao4ES41rWiZpnuGaT73/poKR7WuAJ6fupAw6/plcwvXv0BIsBqfh77dPiHvgKsWYJyZpnZXfaL2sddd++It28WUftmHink1kLQdIurJhMZ9IanE+AulaC8coV1CrpYxqb3R3gfLj49yepd7+uupzPcEj0z39Kl7rVQa0Q6A9eabP/6/d+dsw1lPHf3JexeO2/dzUyj4VAGNSCAC+HwCcIFmweMmbGE/KU3KTADjs4trLtDYy57ixpJyZBBFRgKzbT/fHTjz7MEbEwsS8mSAawthFOOVZxzhclwiE+F9EYxAz/FOuTdJbz0XvG/3ciaKdvn+f/7ru7Cuebwo92zi8UPC/s8fzwl4vvKCkSjj6kPwI3/k1ESZk7aoRe7kCFCULNWnWiEJDLSm9wQgxVIU1rQbYaqH+dIQyyiwJwNB6R0masNZpnXTzP62DqGLqeE1s0uQgTeso719GBSXn/SqlHfWqdwPg6fcZqV5wj0+TVJSS0I+FdRb2JDQe4KD9K1qD4tKj+I6K1S3xuMSgV/MngOnYj2TKpNWPo33G9xu+1Z7kL48As5J/TwfWL2z0p94/L/wvtn+lGOA849mIf5OunSTQGketKtqPYuNGqZZUOnP99dcDgM/xLj4pSppC3Ljrj90GwE3053vf+99j8+b1kjXeHLWJSNsIUrKB4XH7wtX/6IuC+mdWxSwQDLTms3bbV35qXeNIXPMttKrQpq4LFxb3UMtah/R22FZ2P2XHv/0k/lburUxAuYz6acsFbPcB8PaboSa67JIVwRD9qMYqWhDV3N6z2p7R7rRjDn+nA2Ax0M81gSbbIE0FwIGdFNsVst1TLmL0eQ5Sff4+BwD2uR7XgEXZIGWtZa7iC6vY3wAmE9L9OggO7tBJ5IBlgtNKc8FW962xBYsX833CmqcxzpLoQjTRsQjJJaFlOyMOC1duS7lUegwQPMYFK7B5l6FIikSI5bi9StzTysEut6d/XgTIdD7OfPuoaYrzA0Xl0SYXgY0wnaPAw88vyOdk+JWEidP56XoIWMv9NgP4Tau+VGEjMnW93gM4AV853gLoS7DVCshdxuY9gWGCAc8NMDj8EbWkW2x8dAvy0KotTS6wWavbbPPP6G374Ai1gFwn2ekSrLmhlkB4ib6ganGiNlAwdSXGMyeGBzlrHfL/etVYK8/Auis5R0XMmlOfCowAtQTfKcnpsoqkwtzwumApwwWCAZGGHNoEJhX/SqqvZIH6Msvkipo4+FyvVVNmObA7ATp6K6UoQSKBrkugo7rwimhnDiytlkfNsCkzRqzxgLx1HTFum1Zca+fMH7DjaftU+tVtll1NAup+AtN2pCkHd9hC3PeuvG2tpfbCMCp/vD3wy2HLbqC+b1vJ1m4CAPfgkk3P1Ewp9FqWHLcivbfmpN/fXAP1OFX2Pwrk4wVsciHzM/AZ4Cw35lVqi5TqBtbD/lYxwaoAehPdzD8MsjDipqdrxbYZUtpsjuAZR6WxtdaY59oN4giNHDpRAQzbemuhtnIuiYl9SULsC6hsJvAfRBWwvL9iT2xqsc0J7oG9Xm37Zva335/4bsusHHO1iu6bAgwiHnjIelkXGG/5FiSYfxUPyHYti6ygWIZOkq7nVfDp8lLtyoAOguYM4KEEQE81tQGCm+ycCy+zvgy9s+cdaCu20E6GGssa5SJSNyg+lC2Cxiwp6b8SJzLEYu5SwuyuxDJnV+VBeOa4+VJ9sJs4ISutIXHVZwqMJFUnKuQnGlNfApg610gSrfICT6ZELo5Z/Y3WHEzs4Ka57owN60OSBI9ClBSlAI304G1eMmKdh66xp9L/ZC/tXWlvo6Si597llnmyZP1PUT8pQzjWnfThXdb22iPtn1c9at/dSB350tfYYHYhQLOFnrBttu7Om2z24vnEM5hF8b+iQBiMnPrFV8XWp8h8odCwLPp52q2leM7SNzbNOqhkWQOBTSvjTVthw3PK+wU7O85tTobPpc/6vsp09XbnGoqQ73OWt8bk1r8zqnP3XF4Ibl15IvaduS8wXAEsp7m+AsQqoVW+Q48YaFXZ2FN1T9nNv/2HAIClYPEWSeqbHa3p2jtF30vFIXt+b4UW3mf3AtCgGKlKXaIkImOigEQPl5gpcNT1jRK3+r1qfb2vMiejHsMtmFCNjLBGtlMagpz729d/084lIV7ABCupQJI51t7WQ5nSAMwydbPML2eYB7e57LpQxEQP+fQwwaHruppafZnMDw3btCzxAWzrRbg+f+FLn6e+dsBGpPTC+b5ITXtbW5eN5bSe7Nr9F0Zw1x+KaVJ0CGgizrnxsn/zveScD59vfcy/LbjYq+Qng2pMADjtAJjyGJKf2kRSfBMC9pC4fLpEexLYxmAvtE6KW5WF43YfjOdDL89xirvzt2H+xbFLfA3Cs+ZxmKBRfOIf9HQA3NYUGGCZZCxeeqYD4BwJ6BSJLje185svAGBXt0Xr7aTEfXcBcNhtJodw+4B66vhs95soTlOMobgiBhQT77PDnhC/z1QQPOGsv5tB/K7P4Mm/3HEKPY2hjF46eR47Av8/xVHs7HvE4G0yseBTLhpPB8HqLYuqyjsUAIbltyFTRC9HUZIXYNzR3W2DqNgElDOsTRoLlU3WAVoLlFPKJV/fl1Rayfqjnyu21e+SJFKlgg3yXQwNSdjVKR4koaw91NtwqhWJYlXJ/yjBGmPtdHJL78drHaT6vaxQMCTX9NjxzppktaNby8814IdwvSJGN85WaF2MiEVXAUZgOHak11+82AA4TSwqcNvegfEq3k3aV6RO0r9VKqOkq5RHqgFWQvbrX/+61wD7XgSJVBaLuBuP3QbAZTaoY088FolUH1mVUett72ZiVG0AOWeNTO1DDzwcLgyiJdWHSgbWSk3nrV+50Zr6EtZCrWAdTFq46LFcUtYy9QDgEdsyd7Md9/ZX8ZcBAEtWpN6UmlgCwCHY3/XHjtlgl8lp4jwvAH47k6v7RQTA4RaZBMDRTeFy6QCAXd7tZliTAEgssJxSHZgTPBeJAFdvXmuLliyldo+bnjpWFMdWrqfOahqyVfqkVJCcJgAbFVjgUjPy3gY4X0CcvMuGSsMwp3k3l5IUV20r0FGGjJvMX9jY/OabAOohk+0JALFKkr4p4eC7fGDb/OGXNQb/uqOVztP5qKZNz1FwyJ3v7w6gynAzZdkoJ8ZEtV0wtL5BwUgllM0LDTb9I7w/I6CzgKy7BMNbHc3ZdK7pPlgNV24t2qZfrrCWrQQwAghq7MlmrLq3VAyAxTaL/XZwTSZLYmUCyCStdpRlrFdPYJG7gF//ItB0ux61aZITdz3nwJdizqQzGWHqubox6uda6meRlVwVxqnm7jnhqwz7IEWFxO3KeWpjDXXZilejFTCSFPv5qt+mWrK4HF6BLnJGgONYatBal5Jx2z9nM+avseqmr9vr9i3ZS3N9Vvj9fZa7g/paWLAt4IkWZKl9Rx5lN65JW/eid9k9t+AE/QCby6aMbV21CmlxF71TSQyI7QVgUwpNwkiJF8n2tfpyDtxXDhg9IaOkhgKYaOFWhj8KqJTcEJiTar9KrXqCut9kL7+fzrwB/KZ6UYRgkFWeBV7h2Pox28phhjUOA2zF9dYMEC4MPEoyYbmbY5X4aqz12QzYGTlC78Pi2inrYWTEG8EWj29qsCcGe6h5P8qW0nrnjjOvsMxyJLokVMjfOsNPmScTJtSuCwBr/kBU7TIA1rlLcumJGm2yckfXPNd0VdDMcx3r3ThBbknRc88s++urvmgbqVHNpdqstReXba2zTLMCagKENAwp6S2Oqy5yg04iRSdvgtQ1MulWL1vON42hnNr3VJHJi8msIOmVaZPUBkm1t5GcWckd3dNQn1IbBNOySM3iwXuoi9QBZ1Xbr7WzSlsuAWCVNbj9LSkYyhpKuH9nu6iJnzduXYf0WWXhLVbccp1ddESXLaANV+qOJy3/CHMD4LmcbjPFBWbzz9nfHpnfZB/9wz22Yc4rbax1GQFMizXBAG+mPV7PwhkkWumhq3tQt4+c7jXXNY5qSg3gtQwZkyxfmVkwj93InenvC4BqZg2pVx0uJnR1Irq9rII/I+kkw7sazwnGriYXbZIJDlwZ04SYXi8iVvJCrs6Mrys9wu0rAOxtlxwAS/mg9Yn3jQCwwLO/zqMs/o/ddyb7lN30u/dwvMsdNEtqTZg1AS5qksH/mQCwsxtaN5RIi/bUsK8K7JJSjEqL9DNXmrCu69/6nUy0cgDXbror9K1eAcNbZz/+7nX+PAIAztbjkYFCYJx94Iwzz4r6NjJ81BrPnDfPNm1cS4916sRHhizb0R3UC0ixm1GndGvhHBmwT11+uQdE55z/twSiJIJgldOA5GEcQOX/oPYYL9bDVThkS3B5sLkjRfvaxV+0f/jYRTZAMms55UWa/wkWiAapC7h/dZ9jKh7ETSHKdsWF5kKoS9Yj3v+2B2J+lwkoR8/xOe8uA7L7Y/fMADjUsOh+2B4AB3d5qebErm01AWBngNmPBICLrG0FGGABYMUwct0PydypDHCcCAg55fh+ipn0F/qsm1aAY7sMwnNklJ4207ZjjwNn52qmmBWeGNwwRlPB48SvdjF5Gv/9boa/E4exI7jacV7EipUdP2/3EnC7O/s0L4KCLFa/6R1Du1V9MYP4pco0RsEm6iCThGnMs5grOSewVa9ynXE0ROCYpkZa3sEyDpHQa2ANGwXMdrS1Wf9Qv00nuT+IKWCTgC5rYF5AlzIOxX3jsMZic71Vj+JDGQLSESOtFpjEnlorBeTcmFc9wkkCtpD8K5IgK0R7agyC3bzV50pQCXmMv4MqYSL2jeZZvPnEvcXDWuH/DfeOEk8xsRaB4In148VbPv0QhGAEdJVErZFAmEE3n430m08x/vKTUPs+laxqH5KR8ebNm+1d73qX71UCybEnxa7OpN0GwEkCLinOcrkBm9HT6a0qNm2ktqNnL2oLMciAaRFrVoGC0Mno0Uat1a3X/NjoQ2INQ7BwYoz8N1Mk0AQA/U2wiwebHXfuaS6rKyqb+GcBwHH2MpZAa0eSkZaCPT0FBnKSAW6HAQYAGwyw+uA+xyTadQZYG4dDm+jahptdDyURJh9Tfx6ZZjl40M+9qQ4vDUyw5NbeJoln/znXQ/Vzq9evtYUAYJ1xilqxdCtgjp+3zGDMKbqtIYOW5NToFVxp4zMAwRWAQxkMM8hiMg5tKRBc5N+SdDkr5kGVIpowzYMHZgzOxHiGVkpVUaRaVf0S6MUxeAvjHgZXi4B2Fg8lw5ez53p5/L0gtmTQOuew6XrAwPwM7qCMpKR2LgfmbxWzev0yrCH9Hesx7emEXZo51mUNy2EVf7neEk/lrAXcm1UtgveCBTQwmdNsxmlcaF0CywZdljkVC6Gkl/B1HCaBPgtcAyC4DpDlMileWYAqUt2dgLDqzwWCRVYlYQXkfOzKTU7HNxnVbRKUlwcJODHHqqiXJplLbyfliQNReSzkvoGqLjUAyTDIk4yIcgpi+/VBbo5GQCIQ7PWILNYVEhmDFDw2HtBoex9RxVn111Zee7297+XTLH3bLTb6I9jTNVxnAvfmw+dZ41kn2z3ISm/vX2j9owfBxNHybDVuv4+stTktOECThCgIFQGAgYkcClIhj0gEkKQhVf9fWXupJlN1mKGGdmIDjq5vDICFHKrIfKttzBmAbw0pNJpDS09j4EjKFOkTXEIKPUiUOQzDO1TaxDlusabqNiv0P8Y4rsCRdgVu8aswuNlkvRTEOgtMO5NpXJs0TtPj1XpbvrXeHtiYtb7GA2xR+mC7739fY9mnkMriCKykS16blxIp0hYLYIqlEzCNp+iUO/KF/jOIvVUvL6Zc80TZYG0JDB+bZJyxBZdiTNdplQao0aGKnf1PXyER1WtbMQFqbGZDZijktlxinJTokYCoXowmADfJAbKvGHs8clsug+pbkffWDQgA8zPWXvksVahVlxRadeeS4Cb4I2+9JfClc3an5cl657ieVPeV5mOWZIxgG9kKbnuSKyQMBEqZuWxSyIRhhrllrH4u6/+SYWt/yToCjevtlfNW2hnTcSj+1e+tez2gZmOjrdtE3f4cQP3SFkudssy+SnLluo0EGj0HUkc/mxrUtAOultkYNXHNi+i6nQPwRI9uIMZRhfZpFi2ArzXMpexgPrOuFxUADDpsdLPuC9QeabVcw8jNSHIlqPVNA3hNpCI+ABRyujFdGoVSrRCArhzoFcBIeaHafrWV8njekzzcV8r9wYx6Xi9K/PlqJDWEwK9eqwvsty1jhzokDQN802/fz/E+yfsGBjmlzE+0xkkCXdXF2o4BDuvprqoP4jmqDgfeI1hrQ1Qj7GucmA2CjrEhjADccVMGVoH9nbz2jKECwm191on5ZY5yp5tv/Im95hT2a3luAARzxANJGS6qTIS1q8RaqraJWwlyOnp7bGjbVq81HlcSgTWxQy2VtqyzBbDCeRQ5n7vqc3bR5VdYng4BFRjhbcz5ggYQ2b+fu7vmvTgPuYhr/+hE9TNnS8G++KGPWLqtyV5z4Ttx28d139sToExCJaD1QqOcIztVc/o+rNnxPf504Dt1j59c10MIFb53hiveD1+cIeBT/zwAOKEaYHVzmAKAQ7lMUNxICq6HC854BDZ9557DPunvOjl6U4K5HSXVzzTEkwnbMA7hcCav3WT8FuIaf/sY0PjnhxK6XTr+P/E1fzYQPDXJ8N8LAIc1VuPtYXoUOooMUGlYAMHsOZLZylTJVUnEC+yR4wBeJUob1CZUXiusPUq0qZNMnoxxZ3On+wZJCTNtGi3XULi1N7XbwNiAGu254e4ocqV63PJHR8YAtLR400bL3llkTa0orqHUyhVTIoNYJ/U7tYFVErUFYsgBMPI+X0emzEKPlxQxC3d4CWF8nj7TA+CPrr3ih6nzx38eKWmnTo8wNpOAOPzuGcD1n3hOPe/beYkgiYaeaW5eLAa9DSm6xt1LcnRvyOtGXjuYZf3iVzfbySeeGAJlHmmV2ezGY7cBsGpg6xsy9No90hYvXGgj2wbsRz/6iR1+zAn2u1vutKGBEd9IvaehiEguZivz5NZrfmhj96+3niIu0ARpvp45IBKrQLAJSOtrwkToJQ127LmnU8cZALCcRb35gwCUJAYxYNrFQZi4oZ2V0o0USXdiAOzUQgSANddgGWrlNgDwufxcADjUrz7b4/kB8BRQpzeZALkBxG1XBxx9yCTrG26UiQXV53SUcfWDAvhGbtB+XgI+UX9gPy4AkILaDZs22sz5C4Ockax9CofkIjdmIyxbGdfiWisn3qEvrg0AONHGZwKAS/RqzeOkPM6fAYEdBI+hr3TjHjE/jFVVur/4vMToKXjRKXvhg4Do5K0cdoHARMTXVU5vEzeqj02ooZ7I/Pni4dpUl0TH7aJiCU8GJ2YF4bHlmPMxAotykBY1lhpAMpu3WcnZgN92a1sBmPpDzvr+sMamwzalyNjJsdoDUFcwBGfttFohibGkUFALmdfaqtcRi6pq1ROwIxmY4KYOyTDDIZZgLPJQcWKD05IbivVTPS4AWOWfXjarL52m5pqYKQBLZRSR5xD3Ar2Ck5JCu2sv4+sO3EFZMckAa7wEB8K4epm8y8fFMAb2N4xRcAxP1jXYJloZdewzw5Izttp+J4nxvd6WpW61N87m737yKyveU7JH7+D4UZMOvbTDZr/lbPvBupp1Lnur3Xd7j/XfX2djt6y2eS28BzKjMeSh1QzFtvSCTYJ6wvo+xrEylhy7GMJ8os3ZQ0Fh9TuWlG4yeAh145r9Sl7IuRsHNJIwvKZH7C/s03RgHvimQH1wgtZIw3ge9WfGbVt5E2Z5yCsTAwTkoSdwrbiKTW4V7OZ6I59r02G+F2GCNZs53IyknEXQNkIjP7ChRjfhvWxmeZk98L4fwwCz1QnQcZRFeu+Uo9p2TV26NPnGVJLR33Pc/8++Mug34Tr5tFUtz5RgNtTqqM2O6t2Y22o5pbpBzKDe8eGPYhDYxn3YacOwawXAQE4MMHL6JAmNDPeVWE2BNbXbQUWNeR31NTCcUqCnh2gx0MecQR5dxI9BNcG6FUAr/A0nxhxLyHXRUZy+ZLoGIObZj3eKM7QSO3wyygtqgLUWw+wHAEwCxJNTUk+gzMh0c6wYTs1tpJZbMugx65j/iD25/Ep7y0FlO2lwtfU+ttnGH+I6ria3sTBlKyi1mH7WLLuXXsdX3rHSnkrOADTRGinTaasfecja9p5Bu6UtXAPdm1PWUYKaFCyvZXHNTu9lieZ9GBdaeiVn0k6n17roN94kCTN9u1Pq86sWUSQAVP6QysstmzXe66WDMZ2SCMp01FT7qy+ZWqm1DZ9ZIHgKJFJYtwSAJbGTG1kMgDVPNJSS/8aMsMuklWhAAp7OrrCbfnM+F2ZFAMCqs42SnIFRkrmYzpGzlARavgcT7FMI4nf1oURkDGx9P2Xx0ZdLoGGn60ji+Toit321PWLdUrAo9kTGJZq5KYLBDCdZIbn3za9/w97y5jchA4T1Z+5meR4n+5IGDMd1dHXIAOXqWfJWeWqqx/GTAGpE5pYdHmJX5VpQ0/8vn/gMTu1F++BHrrJBsfXUcRcpeUETx5rAWUt5Q9D5p2LBdnYM3ROAuS/jljlDOGyzB3788o/aBZ+4wrbiOL8NwF9D3SbHxQzHHepTQ9KL1IkrXEpKQqq2MMJgU5mapx9PnCicer3jeb+zRx9ev7tjNwHwIjA5cRRx14pYAu0Ul24UMbpaR4IJVswAuwR6yZnMqcAAPysAJhk0KX8OANgZ9Ogu2NnncH8989g9FwAOyQcNoN8C4V7nOW6hpfvcozPFCNHaFNcLV1Sn6p+pTST4LERvs9PPu3bVJ/8q/typ77PjeMRzJB6mqeZOE+OwuweyC3+v4xGDH9d9T2VGAzmh+FOdY8TOEm8RXA3jWt8OwBpCodLR3mpD/ZutHd8WtXyTIWczZRqSM8eMrdoRlonXWlU3rO4MsL5uoqv5JkUf648bV2p9ZL1zuS6x3zg/H9frYS0HBofoEtJuY/3D1oZJnvaQFF9lNt0a5hNF9jnNCcc+vqZECRTNqQgAx+uCYia9Jr5GGbnWawyi+b/9dQzrRFyj7q1ANcOk4vJ7X11TXtz1w2+hSLHoHQgYsxKS6AT/1vdqm+cjEtVfX3fddfbmN7954jS1L+3OY7cBsBaj005/te01u9dGaW3wypcfbR/84EX2ypNPt20DY/Zfv7jJT6SIe2MWAwgt/m0EY3/48g225Q8PWQv4o1kuun4eAUyW2RSKMFZbkcd0vGofO+btr3EALLskmSWo3+OfFABPLN5TALCjD2ElTRACUK8BZvrEAPiIt/JLAeB4MXvmy/CnAcDxTRFuDJ8wE7KISTmwH6/mt5tg6RsZD+nfqqmOgI+zf9JKhoBNYGrLVjaiLhi/hiZknkh4ydhXCaqzAF2ZqVYFPtrYtGDhqjwbfYKTsMBFAHCZ2kw6uLj8kopSylbHLKeaYACw9kCHnhGzELI5YbcS6+C354Svjn64fZ20940EqMamX3HP46nnX/HgXAthcPRWHZmAdViY4+BQEagiTo0Jn6NNU58r4EX7nA6C9jn5vaxtFT+7G+XdXUNWfGrQutQfiXmb9OI/BSxyCI3ctVXDqqJ9mHIFc74Bauxk1qbFV4wwQV8DC2CahAIkmJueFdU7lEDRiTMFzDKc4b5QXkIqL2eEY8NhuciK6MXxWqZYFblD49qbVBDuLsoyKlJtoN5PzIzAis5ZoCSce3DJ02cFZjyAYK2g4d8lBbsca7WO1h1do9aw3xY75Ah6ea//kr15admWrnnQhn75sK25iTY1tAxKHpKwaacfb49M67L1LS+xrYWTbcWddbb552tsDuxcFgO8Eu9dEgCC/RAAVoibpLhSzsKSJVWobxyjyFyLeUasepTlnwTAobYtns9lkjGSQZv3puYsegmUp2FEBgCutnDOM6ir4d+D1Apvrm0FXMPowwzmhp7EUZuMRmGlfyVK1AaXN1qXWGAY03nMYYFhBesjsP+PbKnYqnynNWybYw986HeWXok/Qa3NgZzMu0KtV/ArqBMIEgB2Celkxn9nF2Otnz4XJjLZug/iADck+OSeO8q1z3ZMxw2fxALtfd7+6c/bEOqaHEqDPC7QZe5XiEqYNtWccu9quqsvElF6mVr1PAxmDUlvGkIP1bvVb+OaIDcu5JSZ4bVgGdWe0yTbzbASoiulbvFrIxm0XJZjwy/dT2HjUX5KADhNpsZThzD+8m8oy6hIIE4qE7XAa+y1YWRgKUz2ih0YGy2r2N6vyNljY1+Acf+9fXwxjuJ33WfV+/M2/OQ4GfaEreHNu05OW/8Bc+yr60fsxlUDlu7cF3+r6SRk7rSeQ/a1ber17MlK3Tha63QtSFDRj6xG3W+lYREAeBn34MFIoOexdE2zLpIaLSSVkoCWxDiJLM67BtOb4NwT6uUr2bjGQm9LuY56jatntxsVq60NE1dTQdetyFiFYEJO6zLA4l5VP2b18naIzPzQtXDvtKjWk7fTvl5RfTdBULpupd108wdZpnGB1t3LL13Z65l8JViCJ4UH5BEATmgd8nwhb74bAFisRZo1yE0eo/aAMcjVz1SfFdhf5ljkyql1S6/RswJCBYGj9DXjt7UAACAASURBVABPoEb4/g++Z288803WVE8vaEpK6lkHCsiVW5Ata67rtWO0EWrEO2RscMBSJHEqsDGNAtVDW+Hoy9zO9XbVRy5l/Uza315yMQ73+BUwr7Iw90Va0gku5BQ0MrdCCciuJwB29n6d+noB4EwbKoQNJPI5km7q+Qq4pn3sE5+0cy88z9IttARDkaSEULheIUxVgZdKBnT84+oGoB+72ingqR3lpnGwGwO/qax/kEru+vqzOwB4gs2csl5Njo/OZweG6TkBcDDBEgDOSQL9bAww65Cvw9GDabDLq6/vkG4M+cyzYCqjHF7hmdzw7EoTPWtP0PUL4NcTY/7vcO4hkau/CFJdN3gNl9r/Vmund9Hw5Ei49jvzvDvz99n+dkdIsSPwnTpnAmB7cR+TUuFwHDFDqmcxhHkSdUpH1Kn/OGxtGz28i5RaaOw7WIdGKLWQtDnH/tRI7KsWb8O078Mhwn9eUDse1sBRmMo69yDifV0No1KXvHVj8Lixf4M1qvWe1kziQa1RTXh0DLAGVlkrG5BXj45Q3tHYxhwnXuMi16MALKijihuYam5w7RWeeuwaHj72O9zffv8HHAsRE5IA8WP7yxHeV+/lyRfF3PF7R4Sf1qUXa/3QMWsf8bZ4dB1QfXVW488+pCSEJ1nZL2Qgm4xUSKoBPgcvGo1zMMwisN6Nx24DYElMr/r4lfata//d1qx4yj778U/ae95zni0++KX2qlefYVdefhUBpibhGMXjksiVrB3n0Vu+/B1b/cvbbVaOnosEB7qIcaZCbokFgvKttEDpOPUgO/rtZ2K4lJ0EwA7nQg3wn4QBjqUovOcEA+zBnoKRZwLALbhAv43fAoC1/u1gtT71erxwALz9FI5Z3tACaWIJCjeFZ0zCBhMKiiYf4cYJWR2lGwRyhES9FVEE3sLdoxHUXyeQfcjylD6k7b3OaJVV/0VgI/xX186riLkpdLIErZAEgNUiKdkMbEGlVAAkQ+KL7CPYJJYErIwDFnMwa0BDv7kVIirbLejj8i+PHnXT8t4ORKNzieQOwSk7OmdlUiPAr7NybjgC+FoAVEPsknC9h8CdZN5aTKJFxXsj+YWMgnYFs1xTtY/KcPEaON6OfJO1rKCn6iP86l422CepARmVQRD1t7BLYi4ngsyIPdUGqHNyF09OIi3jIgW8MhrjuUzAWIIZqNHgO0tbrjpk5b64iQkS86MaS8WuoF0BXnU3wVDWwA2u3ow3X2+pIukq/Y8ryF8dCMNWpUgaJZw5HefzhF505cUKBxAs0BkeYdOO54VLn51BV40m10ZteAjuG+pn2gB10HWLzGYt22aHHrTCMn3X2zuWVW3wP39tm364zfIbEraROsiFp73EWk7d3+5Nd9ttgy+xNWvm2dZf562jOAeAAGOKbFi9WEue2NIMk8ySHqMcr9fCsbHkAMACj9mox7GO0QORCAjGADiYmcG+1rPZtMiMjfekFj3TS1Khk7/qFABO2ziy6CEA8hYsfIep9U2lhqwwugYGGPCbXw24w2AovxKzo7XWhtv3bObwfOawmOAmxqRIfeFqzLBWDtPvdEWH3X3Z/ZZZ34OUqsNHsJShB7bmLYG4jk3nsrsA2DfqKOhJiTGMrphvWERRvtExV+pgR8aRfqo1mFogiV289LvftZXIRvsAFjkM17QO1yRlBTmpFsmdefkAFwzw+irSXsmf5W6cJOmYHGSOjALsZfoknxkRjGI9VVOsDVou0RN1v+Lo9PlRaYPyyLqdFMwp0NP8JxEj0JYgMTQVACc1x9jIsjDY4yDBcgvzoqNkrfs2WOdh4za018029OS/2OX7Vu2o8W3W+AgttdaN2+jmYVpbcbwQvpWDZ9o9nV12w5NrbCWLzTrA6bq+bTZtfg9yNWq+VadMDWGCJKla9JQUlVF7XkhPs0T7/hSvH0Qi7zBryO5rbZVea+N2aWYcMtL1j3vmzioj/BsJuEzBEsxxsijB+EqZPe6PqPIgtDjSrcW6pf0nro2NPQ5iAKxLJ08CZdm9JzN7nrfe0xqhpZiflVQnpnZwdavslzdfwsmu5nv1rSehwDmFlj4CwFozVTqgpVPJS3lmBLOq4Mq16wBQplZiO/QQe6HSFf+e41D7v9j9WfelghKtvcENWoplkn05uXFyTvJXQMly7bXX2pmveS3eLtyfHFoD18WNZJzzVBKF86tnjjbqztdc43OpA24cHrAezqWdtnWf+PAVNsKN8XdXXoK5HRJFWJOMTPtQwDTyLDOZIsqe0eFBd9N/sQCwAxoHeWWb3kI94BDySNRAn/vUJ31s3vnuvydhj9GXel2qhCoCTVLrKIGme3+cwM636wgAO4gSgOIrZtpCCU8IkAP7EwJgB8wOsqKF48V4EsMpt3c/hqnzMI5PQkjuoMnrHafWAAcGOJhgZWxJBIDz9LcTANbchwqJtjH1DlQ8EwPgsK8FBnjXUVgspX6moZsKRKODCMlOj130rPOJElB+LcKlTETJW7820RvHIxO7FIcfhxZZ8fhMBdxhfQ3v+VzPf45LvmNCYKoEOhz15EOH/2wM+p/j2Ka+pytF3TdD6sbImV2qOK6SJw09ccg9A8gUp9DEmpFB5VTG82Xvrtk2sG0Ts2vEuhs77ILzz3fwJcA7Qm2pkplijjOsa6r9vfSKi+2rX/p327KJVotycRdYA1CrDEbs8cc/+SkbwA9H3g0qwSmLXaWMpEASuqN3ui2nrKOeBF5FtcXEflq19XvtzZ4wiRIosSSjpH2Tye1TO77fdX/x/5RMLn3eawkQ6TM5zyaVJOHvwvUJa00MgkPyJfwnQYJOSZtdfkwkv3btHVwFFcX6Gk9vocveoxgmD/ue5pq4iRgP7bU3fO96e+Mb3xjUSFx7xzW78dhNACx5W9X+6Z+/YO897++tu73NLrvwIrvgggusGU333//D++yySz7iDIv03fXI82rISdtxx7nlmmtt+c9+a120VmklYx4uXFjoBYBznPRmetIuPOcUe/nbz6IGCB2/AgcmpQ/QnwUAa0JFJlgeWOh4dXMpAx76DCcUmFLPFtogYYLF5PmzA2ANzRQQPAEO/fgisBtNosm9MPzcQaGD3yB71ft4GybdNPxNlmhsZDhHgqJqnT0zkZmzWSPXamhFbkbAmkEmCmFnqAYd+Jr3COYGbCG4hhkeayCTjQw60wHrAgCpAIolifZWSWqAwnuU1AKLjaLMguSuc15TqB1DksEo5aVT9Hty8oaYaubk0zxmrQWD9ed+FtHcEfvrcrogSS37+2uV0C6i8w/yxRRRRJbzk/lBE+faS81Zaj1A/o8E8U+wlDwGqFw/aq0EJiXqPVIZWCJJjH2xEHCUsYGCEQC9JHjME/XO9EwcrE8SqZ7GvMp8LRH8jfPZdZ3tVt9O32B5BGkNUxBNVqsshk4dJQEvWjcrdXw+BmMpXIrdT0jMqZgltcQROBkmuB9QeyTOGSYkQWRNNQvnS4YzMsFSMBYkVfqQwLi78/YEExzqf7VoqsdijdZAJc2NahdkFwv6tFZrWTBky47ARGrwW/ayrvvtJHokb/7Gvbb2lxusq3Ga9WXZNvajD+brzrDvAhIHU0fawEPTYBbn29h6GNICnZtxLZacRWPFUsaGMg7rQWDP+Fdh3AtkSz3R4g1TlUSYBMC+5kdJEY2tRNNlZNByg65Kgt+BpLYbWRMAON1NGD2ThiTTMbrAHXoTvWwGq/1cjGEA8GpwwwYAzipvh2TjTzGOKwC8fTaTebqANjvLqAXmbWFOG20zxkdrt2Wt/+Fmu/VjT9DiaQa1uDBXHFs5MxwBYGTx7CQZ9S9mnHeHAd4RAMfujJ68YYLr9/J1KtITuq2xHRmzzOfIRpHB1hz766991da1dACAmwEcYZPQ9fb8kE9Vsb+MmaaEDJ4wfMInzDDMZi7xjBy6DCPsBKrMrV1uz2BICh1L7X0ecU8I8QXZxBQJNO/v0RnrhACw2LiqQJQYYBIh+pWAHAfgDCNAaVwmeT1Z61jcaeOzNlrj0Vusb801dnr6fnv/Qb1WpWymm15IfY9udUJ3hIRQwyEtNrjfQvtVX7/dTFukXz0ybLP3hUkmMdXcAjhX6S9JVpmV5QHAo4DNcRIVY8idrfMQEieHAIBfbk11S9lrMNFiDJqZIlmSStCL0XnLBZvVQ0kb6qJVE1z1/ml8qcyXLzG/Eyb3ko2rvCMykXIALDDAXubMu+aIWNIoj1BW7bDaYUjOHiXCSkWx5mzyMMC//NXlXLP1AQCDCtMYjwksSnHgQfqzAWC/PhMymp0OBRRoFKitaunqpozpWDvy5Ye72YjuXe1369ats9/+9rd21513w2wXrY65pp9LeqY+wDqXgoC8GFzA33dJzJx77rnUm3PNndJgvQXc5NjzZQqj0ma54I/KWY85m21oo3PZZlvAzzoYj89ccokHPW+H+a21TqOLN4YyWnuZj01k+yuUpIzzedlW2m1pB1AN84sIAEOylvtyHFk/fZAryB1n0teyMjxin7nq03beRR8k2cfaxPkVVBIUJcu1DupRVJJUu0sUBMfPMQscX9AY+IpBDL3gAxB7UcFvtCcHALxjEiYKqmMpdKzG2ikArF1XcZjm0TMBYCUJdqeOUcf89OTRjiF1zLjH0ywGiK79mSLBjX8fs6KTsXkc30YAOXqhA+SoG8JO37h/pj94NjyxHbAKV2SCpXw2Bv3PdIgTb6t7oaTaMb9/gqGZSqxSDoKjGAilRSPANyXHZ+qAm2VSxdr20Us/TNJf/kRai7h327vsfee/11t36qbKksAr8zcq4/gUCS39fJyWdZdeehmJQtyHSRALg8jP5TP4FIySCGxobbaBEdZzB84BzCnWzuEIfclHP0ISHZ0Ux1ihZFQJvJy3zlNCnTgoArSBqgjdSgSAPenuhJEGXPsryydLfgbgKNxRVKzJc3x9PAmje8JHKcztqcoRva9f44kE2m4A4N0Evzo27SEyFGuk/lr7iv6txIP2FV0b7UNeQivnbM7/Rz/+oQNglei4Csnx2q4/XjAA1sUUQlc2t4GaH0mj1Ji4RDbj05/5hH3nW9faqqeeRLp0uV3wgQ/YMSe9yubMXWD/9q9fC/1gmUjaKLIwZs1Mllu/+g3747U32BykZ+0EHkHVEgBwkY0iz8ltpI5m33e+xY469xwCp6cD4KnZg10dgpCZ1IcHxmyyD3AMgGHoYBW976Gs0HGMaWuZRb3zCdQFzCfA1JTdnoXd7lieMzsZwHPcEilmPvXs0mpN+KjNSJx3C56i8UOAVsB2Bxn2BFCMQLDP+PBv58ydAXR+mHOTRLFqW/uGrHfGPJJXVDJxThW5KiNnVVZf6TORT2J55RAtMMzLMMPiiiGLrkieCptWRRpdloO0/Cv0TKw+jIQhTxQo573Qg1f1wbqxFTzqLte5aDOPmN4o2x3qDOMtJQruXVIYnYtrL8WoKEiUM6lerfHUAiaQ5QjZ38K74PI5aWx8aVJE+5Mm+rsC8gn6Uxs5hxUcxiPUY6zAcn2LjHEEejFwk+wZZKCgN42c11s7AIC1MJWo3XBTJB29MnIcrhYxBzFiV9UGCABcUmCOHLCuteX/o+48AGSrqnS9KnXO4eYIXMlZFAwogzgG8CGCKM5gHsYxvDfmMRDNiujgqKMOTxHUkVF5ZkERUERFEQTkwg3cHLpv51DVlfp9/9rnVFf3DQ3dKHqkrdvVFc7ZZ++117/Wv/6FgZSYjCKScqiVQuI8AcxipKuFTYEPmawFiDdLnEn17oAX7k2az8ooSQNgmcRvLAFaCsOMo+iJ6gtM3XVCwRmlpxhjZcUFzhz7x45HONNKJli/6W8J3puqgwYEcMkxLqXaDtpdDVr38Xvsmc/OWaHnC3b2iqR13H6fbbvhLhulRrN14SL7fXmXvfAjr7Gr1u6yvo5TKaM+1XavW2SFjR3WQARfxIER6D8u9ozzXoNTr3qVtAI2OPUSwVIE18FVFKgIG2mg9HlNpcaSS9ImoHZRJfqBFgm+JFsRr+iutRoAb2Yp+e+uIv2Aqe8RDRpK9DBgdaKE0nCpl4zeLkDNVoTO1BP4Ieitj9BbeRvCNSUAcMJWMSIHdVCPrDuOGNLOHpz1jQvte5feZ5Nbu9Ha6fTIqQCw05WZ3Op3m4l65AaHdG7WJ2R1wnVqUwsAWGtDzwelU23So32DBBcRDKLdSpKM74Qiom3t9s9Xf8o2NXO/Ohe4XZZ9bmursUHYCxnWrdQqfW0Ju0KBVnufBMC3xBwiIW8pQHEO5pHPKwSgBIK91D3OAnt0Nkp5VhzXUAMs+pcCTn7PBIBdBEunz3znppcxGL4eGaek9AB4TYEFkqNXbKmd0oDlbHirc9Z6KhSn4s8sc//n7X8/DXFBlGEn7rnbWgcJHvWOWC9AddVTF9kOFKS3tNfbXazrq7+/3o48EftFC6tm+kQrP11mfxCVH3FrxqfR1u4Ys+H0MvqXP8VSnaeAop9iTbWHW/dko9VwzZmdJWui9ldtjiA+eGmByg0SojoDfqX6rJ7iZWyGVLLLPC874ktMNisilvie5Y5JZK89TSfHJlhqyfioFZKYH26BeV7tziZVDwy7JJMcIoi51m7/9b/TOmM9WWrYEbT7qScqI3E9B8A+xsqe6v2y3VUZ4HkCYNn/vOYO80zUMu3pd999NwHrrCtzai/auXNXsK9qf+R9jGWuJaYX5oKyyN7ugzv+zRv+284796XsIdR7IxCTo0Y9jfJqgX6XIWXBQKgoncmuOudG6M2NZJSbc712/VWfQVV6xN74/vfYOCJvm7AfNFV3W5omaojldcdWtWwSsxHPxWst55EBnNvKDe8K9lPrg3GJsqDNErjhh8IJ5a7tIx/+mL3u396EODoUSG7dmMpmFIDGcZ+kfryWAPtEFvYMAWc5e+P4Ru2sbSmcysGT36VssrLuWt8h4yFlWWWXWDuRnZjPdcz1vcHuzcxxan5EfofGSAkEH6wIbEZ2ZO8aYCjQR0CBVhukCgVa80qlGPLaJaoolouo7+GzQmZ07hlwgSYlAIrMx5h2qUexbupQIlf9p3w+MR9E09zT32st6hU7jiAma0FBXpVNtNVS5zkxRCCLAA1BnpFxVM1boeurp5siFOrwoHp56Ydw0o26n1I7b0LNfDiHUGaz31+tNd3joMIe+nBPJTv2fZdiQbq53kNlOt1sRx8wcy+LP79AAKsVReQhyhbqpMQu/RLe6oGyuX75PN8nb7apodEGh+CJcD712C6VguXHR62jAQotYEqzRhSnqz9ypZeqac2oO4fM6L+Q9S2T1SmLDck8CuVIj/7Ruzg42BRTx2dkdEWS+QylDkBsu/i970HYif7m2K6L3vEmhLO47wT7clD/SvgXEob2lktq1SCBVDFxxMBhLuSyY9ZGsG8YgUH5Bw34kmVlP5X6ENWa/YIMI3oNJBcouVNpnDYKacwUuWeOWyKgWgnkRBlhX72xnzWvezGfGRD6zmfpBCCHVb2YBW4nuHdJng9jgH/L/WqBSXn11Vfb61//ej9bvSaNMOJ8jlkBcJHNsYEvFuCVQRZNSkXg6plVJ6VGoifPef7f29NPeZqNjQ7bk488yn539+9tcGLcNm3ebrf+7JdMAXn4AluaFABIDMMd13zJfvn5a2zxIAafGxX6XymjRsyPix2n/mcnNNwn/+u/2jNe+WoayKPEKjtYlQH+SwBg2BNEJ9owUKLaAnSYbzkyKQ2Iqpx88plO95w7AJZtFz050BUfDQD2vcQzmsFwTUa1qKLWTDsipyDQhUPmdxoAjn7TRqTMxe6eQfqhLWURqY8n9DSofzW0G3EKtdJQOK4CweouovKclDLBAjdNOIf1AsBsTjxXIBtcAqQoKywArHac0pjJsRHkXCpL1GipRrN5K1JHWtT3N2Upw4r06wtKmbIq0WOF9h1b6vCYFE1EYNe9RBkjtX8KAYQgPlMkgV0D3KLvKzzjJmroauS8St2ZTFjpYf69Ced8AzUhvdRZEpCR6FVJSCGq/ZXia6ZApA4QrO8QAM6TBZUoktdQqN7PJfeZCX66Mn2iGDOOOColsnapFsTeWupwNDlVzqvk0T/ADpPdxX8ZownVTZPpVH11ClEjxVVkvJQ1coosjrraxOinCIW1OE5mFYM+ibyvHNGUA0mJ8kgYRrTjILJUHeWuVhWPqXgJ1nQ/jkCWrF2CtGo2M2p1h47Z4aeoafwtdljyXjvHhmzwu7+w0Vu5iwOEBRay+Zx+vLW+4sX27v/5pdWt+Sfbvmm1JR852LLrWB8ICi3qrrc9JQFHqM9cdI1UEL1mQBcMXVUus/CCRzgjMBXuaqWGSg6uUwCVbQcEF2kvkiRAUE8WMQUATgOA810Fy6EKPc7vQ23U79SOQrelPU6Jvs4T+lFPYFoija4j20mrGdGgoTQvZ24e39lh5YF+66YPXQ4PtS51sH30Vb8z20aAZOwgNpFQkF0kdRqSncoASwCJMWbtVCKq01ffo/ptJgB2VWjNDcbDQb+vb+U109bEHBqmfgnPzAMqpVE2DEQHX/mVr1uvas0JsIxgRxWBbuLfXWTIwS+eqRMtVyJXqm/VHNLULgsE83c9ai0ICEr4iW5SAELuh7LAUlBzBz/OMgZWQQz6tKGK1aE5l1bQxb0Azs8BsFS+ZXfUBonPEo2dKFSWe1iGLVK7jB7GKwpWe0zW6jvX2vjmL9vTO9bTh3rQFu7eYC274A08MmJZGM5p7ErtIW1W/+QjUCBP2Gd/fIctWAEZpR0KvdYgDqbEwIrM40Hm1m4amd+/h6CeLbNi+8nsnCfBZDnJmlOHWlsOwaY+1n4vzgnZX8OWOwDW9ZL9TYvuTEBWwmACwJP8riy6aqldP17mMpAsoii7bBfXWOGY8TcXyYpEsJgzZTLS0jJwFgk3PQbASVqrJRM77bZfXMNzv6cUos9ZJDWUJZS5Kcqcl1knTvJxAKzPlT3HxhFo8GOeFGjVAMd1WK973etsCBrvDTd8s1IPHLc+qkfQTzZ1AkdLDov0DqRoL+qz+mmWcPDrALpf/vL/tQtf9Y8u7KTnKBJ29XpvgoyNSbCf1GILmiWExXzWVaToBXz9xz9tg3t67W0ffR8smG7bKkEZat5HUeNW4DG0q1GHAWyzuNUAIQ+SETms9Jx9VKvu8XuRr1cmitaBgvZyJusxCE0CwQT70D63y8kYNbQ32Ovf+kbIBuxLdbQuYxzLmXoPpNUyv9rQ3tg1AOOBYHdSdcTc9xoceLHm5G95nbnmFJ9dK9o5YKkRVe0EWeVxtR98HDIxcx+VOAAYO8HxYwC+BwbAtEHCf7j3j9cyCdQGSQAYy5ptYy9rFMzfJwCu7oU8n+CHC0diNxoR/hQbS4BV/bAzBFd8jnO/9DiAMnBJ+yuMhToBKw/8ICRI8CYJ3a0OEUXVh5LdIcDPOkeTIcu+XEY/BIRotV049dTBC2wn+b6yfGqAS473tEgUyYP/sATGhgEuNR6EGmdvryFLGAc8QlAhDi5MPc729/29L37elfu1v0afH9iMU5+vOZkl89lIMkSK8WJzltXNQjoRMNdCG5q9z2u27308/u7BsIlR5lATHSkoP4BeoqBhC8KeH//gR7HpJAg4tRZAcn/vHvvEp64CeI4jgzmKJa61evQH1K61qM4gjwH4xkDZPZVK8C34Ws4IkGej4IqCV/y7kTVdLIzZpe9/ry1evMh6oV5fevkl+Ia1iPwR3COIPSYdBYKODYBdtY8b3DPg+wWhBi8EUEa6ljW/B7DfUN8CCwbbQMZZiaWCFK2j+tGEGCWy0YyBsqsFNamvHFNrNMCH+L7NffVX+5Zz+ZQizJ4G9oiYqTgup4W9o70jqHCPsvbECEqDB5UFFsPo3HPP9TWjoFRezKp5HLMDYCmZRY2J9T3+pSB0GQZt/FJCa0QC/OSTT7blS5dhFCQiWrRHdm23n/7s54ESp76GGPu0Ig/FEaLwOfvFl/7TfvDxT9iSgSEAsJynMHlccEYAGKdmOwIvp1/yUXvaq2grAABGm8RbJcj4hFopbYoHyL4+ioGJhSmCIyGcGAPJKHuCQ1dbi2AHBezer5XMX0FtM4oL7HnPew3GWhSmA6ThZ4lOTwHgWAAqiIvE7SY0ocOJVWd+QwTep3Cl4XwkahW2ncrrZwLg8GHhs1yQylvypBHCIoLJAmtpXch3a9PlfhFdKUnpQz1kGX9tuMropcm6oMPjADhDpiKhRoc8VyYLrAxdUaAYkCIALOe1KHqvRKDAEnn9MA9ygLQJgBHbt9OV3dljJEV3LSsz7Jg9qJLGhwcJYvqQxkjOpQN4XYfeABVZ1b3MIQcpOAyNGEVRnZugPSMqjtPLywC+473c710AjYdwpMgCF3dhLLMYeNFo4ITmodCq166+QRSV2gIU5ggAC5zka6hw1tA4AMZxlnCNALASz3JyXR2Y6BU/JTk7GOF6WmTUEjwQ4BVLchJHUMkQZU+c+SC6KG0y1DpXALhMBjjFwtcY6FqEx10MFoe9AHApULc4qegYxrOsDImyEMxjZYRjLz20ydQ6iQxF1TxK+3WxPsme9REVyPOYoY8r8NGKC7PWeVTeFh+z2+qGvmf/+6isLVn3oK3/z7sttYM2AF0rbXBxs/00sdGWvvxV9sjCv7P7N6yw9T+mr/fuhXawBJoQbhqrwZHHWVUGPQQJAlBK8rvmvgJezgZ0NdTo5jIYsYiIqKW67w4KyZAXSJUmKI2o68D5APAml3He3VzzAiKoC3EIeW60kSwwNOjxIuCXTLABgIuDDwPyyAALAOe2IM6DGjS9Ehbz1UcvXwjDlE0eUbu6/CF28ctvMdsuMSQAPZkH769XESHCYdH5qSZWczViLDwKU7PXS8L8DRmMsHFq7oR5Hwu9OJUKACFQlqJWklnGJIaRQvCxgBNCQ1U766qrrHklbed0n8lcCK/lqBluxHnWZ+cBVXk9CZ1Xq3Y5lwAAIABJREFU8yehYKsyvwK/gGFlf0vQgROoQqNVRoAF2wcg1NLyEgM/y6jWLa5506yCzZFXU2HWcVqibJ6dVOaXlhASDlAbNs039fx0kFBEsIsxayO4xtyxZbSfOGjEFhw+ZHtGv2fFbdfam04asGe3kBHbjH24f8By68wWdrYhtjZoTccvt69v2moHnX4IG/8eAKN4yNgfHM89RP3zjMl21uNDwwn7XU/atk2uQjX8VE7peGtpfDIyBqutpr/OMmSV6xDAIqnPtROI4RKgDHAZXCsgeFJZTm0HsDMEXMvsXwkJX8n+iLihXslS51RAROs4CsCFR71vOgAuiU4dAWBlPZX9Va9g3YDm5j32/Rsvw3neifM74A65AHCScRUFr0zGOtSOqtexSiJ4m+rqKwA4ui9zmYBuGti9XKQy59TlPI7V9773Xc9CjRBkUaanoNZYOIkSY1ONdeyw6zUaBIHgPLW7LG77DhS1c847hz1fWV7VcShImKTfL8yi/gHrgm1SwzVmuZ9dBNw++oGLCTZIGT9hH7jyU9aHU71FwR1oxGVo1HX0g5XtcF0FjOuEqDCI2Imq4HEz6Q2oLvqJODz4owyY7ECIYqb4yTBPagELdeyttexzNbzuUx/7mI0TnPq3i6/Ah2iiXZuy2NhbxlW1g+0tXeyHZURzhmC4wI5Q1pAAgxfxw2wQ9XxicBSxMAI4XLcYTePKMGpvrRKF+ksOQ7DWVRngaiBeUYGO/Jc4EOuq8iop0n61xwHwPQLArgJ9PgFH/LwIAHugp0KBlh1WMFQtwUJNo397nHSbw4VrXUnZ3TdfgF4GH6eBllZSNx8nA9+COrCywFof8ntl60eGQs9Xz6xBbU3QGmcSlXOVEKgEIEuWWH9vJmssQN1AVnhsdBDgiF3mdwUw6gC2w4DdpTCPJod7cOz5Dq5VPd/Vi3Y7z3WQiLjiA5f5egtGRjZg78eYCr+/v8/2vNd/Vn1u/HkxIFbwtBFxuxL2cYg6/SbOT2UT2pfe/M43420xLpp/+zm/P+fzYrl98PJLHZB3L1xsgwJPnFfRu21M2iWstTLnJd5IA/epj3uqmVcDi2pMLY7EMlRbsseY+Y1fr1JNiZ3GNciqQ1Z9rvZyAeA06z+Jg1fLJJWMTo3YMsyRj773cmtmHgzCdnnXJ65A3wR2QW6U1pkEsVnzE+zrTY2tAVyjR5HjPRrnFGs/xWsHmZ8l33y0GbmAEveIa+L660haaU1qKxKzRPZbR2C6hnOr+IIy/09o8EzdoeptmDZ6rV3dQQGan/g5Y80oGKRDDLcE4/2d73zHVaDVLkkXma79M2eAY3XIWPlRaec6ELueHx8b8bqegw8mU8KmtnTxYnfIH1q31gZyI6ENQpoaOjlegChRpIp47kuI4N72havtm5debCswMO1qEu2CVkGlTAB4FGXcHdS9Pf+Dn7NTXnURAJgMlRYahvLxA8Bx/YgmhSIlWgzTAXAGGeScej0yGSXilRvvtcbWxdQ4LbCnnXI2DosyHQfoRTVPABy3NZpqfVRt6WP69RRInNYiyb87/lsQxZr63b0fkYocAI8SoRxgg12ybBVRIwFNObAKXoj/DC1HtcTalAHBiTqAJhRdAqBszHoZ9w5FaNVolnh01WjPAAPwCMFNEhVJQjfFl8HzZF/nI9XNguAX1Fv1DpZasaoMAcOqkdD/vPYBx11OgO6MVnS0kGMHzCPBbFr6SxqQq0ypImZUsmJouF8g1Ba+oxY/IYNtVP9TdT0qskeN7yLltRsDspVR6ed8R4magUozLrKBM016zNuriLYkoIj4jgvQCBIo80VtsOo03fli0qqVT1wTFNC7AB6bHv2rCxK6UkSOLHB9G1FtAK60uJSdK2DgROx2wreuh7FIKtuu9rNky1LMOSlmeydl2WtXhRYFWlRoHK8hDAMGsyQKqgy5HAbSfS4OJrgUZezC4EUbVTSFdD26rpKEHgATCnJwljYG7SHHPUyunLDOJ5fsxKN3Wu2GK+0txy+zuy651gZun7SjV59gOwH9v8tssJPYCL8JkMi3P8/+dHOX1fcebMP37LQFGPGJGsA0w5EqkV3mRkn0R/lxjWlMFd8LAGuURSGNAhpeN60xj0S7UMJBEZkNgf6/5SVsBl1kzheTb1kILKXscxyxrEHaIA0VehjTfnxUWiMNAYDHqOulJ7CNb+Je77Z2OK/LGOuVCNgsAFS2Fbutq3ys/Z+X3kAGuJHXLnNAI8rlJDWZfl+9r7HWkiidoSflfI44I+90St+kpqK0+r40TprYJ8oAtbV3oqBLcAaaZF1Xh+siKDh18U0/sT+SuRslIlxsZ+Okv7GLNHGKXBYAmH1Uvws3qBZYIlh7mFuwCCape3ZGgephWRLJEWYx7YGkjKyaeVFkfdP0Gj/ZSbkQUt6V+M2EB4oEAlTTqPZgTtkFBIt3ocCgs39wCqTaL4p/rh4HtpX1uYio7yIAzuqsdR1DzW/jr23j/Z+0l6y81155WIOt2g5l/v4Ra9iKKBk6EfquEoXbP6W3/CnnH8e67ydIpGAPcx/mxADzaojI+UYm229Yzz/cWLSezNGWWfIcFv4xtqD5RGspcj93kK3uw2IL9MNkkAq02h258rUAPwBYAJeeGMxBwJ/+7XMRep2GQICY51wITaUWVQDYwZ5+90R5YKAoTFlwCnVobaQR0XtUQ2YoltfVb7Gf3/ZF3rqBvXE3mSHUSMf7UcEm2IPjMwls12gHFe4w9nLYE/Su5lt8Ds4nCu8BF2xrhn38ootebytXrrRHHtmIAFZwnO68805bv3697d66A8cR+j82zVskqQYYelpBfX4BrZkassOA4K/997X26gsvBKwBdhcsxE5B5ZUYllphafpgJwnL2Gc/djXjA2DgWt972cUECusJWDCfpJJKJrmIc9hA65AkQmUZbEWB7wUbeelJiOIAgMUae4IBsN8X2W4X4mEexW0IuS8K9tWLcolP1Myk+PSlH/E5ddnlHyYLJXpiA1lhtXlLWR+02aSojyzYCQUPpAuhvpHaYPGtvGBpUBSgtDXj9DlLQW2WVFIT0a+rRZs09x7N7/OxXWFjDpTRyv4Sf6BTK2N/I84qagKE8hzN2+kAWCrQL3cAnBsnAwzVLIhgxTXAYb6XojZI1VTdudaAK9uZqWslWCgRBEUjVXImG49dB7gI9IodEUTfyOgRXCzyt6IyoWLiaD6KDgKYzQBA1ONVZ1kQeCbDWwIgN/E4juiSRqCOf2vtAL2sGYXg//2mi2whrDCMgfegFe1dvo2oxhJWEgX64osvPuAtmklZfqz3c+bYxZ8XBxjEeplQEAfLpVZAw1BVVYF+JfXtCcZGSYv5nsNjPeep1ytZMWn/9u53sr95KgS8QZCOpNE462OSbHWC9TNCSVsZ2nYCsJqXJgHPicmSxsYVSBbMdQ8Xy8X7Vir45UZAxl+2P6yHYKuZ72QuBYQ7CSDWS8uAASOMYJdffjEMORSou5rtIgnm4ScmsKnaGhoaWqB2A4oJHCZ5n1prDkK9TxJAVCxbnVqKZOab6JZQxsZono6MQhsWg4DXiNGg4EmcQPKWR76TRPu4n2EoI3g0dmJ/9mTu9y68M67zDQnVUI5TD75Un2UxjbNQwMWCERVaJTk//OEP7YUvfGGFjaxgwXRM89jOaNYMsD5OC1GRBEfmpKRVL6SFvGrVCnv6M06xpUuXEPRShIvNjZuz9uEH7Pbf3UEko4BtwIDlBX5RhcRYlFFdWQp4+Pnnr7JvXPoeW47xaCeiUaO6hygYJ2A0xrzaTv3PCz50DQD4DYhIiKLJayIAnBEg8kLwQKOc24GRdgUVzdrQ03AmAC6TvlT9l2S4Gxoz0FR2UwPdCaWl0045+UWAru7HGQAHKnRcA+xphmg57VUPos3HXawpkFstFOX/rgDwOOs7BZb9YzV+qmFjw31k8xZbddBBAH7c11pUeglcUKUVwBwGMIBgWZmg+Kmeo1IAlbCJQJ1RC+y4WVlh3lYG+Iq2avV8jj6Gv9GBhDpTfiSuKruh51QKKrqvNhRflqJWenfI4ARGi1TX7+IgepRTqKGBliT3IMWHKDJO8iT8sC5EdU6rzle1jzj9KTI/4CErkf3N7+F+41yV91Bkj7OfkYPqNHxaOMEFLVAgWXSqnfoLQ1NhHqSgUMuQBEAk8KMpExautyJy0arIGZDDrCowshxFvYb1kSKSWkMdo7LiEpfVZloCAHurhOqQtrK+ADMtpiSZYNF/k8q0yKHWegcEU3JE9o5zGOAJ1GsLatek7+c8VHfp6MdHJjgbMyPlin4rY5dEultU5Jy+g3OqV/aR9V4U46KDMTkmZcc8jVrgPZ+2c9eQ1fjRLTb20y1W2tBphx/xNPvJI7dQpvAPtvmkI+2H6xGu23yybbwD8bryKisjZlQiAKIavlIZZ1YAGP5tSuBcKrZx/bruuZrUBw6tz+eYQqrAhiJ9+otTz6W6DcCrk+NAza8t5fdu7tsC6uMAvwLAOfpV91Fb2Q8Fuii0R7YwP7Ieo7Le0rmN+M4boULvYGaP2pM6m62ZBrmrCE60sqZbB4+y9593IxgbQbiBpsqG4VlgZeI88xaJs1QHF+ZmgCLqVRT8iLL1gQ0T17axxtRSS8FD9X5m0/VNw6nvrLPFy9xZe+fPf2KbCFDtYeMY4HOaqZNWOZsYCdqPveRcxABlfwdwLVG8riFTqiAKvctoF8UcgQKe4DlktAHDjGnU8meq1lG1v5pjmrMBABdSoGavAZYCeghqqNCliFFwAKwMum++OEvMhXyjMsBcAyretgBnYCWZ2MNGbWD5Otu24xpbPXS9/csxLfbscdrKPARtcEuD9f6BAAyR4DyCfPfQs/ukM9dQWjFsTbTDmmSxT2SIHKsFFnP2AQJft/Ul7au0UxrpeiZq4c9lbzraVjQeac1Z6km3EIABAKegPxfph2w5jBe0S5VKqMyAxUrAVrXeCk3wncp+eqsIZbO5PIIC+rvUP1UZIoa4x+YiIDwTAOt3gV1lfQWA0xo3HG09lzAYCqkH7NZb/xN65Q6ywv1QIhVwhQpJ4EjBvwT9sl0JWiJYBGHiKn7PAMdZF18zczuUmZLj3UYJwBlnnO6O+LZtW31+LV++1Do7u+0Pf/iD/eL2X7kTItERUdHkYNUS1NMeXwvlMzc+TL16ym647ivWgchLQu0/6LWJ/B/koBp78StfbJ+7/HNeG5wDuKVRLv/n915kHTXN1o+o1WQzglc4M2OqOyeIo4YRWWiLLdTKag+Tqn4eG6g9A2+ScdBYcN0ST4hZUHMbgjm/ywOW2ge0jaqtnPZhTQoP1OvZQIWsZ862wC5q5++fvvSjYf4Aht586TttjP1rSLue9kAC0eNSTCcgNwTQaEBUdAKHuURwWi9JkX3zIKj6kuPAC6CprtFLMyLf6bE+zvniNeV9/4syiP5B1fMwas9UnQDQYvB9UpuYekqT+aHThzLAam8pAFyIM8DuMKiCPiq2V1lFJRCkDHAEMkJcfE6H1lVRrS7k5QBo5b/mCVY0QXNWNjbHuI8T1GkHrGpPzKtcgHuUxyepA0SNTwzw/kFbSkvA3m07CPklrRM6tCrCyAnI4jmAv/LyK50pqTrPQZJGEiec1H4HsLnone8h2A0gE8hW1hDwNoHOjHY82QJlxA50CIDOdfWH8ETwL2f60PFnqrZWVHzRaUfJVHfWtQdRIta9NABE15/r98/pplW/SfsQc2mihJAupQUCUWNjWQ/oq1SSwjBcI2wNgTsXHCWQXE+5QRl2U4lsfHfbQhvifkd6dI/5dALrONDHA4sr+NbOmeKfLgDKfHH/UOVE6CDUsA90Uk6SI+BFCBiuXS/IiIDCBz9C+Q37NoD3ve+92HqYV50ty2wrSvdl12gBREslmffXi4bONWT4biVsstDAFYarg07vewXXn+NaawSW9b1un3SOOjOd51TAynG7J04cuz/mx/mATx8rBZa4Ls2pYdrodiKe3EdLpAwsiW984xsV7SW9thlWUO+eHnvta1/r7ysq2+4U/BmY5jHcyVkBcHyCUudKc6LxSXd3d6PGda414zgqYpwn4qKC7RVEfZcuX2QPbV1vN/zPt4joib4ZaEpJvIUkN3Yh9KXb/vMq+85HLkMEqx8RLMRAIuqAJtMEjpK6U2xr6IYC/SU75ZVvnAaAVegtAOwtKB43ABwAgwNKN66KrGuhI7jD4lINNL4CEzrLtTJd8gvsrLNeZ6NDAkBCf/s5ZssAC1TGzpPXguwfAMffUK2O7EIgPgGmg+AwlTXZY3pY/PdIbEp/9M1LjjLOcAMiM9s24/B08rTa4qCyCec8CZJNqD+PMjuqa1W7FQy4965l81a7GwFhifGV6xmzWoWvAKRqjVTHfWoCBMpXU9aTR/3E7X6UXPah41G11XICXABICVQ5l9wKgTLf4H3lho1eR/wox94zLgHnBSEbJed4pHWr1zu6+A9Ov/qfTu4B3AGAi6gpJxC+mWTuib4s0MzVcetxpkEKZcBvWcJLmmOKRHP9KZwt1QP7uMYAXKrQHjgRWA7w3c+P+Z5ic9X4CQCXJGZGBDkNAE51ABI0FqLOKdyH6Jj7Bny2ssF+W6KWSMoCk0R2JCP1Zq8x5rqKSoIIqPTxBHXLoluVyaikohpgRR6VbQkAWIDFV25lkjqt0gcWh1YCPtwEJS/SBIJCKw5o/wIVC7J22Gm1aNH82I6qvcde2Za3Ddd8z0bvbLDDVzzF/rjlQat/xmrb8azFdl8NGbbaf7Tf38L3PURGflgBA60kHGVahumoIQIhAIz7zPfHPeiU+Z4CwDqtQIEOgY3Q1D5kOvKq+Wa+ZJoZoHaeXcZ9pQVSmn7UJTLCdLlBFMusn7R/72QPG4zSnX2ULWwE1G1kfmwg2y8QvA1aEuUXTJRjli+wBqKLy2yVHWZn2D8979PMnSXQpgl80LLFeyxHgaa43EHPVYRd9rP0Z3taY+NAUrhL1+WTQMI6ElQLNH6vC5SiOC+eICtGGgEHDVX9MXo2Q9cbgbUBf9IuvfkH9iBOd+6glTbE2ts6kLdGBLGUoPDAiZiHWg+sgQTAT22QaugzVNrDC5hHZYBwguyvOQDmBJQN5vWh523U/sjXQgjyBNo+zrkWnCwDdOHYwrj1lBOCq+4lMLL9Tt3mHjXFABj3sAtq2HIywwcPWc+azdQz/sQK937YXrPK7J/bl9jSdaM28RtKEbZBDd0zZlup693IeZ39KkptOmE+tBLIqoOG2MpUQoG+r7ne/oDT/ANKGq5j/uWXvZC+wc9B/OoYW5pcbU0IayW2EfjqZ92Pce38TNJ31Mk/gH2Nt4CqaKfq/atzdsfJW6cFRoJXXCgzrt/3AsAaL23q4e+x5pPAtb9flprPkL0VtTCZ3IXw4Hb75lffTT0XTBhowfL3Gwm05vI9xN4YwyKaDCqnqADg4BAHCnScWZttpu3/72XVJHJfGxrrsP3tOOLQP7MUQUApX7FihV1wwT/Yxo0b7Uc//AmOMBlaQGoNDtikAz4NFRfMezq62C9Qdr7xa9faBWefaR3M20994EMEIVH+Hhi1RYtos0aG4u0feC+FJbyTjExBAUDs7ZC0IFq7ERJiHuHkFAiy1xFsz3BukwIDEpnyUgnGTtkWDuUGJWI0JTwz9zGY6ztlp7RXyh9RraHmvdhr2sfcXGgCUDrVDhOm1L+HvuMEzlnD5J3sE2SBJ9k3dxN8KxPcv/TSSyvtqGQPlMXphzrbiv5Imvr/McbeA4mq59e1Y6zHxATBBsz3mHsCQd88JbJTvb9UaiOrgxMxQykSwtoLAB8BAI5qgBMOgGMRLO1VoTegyi5cHyECwN4GaR4DUIP/IqpoCaDUUk/AE8BQIqjQwPzMomNTD0gVGB5mbmvee9Ca/ykrNcZzbZR6DYz0WRsOzCc+9JHQQk41mJx7O1nhond7KNoHPvAB68P3bQD2qNRsmKywNOBLDYutB6DdQFa/AfvVT+1nDSyArvZu27xzExlkQI20PGSb9vEYU5WnbEFsEx7dYyhRkQM69RjGNry/gC1UTEfU7AlqlpOyRWTAxwi4dzA3s9i26tfP9Tzm+r4JxKTksw5SXiHBSLetTAiBWkmYSoAv76J77E+s0zrtp9j0NAmPMWpuU6yfmIU1l2kkYT63x5GP4rR6pSKwV2K++eBpgqq1HEGvejlZzLEUc0Kt7mrYmEuwZZOUgSxt7LJ3v/ltiOy2oDtE3TKYK9PWZBe84bXW1NruwZMMDrF6FRcJMIpmX6CmWcFh2YcifkJRWVQZHwIWY6hrZQD8cYBMp+M+hyxI5A9W517mcv2BATKnd/qbYqG3WPQrfk40+5j1OdUaKeUiixdccEHQqOA+SqNoPvdvVgCsE3KVLnGu2ShTEQg+88wz7cQTj0eW+lsA4EdscICbQ7Sovb7OTjzpODvl9GfYHb+6027+8W0uQUSBIVdLtD89al304Lj9C5+yn179MVuC4qXaH0ggJ+mOJuRCHDllgLfRcuXkt10NAH7TPgGwaIGelZzzDRDwiIr45e1NA8AhHiIqcC1GaBSBLwm51DQQcaIPa216hT35xBfCCIb2PV8A7PXMAnnVADi0r6lQqipzLLiZcW/cELvhEC2uIngVwIO/rlKfPAWA44/yvwmcyaEF0I6ReRgjI9+9ABAsAELGM+mUTwIYRPJV0u/1uhLzEB2ayH4ZpJbAUVMv20nq+xKIOCVo5ZMmcymV1iRUaQFJLA+RrFAHXBZAFoWa7C/bg2c7RaV3tqT2upBICqUV8j0Vk4hAsJf76ifS4/GQjFi/UWZU6q1l7o96eSZQTSsrk6UfHPvkEL8DGItkv9RkNCHnKjPEdWr+qRyE8yKrhksespF8L7nPUIOnujsBVACZt8Hx8ZWhkzkRZVu1SWwGPLqRYV6luWABSYHLgpwXMiXpdjLJnUTwWBLKcsPJcec7gbVMO58tZLaVVRcILiuUzE8CJ0mZP6dW8rYSwjpJ9XZFJKgMfVWlCWWAu0fMNQjeDzjuC6zHvY2UeuWV06JPcz20+1G0YYJ2RcrmNaN2rKxw/0IM+bJeO+lsMl69N9gbVvVZ4pe/tl9c/UdbljzInvnU0+1bD/zUDrvsNPu/ax+xw06/2m67qWS9t1NDnF9MTIAxQhJ8PEGtlBw76h7VV5m8iM89lT5ooz0wANb9Z/zYmCdUJ61sCX1EJ9uYt0u4JwDgum6cCTC2AHBhodSg89ZHxGOgDA06g4hJbjPjtM57AQsA2/hWaJn91gwneCnAbBHncFjmSFuy56n2jpd+gfkBDS/dwfdSYy3REwfsnn5yZ6ECVueRgdA9UUBFm7VahQUpfDkjYjGQf+RHtZGa2gk2cq05V18GoGCEAHZqocA8AgCPkTV6+80/sm2L2u0BsnfDjTW0dSJLCliukzAPn9VcpERAgROJY5EJdmYE2dDEEDN4kEfWSGKQ+ayssACw1g/zUwDYpcs1DhJ88qnEnFRNnoJGXENGYkSCI6IoMkGL0JLlsIthoFZyyMdgCzh/eolbJ2PYxasBwJmlAJvDS7Zp9QYYPrda9p5P24vre+1jhx1pC+7bZeN37LbBB0dRiUzb/Q9Qh34QieOVGVt5VBtaA8O04CK0skYibjgAK1rs98yr69Zn7abhg2x8yZmW6TzdOmqPtYXZdmrT8UF2sTawAQXqnaE5QCPT2gtA31W4XfBKAFjwV63vItsS0ZrddxdIVlxJoMyDl9Ft07qfAYCLsDPkeIWeoPLM+E+AmMdkzS5s5+/tlp/+B7Qvyi6yRPvVo5ig4ViWFlE4QYUcDA1pMDgADlEMZ8E8TgBY56Qsj5Scu6DVK8s1SCR+DGdrMSVNqrfasWMXdcE/IMhGfRo/dYCzEkEBNS/LoP8hklK2j5IC7NvXvvgZ69+5DQooAI098wNXfBhxNkoyEDkqUcPeS5C8EcVjib4oeKpxbmqmPg8KfwrAoJq3BjaTidEx9yeKZPdlWyV8JaZMmg1E156gNjoExURhDE7oX/4IoouaNzU41BoRb13i6znst/VQowoArHpapwyN9QBoad8FcGrAlqWx0zU4qh/5wAcdOLXijLfjsPYw3h9HPVpgYwxqfw21Q3hfNqqaN+bE1lHauNGxQdkrtViZawZkKhw6t5ELLkZ1EKb6EyM/pQKAI9tWJagXA+A/3nut070PiwBwLteGrzUdACfwQ5zAWQWAZT/F+porBVoU9QxAdGl3l/X29tCzGpYjWY7B3IC18f1pgRUci6Eya6Fpob39Xe8IAxWz8iIfQEFKdesYAzhf8sEPcl9GYeC0WT+tsNJkltOA6dC2hcA3tsVLn3htZ+ditA+y+AHYRbkC1OGrf3YGaq4y/BIJVa3tgWpUpwIQjw7wVgNNzwjuA/iG7Hr4PNX9K9gq/7SxkdIWGDFiHbS1Idzk2Wz1t556/VyB7Nzepx7iYkGgLUGWWoZYZRlJtXYjqNDCnjhM3XI7pRRiuShzn8YGKWgl29GMUvcoQbm5Htqu437dkQYVIxb72SHwrNrVNmrJFeiTArX+nFdLAGxFHUGFEsyQtPxOJVHYF6QQXibw0kGQZCw/QFu4D9mSBQusnwCaQKH85fdfdqkNFWHcpNgb2JfrqfstcB/H+Hdtc6ttRyhr0eLVbh9ysBri1mtTGeCpNTN37FTFAJnrAPI+MYtH0T1oow2VQO3ICLZRwokcWjPaY2N6dJag7M0//ZkJe+qeS/U6DjjM9RRmBcAudCF3lWiDvlQnpZN+61vfag9T6/ujH33fJ1+amyHjMUHtQlNLgz37BafZMuqJ/uNTX0AljxskkREusJY8fwc8vF988WP8XGWLRtkU1A9R2eEoMqHNY5xM4zaiY8e/5ZMA4LcAiHHOOZOU2gdIbEhT2DPAM1oAPaaRqKZAKw0Qq+HxzygqVpYAhyh86vXKORUomCuzwzXULsElqpPQAAAgAElEQVQpa7RnP+t8jEMoPPcjzvhW1wb6c1MLw53c6O+ewRatdi4AWGccGWF99VQmWNfl8Z7K907VBledhyNN8ZflyNECqCFj69Y/bE960iFOJalD5l/OawDAoiCFaItEBbzVkGhpRVAaSscpAHRC4i3sSMoGpwC8KSWOFRoH4CraLZ9NlGg5wikyzq4iDQAT8E1C+3WlX0XVRR+T6JY+U5hDgFCBNP2NP0lFVRkU+T21yiKqzQgOmXAfiBUnkvuo7DUgMdeP8yVVW4FgF/nB0GDzMnDpMpxvPt2DM0cETvW/WDGRrpTdc2oR56MoXqDIBBDs4loCwtHGHnxfCXeRrfA6veAEOL2YGuqkp7+VPcfZhjaeakPRrptxpY+yO0tynNQ7lNpD1cUqc+SBDyksMm4CwKJBowajtGgA18oaKoqJqu8k2S7RWHMYhzKRTvXBS2JgnY6tFkORsZ3yEqacFLWiKgMApXxZS4ZWQQ6pc8v1bwW4aL0NtQDCluVt6TMTdtDi++0pqR/aQXsesXuuvtNG7xqzN5z7NvvOXT+y0vNStvwfzrP/frjDeoeOsoE7ue6drbQgIgAA/XmCWkZ9c4raaglISWjNAwo+8aOgiiiFUTwnyPMHMSyNveavxlZRXa95gwZdxl+eRI06swhKNKrHaFhZGQBcWgIAbi8j7DVAjQ0AGCGuAsrPk6JB0wvYRgDAuU3EFQDAyCIvJPqxkI382IYT7aoX/IpwHdTDwXZAM2s+JZEn2RqpvYvWGzl2fjXzcyGnMsAAMq9kCOBXR0YATGPAdWel5KjJD4NADpnIF42iyuGYlNn0Uqj0j0N9to4WO//m/2cbWmvtgRwCRtQMjyuLwed0EJBpJaLSJpYE8z+vTDCsiDpUkJOwJKQqXhajgKx3iefFLlAAqTAM7c/ZFcxRUbAdzOkMI9qU5pvfK833YP4ESGIg4Grfbj8BWVCYE63cuw4c+S7sCBT75GJW3HFpe2Dxn0jM3kYv7uvtNNoBffmkE63ztxut/+e7LL/Z7KH7Bg1cZctQLVt5cL1185PoytpgXdYWntRh20f7LX1st90J9eQzd/favfWnWrbruVbbejr13UdZO8Gv9BaGsJe5RtkAXUgYRzLrlHtUA2DXFcFJlQK02vdpOasHsLct8lp/Lj0KuHkgrgoAJ+TFevpB8yWoQBdwZBUwcw1pBSmFfVW3pB7rNTvs5psuRhegh/VLv2pmdwt9cQvFMbJPfTicjQBOlZ8oA6y1KupvnAGOqV/zm4OqeyzieHch4nPm/1JXg6L97Oc/tyzO7fFPPtFOOuFEe3jDervxWzfimIvJFSTR5Ai786t6SCijafXjZa795MYb7MUvej5bM0q3gDkpmxbVoxogIPOcwI+YkP1W5tj7j4ci9RTZrxJU4UacuYkhatvIehYZownKpVSKItuqYE+GoIWCssi+RJkW7Jczb56IQ7TCAIDV4k22TDbK2x/LTIjCy88EdllCbelG9RKVsJhKBigXUy9xHOAWMouqQY/utH3mQ//uvb+1DzUhjONASuub5EIf4Op9l1+mYkcbyFJ7qpIw7Y+ai3N4nCt41mj73ldJPkRIdJpHHdGgK7dGr1EkKeitJFNDhmyB/fHeLwYAfPirsNOK7SH2Q3uaYPd1b1USo31ULCHts4F2q1xb2teZzkQnMvUYStmmPx/6ak8NUgYALJGyy973bu99rZrDeoKKWTLrTcxdtQJTOxllewdhJYiC+Y53vsNZME2Iko2h1CyGV1lJBPbrEWhZysKppjsr1gxgTLGyEvZENV4ZrlE2IQ8YW0Tpyq4d2xE+oq0d1Fg5/RLeUg9Z1T8OD5DRpBzB2zId4Ii2izlP/rjzQHwfZwIib32Gz9+iVjxDQ952SIfOVe1QC9iP+Z7DnE9ephj/SZn5BJhBdHEJmQl0NqEHIbV0hWVV5qFa0kaA6HCWRB1AXntqmderg8BchdQ0nbyto2aazH4lICRgHHy1ZujOgwN9HmBMs2bVClS+S04tj6SfQBYoI50YgXMAroLNXjzEnGgBZ6leeKw4YAvTbay1ElV7Q/bJT3zS9XPGAbj1UPGHCHSL7qxgywj35eLLr/D1NIR/oACBjpAQUwgpAPN4KUyt36m7MNt4VL8n+sQ530JhSYHcUeqblcnW71p36h0vZz+e/yll7hm/L9Fl4OUX/oMn4cr4HPKr55kBPmTG/I031PCoE1Kj+zg76TebE/vkJ6+0L3zh8wAm+msCRGsBS0WMtlrO6NwXr1lkF7721fa+96DEpkWi6CUOhSLtLfk99tuvftju/uZnbfHQDjITRJjUKsMnlCYSERxQ1Lb6JXbw6y63k1/5fxDAAoCrNy1OnCsku3CS6oB0S+fqBMwApZXbWB1NCxmfMIuqnF7VdeLYn/qMlzORJdqguugAoBWxEKB0lWUfsFAXF7hR0zcB0WQrPX+rMsDyobw2dy+V66kFFz47cshjjnAVII6BQzUQnvl6j6qq1QrnrHu8bftW68BxbsDAi+6WZHGK+ixo6KquAuwa9YiOlvB2BXEWXlkhzknRb9cECRRo4ewEWTYBXyX+PLvJHAnZYNEog5CKD4+cJfW/FQVCIlNOJYsy49Hc0/k6hZBBSomO6MKSOJhS1lIpt8gKynTx7/wQf5QIDQZF1KSEKD0YJ6dOQVsuSBJadUkOLDVSYS7FG4F+C60BQrRf4+ciSJFYms9FgU3P0wU4HCg4oUm37q/AueS5ShjBEkGGmu4WS3TUMsf5VMUgROVQLbBfE062esOCcjw+wXi5+DR2THRw0S71jXJUBeLRUAC4oKqN01hGjTKFMxky2bom5WhUTxScZw/wRDTbMHUEZmJxJ6juckaV6Y6uTeBfzduH68as/Zg6O/ykftSCP23/8vSVdue/XmMrd3TaaYedg9hZ0nYt2WqbVjXYj1Jt1nnYeXbPt8jAPoR3Q91lkSxWrZxWLjZH1l1U80Zdo+o4VOsdB4OmBYkCAI6DTxr3UO8k6iibltRpmxhzWNeJbgJSnThI1AQLAE+QAR6hLniwadR20ws4j6NVLuwh8AGSGl0LZXwd57XeanI7rYtC8QZkgBcw3w9JHG3XXngnbbEQq6g5hPMWWuxXnp9zJevFTShEIjcZL+cIDu98oqjxRuRMB8WVIpOh54P5CBSjipEWjTD6m9Q3083Uj9EjMAm9stzWaBfedIOtRxH7PqiVRfUe9Gwl7VnQMWghSNlOsAoWstHVySA/UBbAhkxQqECAyMZYx8Nk3WBIFPuwxxKOEwBDIK40xlir5YCi3lFgLemiTAAQzw5LZARmg4tgKVuvml8mEPOYVUYwjHNtZcyg+qZQ6a4nA5wma59cRmDz8Em7q+tBG8jfaa1bf2hHrP+FXf+UE2zVfT22+6eD9vCtPbZjA2rQBDxGerjlq+kAddISQH+fZVCSbj2s3nrrRq3xtKPsSz299sm7em1k+fmWXHQm7a1Os8zYImvaQ6aTDHAdP8puS/jZmwhQBiGb4IJrLDDVZ+ZxnASAa8la6nqFa51ZImEsQVkNA5es8jw3d24xAGl470G8LZRMJPiMLIFE0dakT59nPkm8qIEsRIn7U5PZYj+55X0EDzcFR5/x9HteAQmh/CI+gu8eXP8p4DLXvS98qndyYCBaCaIcsmaNHXM0LIhlS/08RLFd+6cH0fR4yLaiD6Fgq7KyEzjELqBKVlNBce0dCsrU4Hxee801XhrlzD8xBGQf3R4Gqr/2jsp64R+y46o7HqEVWT3iPwUAoQCNbKDXuivP7PYhrAAFE8LmosyTbPP8rr8yuHP8RzWlUBYqPps4OyoHTtcRAvXyWWCR6f5L9wQnTowj3VMPIunWiynge0ywBXKKi2SOGgWSmXRXXAb4ZfCbcKxF/2TjcL9kfyI1CljVAJzVR7SZmuJ3vv3tznNrwd4NEzRNi7o1x0PX6BrY2o+j65JfoKBbLbbAKcMqIYiPSi9xleYIAON38PV/vO9KF/VZveKNvI/PlLh1phV6LUEUtajRuFQYD5oP+vHZS2wdewV4+PCHaHuDHRJcTONDjJEBVB2hqOJ6nXqWi0ofA+WoGtLX1yhZ9EsJKqh2UsGZJFRV7VVZtedk/9MRGBxTtldBD7fLYiuovR/3VPXten1oBU5QU1TX6P0Vv6t6rKPEyHz2jzneuqlbEteD7ueDXO1a91caPYyhU78Bwm20qRlGwDYpZ/+JPGLffMY5hLhMWBfVR5yp9afFwlDyhzUqPy6+Vl2nAzG1UcK2HeiYEnqb8hnDfAnv8u+vslHuL2hGRoGj+P1xUNnTVvJPeVHsp3p9ccUDCP5l+AzaUeK7tBBFygMgi4DqDgIUH7zkEleQb4ctkqPVnJi1rjOjz458O32izkUBAOE79RfWNYudNETwpZuA6Dvf8XZ/z+WXXk6JYmTreXznu9/tpQDCDgoSzzWINt3Hlv8jXypA6oxEkeVraF/mvBRcupSykTUnnGDPPedFyJYQKICCr241SjDN9SADfGAArOiwnM1aLlyLQMXKmiyf+cy/2/ve9z6Ug3uJXtOTCppwCrojAVsMQMEOOXqVveai19nb3v6+qFZXKphES8kstRb67DfXX2b3f/s/bFVuDwAYGYi0wCzGS86GxEekCgkA7jr/XXbKhf8KWABgo55ENaIb8BKZQ695ZLiCU/B4HdWguPoz935emd9nPPV8nJl2Nira5HgfVY0PThTiCUnVbXrmUAA4Ev3xxSDOnZCanCei+2T+AtidokA/VgA8Nbk9BVM1KUMWKRh+X5LhITIcLuogh4b3eORxaMTV1lSzpeeKzknWeen8BfwiEOhAWMA31HJ6i6LIFdQYSKxHVJNyBOTkIQkES0HaATAbe5lscRmadJmbLgAsYQhlfpMzAbDONwqiaEP33neqs9PzEqnRrodgV5mfBDVEZbK/k+OMp/qKk+FJKooqQRk2yqTXxiqHLXAoqrDuQ8Sn9oEJc6kS5apk772Cr+KQhsCEKKHaCXHwHTwHSX3fAPV3UUCVYQd8pCUKJNVEIpMZ6uUmO1H7Y0h5ymmUErISHVrZNn2T2l+VNH+gi7tOB8Ps46bh1/kKgAFsEggXlUcBMINZ2iJRv0v2OyPBHQUHuM6SFKG9KFpUGGVSpoI4IUgedvISHy7atjIsyu7nobA6AJZD0AZ4h2a8/PgRW3HMbQStfm0Lb/6T5W/eYs9efS7skHYbaO2xB7tyNvrCk+ze4Xbb9cChtuEuQNHIEqjaCINEhkyjLUXgBvz9khS+aUMQ+ljG62v6/PS/KBMXibUJtHhbKAlx8CGlxZxfd5K2TESBAcBFwG9+Ec77wkkbac2hVE12jaxzEZszmd0K+HnIQXAyu46xog64OGjLqbNpYg0uzh1q33nznZbpWUEdLMIZ1NCkG4imSOSJnl7wV1CiFf+aMVYzeta5zv2JcmC8Vl7OL1HgNCyHfDvR+VWtdto3vmCP0IN5E2reamWmNj7ecxRb0wQto5l/tzAnG1QTTK1whsBRCSG4wjA2lbkkMawyWWCklb1GWL9LKEssClFUPVDjlks0Tom3qB+ybAPBMgKUJXfgNblDJkyqp+V6lEQ7VatNpqwNqhY128lOovcramzPkn57cOE6akTpJ/2n79orGrL2kSWLrevOrfb769Yb7Ztt4wMAYJJCbWRX6lCXX3psl43U7aFNVyv3e8xGFpBRoy/1lVt22Vc3MX9XXGC1Hc9FtOUESw21W02PADACIjxOktkeEeuAdVYjUC8FaGV3ZbeY9HnRSjnxGo/SBTwqIoXAmgCYrxt+d4F6X/eavdhQ2XxqocUOUcZK4y7aluxirVQCFdxVYE4fRn/sdGaj/ez2y6Dabwl2Jw6wVpSd4+em7HWIEka/Vxyrue9/CqjFVLO2tjZbAN2uBTCsvV7CPMp8DeAQqcWGom8SLHH7GDnEakXoTjGv02D84Kab7SUveYkD4ziwGk5430es/CmH+ktf+pKdf/75vg+JVVZgX5Jw0AHfPy0YcMCX/hn+6HI3B/xcMecGEXVJ4Ejr37qub3/723beeedFLa8CcyKmTnqwNQLDcUC2lrk6CRgrMGcWN7S7s6vAphowSpbM/Yn9HHIeRZdc3LLI3vWud/mr4jaL7gTPw3j5HsleMQ6Yb4LarSyXtFI0H5IAw862dtuxnYiVf2m070RtkMRQMkSw6pu327NPP47gbo3dfut90L9bCBgtYu1R2C+2CXu2f43qpzwCFFhWsXBPAoBdz/epXdFHP/5xG8ojLgTjMEeGT4JSRYEbuQuR+1N9uUi7suXCjulebBt7aI1XS72tVJuZu6qE0D2rMH6ioIRsvoefFBjjMyXoJj/nhhtusHPOOadyj8vM3bauLh+Pv+X5q2yqaMUSXFOGXH1Y1S98sL/fxXBDhmJ/PvOfYck9rh9JkIKuCjq0ThTI06FetDd+73v2ile8wu3YX+L+zaTxVwLh0ZdXB8bj8xETLgEzcIxMbw1rokl9f2HurFzQbbt6HkFpmpZbKtHwnW7K/w/hRN0zgfEiYlNfs5e+7DyCSTCiwFQd9W329n99qzOQ5G/nCSxdccUVNlgasas++ElfSwLAdc6CUIJl7vffXVB+dC1hjYZuQEqEqjxOnSjE+EyxLtOwELoPWW1Pf9Fzrb5zIW2kYExIUXYeIoizAmDPUEXRES2GsOMn7Ktf/apdddWV4A9EM0ay1ogCmQvWKKIOTWXxQd122vPPsPe8m15mugBvFC8IUQvlWQD4clv34y/a0pFtZCSo0VPxlPCPnA1eVQBMbqtbbu0veSsA+O3UJuKAAoDTUQZY6rJyvAIAns+qmLmBPTYAfMazL+S82qFbeLtql1ov4hmpjrQGyqsKtSsAuDJRhHJEMBWEFAAOma59A+AZwDX6jL32rUomOOQjpkDwFKAI0Z8Zn6dMpTLuODsycgIamzdtQQF0pf97JgAO+Z/oO3QuUQRI1xBnSR2sqM6CyaO2Rt7XV+WtrnSpm8z7Aj70PrcuJAL4lRK16ok1+wOAVgZYdY9B8EwbYug7EqLlOhQdn5TwgZxRnHpRiempUamthVgQ6CjeAU6ZHmValM6Rg0b2ixeE7G18RAB4JiBzWLo3APY4GJ+pBftoAHCJQFK6k1QWgK0gMSd+nOUEsBAAFh3ar5OxEwBOQxWXaraLYkUAOABXgLxoslnMm/cFxmGkJdLkKEEhMlpaRym16YGJMAWA9UVTjnal37Rn85WRRekcVK7nx+hZIhqrghkl7lEe2s7yE0p27PM2W3rHd235b39jhVvW2rLcMfasJ59p23L99vWHbrElb4J6etCJdtuvum39HzutrnclAKTR6hhrJdTyKRwaLq+2AOVRwANK/FQNke7B/gGwm0edPucnEJyvJbe4gHsIAG7spkUL4le05zZKj/1nrLNgu20P2T4CbMU+AiPbAOMPMUZrocNHABiVtBoyXaubltqayePsuvN/QI1oO1OUD3KmCY6/gJ7anZHlnFBWU+EsL9kIVLx5+JDzMVxh/qtlChGXzro2GxCjdEmbvfLGa+23BAN6oEKPjxEkYKHlJVjHo6xUExGVNgBqo4TPEPSrk6gdy0ItaxIAwkbZ2TECNmSIxzcDXvu50l04egjIpQHIGUoLpFipzUniV76Nqp0LwQyPlymDx6YktVqpJWt/SjWxOrhPRTLzxQXsB0v57kVQsJeX7ZHyH21nxwNWGP+VNdzzLbv46NX2KurbG+7YZrdfs80KUJ83byTru7TTKYsJaOlLD2uErT1qx56x2Lakd1r5KDLJpxxnl/xxk902scIml77U6lpPte6aI6lzbrLUTu4hfb/rB9iHCJQhAeBZIQVsy9Rfek2uAisEQorMy0kxMVwHAZukoKxTo70KYQoABybzFADG6VXmWK1uFEwSYFbtV0HjpCiWIhZS1iboVl+nHo0b7fs/fq8rQD9RAFigJag6BxuoIEDcOiPO/MRB79gPkLPowFXXG2WFBOzkMAncnfGc57j9FuDTaw50uK5BlHERAH79619vowDuGj5L3zPb++fjfM178fEBswHgOGkQf5eu98tf/rK94Q1voEMGpTcYw70AsF4c73FSsdWWyU8zOgDDQz3UV1N3rTSBNBtgJQSG0r6PuIZuGJXuOrWIibJd3lYkT/9ZVIvnHj7h+sXs4z6NTYy4OFQrgqEjiPo01rTa/3wTUPji88KJxVn8KAus8hypUqbwX+/905eJQZXtyMNfQ1YcvZmxJrY3+nXj0LswpXYFbYLub0wHwJP4WvXaHDnGqZduJxg7As1V19RITbWU1OUeTqNtxs4Dr8rlhxW2BkQ30V91zJV0s+qCwLdmXGRoioKst7lUgy5Hegge6Cb4CrX2c5/7nPfRrgSGRB1mTWntHOj4a5+/mide+gi1tgma+Be/+EUHwHpONiASGX48ltIT8hku2h4F9mLaua7rv/7rv+zVr3518DsPcDze928vIBx997SMcvScmJlipJVR5FaQQn4ulYauDp1UbTBiann0B6qTOl4z6zXQ8mfL6DbU238xdxV4rJXKv9onsWfVYytUs9yQgVZdUBA31E1ncOLysAsbyTTvwaYk+LvWwFwOJY3kN+twYbvITngPZbHUIp9aZYnChDQmtW9/9yd2DhRo3BBnD07Kh5yHBZsVAKs/oMBRrMgl0KZFcfXVV9vatWtFgHFhjAYMiNpmiJJao3pPFIEbUIi+9JIPR22UlOrSsNfSb3OP3Xn9Jbbjtq/Ziont1uwAOOpbKrU7HDMB3u11KyzznIvs6f/wDjLAkvTGMSOSLlqVsobqgyehkicSAD/lhLPo6bYS6gCARhlIDLhvety9NLtWUY3sPdKq6FJMZ/szAGBNnjmA4AKGTHRn1U9oc0xRw6KIfyPPZRBvmFQWxBdLLAAUIn6xCFd1NNk5u9oe5PGKOuMbVqBHy/cTEBaoC60iRDmRkxw+yz9PWWIBXg+xqtVQTAFXpjVQtRWR0m4WKF8402SgVCsmpVY9uAOK86qaRa9X1I8L9YS6WPVv9Y7DKuyjDkt429tpVI59AWBPtVXo375OI2q6Nv2ZAFgL2amyMzLAeApOKU6245B3kZmL6OBeBqtIl+rkI5qpALD6DCcRlkGLzAGwaqu977qGVYBeuzrtYtSuWG1s8qitloYBmHyGROXSohdjzJQtcMchVqmOovEKZWhcdW+Yul7P0pxTBpiectQe573gkbFSLSNU97ZDJuzQ5/dRM/p9O2rXHbZsS7/tuSlrFzz3DVaPZP/tvfda4sxGu6lvyLYkz7TNGw6y0n2dBPrpp0jqK0lvqqwKTrmAmhJCJ3zxpPd10pjHRnQfAFhOsgddFAwJ3ovmS57exfkOnPAugPsC+uU5wOKMF3OHlxHUAWztTg5iOAdwdPZwU3Z45rc8jN0aW+sZ4ARqu53M7ZWJpXZi/Sn22XO/Yt3JI6x354jbuZIKZjkyebUYYEOJ1JoDAA6UxycKAMvuiUbZ1dJhOymQpaLNJpeR/l5YZ8d8+RNkVunbqEweNlzzzvnzHMpiNqsHtIj5qI9qDdIImHYr1GeTzVEv6IZSk9Xmmi09jBATdebjj9BqaztBPXos1ZIJTo6wjsgK15SULVRgA6YBdPJgxxUgoFczEZs0Ua8MbXHSKJ/r3gyToZ8ga2+roTYt5WSa+60XANxjv6Qv98/t0J2/sY+efJKd8tCQDX93rW24JWu7YK3nsjV2zBEn2JaH78HhzBFghXJIAOSYv19kfyrtsuYzFtimNavsnb/aZOubTkFd+lzElU4h080X9rCx7+TuQYNuGGEesfSzYqCIZsueVYIlohpfOUIC7Q5cXZhOZoi5JxOuwKx+F+BVIkq1vPxb7G/F9xLYk0nVlJFNT1KzIODs1GlRjNVLmHqPPOyMtAADwk0N9SM2NPw7+9Vv/h2bywBXymsUYI6yZZVg1ZRtf7wzwCrTmeo8EHVWqGIjxV0gNG+0R+h3AR4dcoK1GrVOYh/hGijQcpBFax4iS5SZJYOrz1DgVSKbP6DH49lnn+2gQdmYEfRE5Ngd6Hi8HdADftlef6xIUO73baFVEXZPNZOAel3n977/fTpInEWZhcqoor0n2rsrYDb6vR7Vd9Vj1yiAJagmRh7zQsJlUn5NkQGRIxzCcsGKVj+qnVULImMKEucIRmQY2zzno6zpGNnJFI/zOSREKrOi+yURJ60hXa/Uqr9D3fjLXkaJWOXQ3FbAOdD9achNO7sJu+Oua51CfNzxL7cRgm2p5BIYEwj7oaBd7yr8Wl9Rpw05vRKb1B7AT51UifmuUdgXjdgyzZ0xMuSqtxW7bYI5uy/7rOeSRLU6KNEaHICFCP1+APZbPQq8qmvNc1+kUi5/KD6msnJVlHP+rgz4d7/7XXuR7insBd1jPcY9hP+W569YGM0wQmL/8MYbb7QXvuAFfn0KeqUoqfnbPYIWgc9ZME4LAD/WOPrKV77C3H3ZrJf2eNuf2QBw9VyUIv4EwpbqBiGXOksmWCRK+bV1JFpU9+zishzuf+tPMQBWwkNBHOzS97/9nXCtrOXu9g7r2bMbb0slQYSfJIDJ0UQrKa05lcUIQDsDT14oYzdXAOw6s1rbYtK5ix1soX4X+JUwLR6Et+RrhJ0xhl352ndutBecB8NIjjuvT7nezYGz9Ae6iVUAeGakIwICEdVJXxZHgzRhzjjjOR7hFWCROmRNmi5oAI80QCRDVmcEWvMQ6l63/vxON1AZQLEWkTK4rdTj/eq691v/3d+yhSMbAMD9DGoY6KADAy8dwLuzZpWlT/vnAIATMkwYtUgESwJFDjSfUADcQD3XKjv66GfBoe/ylklJKIZOZ8ZI56FXpKH0ChgGABw7+QojKgOsRKjaIAXho+CIhIzsFAV6ZgY43M54o3RV1ipef/hj+B4HaTPo0P58JYOr+gfuTVT/6xuXZw4BfH4AACAASURBVDhSTn3r7CClFtW9KpsbPitQoMP2w/9LkMhDNwEkBr6uXqvXkG+SiqHnynAqvRYqygjzHZ5LVo9lxZdUL+aSenJMw2O8lYda6qm6KK8pl5AKn1lWLbhEqDRPIzqif64r1qpRupxQHDdlfj37G7LzDl0YOzmkYbTi+T/9t3DP5g+AM5q3cj60cFsRPljQ4n2RxSD3rKYSJS6GJWc5XK8AsMROYgAsUTHvu661z3pJKkOlllxibIIrRYMuDpEhg4WREQBWTB6nJAbAobYwBpwKTwTquqjOE5QUCAC3Ivyk2uUhHI8JheGovWioRx02SzS9aciWnEHP1r7r7JVH77bjqB155Csb7LC6p9kxhz7f+upG7OO/fY+d/I432y25k2395jXW9zPaSPQSTCFzlyLdNo4KtEgRNZPtfA8UaTde1banCgh73a9wWwyAwzwLwTjsDn2uSohdJTqSqEADgBcwz1wFmru7DHsDDbofAawB1J7Hir1cyy6W3cYAgEf+xNhtw8AihAXGXTm+wn73/nstSe/f8lbEJ5o7XChjUmPASNbkJXRHRiooQjm93FWPK2vaJ9Ff9PA6NDE3AJpl7ncz63VnP9d58BK76KffsF9C+97VmrZBian5xqdLkOen1nRkg73sAREWlFDL2T3sm30gzQHGJU9WpZGa4cVQLg+lnVUHYmtsRJv4vq1ccQ9Blr5xEjiA3BwAmGWlzH45RSuuNO2JWHe1En1hzqcUQEPcwjoJDK5gk17Na1fyuAR70DGMKMmfyLo8Yrt3/D+r3fozu5Ds8LsAuot+0Wd/+Ow9Nvow2d8Hafe84gjr7lpiu7bdx0Xstm7Ac9cqltJhNbYBxe+Ol62xn+MIXPLrURtZcZZ1LDmb9jPH2+QO7lMvtmY3NGRa1tVLOI4JKBKpxiRDtrYgQSeJXCkj7FL0TJVoLcpKpTyCx39cZwyAXYndn1NpD39XRkSVBtIhUBpc2WGch6L2AKLmyoirZFP+SLnUh53dZHffcwOiSL/BRnHP9geA95pRjy8FWkFkr6mPgiOuaeDrKwSZdMS/TwXBozWpfYo1osCpaNN6FEXyzBe+0KnLcTbsQItCjpReJ8fzm9/8pmfRxgaZg1DeBB5nFwGK7cVfdOlVviyM0P6zRHkJ0TQRPItZTLxadNkLL7zQabtqseMbVwWlTQ8Ehj6w9PgECOdwPqXEm82RqWRs3E9S4Ned2fARMx8lJiMRLgm71VILrP6toi/WS9BMQUR0MeZzFIkAJbmHNexTBfXJ9RIwBavNvnUDVO9zXzr18dH+EwPgRKoPwdSi/f7e67EBjXbU0Wdbr8gQhVbotd3R2pKDqyEIAFit17zbQvSppWzeWmmDI3quwFoNgF4+qboiJPFr1EosPmYK/qTkMzCWCa5BddLyw5zNwv5bo+yvAjwV32r6KDkJi8HOM65iPggwvfSlL62wk/Rqta2rATgc6Hgi9w9f47PMX91PAd1J6ksbobSLvaDrFBZw4Oi+yt/wIbYSqNEDbv19fr90Xdddd51nRf/cGfyZwZmZALji/c8Y5vA61ezCkojq4FULLHueg8ngbEphMxhiemkoA1Ddr7InMhTyaWl/B1D+xtevt3NffI7biCLBo6WwP0eGhv2+l1kDHVD5e3pUykBSE3VzaUCUJBTX1kW9vsoK53b/vVSQ03DxMIcUcTAw1P+KAi086bo4agXJvn0tbZDOpQ1SLfomvj7RG3icMsD7BsDqYyaFOqFwpzxEEROX3yYNrsnikUgAnoy5qHGqzS3iDOniksVAoagjC6B+a3IGmos9dgcAeGLtD2x5YQsUaOrzdPGRCEicAd5Vc5Blj7nAnvGKdwOAEXQBXKWUYVUkVEDpiQbAKBSVsi329Gf+L0QpFhOBEfDVxoJjBQ70CIwDYN0i9QmKjbEAcNjY5geAoxrUaP4FYz09g+bAcWZ2reo1GU5Um4fk7p1yxv3WZNu6davToOOsrpRcAxCMs7xaSKIqswEKeMa1SwL6ygA7L584kpxzz9ZGLYPkXDnIDep7qj+UA1kRBxA9IxJOcdGKiBouqp1fiT7LsWvUA5KssYNZrw2W8rFWo8CwgIro+BqjAID1HQ7FfbGFqJGEtPYPgKfAr48j5xBerX/rUdW4B84Ai/pYBuQLDKiuNydxrxYEBwDAyWY+Q9NC46fTwekuQy+VwrMHKTROoBwX6qZ2mqkVssCikqv+QwBRGigqZSYrV6KGswgVWn2BU7qPooarhoosuXNco/orHx//iQAwQQRlNhV1axEAVgCEzLOeI67v7ZwyxcVWIFqfO2yHLV/zkB3b9n37e+o477zkJ3Zs6mRb3nSqtR7cYTf1fMHqX3Cy3dLwDFu7Y40N/4L6+F1tUKAVBMMpgHI84YqpOAYe0ApO29Qx3QEM4z1VXz4VRBIAxrFrAYWgVJ2h5lVq0J4BBgAXlxDBJ/k31lJACbrPhktkgCd7UaV+hGz5WsbqQYznFsZ8ty2iln9Zz3K764PUoPYttKbxZhukdtO7UqkuVC2toEB7IIu2O1JjnA6AnxgnXOPWThua4f5BnLBmVCGpC0R4ZiTJhDhyhZ11zSfsfnol74SNk2f8Q0CFeUVmRHZHNYQJ1noOJX4bh2esMZrg39gt+pRh05agRHkwNOLDraMIcsU5nVjP+G7CKe1FxGeQub2Hec30yk8KUgJ+JWbI3JRqo7I6dQCjHK3RdF/ShxDPPYLXLuOeNCJUNUnv37EHmbt3W3Hrj+ypdT327uOp8RkiY/vDXnvg+i22HbxL1xg7+ti/t56+flvIve3tvcdakbM+9hnQvusGrX8NmaALnmz/sWWPfWnTMksc9FLr6DyDHs8HW3nbMO27CMz21VtdFolGrTFYOaMKkCkERKZaINb7/3LEAFgZYAlW7QsAB7sR7FBJNEfNTzZpYjwsMdZPRI0u4Ywos1ALTUzBqjGUtRvU1izRw7p8yG679QvUNm3hHvRH0197sIyBx+qjn5lro8q+V143NwdE71JwMQa91ToU4W/B/Yrp0dof4gyf09xZGxJpUsarkYyvgOt3f/Rjd5DlPKkWdDYKoRxP7T+q+7322mu97ZKyx3q/6ifjurz9XeETDyD2D351zroWXZ/GS6BB1yQAfO655/p+qyBtOMJYV/rnxrsSk0y1lsquFok0SUBLjyUJLnmAQPM2dpP3MUqK0vA9Dpg5hwkEjBhUD4JhMGjriCCjf68Tqx7zo0qA0rTtyZGllipcHVm0HFmlOnQJrr/+62SWLqg6KQUNoyCsbGiql+zVpN177zWedT366Ne6EN0orJNSHr0X6JkCyy4URPmJDm/dJyVo/7cCwrAP8D9rCJgo45vjmvz5iNYqIaOq4Z0+QIwHXw+LhsC0upuoJzDrVZnfJoIWTvPd38RzDQF9D+warlv3VHXdAsMxbV8JIrXfOdDx1z5/dW26Ds0fBWy+/vWve/AmXrN5Zzj+DR/4jHFph65R9iqu01dW9NHVAM/9+h8tAA62Yfr3aP9vyLBW2L+GUZdvAbznSEpo71ASSQEvsT7i7/BH/s+TWUokaP/gn9ded61deM5LrAb2gzLiRQLgsk0SIowz4poHasunemDV1cu2T9BKQS3rQqeOx36EdnFRC0idW5zB8sUdhGozEpB19K42XM32RQJNLzn/Zd5GTI6z1vx8GMCztkFSBFvUHRkGHaJEy5D7whYg0IDKhDqFrMYoHWTS4ITXk4WScBYOdZE6igb6UkpeXgC4pbzbbr/+3yyx6RbrwgFSBjhcBY6IasmUaYEC3ZM+xHJH/KM984L3eAY4D7hStFFEVs8Y+v17AmuAAcApCJSnnvoiHluh7GhIULtlTOqp1ymWlH0TWosBcAxQHwUAFshXVngv8BomWmVSe7R+ahOeUo3WpjEdTOzrszJk7gMAlnBFAHlSbuyDvtZEX8Z6IrO+aCIArLziVFZZzlyIIOt7k1IQVpNW3RV/jF6rPpYOkKNMVLRWYsMjcBuv7eliFYH67JlxB9kBALsKsyLqjI0r9+ndrkqnbLh+U5ZXNSqBahX/W5RqV9OLLIm/furX6KxiOFydiQz3bT4AuEapXoxKlo8tNwMoF7ZaqpVxihhE7lCzpotZOeMB3Hp7KoXCqMENPZVDaylnpSsLLLsgoS9ljxFBKg3heaPqWx7hSUS1EgLBrgStWr1Q++wOiJNXNAel0hq+Q8ZIGcVGF4VO2TBrHF8eGkrW8hRc1Cfod43S8rraP9lZFxIFHPiInbum3ka//AervS9tL3jqW6xuWZd9+r//yY7455fY1iefbT+5l76fv11kE5tboU1Ta0qArAA4k7KrA1n5ZlyMu2/7yYBMOQjByRNojwM9RbKxxTquj5ZSAsDpxQwMDOACYKu0GNBHNjGH8FIPwG6QsotJMg6pwmaUrB9mrJQB3gLrnue2TtixI8fZr6+81WwtmcICegP0tPZ2CaLCQr9LI4KlQwDYVcNj2k1FJC2aPn/hh2KO9DVrII2NnuRc60VbwvZkyfra0no7/qufsM303s1yj3MqK6BOV1EH/S+j+vzCGFFcMpDZ7UwLJJILAOAyNT8A40wGZenSQlvQfBys6uNombTIkjsZG7ByeSe11wBL28l3cwol+hKLD+z19or5IfZWotc3DQ1tooMg2TJUGw/icTm9xpt2Wk9hHW0a1sJU2EmW9i570uR6e8WT2u0VixZazR1bbei7I9b/66yt+y01ydCfVqw6xbbu3GFLV0m1ch305qwd+vRO+v8SPH0aQPisI+1tt95vv0gikHHwK/nap1jdWKvV9qB028esGWwhWw2cZeppU8/KrhCQEgXaqcrsX7JH3otb8TSBWNXkSxxLrxXYdZ2BcIPjfr8KMDmXBaq3B6M0PfR+p0wToGFMXBuCv2eHaXlD3CeR2A6o2WA33fw5foGG72UBPru0EKoAcPycf+M0+zQ1zQ4MwGabjsp+yOmrzvpWSlJ0NlWZy3h/UBA8zu4qAyzHUUBVjqMywHKWWqGU9rOHyHk+0KH3xMwyiXDJyZavoXPQ5852zHQgZ3v94/332ZwvAd4YfGre6d9yHl3kS0r+OHBxn1cP9EltONrj4nPVNcqRdaFI1dMTVM+SkdPOl/G1vP85oO9TSVNMXdf9iO+dssNFtfLR94WZ95getWckBDp9DhDsYK8RAJXPoNKvWloKTUQZ5iiUwhsEgMO+LNvbXPeInXjCStxHlODv3kySZBkxumUAe7UjInik8p8IAPte4ArQ6hwQMkfC/1nmWzPJGHkAI4NDVkdQsJOs8M6dO/35/R9qUwbzyeuKIKpA59U8ViZZ8173KJ6DU/7JdBRSVMs07K9ep3mrH91fHbr3Cuwc6Phrn786d88AMx66LgV0xA6M6/MFsv6WDyVSZK90bfKDYzakGC19fX2z2q/53j/33qPA077GsTq0tTc9Gt+Ec5f6fsjqEvhn4wr2BUaE/haVkASfWd8QfGix/8T8GyyNwxyD/o+NkBK0SgZT8qnFyiGw5OJgLELZfCXHND6yPbLP6mGeYRHONQMcr2Hh55ANDh0DxCDTdQsAN5DdHhkYtgVdC2yUkogs5QYXvfFNri2Ug3mcjEo05zoHZwXASqlrEDSYivimMMLxIledR5EJVI8IgMQCVOtEtR/+Myp61ITpdTTd8AhFQwMAOIdaGUCrubzLAXBy5y22EGemEQAcbnSo7yhy0Xmav/em1ng7i2e/7GIHwDllF6Uq7KCIm+71V/uN0T3KMZm5eewvmrH38xLFmSw12jOfeRYYBQr0hLKonCctd9TTSq2QYk5SyADPBMABwO+TAv2oAfD0CNw0AKwRqALBFTpP1aqdVP9Oxlv3uBLVgyYlGf9BTbwFIArBRh+mqK43yoJ6pMkjupqwocdd6I+rxSYvOPq3g5Yomxqr+TIU7lzpnkeZBgeY1Stepx/RXePb7ItXgDgCQnGLLQHbMptjKmISlEGTAr6iCocou8B6kPLXURQwlMO7VwF/NQAOoD0cITMaA7JHkwHW670NEhngagBcaqq1GgHgNhzwSNtDc7mkfsYAYO8NLHwqMCOQDgB2+jMAWFlgTSVnsetUdWlidxN8KY9wLxwAEwBADAtP33sCS8FHKrUBuIUIfADAjJAHDIJh9IibPo/zHld/Sf6ZxsFvUm/OcQRY6Me5IbPZjntuyo484bf23GXj1nXT/db3g412RPeLbPUJTwFk3Ws/G1xn20+UGvRS273hMOtd22rF7UTyqOEvoS6tFmZpqf6JwVFhFEyNczzePn0193wOhL8HReiwjtTHuEhd8WQj5w4FumYpg0LWV0rQ5YVoE3QR4iArvAP6cz806FJqgGvcCgCGAj3wIELsW1CG3mmLxlrs0G2H261XfN9SPXUuKNUzSr1wIxFhVOcT0O/S6net86F0QX1H/xoAsKZmCWZOfXubZaXCqw1JWXXR1rRQVnfY6V+8wjZ3Jq2/iQwk0cmCMheuQqw5xpzI9sMUGEA1fTtsFpAtNHHvE+TLAPCCEGFt/aHWVn8swllPsrb8assMEhDdSjZ4K1m+frKAtOGCL+76D8qEcnNp94UNB3j31yAytppM2Bru+aJ+ssHrbDB7nw2Qgc+Pb7Am7s1SMvNnraizsxZ12JH9UBd/O2Q7f1C0vt/nbdvDeWqcAcXquw7FMlveAAiG+tw+YYsPS9keAhU1z+u2jc861F59469tx9I3Wuea19D3+AhL7CHz1UuLqH5m0WAb4lecG3uWgIh6DiQlCqbdVxQVz+gq6hw0JQIAloZA1PtX1QAKDk0DwFosAQBTZD0FgKMMcBHEXGDDJmpCTSNiQ3xeU2MRAP8QPRsfogfw5wAz0H3pRR2OGPzq3/G+FD/+eQCwWDO++r38JqyxGPTGAk7x83E2N6ZMexaY05KDrCOud411IWJ6c3Rx+3yQX6GsmQ5lkEUXlpMlICzwECjA+z/m64Ae8MMfxR9ncz+0r8ZZpBjUD8uxltK2QpPah7QvCfi6tsV0AKwxrmRfRKln7Wr9apwKqrl1hs/+AXBBAQZAr5ziEb63gSCD9nkdqgMWA8rvf5h9j/lRxURyMQIzMKjp6nqdlgk4VJ/iykblfoJqcpXCEPAcsWb+fO89V5OJbrRVB7/Gzc7QkHrvtnuCQ63W/KycAi0ArPdH7eeUH2btNpD5GiGzrW4l6ufbh+q2qNBxWdT+bqMH5XGgy4yBwHp2ZMizzsqAqd2Xg+Fo/lUD4Oo5lyFQ6GCZXqwttI6RzxsHGLROZqXwz/B3HsWUe1xfMtv8jRkaAr4aC9G6RYX29aq+xTAS/paPdJTBj3UN4nsm0a8GtWX7M9ufxwKAfZ1OgzuwSsha5Mn6Clfl2aC8XBCjXKadkV+TSvzkM7PPaW2lIyDs7EHm3iilb0Ve4KULohyrVaUEDdW3Xf4jc3hCyu5kf/WYJtDlY8Rr5YeHtnQVmLPfUox9lWjE88b9GM5BrkN1WzslZMqIXEmQq+RZaUqY0CYaYg6Kep9hzZZVPloJDj/2mTgrAJ76yH0b2ZQoKGzySQxdmeifGrcXqBtEXNDFCOqTtHzRHouzJcFgAav60nb79f+8D0XOO6y7tI5WJNSeOQ+U1+Fke3E3GqX9icNtT8eL7e/Ov3QaAFbWShEMT2aJ9ioaTgTSXcgkMlwyxIp4xtnruM5JRsl79YoetFf44rEAYIxfqQGj2W0nn/Q8zqjdlapLpO3lwKi8pxw5GF4DHDv7DsYCcKx8fQWohhF3rr6b/gAAZtYIOw1ck9udJn728gRmOEzTPj/+G07PvvoAapFEztBmqNAHH7TGewIrM6zG2gpAiCY9zkJJUPsTZyecvqXghG/iAfCGrHP8UzVBowXoFF9N/Mqf9jX+IXpVDYJnTnVtqALTAnjKAGt85dxJCTk+9qbaxi1sNLenj1fU7KAStIhrs6dnJA9MgfasOIAktEYJPY8mVJ/USHYNCnT9AuaKvhZQCDoD+PIIBbrIT8JrEqHcOhLmPzJ6Kfrt4keLp0kmj5EV/VvZJuIsSXyaFBT8Uh9NZwaoxSQLnFYrJMbDORMoZIa2T8oIB6EiNzYgXt1XiYd5JJwJWcBYlshYKziQVu2YqNucz+bhHqtb024dR4zZCX+/2/Jrv2nvomfoD9//eXvxKW+D6tlt6faCff426gA/+Xa77q4d1pM73X6HvlFDr2SZa6y2RZkCcWYBkqCMvevXY0c83I+Ycq6VEBgRoYwgBEtwqGCkFBt5VSfKqHyFftQLuNQNACbzOLmslorRIetFCCtPxiExCQBWX53BtWQu1QaJJvMDzbbu7beg0LTUmkaotcOZET1dfWxLBQw+zldQIQ0AuEIn9yfiSMTMGfnn/92FI8QQcLspJ5HYiPphs1aKBCoxTWSBG+1pn73Ctq2st921ONByTrkuKUdOUvsrETDLUhudRfgiTya4sAvwN4i95f5g0xPNy5hry9kQj7KOxmOtI3EkqtkLrdhLVhPGdBpl6AwAeHKUAKhKQOA0lWhjlqdV0XgLUeiuEVt6fAO3/mEbGP8ddOvfA7Yfsmay8XUTu6yNatwzDl1op3U02FPI9GZ/+aCl1mZs082T9tCtWVvV0W7DeyZwSDtZGmPWvIDNuCVrxz19ERTqXVZayVR61hL7VmfKrvwTbXuWvMU6ll1gzaPLrIGa38kdPVYzSqBprCPUyjM2eWUw3RFgDYn6zLqrpkBXA2AFdUWR1FIBfzsAlqMvv7yAk+EAWM4FYiQJ6rFiRoYAdBkALKpqRkqZ42SJFL9NQ0FNbLSf3PRhftmGSaBeSw3LfVJX77GzZXZjezXb6/6c83D2NkB/zm/35fdXDiAOdP2eAamkXwPLSXMpCMMEIBwfcf9S5wgoaBmJ2IQOB3M/VGYU736P9TEYRE/ZRCcwNRdDf1Nt7PHeHwLQojSrhESlSEmo/+ikQoH+kpTU7LDDL1TMlsxpM34JoqoecFaNYQDAQVQzAGDZvYQ0MHycpkZg5lgcKDslh9tFfPSx/jnBHwu3ZPq6mgLA0+fcbABytjvztzx//xrW32zjO9vfn+j7Nw3PHuBk97fGQ9aUuap1Nm3/CB/mXQtkV5Sc8pxHSHTIP5dNKfCL1+BGx2y2pHodhPsfZ22nTEFsEmZ71HnVRF+uz4nrgeM1Efv8bkmidanODf69SsZ51K6qr/xsN3sff583AFbLiIaWZsQYgkJkvWTskcHH/bEnHXGUbXlod2gVIRVe6HfExK2xvMN+9a33WOPob63D1lrD5B6oaUrj47CK1ghQKEw2k7U5wnbXn22nv/Ry3oVYCyBCfWOVMU3zb9EX6si0queu1zNKDEnfJQsmg6YkpEcI1A6G96jlDo9qHaIm7U4Z8B401cdjAMCqo6M/8USuxk59xjlQBtT8vZO6FuqV1V/M6bfBkKraN9TGRlPscQHA2kiiDegxAWCdUXSdVRm1kHXQ81OAsI/6wvp6+rgiMKM64XH1fCa66u2d1GfPxz1sIJVPjUCwL8AIsOw99wJxq+zCWNWbyvTxjz93Ovit2pw8GhxktpQtVasjz2p4ljMs10Ap078COA8rKAJYFUGNKgDsxiGA+XicHk8AXGigprS72eoWMAf5T0JeUkQWxbKEUqxTmgWAfYWHCHsKUaoklFIB4ElE5kgpOxD2uRUBYCWSJgfI8vUjDkVP4CQOuuqAQ5sniRMJAIfggFPGyWSWKdp3pVcBPYJZAk66td4TWBp8vF/11BNk0jcN7LKFhx9sjWvydsKLOZcd37HzbKv95tNftoPq/s6OXHWqLVy+3D5xw6ft6W95pvUsPNj+54/Lbd36Fda4a4UlBgFCZWxDacKaiA7VQp/zfqFuuOP7si8AHGZWiJFVA2ABYVZ3I891UQO2iPcCgCcBwETWUIjmGpfVWA8gowc16HHosja5DbC2wRJDD1tmdKtN7tpiq8e77aH33WbpkaU8B0hURquJc+IcJ1nbygBr7cY6BVO11LIzTzAA1m7m89lndwBjCgN5WyKeJzDwjyhC37WobGsnoTl1IxiDuq7ufy109LIknicAv6Oqj+51QFzMS5UfiiZAebIB4FizxBJkgZsBwa2Zo8gLr7ba/EIEpcjnbIcOhfJ4mfpWBW/U91oshVIjtXQtZFSWjZH13WD9I7+20b7f2OLanXZQax6l7WHroo3RYd0Ntpy5dZgUyLdBV17PZN5YZ/+fvfeAr62s0v9XTslJ77m9N6pUQToKCCpFQR1FHfuo2FHnN87vNzPqOOoUHeuoY0UFlQHGxiCiAlIFpFcpF24vyU0vJ+ecnPy/z3r3Tk5yk1ty0Mv9f2Z/CLlJzt773e9+y3rWetazttxVbWvv7Oa11lv31n7Pox1DYGvRGqJZLUO29MBG2zLaa03HMmZPO8w+vulp+3Fnq40t/rDNmfdqq+psQvUZg3YHpVYGWXeHcMQqxUBTS3TnKLIr35NKKUwHgAV2BYDTXiJsegAs55J24govwYbDipQfB8GcJ/ZUHak/Q0pJyCmiJMdTB7lUW+y63/4Lp23gZ+jmURrJ5DVyd8D2uQCAY6Cwu7buvPo/W7/ZnwGEA+AJjSYfY1MBcKlBqi0sBsJx/43vZ7PoUF3Py4+UmBDTRWpm+rvvqLKzwk4+pQXunZvYb/3Dssa1uYX9WTnADTVFu/fB72IbVtkBB1+I3aRawqTMCAC7SoEi3FyLNdiZYuNlkMKenvIa5xM2w94C4BzCF26/aIdxOyE4FASG42vtbPRPPOq+BlCzeO2TTtnf27+/P385ADjM39iOn9ITDg6jL755Sb8pDjbNWXeiR+N/T/py57kQB5H25OzJn5HvvpIG+JoTpeF5NHgaFD4xTiO7ffwz5e09ewGAp3/AArlfUttbtnql880zLFIq/1PbWG1HHHGU/ecXLgnlaWR6sNgUMHaqbZPdctVHrWX0Hmuo+CB47QAAIABJREFUeITajh0uhuTGrMSzpPhVxPApHmJbK86zF7/qn7BFGrGv8LALAGMJp0eJRKq+MNccAXBLGUhKiYqIFaACiD6q/KYR6Mi1FGnP4+XXz94Spwpgusi4jwfQ+OPtDQAWjS5DZCBjL3sp3svhGgJbiDdU1jsHX3TxUEMjBsAabdGOF/1+p/ydaDEfjwB7nrUMNhn7UT6s8p89IrYXADh+vimR4EDl1URhIMqbNAUAq4+2bNlmy5av9HrO+pwi6iqRpKh/weuATvTZ1N5zgD7T4TtrrI4dfW5KJHz6s6NBTx+q7Ipo8y6C5Z6wCVVh9W3wHMUb8USOVQy4RKONxbbGI9U7AeCgQhyijpNNklgEK3jt9b+woaoM0tQI8JjoJESAYwCcUd6qtKC83BDvVAY62GtUNYGlLquSYIp68hAVAN4UNFYYua4K7ZogEhCV80DsZlIwEzBXEVm2XBe/6ONCGPYJ5Sgp4sqHVAIK2WAfky6BT9/liT5p48/IwFCkV1FPujHNwpTWokkusRIn1/dutOr2RqJuSWtYlbGWowdtRf2D9r4DOq37ut/Y5lsq7JTDXm0L1xxnN975U6s4YKMVn3e4XbHhYHtw7TLrv6ee/OJW5raE8MiRR+QkB2NEkW1FBCaOiH0QOR8mIu5xX4QRFgNhj4BXcw0B4Pl4OWHsCwAnAcB5ALAtBgBncrY93WcDRICLRXIuh9eSk/yEVfVstmaoc22bUnbPZ++yxHrlcarsAyUeiJjnewc9ql2Bsy3Qc3Tn2LkSRNQmItR7vwGUe0YoHcDLow9qnXUCziOiL4FA9wHqVzhbxtJDdvSVX7Cty+rQsaLP+V09865vxyYcUFLHxgE50IlCdpdHgsfyPVxSis6KgosGDae8Gupz1RqrSR1ITu4qq08tZe1GdbI70O0LOG5Eh1JO4hhJwaOV3QyqrYy4x61rx+/JjX3QaoeftMPnVNhR81GYHkZRHEGohZTEboHetLKyxfrv22IDD9Gj29J217V5Wz1nsXWupcU9AuvQnsnnbltWZS2LcYTWoO5dX7QG8oAHTjzS3nrTnXZ/zfOtZtH7ra3xLEttYXJsJ22nD0r1sNhJ5EgrzYB+cZ8n/xbdXwBY6pcxAFYOcBwBLgXAeu2iQEfaef7dmROe7Kv5yvrjNcgZK54rrBeAQixh317Kq0isJA2AHy1sYlo+anf84es4mtbDVotKwpQ7GPbR+eUocD4bTd5TA/LZuNd019jF7rbbW4YIsC9mwYEV7VUyDL0ggju1YudtvP4Eg1WHK7uXQf/T/eMv3WtvRbAmP2C8JwcbYTwCPKl9Ye0MzmnyCXFINtTk7L4HfhAB4FcDgAmgAIApHM5nWLugbTjAHadAy2GqtKnQL27YT9PTe5KXqOdV/XK/lqyYEgCsRXXqNQLb0zl340c57z/sH/v22N/bX27v7c/PH+yREAkdH0fjD1QS0CkdaB6cCpZuHGHVP+L5v7v+nDpeHVGVMYjd9NVaprkQrUf6Vfxvb/oMLymsl+WxkMoGwBkosMtXLrOzzn6Zc8dbURIbKSCRTa3Thx96zK667GqnjaUAvgIbowDWqsQmu+mKj9i8qodREbsfhViiDwVy1xSrTRN5cI55vfWOPs82DJ9rZ73yU/zcSAxLADiotlVKlEaJ2oi4NLbU26JFi7wUg4QPNm4kyuPAoQIl48W2YsUK57PHOUnKXdi6datt24boS1TPdeLF7x0AFoAsUAP4uGPPsdbG1dbdRTQtHfIl0orSuXGvXNmJnNgJ2pCg4xQPxp8VAAtACZCXjDD3ssbWc+iVzk4EsRoaXdkxiGQpbAI9lp8LyqSftMlNfp5dexhF91JCa8k1ZhjtbiMICHrTwj2U8zsWqfLGHmhF++NjIvIbvMSiPJaKjLi3aVoAzDgLfuDxZ3s2ALCk5wWAc9XkXBMBzsytAdQGYaIx0Y5lVA/zBIDZMXLqPf9Q9gTPmwQBJGtoP3nABaQrHQDz5XgcsJxA4EcAuAKGZb6budYDJ1oS9Sr14LXSAvhVFDhEnORRkTEScuzEqBBZekhzj46pxriv5HslQGkEdZ/1Pets1WGH2OZuGADzcHQdCHX1uJwt2fZNW9ixzu7/wTo799i326oVL7SBRKfd9OSXLX3sYXZD6hR7dOsBtvlm1AAK82yAnFNFt5vGqL7LO8lCgZ0ZAOvZQyQhRIA1p6cAYAG/Khgj1AJOzuM9A4ATAOBUG5HcNoybRWnbUUs94Myg9VV0AH6IuiF+lSRPubZri1Wv3WSbvnuD2e2inVP2y2/nNWxIbWgAGIr+yphnpfahHkYebQ+OlnKN0Il1Z+//Fbyl0NwZ8o34O/RzD2NEOdYSe9L4V6kAa0naW35zqf16GNXlVe3WlSUCjMBTdTXiWKOsgUW8JkPoMCCGVZFVFLiHvpZHBf5KmnWWEm+J6sXk/1CWLrkMILcIQbMFVptspF4w7wUxCnlNUr6bDbHWbmf9I0m4+LT1d95pqeHHbEntDjugIWdHtGRsOZi6gfIjc6RZVieBKqgLW2gz6cd1/U229eFB+8MNeVszH3GrDTBQlGsEcl24hFzyqgFrW9Vkmwd2WPognChHzLMH5s2xj9y1zrqXUf6o/a2A+yOtajtzuIP1QbnwRPGLWRw8EQAW+CXTxlXPfeNnrMciWKoDrKkhCrPn1jNWYxGsGAC7n0vXUh61DxWFh/mwhCAx4L0UUlR4cVS1c2FHVXndwn6M/m12z/1XomT9KyLl1NT2taw8L/bej5xn74z/BcCz70vNFg0VP7Q/aZWTUadxyb9jcsdU+0/n6XcuHCMQ7JsjZ5RSIffkZ51WJgIIoLAE/Mbd4ZTiGN2P/3Jiz3ERrA5rqilAgf6Bs4/WHPwaAghKrQoR4DEJJMphK06Ls3D0jJHDumTOeBP25Hmn6Z/xaNN4OlpwmrteyE6G/USwYNJbn4Z6uqejogzssKe32OXnynz9+xzAl9sJ+/vzxwyQ0nns4FH2UgSQx/soGNElXcbeJjMwcrTFY7GU8TFd/5aKdsUpA7N9D1EK8fjpMfj1VUXAPm7upBel9UZzUU736ebpnrdmFgB4AiAqipTG6Ln4Ix+yzp4uakVttVNPOcnuuON2m7d4nv3ud7fYw39Y62IiitQW4IaN4vWvqthsN1z+QVvWthaweDfRp+2WKRBR5Hr5yqGQlzHWQHHzI21t5+n20gs+g33VQlSGaKNUX+mZShLcKjBcaurTdujhh9gxxxzjYho333yz3XrrrePlms477zz/m4Qf4gR31bS655577IEHHnQV3MnH3gBgpXUioY+0byaz3I4/9mUkilMbuLrJaaUqB6WyIGGLiKiSMQ3aV9ddAeDQKs+DmTYCHOcA7679U55naoR1JweA7qloajjPZfCratypMH/+QtQoIaPXN1kfNMoqCs+PRkJXez7kJj4ZBD8iADzerun6P8DRIBYij22YqgIqo06p0qY4XQti5btYWGSCAh1yIHSt4E0O/4sAr5gGpQBYxolokDuJdIUcYBH7FU2aLgKchIeqHGABTNG9SwFwNQC4ol4AWA4F7okNnQd35IcBv9BJXSXZVyNGD6yKCsSeKqBBFwHAiGS6grQLiqj+9jBATcLsAOBiD/Oom7kmhU8iVElozwmnP5PX6ZQyRYP1hMrB1SDTWJUglmByqA9ZpZIb9PXIwDD6RtBZERtislll3QLryHfZqhOb7bRTEWPZ9gU7rm7E7vzsrXbaigts0cLTrJZo7A+u/Ws7/SNvs8sH5tsd69rt8V9XUO5sEYAMpAZ1ti7XRlQPAJMQABYIn/BYel5w9EJnBMBiQ2jMgEqLlOHIkwNqUKCTAr+oP6f5YsmwwiLq4BJQ2FaThVFC3jISxsncBkv1rrWGbZtsWUfe7vzoN9FyP8iyW3NQtFUCiL4np1Mc4gYi1Rpu2Uq0qyXcBS1ci34q6kM3QMuIwsxm3sTnOADmf/gErQk7cZT32Km8XyLsaFt4HT1RzAvQoI3+edml/24PtVJGiLw7KXL39KGMXaX5g+dkBHr4EGAYAGwAYLjf4TYpPowgTTKDAnTVAtZQPAypFsZOPX2AU0NiaaR7FPl8MkGeOXoO2X5qLQ89bdX5Z6y1YovNJ993RWbAjibyuxIqfxODfFFNNRFk3vrIAJoQldb3JOCwF4r8uhF7+JaCraCmcw46f7GfsYhOQYZna0SFPI+DtLItbVu4RvWRbTZwzCr7xrrN9r0dvOwVr7QFba+0zMBSq93Buky94tERAXQiwCPQKSNyiIKuafYkzVkxOhTJnQ4Aa9/SHIzrAMeg2Ot2OwCW0wSHA0A4Ia+V2BYCwOKeo/qscTMyDPglTz07qD7dYW0tw/bzqz9Nxz5JiahBZyMFADHTvlPOCPnTn1suhbLcFpYL4Mq9fznPr7aPRzoiKnF8vThKE7dv6n20BoWcuUjLYRJza8JAjA3F6b9PGL+z6QftwoGFEp9d6siJosCl9oY7XCP6Bd8ztt1a2MceuF8U6Eoo0K8HACccACsH2EVj3HErgTAUan0v1H4dnEZx5Cv8HAzivfuudkcO1nEQGz/DlNzq6DkC4Cidq+U5r/bn8ave29ftn824LT2nnPn7bDz/TPffk36VDZcuAYAx4I1HZCkQjtcZt5zj+coPIQIbQGR8z1ImyHT9GwNknz1lenBiADzddXYJgKP5GFO7ZzsOygbAYwheXfL979pF73svtkLB/vZv/o996tP/ZGsOXWNHHHa0XX7JzzwnSjVAs0huj5EflgEAX//j99kBSzbh+bsTQ3srpUcAwLyIfCXUuygCPJg70h7f9CI7+xX/HACwzPaM1HsxivJQZFhL1xyynMjAIjvggAO89MItt9xiN910k/eHQOgrX/lKa29vt2uuucaeeeYZ/70U7WQYSqY+qZp4U2jB03fmzgaKeyskMMRiPTrQZKefcSG/aGYwqRSSotOiQUfRyuDTdaAzKQIceRvH7zkeAQ6/+VMDYPeujtN6JxbzeDLIOKyvr7eO7Z0eRW+fO88FsVxqHeMu7bLEk/umdCKVgpnJ/RpHZaOIHs/tXcHJO3ugolkW8w8ZJyEfU6JIMeU5nB/TlCa1iQvGE8zl4EsaEgCwLOE4l1MbYgkAdoCv97AzAFbusWjoewOAcyoeDwU1MUc5wIgrNXINxogizIoAq4ybosBjUErlOykFwIoAjyGERVleB8CuBu35vAAecg9JqTSENSnxwzV2oHQ7gNPHS9N4oiP38NCyR30rRJ9njKZ4btVWzCLulHeKPcAG+nYGICiV4K5teOnb2rkvIEV1kdJEcQGtbatG7chjKWmz7Z/tDUcttPVfu81W5A+2o5//duZowr5wyUV21FvPsfVHnGg3Pp6yh66jbYDh2mpAdJ7yYb0AK1lPAEtF4XcJgPUCND54j+MR4AgAJ2COFGFajBDlHJvLe4atm24nesvXKGCvMJ92t8KGraP2LOrzucJG0i02o1z8lDVv3moHEnX87Xs/b/UJaNqbASkIahnCS2nqFOd3ZK2ZiISE1YYyqNoj7jSm0meuQaA+lIBEeSIMs1244/M0ngXkqgBrmjd9sAKU1yfPrpaemgxlUKgRaGsW86FBW/O1T1jfgnrrl0o6Ss1DowB+gCseExZo8oGziGIViBBrnIjam5IgDbVCk8oFbsVQxZuQruce5EZz7xqV6iIFpVDgHgC8UcopjQ2uJdpPvjgUx4ObR20pFOyFyJQfDuthfooam6hJLa4nyoN4Ygqmw+BWibahnzBYa7f+tJMSxglrImK6nXrDjWgP5AbzVpcRP4iyIu111pkbsFGakz9ooXUff6h99Pp77Pc1x1tq4cttRdvLEOZqsmryf4e3AcyZKAWcGHhaHLS6x5r9KEPUWvmDRe6TKwHAMQU6pjEr+h/JNYxHhQPw5XFdRUffNQ2ZeER6K7hPAsXwMTl0OTc/UrD6uhQ0aNgGVUPW2jJIzdBP41B4mj5FRWw8kvW/AHg2c2FPDMXZXHdPzynPgJ5p7dgZVMX3mQS9IvA7nsITW7F7+l2r7rgBu/cAcgIAx1HTEms4ciiX5uf6ZPFwk/YgxPNQ0WthL3vovu+ia5ECAP+li2A5AKbqRwyAnb3lG14AwGHOBOqylwmMshh31w+qg645GX/3fd1THqKaqLrSTkA4ssMi4DshThbeRNCvmD0I3r/H7/8C4HLfX1kAmKmUxqs7+RoTK0QpAPZZ4vMlGuMRY8IjwBq/43NgYh2Y0GaZ2bEU5vfeOp7C50MAqjSgOsF6idffmRxs8TOHGsSz3zv3AgDvfBOPAENt/vwX/s0+8ZlPWW9/j33i4x+zj33s7611Qau9+S//yv75Y19wAJypwrOXR/ADA74SCvSvf/weO2z1dsR97iTTY6tV5kJB1LEoAjxWqLfB3FH24JPHA4D/FSNDAFjGfyhfU52r9bVw6SrEdXBjLFiwwFatWmWPPfaY3Xbbba4KLQB8/vnne024n/70p1B5Ox3sedRWlGjyWPNKCJstAOYFjmLMZWraaMs8O+zg06ypcTlGj/I/FRCgxeIn+hApEwBHlG6pKnsNZBb9oAIdVfedEtmd2MCnvrfJP5cu3eNA2AdmtPCLmK6ca/pq/boNRIHne32+lrZWSg9Q1or6PLGiXHxPP9cnlIBjFFkdXykmIn3xRhY2oujz49/jxbVkg4nq/4XNL3hok0RgwibO+RjjcTRO0HiCXjGhqLmTumMUid9jABxPNkVNdwGAR4msu3BWpALtom0adyUAuHouu78iwArXIR4nfSoqWxh+k3EArFxcV8+EJk1pbEBLiAAXAcMBAAuIAYIYczEALoJf8p0IV/WT74mjJ0R/SwFwpMJJ1yr3vsgY7a/s9xI5GRxNLvpDabJRVII3b95si5euJAoM5b1urvWONFq6Gbp01Vo7+oRBW3bgnXbGAgqxf+N667t9wC44H+N+8Sp7Zv219mhVpz2xZp493NtgHY8stvUPAyaGAf3QUWtyjVZHRHmQewQAHB8a33IUhQE4vkA6AA7K2D5eXAVVKtXoBSBul21mbVDuL5HfFPm/Ve30EQA4N5ea5XOS1tEwah042kby63nGbVZFlLJp43Y7ZOOYXfPRr5B3mgEs1nIdVKX7AYU42CoR3qvvU1/lrR/wSBCRNrDuMLAyRMjdYbcPAbCGrvK0fTPxTgl5axr38lV4Dw6xPlHOaVDpGO1pe9UVX7cNRIM3s45uGOrzsh8J+MBjxU5SWDYDFAHBioKLjiCmTZKSF+T6WqKJcYqjj8hxUeUVpKcgNVdRf3PUGc0D5nJ4E4bWWTq7wRakB20lRaVXVBdtUcUQ/07airq0NTNeW/E5SresQH7uMIFnsX+aq5Za19N99of/2WpnnjjfetdvsUbo0QUcJSNDIufDSCBfPEGN463DRI2XAowPXWm/5pr/fv92W7vgPMvMP4f7nGTFDQBz1NALMCFGiirRxw2ZAqKFi2yRHIH+jfNOm2eOZ8kB9CV2pSOuAzyqHF6+gvHNH7RN6LvY3kok1t+VtiCtQ/fF9fEdFy1CWBV5JmZBDlqcA6qHSvmpAqWm6mqHyYe+z+697yocuo/xO8THGLuTj5l+nr2RPeUGz+qP5YgwPRsNKdcALbcN5QFgAdCJ9x0MwtCiiTSfKaNjSsTFSyDtLfU5/vykS8/GkC29QNQOb3zkZJ4aLcVrJKdrEBEcxdHa6SJYD9z/PVeBXiMRLPaxoRFKluGIDfuA8hACBdr7Kk7f4TZuoI8D0In2T1LFjQz92MCPwW48bqWOq7/FfT/R75PnW6wjEle48Gi0bDC3A2Y/ivb38buv2z/7ng9nljt/y33+vb3/5PvFYzSUUdMR59ROXleCiyiOqPqYxWbwoqZcQt+DwvpkILwnzIpw39kBYF3fRbw0f7iE6x54e8J7GQ+k+XqopwvP64gisnP+jCrQ0wBg1XLj610XvcN6B4fsiiuvtHdf9E77w713WhXU5COed5R99pNfxajHsK5G3IB83UQtxnpyg/3qivfYEQd3WXXdPZRb2YKhLjEkWeR47aG+FDFcsiNH2133HmnnnQcALjZRM4+6qCjgyhCuUl1OUfxYINNQIA8++GA76aST7PHHH7df/epXDnIlyqUIsEDb9ddf7+cJFHd0dHiucILC56GOVOkxkzdhut8z8Iho5Mm/hGdIZHmlHQoIrqpsDmWZMCK99MzEa5sA25EYllSLxzewkmbsiQiWlFwFML1lewyA45tEHsySezpYjTyg8eBLAsxCLbtQHHvTpk2URVrlQlguNFbigRnfCKIorg/lGAD7fUr6cJxHEQPcUmBc+j7CBqON06/v7QsbjwM/LP0YPHs3iDI+LpUerqO+HI8Al3hrAx0kevv+wEI4wVHhC4JHf8PuFgTIguL1hNx8TIHGmz1ORQlt08QWeEtC76woqp/4TtRMICoPiFUZpMw8qJnUBS1SyzZRoagRxrWCcSUAOOFJSgLARPU4bwzgKwA8hvCTKNAyJKS0rRqn4AzEnfgdwagc5WlGevq5b1BxVm6mlNn1PUGJGwoyeYQwrQgqTqy+NKJPPGOmCN3VI1ddNjyEyi41/1LQYKmJjggd4K9+sfXjyKpq6rFjzuDzC35ly7KP2Jpb1trgTR12zrmfskTdfHJwR+xvLv2UHfI3r7bHhuqoB3yQ3X8zwKXQwtzFu9+verWMLSlRj3vdwxjZUwDsiseUnikIADfxLqDNjlH/NwUQzpDOWwEAHgXQjszDxUZJpG0A4DwiRJkxlcbZaG0btttT7/+SobRnVX2qB0m/wTChsCQjockK2wasGZqvcqaHYKZQ4YegqAwxUdr3fQRYQ7dSEXzWNexGP0SH1ngZRsBKR+UIQkzUy+uF7TKqcMvCajv9ki/YI01Qo+fgVMwC5HGAFItdRF4oKyQqtPJ/NQ9wvmTSqCknBJIpQ8J8H8GIVe3PMKEUruHzUOJtVAAY8Ez0NwUQXl6XswObkig8520e1ztifis0cwQJccQspJZfBeNwlEFVXai1eoTG1j26zZ6+t99eeOhqRAe45iDXxPZVunJVqsn6qXNcv3i+dXdsIRrPTF1BlOj4F9hH//CQ/WZkng0vvsCa55xpC5PPs6G1EPm7CzhVq6w/y54h5yrXcgCs/F8AsCLAGj95hN/GATBAmJkZ9lkArupxuzJFpN3jgs+aowLLHojifFgXvnGLRs6zJUR9ZqBUMO+lpK5r5UfY9yoGWC+32s23foe+Ji1obB1ikVDGd4og/bkB8PT7WhhNuz8mA+BdgfTS+zx7YL5cAzR+wj0NmpZ+bve9M8MnovVuXJwxir7E+bR6ptjgC3bARH9NpQp6QHWWBqha5yw2bfuRwbk333X++PufMo7jMoiT7BIXv5qYTEkYEALA9z3wvSgH+EJqZCepIiIAzF4jgcxxABzVEx6PAId1bkKBOvTTRH9NNszdMT7FURAM6cgOiu0e748JUFsaIXf2mOZ6DPDjz856IIQTn60xPJtm7C0Am+4e+7L9s3nm0nP29fPv7f2n9vUEYyGMzVKNG3/OknE9dX3R54N46/QOtym+tildHeZNORoQun7QQAhtVzQ6bk/pzUIkOxzxLhJSIcMKUM7424sI8HRDTc2iNAUCVOeec4F975LL7PnHHGWnnX6yUQ7YfvbTX9jtN92PBx4wSlH7LLliSSy0ZOoZu/pn77KjDyePtPJ+xFOIPER0Hi/fgfmZKOLhzx5tf7jj+Xb+y/8Ng0K0ZdADEQiVaUkJYGCZVPB50Zmf//zn24knnmh33nmn5/cKrMkwVA7wC17wAlu3bp1TnwVM169fbzfeeKNtJRfYA8CzDqGr1q8K1dPmHIJGiQV28glvIAd4vm3r7EA4qp52xABYYCryfjJsKkahgLp3MtCBdgrj7/RWpzOMyjEkZgL6U94zbZQjIa6l3N+PoikGrA4vh+Q1lUP0fkTlRKJoccKdGMFZMf0R/z52n87cHn0y+FujowQwqcD3xBErNIbfjUegp50hYYN0p4gMAK8pJNCryO1EzeZYbdgvGC8moj37BGSjZPx5TmgUqdU1RwGUXt+Y6yWpH1tRRKGY9+0AQr6SOijG5ENWQc+tIMDmZZCk+CwVaAUfB3ivYJCiC/DQJs7hVKsA+CYAviTRM4/4OVKBdsVfOe+Utik7HNAwugOA04sg0QDGN8AjXUObKrp5j1sZnzgvCl2WQaU8N0CplsYm29JFhKoRxWPmWZYc5J6Obps/l/I3cnEBwivI180C5HNE/En+tuqGtLUf0m2LT33EVmTvsSNueNDWXXGvnXnOP1jz3EMBpYP25eu/Y0vee5KtJ3/05uvbbNNjDdaab7ZhotMZjywyRpSQOW7AlSxxJYyBCRaB+wbHX7fo29XwwfPMn8GGvI1AgS4sDLnAGUSxUtDLW9oT1o0IVufyhG0c3QzI3ealfkY61tribcO29h1fgDIrteswVkdVKg0mgXKLFZgGxnj7vFyIj6ngcPHISzTGZhjgf/JfuzEW3SUWc4k3swJia2pwCoZEEwC2QD54urnFOtIj9vZf/dDuQDF7s3LKPYcZJww1dkegFicYiwOIUtXXtlGPGsCYVA/IQSP1VXJq6ZQcnoIR1cDN42mpEFCFNp0HtEItt+FncEqQ9wvddxnOnSV8fjG6D6tQ4q8Z6reDAbEV8PxHBvtsafM8xvgwjptRe+D2XjvjqFWWpOYvVCJAMHR09TzzYYDx3NA8x3p37EDlmt8trLPhpRl7bP5iu/iOTtvadqLNW3CWzW08ztJdc63YCf2YskyFPoVrKwH1gFiiwAK/bn9ziyR7RtJz+mFl4CRQBFhxK1wbDnjHEAkTCE6rWkBUlkyqQ/pbUXWDFUku8jfmaRArknOVPlJdYVUnwOmUYL4wEfi3KhV0QH/usZ/94mNWVddJbvB2+p55qErKjWg8AAAgAElEQVQBJQBnbwfNhAEU5k4wqCbWRM2dvHilWpdZr6XSrTU7dmrK2ZRkcRnlgbSP6vOVOJS1twbhyMCY0nT0kmVy9MnpyjmBfURsXoKP6VCGMBRVGGMNGeY6So+J2lPqoC0BS1pHvXxidbXrdNTgfFJqksrsVWMzhHZOd5Sz9+18vdmoIAeDcuo+Fl872oN8rxBzRcwBLBvsD/Wv5+Yz5lLOaIlqWpY0a9zRGkcwZ+iF8L5Ld8h4p9yT7+Gi5QBgPY/GR38XSvKwSaqqFVSAeQP1X2tLyvN440P2zwQATqFA34SdeD8q0BLzW7Hmjcw+HJa5ZvYc2HnMpUovTa+1jA3P+yIum6d2SxRzT55zpv6ZvlNjjZHJfw3queNvN/p3/E494ME80HtVf8THRHrZzvcqJ3I8w3DY61/vLodTz6J5qeebmKM1PkdZOErS5/b61s+JE3zeqwxkZOPGOkE1rD3xc8/U0OfC+5sYq5EmSsS6GH+v0Vo7OcgQMI9mDtau/2sIUUr1gd53nv1de0bS53ZsS4cob5hu7joKgLuMvStee7wtfq1wlI5JtWewH6Ya2M2Zr9H+UwG2UPLh7LFbuFd5AJjFaBTalybGGLlyw6gr1ze32rz5zQhSFeyJJ57A+KA0EAA4VQ2ghd+pnNiK1Fr76dXvsEMOQQXT7uV3W8bL2SinrghdVKIHBQDwkw+9yF517r/iWWczBABXEIlQmRZZHcq91AZaIBp53PHH2xlnnOH05xtuuMEfTtTnZcuWuRK0QLHUn1evXm3nnENuIiD429+9hB4op44n9yaqnVZNYerTJBPtRL1fYTVVC6G2qXA7xgeLYlgrw0JdoXo1euEADY8wjgPg6O3vEfAtnZLlGgK7BsKem8rGrckhlW8tEFoYJDim3+XIewsgF8DA3xIu2hUmyE5R6UmRvqjdUY5tKbCZfsHZc8A+6XwVg45n2uQ/+E8SsfL3UQqA/d+iX0XRSP+kNu8QrXbwq+lX8jwCwGFtYE44ANbfaTMGeLJAuSNE3SSglMNhUmzAIbSg2iqJTOaIlI2RWypBoYoR/OMEaQuDtAlhNTfEZS8IAMsQoARYAhVopV2DRz1g7TdVxECvQIKZEQAe6yS3tmeYHJEK6+/bjio7GZTQU6uruuzGX12Kof4Marla/qijynzLIn512ovPh6VRDY1/kT3xx03W3rYIoKr5ptJm1eABRLxkCBO5xdKxxjVEiF9wlx3d+LS9dn2Prf3RbdbUeqY9/7TX2ub1T9nVT/3WcmfU2MDiQ+22O1bY4/dRfqe7mtqu87gngkfQc9M8ezkAOI1zYRSjKltLSSciv1lUn0k0JQ8Yxw1TLE1Et0Be8DPtgzbYkmW+biHdFSo/AKX96R67802ftkwX/c4Y95QCxrCLnUVskV0ZMNOP0z/vb8eNspKxqI3Zy6swrqsYKHkcIVQnx0Ctsy2MH2upsJfcdpU9DQAmm4H1GIcMzIIhBKkk8CQHSG1lm5fzqaX2t4ulMbBUGkmic6N8CMyIM2GA9W0zRt92G+JrNL+JKDDqz6hs1/BzKzW5FqZzthjHzVxuu6odSjn9Xs8e0FrL++/oQgW61loqa+zWazvsjS9daSQsW/6JTYwLHKZbqO/Os2BGk7eL8wXQtZE2pg6ZbwMHtNm31m63ywaWk+N9iq1qPdnmZg61CsSwRrtp8yDOnX6AGfV5JYSlOrxJxOg8d1d4kGdI0HlyoggAC/DqXYsCHUCuALDcP4wFsTBLhNOlgh/ygpmYzFd3OrghJaeVn+zgVhHmGnKoB7r7cfT2Izp2tz3w8HcYa0/Td5TbqoOarhJ+ZRgRkwGw2lIKOOi7CIBovXKnMJoA/pwYNykYUIOksaRFg2cMJHD8yLBVOTwBWTk4h4cHg8o1htC4gSRDH2ene48ZaA3kzKvuvYS+6pooV4iDQ0BAn5euQVh/o3ZNihTSKvqqDudIfx/sEIzOYdaEpqYm9mqxVdSvsVk0dZ/bdXxiT2fhHu4qM17OWzUtpTi0O5NhfaUv5ExII4YWqihIiT+8A7bPaBHfXYufnefd3V329u8Fnquyqmoc+A4AhFM4yNOI4wWB0FBlIOyfHvMZB8EpHLIOgO/7Di7aMYInb6OKhpTr2StJi0jDXHGvrlOgQwRY+6tSjzxgop6bkfm2t08yu8+neUa93+D4J42J77L5NHf0/HHgYKarl2u9za7VE2ftbvzH+5/svR5YODEIVsWVgQFSGkvAfrlt2Rfnu3s7AlVhTcQZyLqm+ap3qHe5q2Nfv79xNmKsYTMp7WDCZp1w1MVPE+xiWYByciacO43jiueWc7Og9Cf2fjmy4uCkrrFzxLnctzYR0JjuSnoXGntKO9I889K1McNT9pps0TKOsgGw6HMaKBkoK+1t84NnU2571Hi0mXZDxcyjipmuzBA1kFeBhQsA/JNfvMMWrdjM7x/DAIsAsFNH1c1S0kRdNHuUbXr8DPuLcwDARHqK0B0TimYo+qLrYKlUs8nqOPDAA+2oo46yhx56yB5++GEHaxq8ivrGnjl1pNr08pe/3IWxLr30Moxwhc12twzMvHylVSuT5oxCfRsl76uh7iA7+KATec56r5FbSe5suH60AQjwRjkt+wsA1qSoYpOLvZvd3d2+EOp3CdSJ1deuzM2EUTRBwlluM824OJYsG1MMtp17etcTZOfPR+8y3hh3C4BDuawgThbydoOx5ktDydjYEwAcosKlEWAB4FQRdgCMhqJqRmu4NqUdAKeJVGarAaqA4jRzJAbAo0OKAAcArIjSVAAMVvUIsOoB5xSZ9LqvfAFmUiqFRPBslBIwhd4s1W26ra25ipJfDwIANtlj9/y31RoAEK50RbEXtjSLisGMqF1s6wDep53xJuvJZjBA09bStIhzVBYGCOIAWPejzRKpY1zXruyxI147aAtzt9vLnlprj3z7Vza39aV2xjnvIre51u5af4s9s2a7Xbuu05qWX2y3X4+w1jNcBKWmIuuFjCQlUYZoajwH4/c3wQwYjwDrZY8bPBElHceBOCNFav1aK7HKhQCYuYAd8n6p0mPVCGB11AxZ9dE15CJvQIdgCyV4emzx1h12/3v/3mw9UYb+EBXTUQqAZ2YvlLHiPsunTopK+LUlzBVRixStxnPSRA3a0Y5+sBq039b5NgIt/KIbr7KHYadkeMe9KI4nCI8KjGnOplJVAD8UuodR7FddXwE7gKvSOdzB484fRa1YY60X50m39ZBX3U9+dR6Vbcutt4qBpy0Nzbx5rJcqTEMoPo/aoYspbdI/YAshvyyqJ3LfmbXVrXMsRc71o7cN2nteu9zGniaK3EG5LsYkRae9DZWwfoY6+6D9m+1AQC519CF2O86gf7ntcVs772VWbD/VljUdY/Wjy63QQe5gL1HrIcbCIKCD/buIMJUAcIKovuvouXAVG6lmOSA2jxBXKQDWnPOIMOu37IIZAbDWcfkzFRmOAbAQn3KBxWMSPX1YitBDTIc+u+43/4HD8A6coyhtu3cL0O12yOzNqN0BYK3ZMszjyIYAsA6v+S7HFu9aY7/AGl7FXjnKe85kcIjxs6oBOEhT5Nedt3IUcZ4ixfxe678cZCMjKMX3A2baW+w///Pr7hxsbm52h7NcCH7MAIDVDh2KhsoQrQKMK81m6VLeZWTwTJ4ys++rZ3nq6aGmueTk/aqrq8tacBB4ZAVKRQyA1Xda88LrmM7+eC4958w9p+fJZnG0Au71jBpnerZ1z2zwMZAm7Wfi0B4a8n81EVPUZa9KP2EHrGlFEb3e7rzrKbr0QCjQ0odot0G8c14nO7aXHADnpgHAe2sjPHsjQU6j0AcI+jEnYiCssax3rz7Y9bHv2h5NzF02L+wHKWdQLlxIFZAoCKLf+bR+bvpl9vgFp3D86V3pOVUadc6cOeNMF60/wjbP3fcXHEHhRcRVZrSWRHhDvx93OEafHbefYpaCKoAgCKnADPaA1vckEZY8DudK7IYxpfHo8qLDiTqlrxLWnjRuwr3/NIfejaLxO2B/yaH6V3/1TmeC1eEk1c990msp4ygbABeo+Xv8CSfY6S98qQ31B6qExEpGx3rwEA3Z17/+QxZ5jBZosjk8n0lFfNJr7fJfXGTN89YiYPMYVvt2ImYjngsYqHwYK1L9Gz7MRra83F57zqdZMwMATgKARxWBUySZUP3oMErLgGtRoE855RRKGz3gKtDDRCmbWHwOOeQQn7RPP/20b8gCvhdccIFv+t8lApyDzjZ7ACw2aNoGeG7ldyaTDSj41tg5L38L3nAMC4DPqKIEfkQKiK5aHHk0I0pPoEBHx3MsAqwIQuzV1EBUH3rOIVF3LQ61DaoFjFGsGpgePWNBkUqqqHV4ZzSAJ47pNvVpIsWTBvTebhB7B4CdxuKLgmI94XuI/Mb5wDsvJqKMemkqzxWKKNCAxJh+KmXpgkc2ZXCrbE4JAIa+XNFcaekFgAwik3nqAIsCncbYBkk4BbowyPhWGqaXWJmIABuRtBRicjEAxkdkAymiCYCUJItQmvCsAHBSAHh7KIUkqufIwFarr+m35XOy9sPvf8CWWZd97uLXU7ObqB+vpFDVYm/8u48BZpbZMWe+yTb1pKy57QDGMDAogfIW7XBvPtQLF/FizBdgPVSt6LcDz+mzwlOX278fusSu+Yev2Mo559tRh73calrn2mPDj9tVW66wRS89zx7pf4Hd8juiRA8VEEKaj6cR8SqVoqGfgpL33gPgMZwbeRKhZbSn6IeUhLCIqo/NZ70hAqwySGPkBhcWVFhPe942EZ2sJi+4pmOTndI7Zt9/xVuMrkB2IGyCIc87fPmir3f8HN/hYwAc954rU/ODahb7sBZdhjWovZKoGutUggjdAKrEUrv+y8uvsCd6eK8465rba3FcFi2Lk9Kfm9z6FNFjleFUnVx5tFSvWaBIUyQJdXcMEJqEXp6vxtGZ7rYdgN+B4no21C0AYPJc+9ZZhnzgxMgWq68csEaAMMFnWwq2bWB8H9SGE61n1J65M2cfffsqqx2G64wwWUqaCoNEBTuHHWCNUTprZCBvw2CG9EFLbcuiJfalRx63a7uIGC56hVXPeaEtqHkeInBkGW/HCdeP00lloYg+pQBWY0RyK/Kqz8t3LcMCwFJshkZFXNMBsHt3OJLQluO6wDMBYNX/Vc1fn+9ZUnowAgQm3YeiskYSnGPiak4OQ8NuoI8GBh6w227+OiHBp/Foo3pNu+SMTQEcnj0AvDMFOk4F8mfD058m59mpZMwZrdmKAmtuqy1az4egqWcQGpPT02md7J18wNeYUkeU1nrpQ4z0of7NNZqaGrzqwTe/+Q17xztRgme8DPf2knpBvr9PpukjwAUi4bpuLYJ4l1xyib3uda/3qgMj5Gj3d1HrGUr0zsdzDRyWooDJ+5UMagkJKopeC9tBe+X3f3CJvf71r/fHCg6C/RcA63lkF8gZMNiHkjzjQlT75qZW+9a3vm2vvuDVk/f/SQC4yyPADz34fdsBzfHYF7yXuagrzSUNA22CSpzEUTFkrwNcAoBjMylQoPfdEfYNs8suu8ze+EYo3MyZQUVG6QcBxm3bKC23y2Pftj+anDO2MD8Eq7Ol1dcGpb/98Ic/tDe/+c3jdmAK5+T+fIQIb6DwNAKqtBbJxv3BD35g7373u/2Zn9vvL157YtZlzACaEv0dB8paa6LP+p6Q5J3+wC545TngtmCzj2HLZqlEgiKxM7FcaMqFStngElJ9FBCOmJN/YgCs/SeNQ00BN6013/jGt+yiiy7y/aoA9kuxb5RzlA2AFQH++Mc/bh1be+2px58KhiRczBFqsXRBmbjvPn4HCEiy8RYBrMoxG8s8Yz+8+v02Wvcg9UWfsELlDoJM1Cilk4P4EJ5EFrzk0CFW3X2+ve7sT2Ks1GBXBADsoArlXKCDLV+01FrJbVu+fLnTm9euXWuPPvooNYm3eye98IUvdBCsyLD+JrEsUaLvuOMOzxcuSNFz1hHg4MhXexSKz1TVk7ectKOPOdNaGw+0vl5FrJUvyzMRLZlOcGmijM/U17i7qHT893KNgV3fRwBYxo4Ab5wnocVQi4Tn/1bh8FDuAMaQ1z6mOaJBBxppoJLObMDE3qqZh/CkHNxJH5tp4wjPE+cGxKrBUzPlY5GxgBLCVwyAx42SqfSqmAI9DoAjOhZnC8CGFikKLFCr0SmqO31DzDVFDnCefskDYFOtVZZeCDBuZ0kBAI8ipJZSpBVQAKuUHGAiUgLAGpsqw+I5wAK+EwAYzSxqaiNrBcVUtmUlIEdK0CnqpgoA5zsAfj05rgVNdWi7zWscsl9e82lbak/bDz9zkbXn1lrf1sdRdiYqV09po+ol9tq//jSVGZfZqWe+w7b1EDlsWoK4lgR9MGoAmyOEKwppjGK+ckSAKxcP2uEvr7Dm4RvsnMGHbeA3d1r7yMl2yKqXWPXiA+2Ge6+xhytvt8GVK2xg+Wvtpz/fZjUb2izd14wi7lwijuRAukr6ZBXo8Jq1DoSFevoIsNZlqfhmwCIFfAL0YSMgBABcMQ8qEwC4gBDWELnBycWkZ7TilGgYsvXdT9gqrKz7zsIA7ePZyIGWknh8TKU8P/cBcBjvEoMJOcFRBJhfy6dC+C8g4S7yK6slLIiEFQDHmgEWTfPtws/90LpYW7M56kbT3wI6mscCy8rfSyrCLqNUUU7dR9oLjDdP+4c2naTPK+ZgNLQWrDPVad1jmxnnKqe0HgC6DmcxytsDT7FGdFmu6ylbgir0QlSn5zC+l3ONgUfMPvKXh8NaR6Stc7PVQ4EtbGdtHxQ7INDRBgazRtUky1E0tH/Zgfbfmwfsm8/0I2x2DFT3l+DoPBFl6aVW6MI52sm8gv6cFLGHdidGAFjMoSTj2IGwVONV3gnHp7MreEZFH0sBsJSbfa+nA6VKOSZwrDEim8KZv/S1HFOanoqIiIpBW93XR5RvDFqvagfLds8PK5LaaXfffakNDN1H9HcDe2Gf5fA8OatGattlHKWUNF1mghEQxkW8Zo8CzBMCsrRZtGONc0WGc8MAXdZvjxQDxvXuRUlWakscGdF11EcyFhMYvDpP4FnGiXJ2s9khP3cEde5fXvdLe+kZp1klIiAedd4NBVrXlhGm+//oRz9yAJwXK4v9pBYgLCA+MTmnc6bubp/cdeeWFcByIcap15/cnjyOeDxJ6Oqx/rPu6DmvvOq/HCxl6fuEM5TKe4Yyhk/Zp4p9E9bIwBCoYW1x45R5fOXPfm4XXsg6y/ozLlY1KQe40xCotwdJC6jEwD3gwAuhwjNt8w0uJDoqw1sy63HAYJwCLQZKaHoAwPuq/3h61ifN4+9///v26le/2ueGQPAQ9pE8Ymmea9fHvmq7WrV721Hrx6BAoJ4FR4cA8IUXXjhOFd53fV/20B1/fq0/GrvDPGeC59V4vuqqq1xAN450z3y3ff3+ygDAbOR5WBY/ufpqe/0bXuMOTI+Iy4EbBQJc/8Jz7EodddFGOK49UE4f7HoMjo8/4Urm1s9//nMPYHp6jWjRjt9mf5QHgJ0YlXPP7UXvfI8DniIGVgFlkMoqDAwZzSpBgRElsQzvSvIjRzMb7dJfftB22O9tuG4dyqudrJGKAGthC52dJAKcHjzI5mdfZW966ScwOADA8EdT0EgDAA4U6AvOe7kduCbUABYwE1DTRn333Xfbr3/9a//dcccd58BXnxEt5a677vK/D7HRJvFez/5gWccQEM16kI1O7ZL3MzdSZy958dutt6eSMiKt9JEQDBafhwwmb3iB/jlDZHSXDfvzAeDYEFIkPfDxAw9fILhvsNeUDyLjOuRNBoNG/y5gSMoImrxITn3WXYPgPykA3gn8CnQpQhK1aVrhFiXea9MPOcBSUNbhANg/PxkAJ8hlSiZqPYcdqGWFakDqHADwAuYFAC1fHfKF01KJZq8XAB6PAItuGEeAIwAsEawKosjKARYAzlVCR2RIed1XAHB6AMDoAJj89B6iv+TWpQ2xORRob7/uK7a44o/2uQ+fB/jYTBCwh9xNPpNuti3UEHrPP3/HRmqOsDXHnm9j6YWM5TmW61X5JLA3Dp6chHLY3EdwZg2Kcj13wOYdP2DL6++zjx+btru/+h2b03UsUeDTrPWgE+zhtbfbbTuussPf9Br7/F3D9ti6Nqt9erFV9kiimSiPR5kcNZSM9HhcR98Fykrz9EveiQBwHi64IsCVKqtBbnUR+nMFIDhBPnAR+nPFIl4pkfYit1zX9YxVNRdtfscO+91pryMKqcgXgGWKAVUKgvcXAKxxpx6T4JJ6VIrVngcsEQtRYEVzJuLeWttIrm8OdjEDq6rNzv/7r+MsWI3DsI9+ROgEj6rmsHIwxwB6lXItcF5RauuRCrrEJyR7UFHHplSPkA8Ohvxi/AkE+7ozXVDkyQfOAYTzG1gfNwKQnuH8daDdp60p32FzR3rtCJgjQw8P2dvOmGfPa6uzBYzpjrVPWCMbLmWD8fXUY0SOILiVY6wRMV6Ig23JSruxu8K+dPsz9vj8o62/6TicNKdbW90RVjVK9LeTh+7B2OZ8AWD3rQyr9AorkEB8BIBduT5SedbmLjAXA2CB3jgCrGhwDID9XLHIJgFgDGD2G48A4+jyMknsfaJX63cSwqrkxtnsk3bDr//FkvWqk4z6M0KQBfKsVYNeDodyjt0BYOljKIIrkSo35mikO2wVqeP+AiueAyZmB2uBDjmqR50FEMB5UvmMUTUA2RtB6wFmkK4j9QSurbzfCtbD//7JlZQefLmv+UpxCP5Praslz1lCy3OHisTn6LOf/OSnnPtKv2cK8bVpGRjjue7xPlJm/5XT+Zy7swjM5PYEp3AQ2amk1m0v4pg33HKLvejUU3HqNALw1cezeIbdiGOV+Vh7fLpebw4BnSpy+jWehgb7/b0rMnjZZT+yv3j1a/1a4Qkn8n/lYZIK9ALqtV/366/CbKqyw49+K1T8BLRGXauF66ISXx0Mb+UAa50ueiQq7LHq/X2eA8wzD/R22w2wDl900onW2Nbu9qfs0BhY7bozZ/Hu9/jt7OkHZwYhMRCK14af/OQnXlo0frZJBL89vd1z6HPh+aSPgk5GW5tTbfU76QgpeLZ7CvS+fn8l6+BM+b+TGKZqb8BYLujJs179i1/ai09/CVNyzOYsmGfbN6+1Sqr4SN8pJUFQX7+F4zQX4whzyA1+do6Zr6O5pH1L+4S+f/vb37bX4GjK4FjSepOVGEkZR9kAOIl1cfGHPmA/vvxKy+L1G4H2XJQ0ZgpxJAzl/uHQ2fK6a7N0NcnMBvvuLz9sT+d+ZzsqH7cswjyjslacjhq+kgCGmv4D7IiqN9rbXvr3GB4NkwCwR5KlAs1nq1k8BcZKldyc+iVvNl7kAXJWKwFuTvXq60MMpsppVhJzKpZFoWFBJjIiD+BwFuTCAp8hR40UQzvh5LdBAzoYKk/IJ/VkMRo7JjVDjwiHhXxnD3IZb3NWp+56AsvwiQehvouKoMVdg0+L4o6eTp6/kt8T5XQDKxg04Suik+6yj2e6f/j91IjczOWeItrqFCptHAEOVYN1xMAqvm9MfQ6gNwDuKPIY1UAODYkdFSUAWM4cNmQvxxQB4Fie3VNnFVOmXFeSAr5JaNAkAFD2iM/ORRRrEfeFopsjIjbGHEpxvvQ+igyj0QHu4SrQEq2Rwek+JECv6qAKAId/j1ESrILySLLwXcNAzBSiXxV98Ao6+AIAjw5hgPdtgUq6zebUbLNbrv0k2ZX32c//9f/Z2MAGX1iKla32xv/7OTI5F1ORe5GdceZ7bRjEODgMIIKCqt6Q2EdeEWCpsAM6pdNVaB+yeaeM2jEHb7Wl679r7U+usycuH7CL3/B5q15+DKrR2+2OjT+yrYtr7brECts8dKBl72yxTmjQlZUtiMURhcz30fwSAFzilPB+j8fQlPfq40BtxyGmlIiEatw0qhYwzra5UHkAwGAi66V+b+0ySmoQAa5pHbON6x6wQwFDV539Vktu3OrifEq7KKU9z2oa7aOTJgzAsIlEFYFdtVo0aEez5OYTfmTTAKGyRo8i1FRFTveA8mwbV9uL3/63VlO3mPfcBCCSaBoRQsZUNYqu+SHExSSEQRqLmBGO8UQ5ZxlLQO3NtDFWybfOM55HcDQMIraWremDTo/SdpGSRSNPA242IJD4mNXkN1p11xPWPrDdjmqqtnbKdL37ZSusDc2IIQSx5tY2QV/GaZYtWu+WnqAHwRAp8F77WK+fqGiwy/84bL+G5lw48GzL1T7f5tQea82p1ShJk7fUTS7XEFFbCVPxJdfmKNRpz+ZXWWOAfBIgn1BaigSilfsLqHf142gICgDHEeDdA2BdU1zrUPYoBsC6VoL8hBT5ilWV3ba983a74+5vMuY7iLj2QPclWhwJrVRI3r2MY3cAODYcRlE0G4nyeoP3HEc1FLIaFOCHBvrHo8CufjrQa9W1lGkD+IoZ4CBNa5wAu1gsEnZUhFuOTileA6BHpCJalbYf/fgye8tb3uTpT3IOS/tjZgCsElFZayRVqa8v0CuV46VjoBvlT/bsySk08TpcRodNOdXNjVmyUEuVS8cvO4U15M4ChpsEQsXikd3xpS990T7wgQ9YD3bJtP2zR48XO1v36MN/og+FtBHlNitypP0/SxRNkcIMDKHvfe8H9trXvG7i3koX0sTzyRYAsPDtU2t/6CX4Vq6+0GRGpSvnMD5rsDMQ2IpSiaCthNVNnqwIACt5Jqx/+wqEsMbixFWq3Re/+EV7//vf75TZIutJdTR2dxq/O42/fdV2NWTCKpppgDj7j7GrnEsd3/zmN2Fp4Dwm6NHL+E1JqGy/PUTvCbaq1kQ5A/Vda+BnP/tZu/jiiz19cldHuSrE5XVdTHPWIhbPg3g8lUZpSwFmEHcNQFZlZIfsku9eZh983z8yi+qtixKxCxcvxQm1wQaGsftjFhMAACAASURBVI9ILfMAXaSL45UNdHguvv6hKhKzHcO7Gn+hzUEXAnwHkzHNu/nxj3/sFPx+cJzSDJJoWJRzlA2ACyg7H3bYYXbRe95jv7/tdox4aj3WYCBnu62LiXP1dTfLRwwQEFAIHVao2mJf/+Vf2yPDv7GOuqctS9RglBzgKImSb/p8vTX0rbQTa19v7zjz/2FgYLyNkDdJrq3TbCXiIRVoSk947hIdVMXAjSM2sZc7Lu2gzTr2xIpWlVcOK2DOFaVnfQTPiBbBFIAkDSAZzvWw+LfS3pV21OHnADwWMHwYNFIoEiVYCZzacaNE8uc6AA7ljAL9TZFuOQ2CkEfBo8GD7FgypqQcp/cgABn3uVPlYorCjFbGnwEAi5kQTVZ/1eNGigBvTO0IUYrS6G+gcSvsMwF+XRHPS1vwxRgUANZRKYCg8xXkVy47RqFv2Pw+nUCYBwCsTb7YQNbhPHKCF7EQaU9RCkPsD5ECNBSwfF+gQMtgF33TBamx5uMySBXQqAWAKxAuqCQXUx5MdzigZDs2xHdo0KMA4GIPEWKEsJKFAfIQh6ClPWQ3Xv9vtrqh10b7HrQv/ePFXkP4I//wWcD5HNJh59rJZ1xkPflWotIgSCLXcQRDy9ywIkQqgwR4yjHux+bkrf2FFbZ47v12VtutNnrTzTZwbZWdf8L7rWnpC6xYV7BvX/UBW3zByXZ19SJEttbYup+CubJrANQNUKuYswDXnQFwWCeC4Rzn5MbjZMKBoXdFwSMHwKNyuDXyLtuJpM/DWwi9XBHgUb5XEgUeqBwkijVgc5M5+/nZ56MWPGoNnf2WxXMwFQDHa8hOzpdZrxN/uhNjABwDIUWkfJmNVFKLAikqzUHIVnV3KwEw9eT1FAaJVNa2wA1otjdc/BkAC0CoHycjidN51bGVo5I5XyT/dpSSR2MShIJ2IIehA2Acwknh58Wow9dkbZCyU6MLWJsXsb63oBJd2WfDyS3WM/wk7UEca+hRyww8YQ29AODBjbaEa7/tRWvsoPQ2W4RSdyWpItvXbrOWqiachr1EAFndGfNIKVhxwVx7lCoD//XgNvv1JgzjZachhnW4tc4/CRLFAdZg820UIbN8j+r7AoA1d3AiVcs4H1DNa2Y5FOZR6v8mpSMhcSr2dY9s01WKPqretperwWvgOc8g/d0BYI0+OQe8TIsnXssrxFoIyFb5szQofCj7gN1z/49soOt3VlEDSMR5NOJRV4lTsVaWm4Iz7oWPHIbjjLDws95hivtoHldDT33eoYfaCSccZ/PmUTsZACwmlDQz+vp7bNWqVW7cSidDRkcvObwC6IqG/O7GW4LBK2eKllDGgQCPVK+1/mcAv2OMix/+6FL7i794lQNlRXGlmB3mcUluWjQ+ZVgJOIl6mKmtsyuvvNLOPftcgKIEWHBoiHLtDKKS41mLOgRfuz/LLAGwr1JTGXhTALDKiVSyLyrnOkTZc/6cr3nNX0R3jzRCpqbbzLhkTO6PqSJof7qVZvorF/IjTu+W0yRBaowAhAuhZgukvPzcXv2qC6MTg7E+FQAjhI5o6fesH3vs+BPegdKwJmSbjbAX1ja2YFtFIjcxAAY8h3zE8P6mqp7/uZ8/ZgBcfvnl9qpXvSrMiYhhkVOgIBJpnaldswcPz86T7q6MjbMalSrBOBaw/8X//I8/p0BxNc6cvNbK/fjQ8wsL1Mi25Zn0vjR+f/GLX7hY7k7rz5Rn3dfvb4I9WmofRfaqr5WaJaVRYq03UaBK8xG76QeXXmnXXX0X+fikvJGu97l/R3Q42c8862GfkjdZLJWwSCbG13Gl/+nyiiTPfgDMPP5Cm7UnxyXGhOE0z6SfoHdVyztT6dVyHGBlA2DlFn3iEx+3JpQON67fQCSMCACJ89UNKXtm81a79Kqr6X8MdvJf1E8pDOiRzBb7xu8+Ydc+8QPratlog9WdfCTsJPrmymKUCWruW2YXtL/V3vni/4NhQoI6JVpShL8ECkSlLqBe5sZ/WZvibL0X3loMjCB/PwpVL0GYIVGZM63ZTfVH2qEHn4VhN9+jvlnqXUohuZbcR8nJ19arbhw5kCUJ6ZOH0Z9rYdnN80cb80xgIEXifB/eGC2Q8pzJcIrrTLoKtIPKWLFXyqNhUE9cb+f7T8r5nDq3phgKTpnX9Iy+l4JbvZ+JFIEY4JbmDInKF1M7/CrR3cJnw4XjiShDLkR/w4ISIrdF3rmMwbQUyjG1/X1CGynqS+ANh8cY9OYxRNzygNUk+b+ZhTWGDhT1gKGJc34FStpSgXbQS/3SIiJYRYBsEUCrKxJC9mgvWM8jwB4FVh1grpcWs0K5dkT8YC6Se0m7iABXdNIOImLDHcPWiHE6gCJvMrGZ2r/P2O03I/6We4j6sESoMMi7mZt1ydV25PPPBS0uoz0Yx4gG5fH2OUVTz8nlVKLMGQwITxkqzkMo2654WRPK5zfbCfVX25wnH7fCL6vsjIPebA1Lj7dsetiuvv6TtvrCU+1q8k1vfDRtXTfOs6rupajizjGpiWegcUsxNzge1MVTgG4EgicWuTgnWM0S8KCNyktGEyBXw1xsR5mciCR43iqISGabAH+obacW6h2hiL2twy5/09sstW3QagYQV8KJFtfQnf0yvu/OLAXAYSOKI8Eae5prgSKkjVp/l4NGtaXFPId4b9kUIdb0Ajv3/P8DUF7K2j0X8TOcCBK5AtgUVZcL490rvSjFQWJxLojEvyvzVgmlPNGq/sYp0s7fFjE2cDjk+f1g5Vbb0vsArJhtNtDxe6vqf4To75NE3jfb+15xqB1EdP4gmAlN5B4lVeYEZ/vQYAFHCzRdAguFhireX5PdgQL0deuydldPvW3IPM8Kc463ZNsxVpNZY4vTRH/7WX/7wpxJo16eouyR/I2ykxPK59UeqdJFonG7InQAwJ5eIKAvkBaJYE0FwGKPjUVCWs4PUb952npITxCI1hwVEEgzhuvYC7ZtIC0k04jjq8cGR35vd959CQbj3ZaRD3eAvuUd1FAmcJic2QQgsZwNfHcRYNFuFdnQuzviiMPsrDPPtC1bNrn+xapVK+0Fxxxjv//9bXb99dfbkiVL7H0ffJ/nv61bt8GjlYMDww6Ed3T1+tqepz/dqakxRM3sAtHhmtpK1pc+wA+0VwRV3vzmN0Y1NFn32PvTRAOHcUTIQa1x4+qqrEmeO8zc1fqlPMMq8okFnBUtrcxMOLMFImXseO1RBmKIRAenX3CGB9ZRzEqKFd3j34mxpM/IQat9Kjaq9PuU0gMA4XGN4zh9R4Z/XONWxn5lVJNYv/fIeKT66/R6rp3VZ+RQj8QgZVQrh1kgXl8SjQsO1VCDWX2lI8Nzup6GoobcQ591bQ2nEYfasuGYfp8ux/gsf9WKHcMT++S4WyFShp0AqHG0SpMuUKHTpEo0svzcf//3iSOk7cCDLuT9EHEcasS+I6VKrisZ34w1acL46jYtAC7HhiunF0qef9aXiRy9sz6/nBP39/aX8+zxXlmunb2v319pH8TzYAIAK50lBfNEYodDpDVlMoBGqiOkqBEZK/u//R3vcfD7L//0Ofurt3/AGhrr7XOf+yeCegQJq0hB6t0MnhMjY4h1S6WhRq2xrt66e2EOcd3Zr0GhFKHWbc8zZ31sIC1Ea94wqRTSpojTdLTGinXw5S9/CZbQX/lDZ4cQkXQGwuznf9kAWA/wrW99097/oQ/aEPmGdeoQwOAAJTWqm5usLytgi1EySgkAvEUJog8jVdvtizf8o/3k0Uuso4lQe023l9fQ4UIuMoaI+Lb3LLa3LHm7vfuMD+Ohb8Joofas+J8Y/aLojQKAxwDC+xIAx9SwLINjDARTibpqjhI2lptjTQ0HoYj7YowcjCE854OIXuQQ8tKgqalDgXdoAGwzEwWu3Im5p4tDeQB4DOCljV2GRRwdFhAONDtZjzsDYH/PUZL9RJ3HifbOGgBPAk8heqh8xRCBCDmME0f4e0JlGsZl3Ev6YhIADrV/4+hvDDJiACx0mKJGdULMBVnUivQCWgWAk6goq651kYhQAaGYRFulZRbhxJnnPh4HtTpFhIBR1oAiFNAiSY9jqPAVRYrQMIgAsIa+8n8lPuR0aB6nWrnBGm5uyHMeqrQoEVkFKtC2g2fvpkwZhvtQtgNDdQigvAGv2Vq77Zb/4rn7aBdCNlDOjj7iNJvTugbDrta6OkesoQn0SJhvBBUEPYsWOQFg6g2pEYAoov91OD5WddrJp/TbWUtutIYH77WK/6my1TWn2cIz3mSD25+0n13zMVv8Cozsgw60q+/GuLv7EBvdMo9+wpklb7nKIO0OAOuljYudTAXA/CyFeRwJspHSKAun5kgNmnN4BOX/jjRhjC7HoOzbZte+Ckoe+a7JPozO3i6C2Uj9l+HB3NNZ9qf73MSm5+9I85HXntLY87U0AGC9OwH9UB/YJRT8KChCrFD5yEp7yTkfAdAtZaMkB4+NRbmsqFHx5Qm0IbYsD7CicjjzijgdCmyQ6WbKerUTVW4BbLUwBilFlVlFmRzygjvyj1pnzx8oR/SQ5Tffav0P3WpvefESW5TotaNaK+xgEn6pCo09jBjVQM7rC+cBEsOUSdqBCuwfAL+3b83a7R0Z2wCNfqT9eBtrOdISNWuYBotsaWqppfsBMGzqhuMoydqbpIRDQiCYvN2EC1jpQQHAsrv5mwGENWEgD5UFgJX+IvZ+DUvIMKkGOTbkpupG9jq6SVjNtthvb/o31JBvZqJ2IPwGoO8PIo6Z6iHyl1R2qrwNfHcAuECJohqAmKK0Rx99NKUKWwC/dzhVUwbFS848gzI9LfbVr37VFi1aZO95/3vsK1/5ClUT1vn40PBRXd5u6OrKCa6qa3ADKMO7GQLA11TBwEBUa0R7Gc7Qq666wl5B5ERRTy1MSdZXKTrXQW8PpQnJuQesVsMSE4gdgQI9qjI6Dn6JqMM2qOMeUtXWfqK9JK6lqvXOo/V6fapXzPpRQ83ZQQC6/zJygirtKa5UIHaWmF66ts4VmJYYmK6rzwzTpiJRe4kVydhyUKwIdESJjKN5zoRRPrVyp3EE+B6FHaI0KynlNrS2OSW8Gyq/gLALIUV1UtXuUCJnQjAqLilY4DlqUUx2J0CUxqV/D+F4UDsnSgk+FwGwj5DoS5t6ic0SUTIn5ehG1OdxAIw4XCM6ApMAMAyO4SypEDhYQ9JcWL8CABaTC5tP7Ba/lxhX+xKATHn+vV7k93Xb///Q/r3u9CknlOMEeK68P58hJc81AYBVpiswEVinYUGlU9XUn2/BqYnz1VSlJm3vvOi99h9f+BJ5+NWUla32deiDH/wg4pNd9o2vf44KEXUEKzYBTtm/WC9zrOcShaxtaKG0bWykzu49FEixqa0L67PW4xgIt7Q2OxDuJ1io9TYux3f55T92BoI+r5J5+zwCLM/35z//7/bJz3wSAcyc9XV2WpskO3FwdhLhMWh2tB4DiAgwG2cySS1eIr7//JtP2A8f+o5ta9xi/dXwXtw6ASCrnIwD4Cab0zPfPrzmHfa+Mz5Ah3MdIsASZQkRYDzJGGYqIVMeAJ7di4vPilUABQBHifJW1SqiiHebUhxWbILSJVqPREfqyJFCgEa5aWyuRehxRVGHnd+qzXt3gHd3f5/tc5QHgGPvuYyguIB4zNsXRVolRmJA69TSCG0IjIZBvzP6mBRtnpEaFs6bUHsuid6Keuzhr+j64+B34lkVd3QDTQg0Xjymu1es/KzSWyXRX783zhcJWMUAOMl79xziOAKsDwEWFQEmbgFAAyC3Q41chKAHEWAjApys5AyaIoO5QN3T0d4AgFUT2DVDYgo0UWIjWmo1GPZEgC0D0AH8OsOKx8ryKwULxgAB1gXdbitzrRPxFUWDoaPJUdavnI66QSK7223D5vtReu23ZUSBhocK1phpQ6BHvUGUBgpsLWJJPeQGQmFwACzw5GJuY8w/5qA+OVA3YKlj8nb8qX3WtOXf7FSwxZ3/72575THvt+UnXGDJRU22Y+2V9mRDn32+Z5uNLTjTOq5fZP1PNtGGNN5/6o4iopaYxAiI3uM0ucBhhE8AYP1bEaYEALigEj1Qw6ubUY8n+puXg2EBXdiGinBtjzUuq7J2akxd8QoA8Nr11gjwxdq1IRbg/RsAT8z74KQIP2NuO8hNKSIlDKi0V8aJxLF8uPtyIuMSL2/lXDDuKjvxxLfCsMFBAQW+vz9vtdUCCZQ9Q52tQnWAvXYtV8ZAV9k30fxz0PBJf6WesMp6Ae7ayRHF6VCxnLG5LG87En8k8rnJ7v35v8BD/4Mdd1itHdw0aMtxxpy4uMUW0/8LuE4NEbAsi2MOo3+oocnW8gQPMh9+/fgO6jdX2/o8NOd2gO+cY5k3RH3TS6wpOd/m51uo40wbAFFjKCunENERAK4YIdKqaK/Eq6TaLKoeYDhEgHkGfq/6vtL4mG0EWABYy4N3J3mQo6T/JGBOMLGIRgMwEb265uq/5SVQE7mamriM6dwwNbdBRKnMAArQoneWGwGevO5PTamJ01X07qTfUFeLkjZSuwJ6ixYvsPPOPs8B+fe+911buXIl+btvIUf1S4gbDng+WAqDyMcTEUkvjUQ0V+BNNd8DLVLGUNbaF8yHRt3t13nve99tnZ1dRBswUFh7WlvbbcfWTqKoQUCxubnROrduBDS2sB8OWhv1g1W1QXoTijAMwijKAGxj0Kr7C2QKJMfRX4Hj6mrEBJn7EpZqmYtTjXHZif0RpzvFUV8XbFRuKqA8LuUnYKzwccu8uS6MyeD2aLCezUs8SfMgKgGlflO79Tt9eSlApRWo+kHEXAl50ayQqgahlCxAeR25oXEEOESdg5BLjjGvaHpgQoUa5Br7injEjuEcY0kiWVKKnnxM3q/39doVbK/YNinJ6ZuyfodxKSdyJITF5pZOdDgAvu+B77uz1SPA0wJgKbeLel8KgEOvPDcA8JRXtFc/zj56tVe3mfHD5dqV+7r95fbC/v78cfsnHOGhR0LAJpNBxVvUbnJlK2A7Ftj3ivIyk79UWzXX3v7Wv/U17z/+85P4tFmD0jDpEAadO385+ftvtK9/9Wus4T04PmH2DnRYQxupUjh7a6vb+M6eK9pWqcjWXr4OOVD7ujqtoaXN2yE9Aa23fTs6fU3IoC+kY4T9XTm/EmGTCrlEy+SP38cRYAwf6HAnnnKCHXXsUfbr665FkKTWOrdvRVwDoMsCf++jTzoArlR9STwHqRRUpppe++T1/2g/gPqytWkHJVgQDohyYl3MJwLA81GL/eiqN9sHTn+vU6DH8kQW4X6WUqBVbmbfAWCJIAj0kivJmJJBoA3a69+i/luBkumxx5wF7XseHvIMG9pCFnhF0/AaY/zIMyzAvz8DYNEh41wtlcJQHwzI843RoYGsPLBwhAnqotfauP4kADjyyJXm/JZuxKXWgjpf1CoZoOOfmbIYjtOf45yjmI6mxSWqAxwDYBIWHQDLIIoAMHEtrg34ddAA0K6XQBNAAUVbAWAJ/HgwTbdlHVHurwBwAiGihAx1UThpmyLNYwBgRYDHqjGaAMFKJRd72wkEsukFctRMRERgXlpyK3OtgxZQTzGD6M8Y1r5KkxVTg7Zlx5MIHVBmAiEDAmUebamAqVENqMn3Z625rgkQlCdqTP4wZa5Ub1cRRBGyyTrmqVTaSQC4z2pOTtnzj+uy1cVLbcHTT9imL663t5z1d1az8iQo0Fnb8Mwv7AHbaNteeqo9sGOerbumzQZQgx6Aqi3F+HrGz8wAOB43auSEg2NcsEqODjk3vBYhxhfOhBoAcGIuwEzglz5OzyeS3ijjecjWID70pRefZ1VEV7JbNwWDU3Xv9tMIsNot/4jTMKOhq+Uk+EwCAK4U6KN3JIgF8xequCZfNCUBRbWU1hrsEkXzIN75Ejv++DexaS5neDd4ekAhL2qSPCuK3IntoWxwIqyswwWiwK4KLhG2mqRVtuJ8mAdYoM/HlnCPhdTwW9pnN13zr7bseBgD226whdSAP5QaSAtT3baQNh1J9HE+FFSIT54fOQglFqK+3dqRtVs3Zu0hShvtoMRRruEAS7QcYmOA37H0YuqvL7F2qNsNOHiqVDdbYCXLcwj8UnkgMQwTCaAbav9qcgioMbfkAeD3RQb+swGAkcDA8ZnDc87MYE1TKsRYjrJNVVnrH7zPfvWbzwDqtrIfwJaAnZEYa/I9whKobqOyOT6B99JwiD8+dexOBcBytopq7GBSar1QiT2qyNqm6ggvPPmF9stf/pIo3P124IFr7EMf+pDdfPPN1gB7S+v3A/c/ZLff/nvSXMKaPuhiatDdAfm6dgO1bTs6t7nCcQGW1xVXXG6vfAVzjDJIWQwpzzeDMt3Q1O57g4wcAUGvI1+lUVqwl73sZXbkkUcClFsRtKy1Z55ZZ7/97W/t3nvv99Iyp5xyikeru7t3OLj0cooS5+EaKj/zxz/+0c499zx73vMO5e9VfLbenRpJ1hZ9v+mm39nvfncTz3cA9zqbCLO0DcbcONywaRMAeIfdc8+9dsstN3sE+vTTT7MXv/hMmz9/Hn1HdQqnESrHuWgbNmy06677FZUk/uBgevnSZXbeeed52/XzZtK+HnvsMT5znacGhTqxQWRnFBFB7ZXaJz/60Y/aggXog2A3NCJEpnqx69at88oVTz311DgVPB05ICaGx3MRAEcGty8tLDqlUdkoZzDk+k0GwMnkDqqxFey++y91pfoDD6IUSwSAE1QJcGenRLP4vwCw4LWcztoY43G/r3OAJ8D/LCdwGfTN2d5x8nn7OwAstxf29+ffNQBWFYAGHHFZqiGoxnYCI7K+ro15NmZvezOBRdhfX/3al2EUdhDRHbGerg04H6nQQSpepmaBveNt74Xh+w0EUDEqXV1SDjkczjAex7hgiqom5QBgBX98TWT+u9YQTFrhKdcXArhr79Kar5QRsZauueYaO/vss30P01q/jyPAWovydinCF0OjeLhZ4BsS5OCx4Q3lh+2pLVvtHz7zr0r8pUYpIS7lNBIBzhI5+uTN/2yXPfhftr0ta31VeBKk7ocnIQbAxWKDLepqsQ/NP88uPh1lSFGg81UOgAMFWqUaRIEWECl3Esz2fFXBC3L3oQ6kDHWBDVFrWdNxBlSm59qpp1yAB5tBV6hxqpxAo/Y1jygKtMwYeSxtV7kTdaZnLC8CnJOiLF4aGSRxzUb1hyjhMgBaW9ojr3agH4cc4BB9dSAzzbNPzjfe9csNEeCJWrFx5NdR4TRRxFj6Pf5bQupS0TUmb2bBg+ZtjlSKXXTN63oEAOy5sRqwjMdUBICJ7YT8X2a2A2CBCJVWQjgq1YQaNEJBCcBZniilALCiUilFkrAVHQD3cdaQchgnIsAa4wpUj0F7JkDrQNigQqvp4LdxurXXbAMAgy3IcSUiugNQ0dFHXmLGeijV0NhSa9u71nNO3hoALBLD3daHaBsLTFr5FzXVruJZBQhRhMTfg1RqeYZRL4HDs6mvvDY0pZDIAW48KW0LFj5iB1dcYafwpy1f3mDHLzvfqldTEgKQfcP1X7GuBWN2+1JotgvPsPt+TOSoY5Hnn1ZVQcEZxhHkRmJMTy+NAKv34/EZfVdetVMdg/qgzKMUneAgEACcoVbsGHVpR8hDFf25ohk9AqKNS1tT9vVzz/SgZxW0w2xfNwrxrEWi8+xzI2R2608p5TkDwlUfKMobfGohX7US8Od5qwLAfI0DYIFZqWcrNQVvSnF0Dt7UZXbSCa9lHZtHVHghZdyy5IyL0QLg0NjnSwwHF/UjD1yCfgWtd6qdmAGQiKGAYnPlkozVHUDpnOVmD/XcYXUr+q1/9C5oVzdbsvcOW93Sb0cjnrWSMdhO7vtczm9hfItuv5mI4SPMg7twAD/cVYUy+SLU0g8kz3g1BKCFAO6FjN8F1lS53FoqqCfNvpyBwTCG8EIFoCyRDQC4Isvk4N+aunJQF7m2R4KVK0BHjCGqpb9pVLnq8yxygAVe0jimxALTPpgTOGRSJUktqELc65qf/xsT9I9Qg6VsR9+xDlSmAz03l5fAlPIh45D87MdA6ZlTAXABMK7cWy9hB9VMji0ZGyeedLwdcMAB9siDjwByH3RjY+WqFV778p577rFNAENRo48/8SRA3wYvaSMDJYeKeD2UaC8hyDqfY/7WNECH7kM5uqHWLr30+74fSAW6gUi+NDKU8nPeuRc4oFbktoBwYuvc+dbbt8Pe9OY3kIu8wq6mFuVTTz3t9zjxhJMdFH/ta1+3DqLQIdpbbcceewzg9HQXQhFYFAtMRpHa/q53vttzkm+95XbbtHmDM4/q6nluIqgq0aTc3NPPeJGtXLHabrn1Jnv8j09C005ZW+scO+roI2zB/EV2/Q2/sTt+f5eddvoL7agjnw8wu8fWPbPBurpRKwaYOwWb6+zo6vC95UUvepGdSU71HXfcQR71771fFy5cBJPiRI/0KpIuZ7Byl7U/atny2s+MRf1NAmTXXnutX2vOnDl+LQH9T33qU668HaLFkTz5DEwo7WdBPWUfHpOiwKEd49TnWDQn+ox2xWAwE0HfCwAcVKDVVTo3sP7c+Rer0u6jx9+diNTumrWvRZT29/bvrn939/f9/vlj5ugUzZpSW9YFUtmX5LROkFqQZ798/wf/lr08Y1/7j2+6dlF2ZB2bGakcjTg3AcfVVTD1eirs3e/6G5zNMHmo1jEwtN2+c8kX2U9IHSH9RWksOVWImOUhK24MzCj7U3tJPw7O5jnt1i0WDzaB1nnXGvFaW2OuSSFn69ve9rYgzspSUK6GRpk5wGI/KccIQ5Z8MJWEmFdN9Aj6Dtk+1IOEzhaVeUhK8AJgXEEpi+G6fvvk7f9ulz95jW1tyFtfNfllUi3BOvUyHgjtFIt1tqSrwd7f/CL78OkkPRcaPY8SU92Bo2oOFtyC2Wfo1+k8CVEGRKdC7TeFsq0b0+ppVgAAIABJREFUk3o5IBE3FkcyGBuvsqrUgQzCJgcQOcL8Tn1VbmVkeO00hnaiRD83AbA2YB1hkMrBwUSTKAgAWIZJHeU0vBQE4wC3AJ8JgiXjoKMsADwhwT653NEU8FtCu5684dDWuCzV+AuYoHOFnF+1VZnE0cYbiQrFEWDf35UD7AAYhVlRnaMIcN6F3aDnSmu5EvoeuRQphb2g52apS2s1QAmQCUJ8ToHOEf0VADbEfBJZrC2JLiuWJxtZIlgeARYIDjnAxTSRCajQAjtFOWAIKBFYsgoAcAUA2LqypPmKW40xBT24p5cyLOTmt7VihKMAKwNSdQt7UIAdJeF4JEcOf3014Je5KgVXxH9onUd8BX5HVftTUUfuJyeOAHDf4s320rMq7fj639rzunqs65JOW1hxhK06jxzgkS777//+V2s9cYWNXXCGff0Xj1vfPYdaZfZA6+gFLECjTNO/zwoAllNMc6oN2i6iVyM4GRJzWCdIr1gxNw1Vttc+e/G7Lf/04yAtQHENpcugVaZcRn83TqBZLvB/6tO8TJAXqmVIAOoU8Y0jvaIna2VUBFg+Gh/FfJ4Aix+qF6zhKXCcqaKkRT//KJK6UrnYTjrplU6DrkxJRjsoRtKjvgk5w0GsBKcjKM0DKifl7nIAwSzjsYJazOl5OCopi5SbO2QP9N9hh5+7xJ4auNF29N4CIL/fltR32pJkry3FAbQIGnwjEcEqGtJNHu+jO/rt0a6ibYIiMYAgWxFQnmhYaqP1RONSLdxygdUS/W22JVbH2kpw3zLSmYDe7ik2ojRk2SMoi0TQOipNpO8CwEwoKGDuCciRhiAKNKfOGgB7jVc86xgBkHeZokmUpxVZ3shcus9++6sv0z9rAexQo9m5XEHTRaAkxITjkDJTOYHvMo7dRYDVPqm3Jok66qgDDJ98yom2evVqW7t2rd10/c0ele3HQdbSNsc97704xWIRqBNOOtlzri6++MMORJ0tApITyykncO2Ajjxe+la+EpUyet3rXusOrSwgOFmJbYD6tjx1MbU4UJMR2SNl6B8/+fcuwvWTn/zM/65yevouQLp+/XoMLWpRAgRFdz788MPtFa94hf3HV79sGzduHK9OoD3noosucofrjTfe6HRqHdqXA/AMitVnnXWWLV682KPLTz6JGJtozjgEVqxY4YqvAvpXXHGFnUqN3pNPPtnFwBSNFYAVANdnXcALg039d+6559rGDZsdxLpwC58TcF26dKm9613vskcffRTHwWUOfN0pjNFY4Tn3BfvuJZe4GvT1199Ijjg5zKy3pwKoRUH/u7/7O6LS3U6jTkMF92OafTK8++cKAFZbJmyUcWpyabuxl3YFgA9QBBjnVRYRLKWMhQhwZGBHKtBjMAVj2nVgv8R7fRmTqIxT93cAtb+3v4xX56fu98+/GwCs9bxveydpcw1WU91MebksAYFWe8+7P+RaD9mhbiKuIun0kZID20sYTDXfYdsmKhoRmpxnA/0SME7ZP3zsb+3T//J/+Szq0Aicat2XXT9tAG9PX4z2ZC1v2IFec5nnidNNQinVIBoo9o3W0P+64sdeqcCFdsXsiimQe3q/KZ8rGwBXk4MzNDJgyw5Yas889Ti0tDo7+vAjMM7TduMdd9kw3l8jPzTJZpnx6A3lTzI99vG7vmQ/XX+DbUIMqq+KhxYAhmoXKDQYMMV6W9pdY++uPc4+cvpbXBRrjGSzSs9uU8RIEWAW1DI96GVRWEQNpKyKR8sIzaWTKFWPirqjDb+LAQXwSDRidKyyNcvPpjzUEgYOhgMAWH0mT3lY32WATwG4+wkATpGzFauMiuYlUO/50FHOlCIPGriKAkgFO35fMqQmHxM/T684PT1IGY8ARyCmOElNOADuUHYqyrX2m8bRROm3KsIlGkfsR58ZAAdF3ejvsfq4Lsv1pwXAynEGwAo4qt5s1bwG8n955VG91CLlX2oY6wwhcmEBJ9CVPQIMZk0DqCuIDKuFAQDLLySkE0WBJcRcKVE5GdcS9IFqPQQwFmOVlLbiduZHzzCgOIvhRT4aAgbr1j8JvbmK2r4YwpwlpoYEagj/Gtp0NpjrR8SNHDfV9KQMSQqPoWikSQEdvkZFo5T4HIiqSP3hwbpeyxw5Zi86mVptj3/ezkcI5pa/vslOWn2+HXL26yy9er51PvEbu59asPcTAX5ge5N13n0QVFiiP0SSpA6bhnIoDDdZFbyUGbDrCLD8Ll4oXYq8OAeKc1BSBQDniTpn2ovW3JC1+WO99q03vcEqBjrpS8B9JQrycmoIGEBNnyTUMsuFdF+c5gBYCJb/6lg+VRI6j8EfWL4Y2nSjcoBjwSuN8AKf11CnC/y5x4ig5PmeUi1zJQqPNdo5570NFcYm0jagk0NOVt3cCUNBSui6NvOZ3PZaalxnAdlD1Oss1jGX0EAoUB+4UJ+3geYBW3nWciss7bb1qfvs8U3XkDLzuNXmnrD5xQ5bXJO3efVyixGlA5huJ/d97UDStucgRFcvJ01pOQIY5P5mWixLTno+AyDPAICTS6yVEH8TLIk65grC+7xLItkOgHlIAHBxiD1EAFjrq/vmMJzRXIDLBUDlOQHPCpf/f+ydB2BlZbX99+256ckkmd5oQxkVpCmCFEHFJwpYqAoqdp8NRN/T9xeVp6Ii2KhSFBVExF5QxPLsoBSRXoaB6ZOZ9Hbb/7f2d05yk8kMMAEHJFdiJsm95557zlf22nvttVKsQ1sPgDWK1DMFFQx2TwOgrkxfVH/PP+3vN1/A9buVZaeTPYDEAb6m8sWNg4wM80tKv8PipU3h8WgAWHTjIYBZQxMaFKzPz919d3v2c5baTTfdZH/4wx88aRcnDxctYn9irVZ1Vd+1ru/27Gc5uPzQh/7bq8jKuut4eYCZALALHRIItbS3kWBb7wDy1Ucf6ZXtOsSsvE9aayx3uUgftsB/C5S8zjUryPbPsHe/5+1k9uvskksusTvvuItkDKJXVHUbYA7p/WJbnWHA9/P3399OfN3xaI6c4+coGylVogVO3/rWt3q1VZZNDz74oAdTsX+9jqPqrID83Llz7YfY8wgAu5AK8UtbW5sdddRRXk2Wz6SAtqq7ooLrGum1CsZEcdZz9O/DDz/cXvrSl9p5F15gd9xyC+smyW+Op/fVNXnFK17pleAPfvD00f1R1GcdQ1WNj33sY3b99b/gfH/r++WCBbAv+HwCz5///Ofpi9Oa3eReuOER71lj+2B877cdA06RqxhBVXtmdLaTA2At9Po8JMomVICDCvR4AOxsrQgAJ0pBLG5SADyF+TPVl05179h27Xvhkz/dz/+Zfv9GP/9mKsAl1lztNRVv96O6C4v51NP+x84953wAJOtsi1g0JAxZRJrRZigomUkxpCTgKUtAhIcT3rbTQfGkaG9/15vtq5d+geehJ5NTDCVf760vzmVpuxvs7eY8aMlj3Rwgiak2HRWcggJ+UP0XAB5Bl+LnN1xvL3/5yz0Rqf3TdWmmUMCYMgCWuuQrjzyCrOn+9tGPfMhOeNVrbf/n72er1q+13//tZvv+L3/j9K8UPLE8AKiC7Up/usc+8teL7Ucr/mprWhCxyIsWo8xeTPdhU6YPeOHGnL0pvbt94EWvJ4Cg4gDvPE12wsUjyASG/pqpXYCpAWAFQKG/KptqIMDRABM9lKAMlU8pFpYAMqWhJjbL/6RS0EBfJTTxphneS1XtMSaopI1sVCxispk9yUYzlZs/7i3ijaz6e9UTNgdKC1CgFYAIdyrQCJkc9cKqHxh6OwNa4FeBjFNVI0ZAfN5jQHhzAHjTjX/stJT9Dq8brQA7ryICvjH4ddpuPE6qwVWwLqq68D7hxkBu8PxV5SvQn6NqTRVYTlD9UnE4iU+qV0v1PnyVCCCV767w2dUrmaqrtdo5JEnm83Sqv4PNBMOgkAwluTS0zBJCPkNk58rYuWQAnTmSPVLyVV+vALBskCqKAfhKyAZJPcDIzSZoHVCYkCyyyAEGBIBJ0FmZ/t9iNz0U3rtXsDVrH7ZZHS1QWuVRSq+6vF1VfYIWmqUS1TfczbkSznO8OhgdCiz1xikqfKoACwAr2SCMJMsyOZX1wz9t2y9rz1663nYu/sgWrVppqy54yA7Y6WhbuN8RDoh6u261i353lbW+6UhbkdjJ7r1hrt1/q1oEVGmmCqblaxMA7He06j5WB4DjKdBlVd8BwEI6JfpZSxJiouJbpg+4trVgM6A/L0j12XlvOAm14DVcc5gp0HlSWOyIDqqK/VSDgKluwlv7+moAXEdc6dZGTMRqAJyKRLBU6VTOSQGXhq/AsgNgKpMFJavo9S44GOTG4sF+2MvewnoF4BzBrNoHnh56UaDtStQtBX05D4AuUn0v0qNTZBwNADT7qRZnsUXK7ZC3uj1RdN2lbGtaH7IVQ3+BTvons+5bESTD/giqQlNDP1VQQCO0/x5AYj8At1y3gMLyQqYxPaEZxNnQjSg0kADNt7MFtFHVnmEzSnMR+QZQwHjIOHmI5CnjOaESN1/FfpW79fuIcSnwy2atLaYkGrS44DRFCwDL5kjZZB8HADYBVdkhKbfgNkiK2UXlZUy6z7eOQfLIq6vsQxCbbUTnwX6UKm7E4muV/eAb77BkMz33WG9J5yFFNl03oJLALgi1ZM2tAbejCHY4W/t4NAAsCnQ9tNo+aLy7QyF+CarP6vf9/e9/5yJVUvPs7YWpQ9AhAKyqpoRGBDDlFfziw1/qKtCf/ezZvt/G67XWdCk66yEbpJ4uPicUZKlAH3fcMZrVDnglUufqoyS7tDbGGf1aMTBItO20ZLEdffQrHACqD/YRLLJ0fv+8/U6vOJdRiRZLRWyi5z//+Xb0q460Cy64wO69925/b4lxqRf43e9+twNXr2YLQEOXixOxArwCsgKsixcvtp/gZSqQrHWjlj4yAdV99tnHraHUY3bIIYe416QSAArKBFpl2dYEIBXVWRVkPX+33XazzyEAqudJwMv3P96/beZMgOwirwLLIlKvFQ1b7xfAeAqbkbOdYi7RLj3UDqLjXHjhhV75FrUwiHnFidmnOgAeHwQ/VgDcRA/wbfQATwaAPUZQUcRpR+MBcDmKhbwCvA0fU907pgHwNrx5ijKmOH629f0L/uraqKriVl3SqPVAQDIH+3AQUctUuslymRl2MjaQl3/tYtbNDfyVBC1xXy3M3R5YJxI9VZLKWzRVsISJm04iVtgtu7hme9973oNwaJddePFniT+p2pRldxDToKvYGNW/G73F8YaqQER2gOyLsgYlZhnA9kgezKNrJMnCYHMXjh2KaCm77LLLPAmq0pBXiLclAPY+DEovX/j82faFs86xbtQU//eTH7XPnftZ/yCvOvZEO/NT5/AhEUch012Aepik76bUlrb3/+gS+7/+ZfaQKNBYaShSca9RMgJa0nIELIs2Zux429P++9AToE+LvkY0wrEC91uVYlFTt+EC6IqGkTASlbxACZSqsGZWyIyECj/CI8mZdvBBR5OlTtMXu531YE8jgquo3G4lJJXhKDgdWxLGPptjLh/kKvvHZQ39tDkbpce7sMRV6Orvj34M35w2efjJ+rkqexP3aSmQqIPy6JdH1UQFmgDIuBdYAVYJQBYGvMTEAJKj+2ocAFS/n+jUEVCK+3Wj/tBwSprMmpSRUhRBp1eIfdET/VkOQ9Fx3VcyqvA69TkGvnHV1xHD+E/qC4QmcLgHOhcxphMSB6KyWOKzFaVURa9EvqPR8lR/rZ24HD/QYj1UE3ogk+BMcihW7AJ8dnFfEfVJIemcBAQn1UuuWJlDgAFgRhNsN2YMkoX1E8w3Yj8zLHVb/ksSsCPWawj5WZljDTxCRA51pXtlJxVfLGlYPFJU6TzRRMUtIf6nXijqcARsCFn5nRBDuOgiQHu1j++uYs3JSP1X90xWoL2Z9da+d8XmL7jPntfxB9sRivVNZ/7RTjzkfZZu38dm4it625+vtttKD1rnS5fYqtpd7Z+/XGDr7gYMIFYk8CEo5W0Po49wf6Q0HC5qVTLDf47uv18Y9d2rDxU/YxBgmXVkkOTA7J1n2qA0x5pL1t7UbRe+61iSCXjYoWaoalxPf6clsdnx4SGRpCluguMHxb/up2oRLIFfB2eKFXXvxoa1n1D8t/jsvIU9jAAArHxJAx03DSAo9EldbYEdfiiV4L52y+c6rJfqGsUyKrJU/qXISC+R2BM59dU6M4DxwRjr6ifpRV9xy6LZVr8LgHUJwHgnxsr8XluVuN268cO14XusZmAZFdqHbLiygpNGqK3EmEi3U/mdaYUaegRq57JXtMMakhpwPcAX38JME9+boGa3QIGeYS0kfWYw3kWBLsBkKANkE+7xK1G3ICSX0v3VvqFeSkBsRRkcMgdSwxSwzcjKiH8L0ArcCdzGfcPqOpCXcCUSugz6FComE1bo+cyTITLm9XmseNbhg04vVWO+0753+YcsN+MRANgyKqw6gHztg6iPN/urChYrZzq948nbw2TjLRDX2tpsBx10oB140AE+BFavXunJyDQJaYHdH/zgBx5gHHTQQW6HpEqmgKVAqMDjrbfeFlVBVfmF9cS1jn13KyQ9smIz8ZkEgI+gOpqlQqx9WpT5dCr4B+v9tK4Gb8d+9wKWevbcuTOpwnY44FZf8kwApACvesAEBqUKLWshAVX1KMuyScJXOo5bBnGOEpXS9xtvvNErwdpLBIb1UB+xwKUqBxJQ0e/1nFjVeeXKlXYLVdzbb7/dadCiQB922GFeARYFOvbj1RzRXqbX77fffg6CP/3pz1gnILaJJIHiH/WuaZ/bnUr7W97yFvvwhz/sADhmSel86lDiPuuss+xvt9zsFWupT4vJIgC/7777en/www8txyqRaz3aYxePkYljZeurL0/ESjW2/YfzGC+CVRUQ+x83pUALAN96GyJYrgJ9DPNYY6OJeIlNzpPxOGX4Hj8mghX6f8P7CQBP3JafiM81fYzpK/DUvwLMD7el1OYvIBrHqqpSRAkjYr26Wli3vSQiR/L2/nefxVQr2TlfeZ+D37EiXLyuCNNEOEMwk0LFCHtpCuZuFiN7+bm/79T3swZ/mbgB2nRpLRIxRU849mygsIDGhayXiiXEaJiYKjCE/S0AaxfS0p5XwtWHfbE40g37jGe5tzttVJFgY+y1rmhPjJnYD/hHP/oR7SqvYO2OYu742Ft5s6ZUAVbFtkzkdeUVX7cTXnmC7bXH7nbim46zUz/wPps5Zyb0ptPsA6d/LABgAoZiiZ4gAqhCU8ZO+9GV9ofCOnuwuWjdNUEYQQC4AO1SJOc6eroWbUzbUcO72f879DgCFfV4UbWCq1mSST2gMWQAnrzg4dGvqQZerAwcAvI48xK/VkqzUl4boMK33/6vQHV1PhQy7F8KACJ67wqeQYmzN2Ob2Th5f+/B00Pvp009BsH6VwwQHv1sn4xnTA6Ax96pQOJDgYYGcGdnZ2SD0eJPkIVFUYGkgKQAKcGM1Db1UICpwE1gcpTGHLa8qo8hCuf4yvHYj9p81asa9yhEgCm+XpH3r8ZavIM66I2SC5v4/k62ywqgRhTCkMDQrSEAB5yVuecFzn1YNhf1WcvPQnaevkjyIB4Ll6B/qmdVvqSyWi1ilVXaCB2YhUrBe8b9akIMgLwOld9AfU7V07eWYh6QAKpvoYqCsFxWUS5xNe3ANkQgPrIOVgJCQmvvW4XTEuCba1vj4JWEERWrIhF9iWDdAxIHwBJKonolYaQI9irA8L5R9TQSGAONXHHZPY11r6DADuc3WvMeIwSmg7ZX629s3tqH7P6L77ad6w+07Z9N3zsL7//94mIb2K5iq1+2o93U1Wx/+9kcG1qBii+LcRNpRlX/Qh/A+ACvEvtjj4LTKNEzAQAXoX4PFQasvo1PkQOEdOA3mkSZHU/a+QuxTSs9YOd9+v14si0na7DBGlA41GfDhhhRB/lwP30rwFOfz4w5jVuyrPJtlV+g+7fSflIpzbI9lr6cCuzOAJ563+AGC6zBZGzyqOgODLIGa61W0opKepnruAG2QZlx0dgxExo0FcJ2kgw7ke3ZhYTJzuR2GpbbxvI/0QegejdwP8HucvaPNQ6AM7xHKtVmhWw7lXwqz7WoxGVa6BlGVNFoUsK2QZXgUrYBAExbSbLBmtGE6JB1Fz3zBQCZKM9MOBe6SiCLrtaCpPpPEfVQlVfev/IbVkVSIFb9wEhXODAuAool0CfQJmAsVoIAsC/v3p0TKsBagpW4CwBYS0yZ6mc3nQlZa6qFWUHP789/fI4NY/lkhoch9DNv6fEqehQEeHI0SkAJHD+Je1iSdUuBhfJJHQiMqAdWlnUuikV/mGyKBGhvu+02V01eTIVUwYf6k7W/dm3scQDZ20sChDVcld9g+SdxK5JY0nxgqVIGX0u1el7f9ra3+PUZIBkiW6OhgQJV4gavACujL8rbHJJjK1c9QnsQjDBeq2OJGi02kQShjjnmGKdpSxxL+4D+LqXoGAALtOuh3wtcSr1aQFMqyqok67xib8lgT5Ry2rJ6dyVatWrVKh/T6guOwfbDyx5EKHCGq2MLwKraqy/tS3FLj2h56nsWSJZo1dlnn+OCYbqWeuja6Twk1iWwLWAelK/D+hX3Vp955pn2WwD2j3/6I/+7vI/1OO2007w3+8c//ol1co5pkivh8TQCwL5xxet19H0zIljjAPCuAGDaF4YHoZMzv7X5JV2BfgwAe5zI5JwGwFNf/aeP8DS/Ao43lKyOAXBER9bvyqxHUQKp6FZqsKZaltjrjnuvnXvemdjyPUAyG/YVe6Mr9U9gPsZ9vUUskxqcscoez56aYB/+4Okftk9/6kxPembr+okJ+20AAasanleGFab1jNXfmU4l7bNxEUOxdQyAixLBQTMDR5MyG3e/LHNZIxubAdms5wW+RIUus/aPkAylv9TX6/PPP99OOeUUX8/7SWKm0ZiYymPKALhUHLCvXHC+nf/Z822XnXa05plN9vVvXGo7LNnBjjn2dfb/zqBUTnCQUXWMSCIB924ET6kP/OQa+yvUxPvbs9ZZpyBcF02VC8rgBOV1pV7bbkPSXrxxnn380GPJxPc6AE4gWuObSCRQtG0BYFTS9wU/yuTHC390V4oCgBkEkLIIuKBs/YJ9X85mqirGTOvppi8aa5YAbKPyQvQ6B8Ae7AeAO4a/9Nw4QyPQNcUEwBQbiCar/1YPyLC513t2Ps7WK/ve3t7uQYEArrLfQURLGWRdx+DfG6jucYU7rgjG7xh+jn2ER6vI/uf42nEkxlO4htpEIxXj0WBCrf3hMVn1N4hgxVXhCdXf+EMKIApoi87hwFBewAi8EBWqH3MIkGuNBJSz6ihqMbapAJeIaYo5RdV8WgAcQ91GvAIMFbWPYBVQnFXlSvE2p04SzskFiqFLWUByHlEY4gPF9kUXMxJJOWGDWMc0kCkvbSzb/bdQZUMFtx4gnhNN2MniUPKZg/oqk40rU97yKrius0QGIgAcEiwRABbtE4GWMhW+gijZbgjM5yR5UWjotdZ9y7Zkp4dtaepHtqRnrf3lU3+yQ5acaHsf+UEQRI2tufka68UP9u4XzLGv/Opeq6x5ua36R73VA4DL/QJcut8TKsC6H48KgMPcUHVJPczdA1iOcI1qWmusY2GjNc2UQNHD9o2L/9ts5e3MM+4OSvQCNyN41wgA69rpnj1dK8BTWfjj12r6K7iXjc0IoEgiPaqwyq+2Geuh/Z9/DJXA2uAfqOdKaQ2glM7Qq8nGWiuxNNog1gKUapsRzgKgDlAVrsf7tZvMsM0n/bIj6ufPInEyv896ax+wruK9bHIP2lBxOQkWKKBUAbMFqew22kiWTTQLGMihp0DFN4O4oHqXKkmsa3jPEhnmFBSIOqrCTbTFtCEWpwowbUsOVJOq/AKCBXyTLnjF2FIM7d9VDQaEwZaQYnpSAmGiMjgFWuJErDkxAOa7oKlAtcCvfIRT3jMtirSYKgKW8oUNgmK9Gx9hj1uD5dP5XKRlMBI28rG6orGlymdI7CkBpUw4Nedo4ZlqBTieO5PvA0VEmaTWqXssynIGhffYs11gUwBY4K2XKmsyoplpHMjqyNWqSYqk1GMvlKuZytvpGsRihzquVI3Va6xcowCweoBlL6YeLVWAy+LqcxedNg6zKweAHFYFmPMaZk7Woj4vUK1jDsvOijf5nzPO8PaZyxGL0t/0tddee7kH5LnnnusA1s9Pz2ehPBXgqOcIMC9btiwSXqQdQArMEbVOfb6yHhLFW5VeWRftsssuDmb/+Mc/Qgv/vR9T1d29996bHt3r7Z///OcokI4rykoELF261CvKAtMS3lLQ5j4jfN4FiGq94x3vwBJppV188cV+XrGnsQCyvj71qU9hzfRbu+ba71qJvbGec9HzPvSh//Kq8/e//31PUoT9MNrTxn2PZ/BTsALsA30aAD8R6/P0MaavwOavgOLcYAGJ7x/foz1Fa0ZUAU5DMaaLBBLiHHvjSe9lvczat676qg2W/sl+3uXK0GNcsGgtqRLWip1tFGfpuekUWha0+73xjafYpZddRCJ8NW/bR9IbzRD2iuEeksDsJykKoyM0HAeN4oil6f/UOSqwDQnhMslYsXljrQe1TXq7pOwVOZ4AsNZL7S9KPl555ZWeBI31FoCEU3pMGQDjemTHv/YYO3DPAwkMCnbBpefZxu5O7wO6G1uD737/ly7BrUqBKk4VqldFLFw+dN21divX4B8taVufV4M21WRdJ8lckSWuxyd3EVWxQzd22P+++NUESQLAbJK8YQDAqhxOnQM+pasX98T5gh8HMuMDkVqpsK3bSM9mG0mMFttnr8PJIM8iOKIflEAviKDEm9gkFeAIBG9SgByl/G4GmD3WD/YkA2AN3m7ULNU/pQAiKLpVPEve3NTq9EtVFeIMuSoLobebgEoerRMz36PnO0lGXBVKpzgLPEY384GHAAAgAElEQVT3w7/HE1B/170Kr41SC/7vUP0doz7HVfnw+8mvsSemtdZw21KyP6GfMk3FVcSPAucBjrVEMxLv7Xnoz7VWQ1ELTSF6JRUfhKpnhd5HWa2ObGBeULVN0buYoQ9TPZo67RGulwCwVNazHGtEKj8oOjfPyFgXlRUBF9GYy4MkjfisK/651jofXG+LWhagAM2c6gVcqGVAlGfQXxmetPx/y6JiuhiJ/hYqv26LI6Ac0e2951cVYiLbikAwoLQEIlclWAB4pLHX5r6kzhbPu8sObv6NDf36F1a6IWE7N73Ydt73ZMu3UumH8nr5jd+y+w7kfHZ+qf3lJzNt/e2N1gBHWZYxpTKKuONEFHT/JlKgx+7WGAXabyQLLGk1AEm+qd36CPCbZ9WyGHPd7F6qPRk7+1TWDpINSRbWpCxgWMSdag/4DyJ1T24F7rFOw231PCWIClybDK0p3tOpZEoGIDqgdo5mwMDRLoKRpyI7TAY4g3eqWC0CJ3XIRxao8m2k17yJqm9F7SkkXBJsln1kjJvm8JomoN5c5sYupGh2gjI8c71tTD9sPcWH8IlfzXuucYVmicgloD0Wc2R9pchG0tBSquDze5JKOm6J3wsEJyMAXMvf2qDA1wB6EwK9VILVAiAAnMJnOqmqLuCW2zwKgEPvLx9tEwCsTTmiQAOUkyR61DFQIQOuCrF+VqJEc11tGqoUa8aX2YF78U6cB2s7l1pt3/3mp2jwX0aiVkrPAE75f/usUvVXCcuIeRGv+aMU/60dAY8OgFWxdNVMUZW1XkjRQLZMEunj/YNHrajJ9E6zRo/g5hCLSLlnsa+PrFtqt1CiT6hfu5Z6gvmDxJ00dmryGRez+s//fCfre7f3+KuHZeachfS6bnCFZ1GfdT6ius2a3WEnnng8IPLPTkHWsZQkVZX2jW98o/fjCiSKdlwGHB506KHemyv6sKjR/t6cn875da97nZ+TKMWqyOozhcp3cB1QAvboo4/2Y1977bV2B3RnfSj160oBWsmA3/3ud/Sj3ooN0ou8D1i9w1JydiYSx9L76Lj63LIrklCWKMvyURZo1Xuoiq0KsgCyxLp0Lnp+fA/CtQwiWOp1/jmewgK6qm6o6vzKVx7pAF20c79H0wDY16SYAj1dAd7adWL6df9+V0CxktZi9eqol07gMi72qGIS+mSlQ5TPzbQ3v+m99rXLvmXdfcuhHWN/CWNpGG/6MQDsq3pUYNNhtTfAZGTfF8NKZRYx/0qsxR8/83POVLn6mm+x/lesf7DTBXAlqprPo2eAYFUaa8QgoKE9ahKGrJh4xG9a50KPLy05AF0lApW4lDBnht9p/ZXdnuz3LrroolHBQ4HjbV8BhtZcU5O3XRbuSnZh2O66/w4MlXNQgA62X/7qNwA8qm5upcEmIrodgXwJAHzGL39qd0ANvaO10TrZOCXU45sDtSoB4DoA8EKyCfusStsnXnIU9xaUAFhMqqLHppqS/6925SeZQrblSRP6dvUYoyzHwCz8XptmU3Ob9fRSbTOohVSBDzjgCKutmYnVAZl2aZBX9SCOq6iO/n6sGhyw2Nh7bOsmfBeR2sJDWRyBXwUxQSVa4lhkiQhclMVXikjBloIjfU/KakeTVskNt9yYkAGPAPB4qnN8PTTO9Br1Y0cLwcTXTzjXsd7qMPk3oT6Hmxu9anylsiQqFhVegfZMUQZdooQSpHMOqv6O5FlcYDjk52LsvQBFXZidxOvB0zcFsAUA0paK8jPU5Y1UZ7tZCETphNqpMFUVYPdvBayWEW9qgkatFsYBaPON+N0OsHBIsS+fo0LXU7A7b7rLGqCvzmuYY13LUREly5YAJCep0CVdEjcAYFmOxb7bAs8BAOtjBgBc/ZH1iUtaZFXeIVEhD9iigIIszuiv7TgsR5/tX+zQ7C9t8crl9qfP/sOOOfC/bOFz6Luty9ldN19uDzattvVH72V/7mq15X9/jj30l5Q19lBVwpw9Rf9HGMNxhT+q7I/rAa4e89HzXCGUhAGiXUPSN0qSYMLntIYEQ0Nrn82Z32XnffJkS1OlrkcmuGsFY43bUVvb7L2II1iwBNbBFBkUW14gnuJ/FSjjfhKApwHA2sBUpVNfqHqrXcCvWE9QfhKbVAPrleatKOTq0Tdbu3o1DIakzZqzwPpVFayhZ5G1fgQAOrNxrvWgiFw7q9lGUJosb8/xAcHF7Yatq7nT1idXIZa1Fiuc9bwXyQkEDj3JAmW4LOcAp7DCHJKvkxIxAsGcF82lTsPKUsLPM0/aqTjXYH2UBQRnAb8ZtokkyaC0qNBq+6XyK6FiB2NQoJPsR96Cq3ghqgCroluRpYLYDXyvsOEL8KY07gHSgQSidocAgItSkmaOixIt26PudfcjbLjKrvv+OQh83Wl1CICpJ7uvB82LiMESxrhaEMb0G8b2jakMk4kAePx4zkiHAOXlgqz62DMDMAx7p84t6C6EyoGCj/jfep7Wbtdh8L+rPUU9wwKA0rVk7fHsPOJP/VT/G+uhtoe+3de8iv2aY9fRbpCjp3zDmvVWzx7YB0Ve003gsQfbpRSiWYcf/hLbeeedfT8QU0iPDfTSqnoq+nFsd6TfqwdYlGVVVbV3ePWZz1UHeJQ35LOe9Szv7Y0p0zp/nbOqvarwqsdYwlP6dwxM9RwBT1GWdczrrrvOwasUo50C3iUaO2JvAGTtW0rmquqrY2i/EgCWjZKqyXHVQufsQl5UjwXA9Tr9zamBHFNg9zOf+Yz/bV3nOgfHnZ0b/F4oqBTwVu+vfu8Wi/6YuE6NjzOmMoKm8tpJe4B1wOkK8FQu6/Rrp6/AY7gCoVgQKNBaJ7xyUYUn5DtPm8ugRIWb7B1vf4998UvsUcZ63YROTPca3D/iFosJRTgdk2MX0c7ISCyRvTBDgntQjgckuCX+3IAw5ZtOeZud87lPkauWHpMSp2KEYQ1IYljVZxe48WMpNld7VSSomYTWDObLwOgdRISxifVTe8pAV6flOK7WW63lik3y7Au+h2Fb+fNf3eBCjdrPVFwc2ZyN7GO4er7/pmtp0Nvah/vgIjYBzWpGHpDXjbVPYxqRGdRhWwB6LzzYfvCTG/jgImiG6pr6EItQn866/ud2N9Sn5TNm2waBggj5OSOd/8uXB2xe36AteajXPvqyI4gd1ChJoERQJACclCKJFBK3KQAW3qoGwPFGpd+F32tTy+XIfHcPWrZhNn1vQj/19uJDj+b0uYGIPqjqHT9G7UbGCfPE4CAW7AlBoQO20f7hrb2JU3vd5gFwOD8FWaK5qcdJ2X+ddz6vqjCqb1QcCqiEhcpw6NPK0Req4EtNa6qyjG38Y9fAr2tMddYPURUlEJo10aJsk6jj6o8d9xi7N/5rJVGiexWD3wCEJ1Z+q8FvOC8B4CLWROopzBUAX9zXJEF5iZMr4tNbaEDZubVsdYtqLb+QwB1wVkKAQIGfgtAkdMxCF4sMAHh4I311JEkyiPhkkFhOR/e/wKJS2wogYY6oCkzRy2oaAI8Mo06UV9WHseyBZTa0fsh2XbAUMJCzDcu6LD9UY72rN1IVJqnANU7S98vZuGo0JTJXr61QFfZAOPr8wvlqVBAtOmB+xhv3z/uxVVkHmMjSqcC8E0W5vxll1BcnbZ+lq+yomt9a/U1/s40/xcMzd7Btt8dx9CqX8EL9uBWhvz78kufYHbaD/fxbaWvoe7Y1diaslcV5oAQteQoAOEGirMD1StXOJzFQtA76rGe099kVX3oDp38/oIdqENdL9yglAS+AlBJ1+nweYGolf8Y+NDfk90wlPKOezkBT9cSTKuOy6ALwLt1lPxJ2i6wGGlWRcX7fA9jkMBalGqye22E2oRyVr16BRSj4dTWtsBpgJCCakUDoCLkDqyzgWLuRHFrC9jtr2DZAEe7BImio1AmFVskITVtGotQffW4rGQOoVbJFCSVRaQWA0yQM2Yiz6Idn4Lw3AYDzAPV6qNA17LV5YSx9iboMmJX2VVE9vqpeUtlNoRCtv6Ukcg7Q1R5S0d8EfLWvBKKEv1beviWJECkLRbJKJ6bqr75c7Z7zq5H/bXml/eSnn7bKxr/Deiiz1mMrASDP1bZESRat00FfYCLhZuoCPlsGwBL5i6m7SnC4OJQ8kSNvXKd08zsxnOMqp9YmAba4LSVUQBUAhWr2GGAO4FrHq68nCYf42RVXXGEnn/z6yOVAIlfyO2706x8rR2veaU8QENT7ShSqpQXFb/aFtfKs5HJvkKc4ThJSHK/l7yPcyBZsOrbbbgfA5c2BdcPn0dhQNVkq0o2AcD1P41iq03Ko0HmrOr169Vq3W6qjF3nlykcIruTewBjl5wG0AObOne+uBXr/pib6y5tb/bxi4a5AeVfFOUdP9BoA9CoH//os6lmOGUwaF6JDL7v3XoJMbEWYWwVAtijlMQge5u/7UCV2lWk1nrPmSu1Z118exgK96p8uqQqCoFZ4TANgT9NO9wA/Y3er6Q8+2RUIcfaoNlDUauM/AzrpUMUFYL6dcNzbrLGhyS6+9ByqtVpXVXVl21MvkD8mB8DBK119QarOspezZ2rP6OiYbWtXrbV3v/d/nPXT37vKY9IEwhslWpryJD+Hh9X2qBaVCAAL/KIq7e+VxqvTbW9hoOGGkFO/rxcktE+g6wD41QmqAhz0HAJM1f6iNhjfs8TumaII8JQBsHqaslyYo6Api/5T00iVj6pYHZtDEz+/7wP/j7Wb3ym0JkDVBymy0X0G8/j7uWKPQA3ukc+Tom5tBeqL5J85Gqs7Bgfs2b2D9sGX/wfXRQCY7AMAWEIaAsDeIyo/lm1YxYkDmrHKbASIo6ZyUXxrEbJIEbj1dPbTuzmHAEl0riPZTNsBwDRzamA8lsioqid4tGq8jQHwWIV2wuSMMlNeMUAJdYjMUT32Opo8Pb1dfk1EndMgVhZewYA2fsExZdzFKlDApcDDp+eov29cI48BcRDJkptoAL8K3CMQPA4Ah0BjnOCYrp3bTERsguhaTmZ3NPbpxgIRAWB6/h1c1dDDWJMgoCuQHZMqLmJVZbnIdABqF+UsO4dgWsrP8tyVIApBuYa0dUE7dABMb+6ALJCkmyeFZNG1pTKLRUkbPRX1SUSdu+ldTVptSx0CTr0kmrptzbrVtsOi7W0W5uadD1FxQq6+DpS88aE+wDVCArKrkQcqVeOkK9AC/likBIaDtVP4/HoEAOyFomA9oX9L0Vq9e7qWAGARp4uiQJOkGOrosY5XZGxm7Z/s2PTvreGvt9rd3+q1A3d/p+140NtBmAX7518+b8NLk/aPfXa0r9+40dbctY/ZinnWQn9/pp+QBjq3twjGjwj4j1eB9jOJnhFXgCWcxv2jzyRf32Ib8H3FZw1v0REUZTfaNy96O9XetSyvfVSmeqi9cf29dMmiKXAjyrqsqhibU+wCmDDwn04/KoMc1NYlRKFx7/34oveSvXUFdiUjUWQ+cP9j7Z676BO1Dnxk97QHH7rD5sxux2ca32+uZzd+pfkGhC3g6w/CZGjItDojoiwaFsrllbl8LWazkyr0YqqjbSXrr+u1bgAwJkhUjqkoivdP0iR4Fcn+pMgRJJyEcKJ67QXKRY8GAKcB2knOvQY6dC29wE0jGWsk011LBTjbx76gfZd5qR6hET6IQLCAbVrWR7RLCQCLBu1tNKr+AtTU56t+X/ULJxiUaY5fopc42EGEnkatRwKUnkBRL2/PeqvLrrEfXnGapZGkLg2t9d7hTAUbHgmMRF5KEowMiZ4gyhdm18Sk2taMnepjxIlR3beISRFpKwQBq9BHJWCoR0w5FvAKYyBUKP3MJIongSslIvm3xoR/j95OYDZQpkdsRluLrVr+IKz1GpNKpwCl5qvWb/WHy2v76KNf7WBTIHMQNlAjqtQ9GwC7UOzSJASlKl0mGBMjSj/3k/xuakZZlKR6HcwOAcKyTCypGEimOy0fZfYPPy9X2uaaauESRZuxO/H3DvSj52kPELVYrx/kfRI8P8/7ShtADKQsbIhhaCX6rkqsQPow70/w4QlaTyBI74Hfx1RyKT/r38NSS49Aq66dkrkS2YqFuKqtD0e4TmmKADFF2n2WB6la19LvzoVWb/YgPz+VH9MV4Kfy3Zk+t2fGFRAAjhZmicXooViP/SuH6Ew/7MAzPnqOfeLMMyh8rKUtqIc1Sq4E2gNi1ecJADi6cIHlozUq7Cmq7OpnxfNJCalUmuy0U//LPvPZ/zVInBS0QkJbD62fZVwSohMKOEduD9rf02h/cI5FEugtrTOdWVPGXaJlZodtXLPaWmfNdqaP9slAkWaNJomo55188smeLNTvk0qKT+ExZQCcgNL19re+zRbO3pHMaKfNmt9uq1Yvt3oqU1df/R37x53L2OSgYnLC6peSqUqxBgD8w5/YfWTjN9TMwRdY9LboU0RBOFuPtSEi8lwonu9+5UsJOLioowCYDYwycQDAUxURmcLV05iI8NiYkE7IYsSV3DQ9V4MoaFKiYjOUqhkhndRMofztj1eqlecCTpQVqQpeRk8pqlbGZYKnOgAeV7UOHyLO1KinV0BXAcBoTxrVk1AhV5N7aHrvo49KAaYCklroGTH9LvTuTgS/MehVekVhp+gfofdhNNAcrQDHi0To9XXlYQfA4fch8AvXW3Bv7DExSK0CwKIoi64ALzmHtLMsWyrcX/fKbYLSiRdtzRICtnk8kb7UUl5VbnlG829ZH5EEK3fyTt0QRboBIAMEi4wLAWDdcuC1NdDrux6KYbYxZXWt9I3XJ2x9d5et7lxjs2fPsvomFicUeRP0Dmfp2xxchcXHI2Te+mUFQ1+fKmhE+khk8Ubyq+TffDngcQA8/vONgeCIbaB+XBcjCzZI4B3vHM5SvSnP67UlJ7dYYe1V9oGZD9uDF19lQ3+bay949ltt9i5HWLKNa9H/Q7vq3h/bgwftaw/X7mF3/2WxPfIXs7lDAJcCCypvqETC6ONxAuA0Y6XI/U5Aba5pJvjNrbKfXPlxy9UtI/v5gNUAQAagZta1tCH8QB+kgn8AUR5RJVXHhjfpQZ7aevD0erUoTvJxzQMUw7xT373maFLsBgL9Mve+DJhLFhcAgo+jCryQdb7X5sxrtdVrHrEcvbkpKR0DZAakysamW5ttoeca8Mv91QaVaqTy2wbwnUM2eTt2gB0Aw1iCyWZ4A7643ckeIDDgkapymd5ZUCSDfxDlfyrTaoeQgJM8ZEUnBvwaOhApiXcw17O5JssDhmdQmW5BQbYeAJyTA4NXgBnxVKXdAUkgl9/FADjNdBAgdkKyxCll0+MAGCoXADgJlVsAu8S/AwAO8159RwJ9Yk3U8ib1lU679qskeWsf4Q1RtKahvwaQVkSATtdR+2NJZWVn66iSrA1bwmvVybipjJqJ61MsPhTONxUpGOvfmsdKHguUqcqqhGPcI6u/ex8wi5P26pi2q997r7BX4gNtOqgiq3cLfQHZZw33WVtHm3VuWGvXXHMN/bgnUJVVgOSNHA6AYxskvb8CmbgX2Pu7OI+Y7hsDRK8CsBdIgEvg3dcgJRZ5vl7vHsEOyLkPAE4Hj/w7tkbSWPbrHwVKLvjF/qLj6Pn6d+h7Dsf2pAbPjfuG9X1Ywo38PT5+XOXV+cbHE9iOK+w6nitrc2wfK1GPtBIJuk4K2GJRSLUEeSUc0K3veq4EwOrqGkPCR88VdZp59VR+TAPgp/LdmT63f/8rUA1+ldCWHZ1+p+wuxQs8NxvqZtrxx77BLvrqF1F/Ro+I+K8CpdAZlpFd6yYV4OjCxS2LFfbFGlicSvypWKU+XwHgoYG8vfUt77WmxhaE/T7C1tzNHsI+DrDW/pCOxBP9cKJAjwPAokDTL9zVZ/Wo74e9IIhgDZI0zLIuVqI11Pcr1tUf4+F+5JFHhsN5XDrGnt2ae/2oAFiLflCQZBNX2Zmf4/6gjGxcuJhnf/bz9qWzL7S+/kF753vfYV/4wmftRfvvR/9Mj/3yd38O9r2A3iJVgqwoiHx9+We/sL+tooqVnW2DiJ1IlMYreQBaJXIJTa2lsNH2Q0fn7Ue+iICByhWAKUvg4xs5lQIXS5qiEfLWXLTq18QiTWO9u9UAOGyseTbFAcr8kvTN5VvIJhesDtGevfZ8CZ93MeJYiMXQPF7R38mu6PNpQ8+KDuiN7QJrym57fS58xUBhVPltqp9k8te7uvIWHtU2RKF+OP4x9vqJFK7wvFEKeSxYQqClayH+v7Lfc+bPc3uSkGkHaEZ9wrquUqhzYKYSIiAoRbCt/kWB4VCpoUmeCRiCPOCk1HC4lsFCjOBJPbFuVhlLyUXB5GZ6fkPPedVnpH+5Ik9cegtz9N7WIB4kGfgBee12IGS1IGe1u9Ir20w1ZRZBYxZ6JJWEWoR8ajjUwApolPj+FjoBad0gYnoZc1JYVppIlSnaBdJ12EJQzpoxBwYBfau33XkbC1HWdnv2s7AZUoWCQI6exwTHqXQDuqEWF9cTPOEpnACQJNwLU8GoIn6piqo0xvfIhiUGwGMfS8BXhatQpdL88mAYkCMadAFLJCgf9NwyQ2ett5lHDKDsfLWduRha67evt7V/aLOXH/JBa1l8CM1+I/anGz9l3Tsm7KEDDrSbumfb339FT+iyVqtdXbYW9afIyzvqNxk3rzbbAxw9i7Gg88vSqyn12g0jPdY6m97i5nX2nSs+jurhapIMKy3HAqm7Okz1qyigzcagXs60xJVEaZU11DgRridnHj01jzq2joQeIj1i25LYm10idahC93fYQfufyNicjwBWwdpRfeyDyZHRBhSJz0n8TZQmasZc4yBdngSsFrKMFbGfZkIq3qHOEgvZCGfzM1+9rRXrzHRZZ6XbhtKMzYzUdEGwgKoa3Rco6jEAphmJpU88K6qG6vOXIiWJjBZsk2Yy/2p7y9bAPMgPMoaZTiP0mIuqzzLA3iOlaEYzh0+DTzJKTDM1ECL3vV+K0ELKAsAu1CwAzLWQSIgqnSMkmRQx1NVozpEsGKJvKcc8GrjHrv/ZRTa09hbLtnA9WackvJXl3IaoWKbp3XfLMcaat7o420fXyVPqVYyUrR0hWwbAAuyBxhZEr0Tr1aOvp4v1A1VtB/QBFGueK2vvfowEOQKfHowA1vL1TSFAAdgqMAmU5lAdlopnaBkp2Xe+8x0sjF7j62+s6D/qwx617YRPGs776c++mHj9t/Y+Tnzd5PvlE3X0J+o40wD4ibqS08eZvgKP9woE8KtEmTzDB3oRs8zW+Tqd8F4eWG8UGloQRD3ppDfYeRfgyJNBeJJkd4p+PBe0kqvDaPxb/f6bK/xUrUskcxPW7G2d73rHB+3LXzmLynIPe80614HqZ99IK2Eds/fcninyLU4hfiPsskkL64T39aSr4vegUxH2l2PCZ1Ri9smmQBclJAHoiNUP9cYunKG+MVS+iiO9dvVVnNRrT0b0osnOPOtj+ESdarNa6mm6fpf9v09+FpVWNkMqwhWESEQ9LBC8nPfj6+3Ghzba+uIMG6gCwCkAhALbFP2JjaV1dtj2NfaWow7hdwSubNQ1ssSIALBsTNQjtC0f4wFwXLGVom6gkjkAJlsyBKhTcJnPN5G9JgPDtaht2sGev88JNtCXRxF5BlYUQ95cPgMLEWW4vWfMKQrVwikTAPBoJeHJuQpbBMBRdXAy4BvOJmTgQ6QzWQ+TIs+g+qznhspTRDUkwNLvV6xe4xn4jvZZDn7VO6wxWFMDFVJCNFKLJaAsAYREo5NeiyoP8t/UmB3o6496CBRuatIQEEYAWAJSZakjex2Ix7iGvE0XgLFiafy5ZAcDTRsAnKpwPmTEJHU2DLpNQXlOL6S/ck7RhltQgwUQp+ugBULqhKlL5M9/D/PZV0G7gwrt7jLQLNX7G+c65PWrmDkJnfqf999GSmjInn/Q8whGzVav7aFPDR9pFr8y6reJHoLqLgAdzJIRALALaqnH0dWfRe2j+iFUwL+ZgcynMKZU7XYS9Ciuj6jPAGC3SBKAkAUM9ikj3A+wBSCY8J3kTGpBl3W8eI29cPvV9rr+++3eC39obQMvshn1L7Q5ux1sawaW2Y9/8yHb+bj97TssuKUFL7OfXtFp+e7trG0Q8LsBRVjR4rcWAHPSGU+CAFwaQDbZtfaLn36Rn1eA8VdYM3ZRDnx0T1RdBOyWSdjpc6VLsFK41qrOPXMBcJijMfMhTIIqAKw+IX4c7hNQnk/eY7EdsN9rmXszvQ+yGVXGonpkNc99uVOPnlTQBYIBV6zzop6XSZoM0WOcaCGBtQCK69y85Wbz+/mMpe3M1uSHbY1ttN4ENChAZQVVuGQ//e0kPCsCwEy8oqqJKI8nAcASYosBcDHdjMtYi7XDomkcoL+8X73AAsBSRud+a21QH7DmggPgAIJFgdYUGFReV5RvWR0pU+tJI/lihzaKzs5emzcHKi7WYikSKAM4HDCsmENU69Ld9vPvf45WgzvZC1G/5DP2QdmVt3YtLRxDVIMTWXrcGZ++UXsPlNYtyWdpfYnZKFMBUdWv3ZQCnaWCGatsiv0gdU3drEQEbuMMv1c/mRixz21cKdU+pPU2qwQY31UNV9VUvbYj9PGmSQ4oyT8NgJ/o/XcaAE/7AD/RY2r6eP9eVwD2JBobAppJtRqSdKwFg0mjQvt2kXafPAXGY485ye3khodXw9zr4W8YYQ6oukqrnawKJ23F2TzzcfQaAl7FdFKL1ClvOB3thDo76+zTYOStB5bBnoHt6KI1sSCtF+5kjSJMo31IAHgig/cpBoBj4YbYvibQpwIAEIBQQH3WJ8+yX9/wZ/v9H/9q//m+d9pF53/JZjbX2etPPMk+/LH/xe6CS0bwIr/FNJn1IlmAC3/4C/u/u1bbxtRcAHAdtNEQSMn3UXF/CsTfgK/ii3fN2ptf9UL+hgUSr8+rsiA6FhVgrJm9Z3hbZpHHbHoU/wUrmfA9AGB984CB4EqBWAbFXoj8q/oAACAASURBVK+qCRAX6u3gF72Vn9sJ+gBMJALS9LQ98vBqmzlzFhXQAS6bgspAoRul0VVVgKcuojLVJSGuSk9ynMmEvEaf5pxmGAWqdobeQ6c0REBYMzim3olOJ3ESAeI5s+c6/WwIqw6p0fVh8yORMadRu0JpUGV2MR+OJ5prLPAi+l3wIQsVC41fgafwu+rHxKBSpxoogAHUR0kXPl9GPmBM6hKCPCUprmahkLah/LyIKtVC7jdfxcj6aETvT5U3xVcZ2nNpA4E9ADiHX5LomCWC9DKAQu+TcZPxjPVh/7W+b521L2i3xvYG29i3weoRmGtuziDE0mUNUhFXrqSX6wiluriaig5qvRWqYSllAyR0xWKDNAvnzZfmkcToHKoH1etgPxbmkcCiMzDU5+us8PC503wuVWuHVOSiopeiktS0c5/NPvh+Sz70XfvsjnPt1x+9lNaOfe0lL3qv1S3Zh+m+zH7wm4/YjEN3s+XPOdy+8X9ddu8fGqytsqu1FOlBoapWJCgPM2X8Y/M9wNHzqL4LwCphUChgwt7SY7/42Xk0Zq7knq8hzeCGvyhtQxHXOVOFk/BXXOkUAPbK5TMeAOt6xuNdQDYKvKkIS7ipONDNuFtoPevRcUjPAwC/hoSSDO9Rt8UiKJNRtVfrtXCV1ipZFjEXRHuV5RSMjJI8pGVzl4cpMQvbIqyq6mA0JBdyDESx1jaXbCWCWOuhE5ezVH/LffhhQ9UqMF5Bp0WpFisxBghzhXeNUfUGU/2t5NqsFhDcjsJ+E0rsDYPMG4lgselI760AoA02SLzMATCfkb3XbRP5nVyOtGSrSOsVYOageodj0SsNzrWrSPS0N9PrS9Jq/QprR+eijHz79y78BJP2TsYcLQqiqlJqLpDczAIKJSo2VMBnkQqwmBwV6F+EK1CrBYDFrhB7SWJyUdJ0q5fhsXsXDjEeOIl1paxgHYJMus8CtOqp1XrZuXoVzKygAlocAczyu2BHoR5cLiLJhxRA3sWx1IvKfUyR8NM6rDhA+5oEqJ7ZAHirb9y/xQunK8D/Frdx+kM8La+AWIwhXlSCUsUj6dGMQB9O0HZaGdFe0Gzvf/9/2znnfhpNJvbb8ir2ABT4EzO83WJgkEDUiyGPlnCbLEkrgSoqziPs5eWZ7g184VfPokAzDON1OdVgip7qB3RF+GqcoMSvlCYV9EcJ99Hr/xQDwFIIFcVQG2boIaKnSuqE/FwkQMmz7++8ZFd74xveiSLYafaa415lLz3sEGxd1rsNwCVXXEnfIBdXKQk+dxaP0wI9W5d+/1f207/eZ+sqAD38HwuKoESgK8oHWLcDK6TKKnv1C5HafvX+fpOSAODaMhdbqrT0XiqoesoA4CiQiXt/AwAe65tSpVpZcwGKjPytPDOPcuZwh734sOOsCxGkOpS0e3vwJkQZOwWYk1duBkGQkDGJgNuoGFQAYTHQ3jbz99HB73iRrE0p0n6VvPcq0H5dhEe8f1Fco9+rKlGPgIoqkatWrfEETAt2Fhol9XX0oJJc8D4sASJXjZOVUrj2FbIOwe9SvYwKRKPrKEsSFg+nijxK5Xd873FYKAK9j+oHwFeBIaGiDTGGyw1Zq13YYPXbEyzS5zgEzktC4wercx6i7AbbowGE+CobAJbdiMdz74f71C8h0YKc95B1dm+wDb2d7v07f6f59LdCN0EwKk8v8DDzQBT5ZnorB6CjJvESTnQDCKBSF1czKzpZXIYA0eqfRE1d0b4rQPsXFVCAuE83AR/GbVkAw8PxyCdZ8MKTUPws/igPB8CqEIE/hknKpBvrbO6zB23O826xuYN/sKPW99jtF/4aEHIYIOlkq1m8E/KDnfbghm/biraUfbOz2dan97FH/tZggyuYw71pa6Fvt6Ss0CSPxwaASahxTnW1A7au+292483XsCbdB+rZYK2oyvbQgpFmgfbav/peXBrYG1/42EpcyM4pjIdn7mM8gBoDwLovVP7IMA9RSZV9W3lYAkUL7QX7vYzMcjuVWdFmJUYGNtVQEgim0llmHI/IKsGti9iIPTvNVeZJmRbYRO01Vj+73tLb0ee5ParQsyu2or7HVpagrSdFjeq1FMA7AQ1a89ZF0iQcpy/RrOXJqyQUdkiJ2tkkoeqtNdlorVZvDUMAdUSwBHCzBAPDzI+ErJQkSCWvYNSivRtAlGYCBA1vkWwcAHsfsJZb+QFDu+IpQ/QQNzdidQRbIYNqXVOOF+B5WGYC//TbX4TVsZo5shFADLOEaneWz6qe+xIgPpEG/CI4pwRMWf1PZMyTjDslCjTbQkJzqmNvywBYytby/hWw7WNNycKm2XPPPWyvvfZCnGnQLrvsMk8oao1dvHihvfa1r3VVY7FutM6qFeXGG2/EmufHLkDS2NDsrSnOAmPNna4AP3NXDn3yaQD8zL7/059+W16BEL+5mKfrGkYK/eyPDY2IzpD8lwXShz/8P/axT5zOmi3l5S5rnIEjC5oxhSHWb9xKQvyzOQAcM8SieDH+uBFrTwyrspxtAMCnvv+jFDd77bKvfQELxAcB3AgAYnEURGmDn7w/Iiwz+fs+xQCwAIWr8wpMKNMQ9QrJT6+/D7sV+hqlDNbSvJCgvddmz51pC+Z1WGs+azf95a+2Bi/EYao1rrlNyT1XoCIAXfRr195g37n+NgSwtodWCZWTiNt7+qgApxXxcJFqEsvt1Yc12BuP2dfT9AkBYKyDEg6AVQFWtPLUoEDH6sJxb1esohvbiqhCIEuZ+FqKUloUPYCm8CRKbQfsd7jlUE61kmitaQKPorW3d5CtgSsrkSa30VDGRANSJTsFg7HY1mQ1tMc6Mbfc4/toRxmrgE9GcdaZVv9+0+eIWaAJrC895EgSBE/UJxfEVoLoSRA5aWhs9irG+vWdTnXuQmBMDfhSIJeAS4mqXxDzQeWTJINUnqvVTeV560uFC9QwdsVimBQAR+c6TnirGvwqiCWgVZWLgH8IRsIAY7I8QwAYgaftCCDbidm1DiEKIMshqcrWInJVIunWtxoFvK6y9S7HkFzWSQTf/T2D+CWTvePc22bT1zhvhnWP9GExUwOehRrKXGtuR4iASzUId1Pq68V+rhWCVzBIoT8DZlcjCgWgFv05rf4QFiRF/GXJ0YsKTbSfksKrg5WYVcBrSazIBtWFeqSkqiowfxZZM4AQRFo43ggL5gD/TtCHvP1z6dFeeoPtWLnNXngv1d0rbrGZ9UfaAfSKZuYosXW/feXad9nSY46w22a8yB7o3sGW35S2gZVQxaGrip3tBJhxwzeMx4rWjPCPCUMw+ll/lz9ypYfkXCd2S1/i54etpY3PXOyz3o30uag66ZR6rRNKdMSWR1E/po495Qrco82Qp/rf4w0nVieOfo7aLkQ/LqOIm8o3Q+ttZ9zl7Lm7H2YdrbtAg0a1t5bx6NR9xpT2YwZnSeuchKCoeBZg/KTph5W+gfQK0/UkhrD1qp3dYOlFAGTyJMPQoFfPKNlystN9sH5Ej8gO9gBEB5mf8q7mGrJecqCoGyQIIgkAJ+vmsUo0WCMguJlkRx1iWBn23DRUhRxAtij/dVV+YV0w/JkKvA4AXALYYtbt1WF91KSqvyw+SX5XcT/goDCsPGYfa0xbE5yCnlXWVkO/bGmDXXnxubweb+n0msCsIHGbhQ2SgfalrHqp0kcmnMSYaNxKCvhIl7BWlCiIxvzU2UsTAfD48SYGjMBtmTWxeUazvfCF++OXu9TXy3vuuccuuvCr0OjU01u0hQvn27vf/W67/vpf2n333ediJ26bxN9WrYBZQfVX4oQCxaFSHPRBpivAU5njE9e3qSZEpnIuj/+10wD48V+z6VdMX4En5gqM2dcND5DoRcBShUrpcAj4lvG8f+c7TrevnPd5xFJJZvavtEZAaQ/2mWpV0l6d8kAwxhXxWlS1Jm0SI8Xxgb4HBmdCmKw4i++NdtyxJ9qll33JZi9I4wxwK/t9iCvMNUEirDYKgCe7Ck8xABwrL8a+gPougYyFixbxnR4nKky1yPanKHP1AFIGhvps4fzZVunvpf+yx1Zs6HbhHFVq1dCYGyFDjqroFd+9ga+/WM/IIgJrhHEUPfHIUWLSPVFmPJNaZm88fraddOze/IW/S72VrEZCPqsAjpIqeE8FADyaxed8QtQe2cgAJASOoPDqPL2POqqiS+G3oopltpUgrWwHveQ4KhmYQQ9BBx+p4Zq2URXu47tKhxMqBQ4KAnVAFT2939Y//lUAeDNARnRAHxtBbVh22korBwsOVS4QlUI4KlDvqWJghi2qc1ASHbaG5ib69Dq9Wi6F5TbsNRobUShWvyq+wzleF9P3dY0UgMb+ltJZKngEXH39JgSU1cJjfmt1vtE5ez8DvXGc61AOMN3MgjKHLvVF9Zadx8GbiaNzqNnSE5zPUvmS7y/9uUNr6fWmpzCJau2D/3gQNghgnc9aDyVFfskZBOPKqrZSQappQqypDlo3SbaiR+oCoyEZlVYvIUrqCOm6mnRxPVeP41cQwEqTLMpQzhqhEqXe34pzPgHARPUpwIqSTJ7bi8ZWAMDyVQv3KcUc07XKRNVzJZsk7lVGeKuf4ybp93jW84u2eJef2VE74+V5zd/t5otvsr12e5fNnrOXNc5tsb89dJ3d1f9j2/cNr7PL72qxNYU97B/XrYOi3UAwPcNZDmno6smoXSCM4ccBgGmeTuU22K+vu4hM5sME+Q/zgbr4jpx+x2Lroh9TpuJik0hULyQ/BEaCeIL+Muq7vfUT6Gn8yqrNxu0TxiqTMTtA16gJ+mynPFkBsel8BwnIGbb/818LAOqghzbYjmWVVPF9FOBIYkoAuIxiQ5FkXiZZy99Q29U8h9aPea+lZ/K7BVRrGTuFHczWIYi1IrXOuitrSQZRqRyEPoydQpHN0sc7fecuXeyevQByVVUBwIY3sfaeWirN9Yk6q4dinCOJmgXwZsXXx2orQ5U6qTYBwK9AsL7cqcFpz/rOuaPJIACcKrFXUf0t4hks2yzNBhjNVsFKqzk7bCOd99tPLvoM407Nw508Zx22f4wjkpll2WuJUs9Y05yTYGRJn9vHXEhYaiw6/dmXnJBsmhoI3jIAVgVYSsVKBsoHd/HiRS50tWTJEk8CXnbp130tEUjeYYcd7PTTP4Ca56ds2bJlXgWOBbIGBrgXAGH54GpPc5XkSNV/GgBPZQmYBsC33vYNluWM7bzrMcQ/MI0GSaoloU6pDUdJS00QWIPTPsBTGWfTr/33uwJKTtICSAKzRMJWgrRqmZQQ6whaGC0t29vJJ73ZLv7qlwG/91tds/RcKKSw3ktsV0r0TLvwGC00jHcRGL1mo4WCagBMwUe+3MSvucx8xH3zdvppn4RufRZCWw9YQzsxOLaAAbs1VlWBI9D9WHqPt7UIVmwVoMyCLphS4qKfvulNb7IlO21HlqHXK8AjRURP2NCzePyWR7AdIfO9bv0a+zgK0QLAAn7KOmShqClT8HUA8CWX/5aAYylN062I1ARqYoYKmbaEkkr7mQfsjSfPtuOO35NYgeBfdC4pj3GjCxkJnKiSpQzEthvaDhi2AIBVFRBFdwSunYs80V8VC44kpKSrPs0EfWEMnsNf8QaodlQJc7MYxARy2CYpCz8OAHvlV4GTsikyg95cE/sTc01C3+sWHp6AmKTKO9GyaPQQ47NLseiV3sZpdVV9tqIZKzBTgsX7U0WhB9CKCq1gTPYR3X29TObgcTkA4O3ZuIHvqlDQb0gfbRvy6rEVk4NqKf9KzEXBreyIHo3+OkF5W+BXD0+8SOQHCjQtvMxvQOy8Wqvdvt5wirHETJ7EHu4aXYzbes4vCR5bfVenrb13jfWtGoBJOWQ7zNuFwJkxzBqhirYAv4pFFfyCi1l6mGshLhNU17bkETAgfKaineJvwhL9PQK6ADlYo179XUe1qZNxxu/VL5+G11mgElXhjcsugKX+31D9jQGwxpAqbEUBYA0rv5eRErRXgYPheEFezhprUvejR6F2Vou94EUK8D9je2SW2d53Ju3ub99vcztea/seepzMWO3XN19lt278ge366lfbI7OPsa99b6UllgN8izAb8EsWdVxAPRW1C1SPss1XgKNn6eahJJiuXWk3XH8R1+8BWifWk2jg+rBWdfVzj4dBOgiIqVKcIdEhZWtJ8UutWKxYeUvHFbknZrY83Y5SBZ4iNUZmR9iwonlRUO8ng7N9XoutW7USwAmff0h2CAhiHYDar/j9vDbDGNfI8ZYU7muRda+irC99uVmAqey9ysylMn1BBSzCrIPfzSNhtBjwtX3C1iGItbau2/oznWye6yzTu4GxRwWSsSZ2UNifGZDieulLy266gWVwFvOh1WrwH84BuOkuZtqhsi7gzdKZYdjru4a/IYxVwcdLgnMlqT8r90WrQALwO1oBVpmaiSABkQKV4BFaDRprqWT3o2yZ6LVmBD6+ff4nqRR3cg3o/SU5VZC9FiC7gi5BCiXrHENbveUjjG1cDrmScZQha54Bficf4XgNH0s6PRmjJ8nmqM+QYY3M0sbQ2NjowimHHHKIJxEvvujSUa/fnXba0d72trfZJz/5Sd+7nfUVaQDIl13r5rDsjbSOslbF+iBTA8BPr4rn+Hs0ScXkCbuJT4/rMl0BfsJu+PSBpq/A47wColxJnFFOKGmSR/IqVz8wjiTp+Xbi8W/1ospnPneG1TbiqjK8YbQdUIW1fuw102JJ+tYar2WPFwCPuJXRMHZI+cw8e9ubPgbo7bcLL/0Y4fFaQrx10b6tOEEWgF524bwVZ0zWe/wUqwB78CvFZ7LZAh0CGvp57733hqorkRIqXAhcVSiDw5SjZ4xKnSpMZBqGEHG64/77AgBWc6coYoOipaoCfL1ddPEvUONcysY6g4pBAMAemEudVQzH3H329ncutmNO2CMUhgSAFcCqUsiN1jEJoR4nAH5iM67jAfCY/28IcLhWUOtyKBYnRQ0U8CIgCZRcKnHQ+goMlmwDn3+A64Ja0qGHncDnhObbS1CJrY4DrdEqwVjQFEYtAZV7fk11s9TrJ16XaF48JgCs51YD27iqrN9NOO4EYawygE79vmnvE48EpvR5BYilOEqVcMQbHCTZpI8q6iOVKFH7QMQCv7I3ClVdxqdTY2WRJC+ykq1F6EUJBz1PAZ96bOOHxjapmzAhx53/RECv6x6q1BpvOl8BaVGfixxvkCC91IrFyHaNVrtTg2Xn8nSqv+W8WAoFe+Cee61nDVRd6P/1I7XWmmjxStXgBgJmSrsVqJplDXh6l52aTd93EqnZBKJBxPL0TgLZ+LdyH4H1EK5viWA+TR9jGUbLyFoWk05oMPQVJwB/aZJSSa5DiaC9RNBdDYCTXPMYALs/t64cH1EAWFXgIGoUVam43mnOZwTRAurWABjOm2p3y8JGe8nhtTbS/XF74x6tdtPp37DyP2pst13fbLvtebjZzAZ7eNUNtrrlr5bfd28749pe6x5+rg3fi7dzbyOMDyqAWOhkpLg7SY5lFAA7u0EVgHgsabyL7sN9w0z993/6Gj3Vf7eaRn5Hc7WUacURT2AHUGGtKlXgw4J0MowV3bMECYsxAKyCeqxgPDosnmH/iMb+pABYnt30mQ/0ADQHfQ4Nuy9uE9dzDgD4GESTMfNF2djpz86OCH69ZbUGuOhTDvgXBDlKJCAqiEaU6klitkGbmsvatgha/aKKdcGY6J3BnoGR7zCVVfXYVmAXSaW7KFuxOAONTyBo06drCsHAcqINcNfq3upJkqP5VJM1p5usASpzmlufIWebEdjtY39xAMx8Yd5U1LssZzpaCOQBXJK3L+0WGSWjBNZFmUYZOptLkfhdSwKr32qT3fajL5xBFZz2hc7lVouc+6Ay6iR7k1Sgs7gilGFcyGNb7RVlKUkDx8uyg/JNX3M3qPvHADgknCZfe5+Igehe1+wxtfXMVQC6vJ078Ox9zWte4xXcSy/5OsCYFgw+w6677mqnnnqq/fnPf7ZZszu8Xef++x603/72t7YaNX49VAFWLCBWjqrKwQZJeXElcmWD9O3IpuKx2iBNde96Iq7S1h5jGgAHADx2D303GV2rQww0+tC493aUEPymEL5rqi/abbfCQmAs7bzLcYjWMacGmxDpkTibkpdoXOgYEjPUPsBrtRYE7/jqBGYUWMcB9tbe0sf1ukcbu5ub15v7/eaOt6X3mSgi9Fg+wKOd92M5xvRzntwrsLl7VL3mBDHX4H8ecFE6LV92YuKhJnvvez9s51/wJdb/tTjOsLeObLSanFosaR+lSFkDCNZ+4I/ROasfqmN5ZZrjc5nwnbmYAM+oKFMpyZqwnThgAXpQb6a4+Tn27RUAYJLmYnGAaYIDgphmwoKK04Juz/j9718OgHfYYonPlXN5CPjqMQLorcXXtggomT2rw569dIn10vu7auUGaFOrqHCGDXKIPqFsHsEeSvQCLKq2EMlzAOhvySb75lU/tAsv+inJ/CVsvm2OL1xERbSXKFBNZh+wt7x3IQB4T+4Br2XdzLDbBrVgAKWqWRxXG3Hcr1Rbh7m8rJsiwO7BcESxjW908JVSxVF+WUGM5Il7xMeaCKKq36Hq/QT+dL16eq1+xkLr25i1FxzwKmuq2x7REoYGYjJJ0WypTJSEUgQaFHhU6I8rAp7lyzruMf6zbL6CG5+fnr95ALypDdJmFu9xPL4xpeQxn+CY6jy+t1NAx6moDvLHgI76a8vyBub34RMFquCoHbIDZ372ext9Zk1IzyqJ8qrBFL4XCG6HoU4PM3ZltO1BmzZTlMclUqPeYSUpRAtJqwKrV5FsEaZWJ7IWlZLbMokOGXq5RQctsegUqEhTc7auWixcOliQZjFIWxiXdWzXBM8Jkj7bLd7FZkAZ7iOG7F7O2OxGXAjacqFrkKBblH8pXkvVlrHNXEkSSIMZTDpNYAiDQUqwr0+pcR+du0SF5P8L1cUYJ4V1VHvXEVx3AX4R/MlwcUgRAO8JyAEvQQCKKiiqy14FBnCHrgOquKoAE1BIsM8TT7xHVj5rupKMuRTep8OpfvADQUt+Jj3A/bZoz0bbbv79tij1LTu8vWJ/+Z/vWVv3XHvhwR+wlpm0LGSa7f6+v9ovCl+z4nN2skeyr7T7ly+wFX+CitzfxGLMR4Qmm4Zq6gyOSIlb4FQPUbM14ZXcqEE5vUKlW60EjU1U/XuWW9OMEbvu5xdw+su4xtDfoZ2G4CoEYOpl9oUt6mXVZ5lIO43H0xM395/OR6qe19VrSBRYxl6BurbqDCcgLZVb7JCDT7GhAQAw1deUK6JHlF8Va5kj2SzMIN0W5nOCnuwKCtFlvAGzDY1WmcmatjMJwcVUWqFA9zUXra++z3rSnfS8k9XBSgESlQPKMiXbSoEvlW7VtuDrNj1PmRbekkowlelktpn52Yp4YoO1sM9wOGNo0HbDaQ0QNNMnVcYiicHM/ss4CyYGHFPtwFJwHgKu5q0GkDy8dsRmoPa8sWcDa8OQ1df22jVf/Cj9w/TCKvlCUkDU6KJ7i/MY7ZWKxmD8u5hq72PcU02jYzS8cKrgd+K9Gn9MV8KHDVNkDVQiq0TA09beakcc8R/+7l+//JskX4fpD55hs2bNslceeYTdeeed9sgjj9COUW8HHXSQdXV12RfPPtcapfvRT1KCRLi0GPpRG1UlOAix8B7cm6uvvsqDotBfJktDEudcouOPP9HX3Zg2rXgiNLxM9fM/nefc0//cx4u4KWlaHaALAFfFJ6P7s5Il0OmTawDAZbv1tkscAC/Z9fUAYOlbNJAIBgBHlil+TFmIReA2fs+wfkfvF8+/0Xn42K7tZoPfTYoKk8WIoZlmfPwUJ/+jNWF0fE8AFZOd3rj3rAIb434fn7H+LuaY1twt6eDEsdFkbV7K6z+Rse9ju+bTz6q+Apu5/n5fJmKTeD7pe5T4YB4VafnCbIGEMW2W7H9DQzChaA064YTX2VcvPZe5RICYQpRRlCcKiAmxnPSQ+OmoxeqWkjWbHyOx2KzW86Q1gvsa7fRTz7DPnP1Rq6nHNaRwD9+J8XDdKBcR5RoAvyDKmM522+CAvOibeQ1ttDCTBnp6LE+bjvvONzTY17/+dfZ9YmVibO0v2jv076OOOspPXzhISfWpPBLp2i0DYE1u0Z/76edNAxTqAL/d69ba0ufubq9+1VEeBEjAJ5dtsG9c8W2786772fAKvqH20QdcIc3uIFP2FQRHpYIAcIN981vft4su+jHgZHs+RCv3ItxQVY8TTOiUfDozy+yt70eZ8oS9AQpQ6ihRpSMAnFLlSoELAYgAbSyipE1VG63OWQ/ZD1X3mMYiUkF1OGStn1gA/HhuB+COt1ePFkQ/F4sZRmn1oANeS2AxF48t6GpUNwbpY5O3Zm2eQI/Pr95WqfrWUCUsU+kb93isfPBx0f/mAfB41Fn9TmHgBcGqqkU/XvBHMzvhb0E12e/w6HefVi52VF3h0+QWgImo3tHzBf2qHzGwH33rKLgUhVNjQLVdAagME1Nev/ITjSvvCtBS6ieE0jtY6IPCCEDGlkoVjyJVHz0g53oPsoaIVKXV3yfFuxQJHu/ko1o0wuAfoBe9aacO63jOTKtfgrLtHO5Vk6r74g+T3GCs65YMQH/uIhk2sgYRnW7GZw8HVlVKNEyNRX0pyaRqComjJBVfeYaX6R/OQIOmEO6K3wLukB88jq6Ad0vQn0WBHqGveGQ9CyHHlACWVHk5QwDtEGyJAID1c9oVoAWA5XWqxAMBKvegIFuxqA/fGRzuj6ykBQJkCIUVqCJnmPsF/Hy7rdN2OaTOdl20zA6fd6vV/eP31v2de2xuaRfLNR1oCxa8kLHcaN/669es8DKorPsstVvW7m1//3u99d4JUOpr9sRGRtXmUQAsJWo9ArVfytT6ruREf9+g1de0cG9kxUIPeGYjS8lDdsOvLycBBq1a3PLpx7/8ClTKew9MHwAAIABJREFUzfb8fY+39raltm411F8AqOzckjAjMvSZ9gGQPCMt1ga2SEkBZMZTBbpyvgZVadTB+xazP2zHbJuPSj6CcQMzCtYJbWojvbUjbNwpWXiVoA2TvCoW6WUXANbY1IbL/MqoV5CKb7EGAUH0FGTRVAsAbi3WWRNPyzE08qr0yhOYuVGmDzgJwE1EALi/i0qmVNzZR5rIiPetGbJZfFf1eMPKLmvBPahSXAO9a61d+Yn3ktxiXSB7noLZo30uJZX+JzSB+nhuYxzchqRPeIynsIUMf1AKzdWgVUA1uL1jhr3ylUc4I+kbX7/SX6vgQnv7jDap6hdc6Err+nOe8xw79thj7YyPftw2bGAu65q7g0FQh5f9Rj/eyLVNJDRYlC666AJ7z3v+03p6+oIVHT5TtU0t+Cf3YblEJo+H6Hc9gOo8dkwF9XRPP562V2DzADgSv6netzcBwOusua5ot9x2eQSAT3AAPED1ShVgJUMT3gOshJsifFWEQ7w2lm+fIgCeEgCcTIR0fIK/Ot4ZvcnjWHBVt35zAFhPGf1bNZAVo0nzfUIVeDJRgU3iwjDvpgHwtp56kyUw+V01AI7vvY8bBYhjqspac+XrW4v7SNd66E5FWIgNFA2POcWuueZq9mB0UVI9hNnBd1eMLM0jLyw5ezQwKrbuQRwMm6qGtldVl1XdbahbbCed+E6rb2i3L593lg2VwIMSqAGnpMRoJWnuekg5xF6JvwvE1cO4EQgAaw9SbC6QOyAQTAK2ApYLQowIboLprrjiCnv961/vsboL6FJEmcoDALxdNKM2h6TDxSlRORKQVd/lAH2X73jXO7BEqLNrr/k22fF622ffA5wLfvFFGC7Dhc7QZ1SAHpYkWtfrVDXQjatwA9KpBvvWN75nF174AyrEiwHACohZ5OIzIUOhCkMis9zefuoOAOB9uHEETtUAWD6QXJgE4FFYRuBGj5iyLbq2NvDAcddnCyJLcUUyCBkJJGxrAIxZNQOov3uN1dGvOkCAVpdfaDtt/yKb3b471XXR58iGqlIKMKnQ16nP62scVVCnBPtjwiCOLuamFdzxw2X05ZtRYlGGZ9IKcbSIjwHR+DzCtY53qCBSFkBteKh/dey54ZbHr9H3YHESOgrjza3a6zm8In7fmH4Xq2/LHEuJDWodnmUWPVEDC3gZLSqBNuJXjNNIQ/8rqvc4olE7/VesAsYrXXMRAKbvmNKojE4qVIkLEoDhXhRroG/WDFvbru3WvJQeB6pYIy2MffzWauoAy6HITMKIYBrB2AJrRBIlesOmKN3FfXQT0lD91U31dQ0RgwSJDQpqXgUuYbuSInCVA4w+s9OXtXgJB6ivUerP+AkPUf0tbhy0rHoeVfkC6ArwSv25lAL8qgKsCi5ffgyGi9N/xSzgMg9lSBCwGGa4KHFFVnB7WNYtYhlQhasA+OEcWG5uxXZ7GZ6r9lt7adPt1vyPv1vpVxutduNca5r5Etth95dY98pH7LI/X2p7nLmn/XFo0NaXjrDf/mrEeu/O2pyG7RE6oR9ZIQ5BchiqEqUK4yIGv/4D170AoG9GiKkMnblcWU22c6398jeXk/x5iAWQhVSL+/TjX34F1PaSqMyxvZ77MmttWOJ9QCPQCESxqqljwGoyMX4KWvcZ0GKzSAixRHJL+gZF+RLOJ0G5HTTphfwe27DhOQxphM3WlVbAOKDPVnZCJVgMw9x7gKc38CqQZlkX7Vh6EoYPcCnHHgIATiRbLY8lUmOJXmDEsOp5el5q46r09rLZc4ikKND4AWsOaXUaAgQ3AOQG+Z5iEy+pdxeA20FQUdrwkM2qG7ELPvI2yzSxf+DtW6R3Sq0QWfl+q51lqwOIqd6yRwfANbgx9CsRrWBBAilkXOfOm2n/8R+HO6Plqxde5qJ+GdpxpAw9Z84cu/nmm1lr1LpTY0t3e7bToj/4wQ/Zww8/7FQ7xQBKSglUKwgpA7LV+iTa93e/+x17+YsPtTygV8fPUvWXsv3MjrleMZZ9m6j0+rcq0tvaxWGqd+CZ/vpNKNCj+GwLANjV+FUB3gjTbcRuveU77HspW7LL0QBgEq4CwFSAnTShPgXfp6LWpVEAPDFpHyeiHm9CKgIb40BpdSxcHbvoblcn4sdiisc3DrYcaz/mYzmlPI5fqxIBfo7VP+uIk7/ntlu7HvOn/Dd/Yhy3V8W7IQoKX6NAOLoMXu2P5xZhIrFi34Z1lgVAVmDJlrErLGH19453fcDO+/IXaAWT6b2YOoqRFPuFhIm38PlwngIAZl8voZWRRyNjYGStJ1AH+2B4FRrtrW/+Lxi+5+M/328j2BsmkoBzHhXaPAtYBqr4pJhWpT3FtWpP1H7S24loFi21zexFXevWsc9nfL8R/hzp77Prbvi1vexlL2OPJs6WNe/E5M/jHC2PCoD1xnpo05L6s6rA2iylFHnxRefZvXffAYVq0HZYstQ+8uGP2bve+X7QOXRMAnC9plDCe9QBsBYSeSRGFeArvssFupYs+vwIAIcJ6sEwQZMWPPHH337qrnbM8c8LJXSpkHoFWPVE9VshLlUggw9AKJARENjVxRqmD1AbtUBwyXtDwwLgFb1REByEhMIA29oMyOO82ps8ncCDpIGX/KHbKTioKLNOj2iuZkfbd+9XgeHm8ZxWHyiDiDtVEFmpYcAloRIODQXv2PE2MvHkCW82DgDH/OE406BJEPsKTzy3aEOIFZPH/jxxIY3uWwxqq0Wj9P4eYka+nT4Dxm8usehSONeoSuzZqTHw6y/zfSfaXaVcHPUmJwm6qM0ybvR9zOc3oYQIz/MeaYfTUcbTvYBD/7j/VqjTe28Vi0kFl2MpsQDokh9oFvp5Wp6mXilF3VZ9kKI+Qm9ONvPp2kv0/tZY3Q4YgiN8VWzhHGsF6uhdRGAnh6L34HqyXIhUWQ+vAQCX1g1ZuhfqNQtWSdfNxdE4KOJWojxX8PtV768AsKyPklgPJTk30bJ1TkmBcRaRSi/vv5Es3Hoq2etgBfSiCEhQL3CbICgVANZ4EfgtIQSliriqv6MAmMVQbAvRnwezAhbMWfofVQgW277IXMNsyUUWUmTgBID7qGzPfG7edjhswIZXfdc+8YIZdt8lV9jtX73DljTtYwe+9AOWnLerrbr913bT8C2WPn6W3cqH+cONi+2e2xptTmJnG1gj9UC6I2uxQxpGLdeHbMjkhaxkNB+55vJNrUcEbf2GR5jTVARzK+hJ/CaR9Xqe3cm5UUH0av/04199BSrQqUrYDuVyi+yAfU9g86u1pmapMmewJ6OH1wU62LyYQwkEsSpw+ZWK0rxLQYMuIeqWXACS9S820wUkkBbClKjbiD/8CgSc17GZkj0GACdxFyjD1vD+X5n2MleSsldCar2SIvkEBTqRbmETbcGOqIkRx/9ItjayQdcyZxBjtxRMGjoCSBwx/90WiblKgixDf7J1w8yQpzctCEMkpuoQT1t7/+02n3nxvU9+CPYDe1r3ClfZFB2rMFB0leQhUbO3GQCO1vqI9j+aSKxaZ4vSmKgjUSBPdWjeAeg22YEHHeCA9+ILLiUQYU0j+77LLjtDjT7CfvaznzkFWp/v8MMPt+bmZvviF7/k+6kqvy7mSBJDP2stbcATvKenywHwt799JXTnY32vlWBWLleHxzlZOSU/tGbrtVzuBihu/W7xtyX65r96RE+/3+O9ApuIYI0C4OqkdnTUCT3ADoBrAcC3ftf3liW7HgkARnNgiGSWKNAeOYQexXEAWInt0RPdHJh8rJ9kYuw3AfxWzaVwxPFMtPC76qps1fs+Jhr1ZOdZdQ6bqxb7qajIEyp74TRi4FsN2qPfjaOmj73ntl27Hus9+nd+XpzImXjPqpMr1TGRxsYYAC4O90ExFvsGBhWJ3Sz74HvefbozcC655CKKO+qjpO1M/T5qCXTKcNBZUgw2qq2xVZdYNoK4l9TD6GFv1MKepvWtsW6+nXDcqSQ/c3b250/n9z1W1zICVpNmVJO3cqo45GAvakEdISGaBUC7mK3+LTsn9qwR9iU9tOeqVVS06BNPPNH/phj+CQTA8RUYv6CoB1hvrE1rCP/VOjY7iWl8/vOft/898+MEQANOl6rJNdiXv3ShnfKmt7k9TR1WNMNk7XWBHQCrskTavhwD4G9cYxdccDUXA8ukivo9wo3xa6J+X3HV8Vh8+2m72zHHvTAAYEpVyhL4PuoVYIIW+ZL2rLf5221vz3ve82zRokXenyyf2KuuusrXhBJldl0w70lSdVHgRzjTg4JAtdw2D8AL/VdNrW3WDSVMyCOPQMxgb8HyddtZYbDDDjvkrVx3wBWVOrdSphdTlF1Nggzlf1l2bPYx6QJcnSGNJ92WNpEt/I2L676xvvjGQDgOaAKtecymKrxXrKIcXkQQ6iXouD+4+pNE1cD4VxElNvwYAWCNrQgwhapuBISd2h4qvSmnWI8B4Dgh4PdefYkKzPkchLdBbMcVWsFXgENVg1Br8iQFswAhKOjnqAzTYkHRqc6ys9NWs4i3mkPf7XySElSASXDJXpRCFaI67E01/VSRqAAPrYIyiUqzbWQcYnuFo4pXmQVT3eJFfmpKchNgq+e3Au1Z9GdDcCpFT7CftxJnkZ0t7d9Wpo84ScKsKGulzl7erwCAZWZQzU4ocUX1V+C3SBZdqrSeBHAbJA01naT8fklSUaYegiuqbHItn1d/G2awjciGqqbZBvEn1nHzzTW2IT9krXsM2YIDHra2wh/s4HX3WOGXf7PSTSnbofUgm7P9K6wV2qSV77I/b/idrT6k3b5390ZsZ46ye27iA64GmKAcPIhCs5gPZdaP8IhpXBGTQ9eeJFiO6l4387u5BcGw3Er7xa/Ppxq/jA9NbyZJoyLHeWZbGW2blcunvI8o1mMqNvu/4BRrzC9BhV2YhsQOvbttUG17ugcDAC7XseGyXgGcNBuTJJ3ExsrMZjLN4fkL+f32jLsdwKLN3bam9BAAmKb5YSaPADDezhU8sSskVN0RwFsMmChpsk7JZvaKRpJI0KAZL2o7yCTrLI91Sj3qmI302dfDrEkheAUbzHvndZjKEICur9+aEdMqoZ6uZJfydQPsXz3dD9mOHTV29Wf+C3+me2Aq9FkdAFIaArX1dbahqweAWO/q6Jshz/yLbkx1BSGsqdXrsZKCSkSLMrZ4u/lkzw+3uXNnk6ho8H3xoQcfpse3h97dq1GIrrdDDz3UZtC+pGSsALC0NX7/+9/TvnBLAPwwN1T1ratr8L85ZQ26+yAtUrm6nAPgk09+vQdgLqDWP8xx6RfuG/bktEDzMC08Wf2bfSzpmgvTj6frFRgTAQ3jcIxpuyUArE2MZExifegBvuVbUQUYGyQEfFQBFgB2lX725YRrwiiBwh4osBcB4LEe4CmA4C0CzMniwqrfedue2FFV7z8ac1W/dixxP3aftwC8x51TNbNOi271e8WiepGQ0WiVdyKY2nRdiM9j265dT9dR/0Se90QAXJ0Q1N8EhKudXsbPq9q6rPX2EOeNsMc1zUY3aMDe8s532iWX4ozBPlmR358YF/4FAHYryHgcqdVwatjHY2UoywWKMy76C9VZ51KTX2yvf90pdu33v2nr195t2foBGMG00aWawV8Stw2tibKD1ev7wZBsDlg10RolC1P6gVUi9qoy+4zwpxwMzj33XHvzm9/sH2EYPJquCYmyrX1UVYDjQ4xfTLz5mBPIKVgVcBSFkrM5//zz7OMfP8OW33uH87crAIZLvno5NgrvcgpcgoC+QEOHPmA1AK4QcKcIXL5xxXcAwFdyg6QiildMNW1WmXhJZqPy+q5Tn2+vOe5g1j3en2BmIgBO4pUqfvgpp5ziNg933323A/bnPve5dtddd9nPrrvOs9va7PV7gWD1JjkABvxqA9+WD/WW6rPX5pusr7ebIIKqcC5rfeslab7A9n/eSQyWeeCjGWL7c/3pg+OcPefHAgw8q6JBV32S6HOFSunEQV79s7JJk2U1Jx8P1dfKO1I9g1/1+lHQWx2ITVYBjv8+SQXAgW04ptsijYLf6LxHK8BhMwxUEVEpGGtUb+OqflwZ1nESEe3Z/y3wqy/GrCpB+vzylRYQRMrOx7fsttICYfKlpmcRiIsNUMUGELcawfokN7Pe8otrrB29p0EKUAWAL8lr60cgR+9bQ2W1EQpmmb7fylrsQ1YSOFIFzvbTH8kmn6DKpHliUo7lPdVLKACsGNw9w1UBrimhMg1c4G/es0y/bAp0LVaYALB6f43jF9fjT0qPXZLj5QVuVZVyqqhozYh+USWtELx7QkCXSiMOv1MFFinmWYFzHqzp9mx7wzBURhJQA1SFiiSsEipDUyGrZc4OknzpbO2x+fsN2dzdb7a9Wh62Q1evs7su+IlV7mqyA55zkrXOf5GV8mW7a+U19htEsEZec4D1dOxrd/1he1t5GwrZffQBr4Oq3YAyujC4WiviRTkKbjSuk6hkK+s/iHhRRzusDgB1OXWfXf/LL1jGF1MWdhJd8oSefmyrK0Avuyi2PSTjEkvtkANfRz9PHetXo/sTDjMORYEtM38EgIFiojR4pljid2V5NMsTeB5V4sXQmZYw33ehAtwyZP+fvfeAs7yu7v7PrXPnTq/bF1iKgAIqohE0dgULqCDVioWiEKOJJcmTPHmSPNHoPzaCDcVCUVDkEZVEo8beRcGGAlK3Tq+33//7c76/3507sztbZhaX1b28htmZueVXvuV8zvl8PmdT/W4k8psAqmgH6iR3RH+m5Z7Gdd01wBrojM0WAWAMsAC9KajPdTZYgeFEmuMAAHcwqbrZO3oYw3TmsjT7qirAZbU/KrLOzELJ5ZiyeFOMb5m13u5W23zf/TbQWaKVHy2P/u61XFxAMstUaZIXR34FrW3t9JkeR6vPce9s+XzQb83OAXBldpLse7cD4Bw05WOOfbgzpzx5TOChJNgUFVoZX+k5K1aswAxr0Cu0EwQh2jt//3t6lbPOu6xICY/IbVRAWPunYgJl7gt81nXozlQBruCpkO/oYv6WSHTRIWI2SJIUQ2QxQVFM0QEIn5Ub3oHHfnsFGiZmEdNqPgDWaTXHk9LMhkB8HgD++VVBA3xUMwAmEFaiLKoAiwkUA2AZ98SB+3zTrRhM7O7ljIGiJvAO4sCdaXL9IxQ7RZrMPQa+iwHgpuu1KyDsFfXoem53yoskBRYA/n27du3uffpjfl48DuKqblNCJWanNnyKmtf6cH9dBso+l80MEE+m7YKLLnKmz0eufB+FtCFkL0ow6nWKqYP0IBQMwthf3v2X11IC+SZyFirPWudlklycUgHvYLvwgr+00dFh+8wNn6DgcS9znnaU7M0FmScS84ZOODJmVEKVPYKka4UEs6jN2iuUcB0bHoZ1LOPfULi85pprvIOBsJy+SpFnz1JHyC4BsG9sbIRpjCsEPovQluTQdfnl/2FXXvkRKjgImDnQmemSXXrJX9q733t5w+1RMO0Xv7rNjy1UgHVzA6D4JAD4gx/4BCevRqkKjKLMBrcnKQAszUd6xC554zPsRWc/zZ8TKsC4jPp7BQp0HRvPQSoNf/u3f2s33nij/eAHP3Bt0ROe8AQ7/vjj7fL3f9Ar1LMEOqF3oVo2iQIbgNC+q/768PXBmIUehkyLyoJaZswSLIzRMUp07hWWyxxu69ecZAO9xxL0w++H/ip6QE0GTgQR6jO8mL4jDIqmhXZHi3TcV3jREbTz6M7dmudtck1uz4172rQRKpvb5MrdcKRrOs5GUsKBbpi8MaiN9aEO7L2diDbTUDWMtb0CwzGoUgJHDxlI+Ws06WP6ND+2AvZ0PFUqSiXQYQkgLPfausq4gF+1VZHgUJ+g1rUVwK5aHrWupQJ8GJrHQ/jdAG8rAMzwViUZYrG1ojHMTbJ938XiAFs3QSErNc34m0UjISNbnJoras3TygIlICCTKxYTkLNTqOttqv4SqFO5dZ276MoA4CT6DjAtwTgHRMujJPigQj/hCotKBvDfInBAeavOhyR4bQDAoe2Ea4i1z8sZ1unPcwC4kFPpDuYG4FxzbQZwwbuhlZRbc4e1YWCwsbLZZg6fsWOfiWFQ/412yuoZO/JH99jw535ptbvX2MErnm6rj3imTWXH7Du/fZcVH5W3+056vP129nDb+uOH2/CvOmxqIz3Cs1TrCManaZMmAyJPcOik1N5IqR0+P8lYT7BW5JBc1GwT2P82+/pX32f5/gnWGnTArCFy5FZQfuCxj66AHCihJWdaBxlyq+yxj3qBdVAFrlYBoyQmZEfn7ci4xwlYPhWAZkKZHRncqaWXqof0BU6tplf6Bp4PAK4BgMcHirY19QBs5a3QaDcy9jHxKE6iAaYdExntumgQqgBDo7YMCVTcJyFiAYIFgDEKlClWRm22AMD83E2A0C8qdASAEwLAclAnCZWkMtkCSBZLN8c8z5FEqg7dZ49YkbV3XHAW6e1JyyOqL4yMUTmetVX9q2xydJLKL2wLKPx4ay0ziFjuvVsEAEdvqz1b66nkS6B++okDSpl3MhfROpAhQaFEnByfp9A2u8EVjvn5rm43wyor+04AIid2gWHvU64VmZcrgVXC3S/FXtVOm6VZaOoyXjn77DOdKq1Ecxp7Un33pJbTn9Vai2QDjCdP+slR/8Bjv70COwTAO6Lk+xlGmtUGAB5BA1wJGmB3gZ5PgVZ0lPSgXQnboAH2ua+9LIpl5rsw7ykAjk2kFqsg77o6tmMAseB1S62yLapLjobLwgr0vPguLgT4bG0aXzupPO+3o3B/PfA4rtXADh5J8xgFiwLg+HxlQkWCsX0luAzsQCh0yaWX4vx8GWv8Rn6PASVeFnoEX5fAClSyR7GfMzAX0Ybv1hVVIoqCnPbZGtRHJT0TWXXtoGo7Q7BMHPDWt/w9mPDt7A33AGxDm6ZZKrd5ZJy1GoUZDqNIYjnVmncdsIqmilOVjOUH4gNkTvysIqd8LL6IPOeMM87wv3sb3L1ngjV3UeefvDK2uHJx0NpIBXalu33b297mjZQrAGCnRue7MLpYbZu3DflGqZORacaVH/9oQ3crXZBXLblgn/jkNQDgj7sm2DW/AiZ+o2SNE7mc4e566RufBwB+lgNi9Up1ACwQ5dVQ9Tot2yMfeZy97nWvs0suwX1ycsw38bVr19o//uM/2t/9r3/wNg6Tk8EpVnpOX0gjINYATbt1x/f2k+RwRsZDbY7K6hUsTahavRCQ0burDOCxQt76V55oGw4+2Xq7HsHvlClR8Bcy6VX01nMAePuFfH6Fe66C2jiTnVGA/Ek7oxcFCqRPsIYGOH5+TNWYT+FZ2JKqsWY3TLuaKtYS6Ed05rCIE1A3KM96nqyQpW2INDB+JFG2K0rohioFoyWu+kbH61UMnppxF208uAmohXkraOQUsKepfLruqKJAnsQPILLazXKxirG6CkdVqlapw6AEboAhAfOStqLcFzTyJGZ6MdbKAVDrVGftPnTaW7lKaHUTU7AiCL5n0Q8mCQyzeT4wSiA7DtTQ1FcEgOvQrRXoe+BI8oe2qL5+ycinRPW3hrY4uYkkwSgsCPThGWn8oD/Xq0gPuC5JwDzqYxaZyDlTbAzdb4By6H8L3dkrwFTrMB6SVqQF0K+WE4UUiSnOvwP39ekJzqEVGmMvtMYn1OyIP9tKf9X32/kP77Lsp39uv/jIz2x1+vH2Z499seWPfKrd/cB37TM/+Gt75MWn2M8OfQztkI6273+8Yq2jh/r7K+mRIqE2TmKqBaDi9xG+eMJ1ypJAAJSqABrdl/IIGpch+8rX3g2NZhNrzwNO7enI99vEsJxlD1SA9/aqtNvvpwQUDpRVsRLoByxDrKec9DLGzQruG5VfgG5C5mvQnV0v7FUcEhvyLZCcgznfkmOeDVLpXw//4FCYGEclbXplwYZzW2w2MwRNdpjxPAZdGfOpIhVYUbpEgUYqQNqbf+MCnSAZBbBOJaD18nOFZE2NTZjsEu7NAGD0wANUeNuYky1KHNEnuyrkyjqamcXMjupkDZlDhh7HLcPb7CDm3QcvPIe5KOM4ucwx8VhmO0lQFka04ct8JGMTAMVkFlr3coKI3b7Yiz1x5wDYWVsEDzkPJMI6qXZwArwOcIvQzvIdvr/7OsN90d49NjTEvAv0MoFo9f2VC6fAbFhTZcwXWhAW0KFp/Wntarerr/4kDqQvihLMeB647ElMD7XEYi3ltQpmlPEX4E6jEzvw2F+vQHMAHYJ5Tzw3ALDOK05wRPtyZE4ZKsBjTRpgAeBT0fy1EyyLAo1kwgFw2BPUv93rtKI/SarkfYD1+7hwsvAa7h4tYz4BcLHqq+9KTR8Q/h1AeFPbs53dxl3GWQtevDugWYBJ7aHUw92fH8VOMXBy+my8PuwazO+vo3D/PW7NlcjETPcwZhQ0xlp0T3c0zqLiksxZW0gCF6c77fV/8SbW04q96z3/wl67jQQtAFkM09hgWIkn6fLiOJAZtaw+9LxfrYacJUPlF/M6eX9U2C9bsmAUZJspvIwues1f22X/8S4q0cNUfZFDwfirIaFtx9TUzRn5rx0zZQFa6X1T7Cnab/TlHhORh5OSrdp/PvzhD7sLdPxQZ5blPKgAHxxBhYVAJ/wcV0m1kVbZuBIcSScbnahSvb1QzyLwEaq7cX/dUJoXyLjllp/4xloiO5BDM6VeVcViya6/7nPQqD/kG6NrQOcBYJXnFdzM2hvefI6d+pyn0INwEOCgjLRMr9pcf6UsskyQTjnlZFwtn2NveMMbfMLrYmqDvfzyy+09773MfvnLX7phlDZr9SSMWyY5fWBeC5/lXMqlvFZLvCaAosFoIdOipZY1KbWQgnhLe6niBEFe7WjXAxcLK6ER9NskFb8u+PKlEtn8qPWTkgI6HwU2TqtWskKZlDgD2FgM5+g+2xto7eFGotLljgLAKDU6TwMcvfVcb2BeGadQG5TtaEGhmBDTAAAgAElEQVSIFoag0Z7T9OpcIgI440vgten8tjvPuXMR4Au71tyGKT1EEl2CKCNlxmiFrxrmYmr9k6Rq5MkZArgyFdgyoLRGv9vc4W3WfiQaw3VJm+yr22Zcn2fBcJ6IQFPYlWq3QaJIaXNLd+GUuhFjKXS/Sb7qtF+pQD12Qy21PGKIgw0AESxDqv6SIQsUaMYFXw6AEeyK7ZAUyKCqnJjifQjii6McD5ri2gNUohQjqN92jWoNjIgELbIQYvDGomPHFfI547DQa1vJJplMkXSJALB0whn0kqS5iPepqlVw550oEyyjw+Vwp9diLnfSmB197H22YfoaewoJqpEP/8TSv2qFIgoAPuklZuuOtuHpW+32xKdt8AWPsw/d32q3/H6NbflKj7VNrKciR9VM2kGAq1pKVXENTlJ5r1YnHdjqPpWpzHW1Y5YA8ClW7rEf/uR65v5tBNizUGkA6gD4NtoiFeWivU81/EuZ839Mr5G/A/eOedSW70TH02pPe+IryUqvoj/5IWj5GNdprWXayGHeyNmtjlkVc8s1+nwlxcjpYY4xn6qHsz4fyf1fTxW4bcTGUltJCI6R9BgiccR9r8g0iXEda4BlHKeKpKQxrJ/qLpCAsVHGYbqKJwXOVcwdNOeA35VUoLP0yF6P23N5FNd0DOPUgosW3uDbirUDmGvQrdbQueATf/OXZlvuBDzT/gsX6qo8LORJIdDnQ060Q+Q9HujLiXJnScIH+34vBMDx58XHtIPqT3NwDZtKMoJG1p2/aZ90VkyUPPSflQQkQPHe6AQnSmYrmPHnsH46GM4mMV75sGuA1VYuS3JAJvz6rr1bGmDtTXqu92KXmaCqwwce++kVWAQAN51NikRvEWpjSpavDmnl2yL3cOZfHW8HzOVkgiUrk+MefTreLXDKMmsZU/QMhanQkidpzN5GyplxQ3yDXGdmRi1XYG/AXhCzxGPFhY9ov3fTU76kR5fZqNgMGs+KSWdnxXhg/sOW8oQ480DMBbU99AKLsxziRL6+h6pZQ4cLAMiyZ9f4XqCHeMYTPJLXqT2L4gj26kabjXg+RsB8ISDeLjaLAL6vPUQ8xN5JBwbqiqCEFr4K8hAhJkjRYi7u0hLaxWS55kFnLwbO9o/m9eoAMN53k08AWHuJ9hEx7+IqcJy8galH7FmcHoeRA4MKQCiQ2ObtgRTnqzgCM6dALJUYtIsvutTef/k7ed4QLF1ck5EMAY85vRgkavNSBVgxdjSe57E09/RKxPhFdOawp5vcnr3bjxxhe+0vL/1Hl6u957I3Q5Oe8vmiOUbd1M+jQhW4WJhEShWMGuWx4dIcRfaM8yS/03xV61f9Xr5OAsBi9er3e8EEa+cAWBtc6LMbbkqcRdaNSZEKLxZUGeZvrv3UhYjBr/4dejrp4fQpFoUqJfmOrl7cvD4ZKFLaBf3RDFCiKrCyf6kxO/vcF1Dil8tzznnmXs0lc53iouXRYJ144uOd8uxVaSrALQA/OVz+/d//vV3xkStdCywA7FmFJgC8p7d77z9fAyh6SBvn2QxdBzIfKZX7MDCioicqQS5zHNdgnT3ppNdQiTiC7HmFABM34WzsfIwDm3jxXiEXZUDVMwCNt4GKH3EFOA46CEK87L6TRXCnmUtpCBbLwIZ7urAyHNOP4yOaW4qj9kTzMpnSjSmvGWhQc+A3ojMroyWgtxPg2/gcnce8ya4rr7GtpA4VIZnzyCJegS6Tme5mBPaMQ65fKU9SRe7Oa5LWchQB9ZEE1mswlIUO/XubtFkC8gxa4nbAY3clb20Mz+QmAsONJF22UOXC/Tkh99ki2z+LQ0GbGPQ/rXlpwK9AsACwwG8CCrQ0wALDxr1NopWU43lSrrVUfmnC69rfAnriKu7PSQyw0tCpg6uPsntUcpg3coCWPqi5gu49m5vSXQ6EqfJWGWclaMtVtdjiZwEV2eln0DB3qyyO/uIegMDMQRO26tlFW9PzIzuz51d26D132rar77Dyr9vtEUeeZ70Dx1p+3SG2sf5r++zv3265Jz/avpv9MxsvnmjT3+23mTtIBDAu5SSfpvI3yjyukRCQK22xOKrWrnwUbZa4NlNTW7mrm+0nP/uMTU0go8hOsG6kacEGBZakSQtW+VogD5jI7v1VaU/e0ZOJzMNiQQAVGlPbo+wZT3kNxoQrAbf09oOq4Mua2s5Rpa1TKXaL82jNkQlSvRdZwFrW5oPTUKEptgKAZ3tnbbp1DB0w/YBro6xl48xHGbVFzAbmrQTtAt+ukICpIOOrJP2nK5haVXICwOoR3G5ttGvqgtrfxvzpIanTxlwixWVTSAfqUDeoH1sLZk2DBIsfPvMFLrDvIgE1uQ3aFhrnKsdecYG+HPdV5WLcuftqU+CyJxdtrz53TwBwWEObH8FMMiTHPPMuQz4e3mdRiVT2/mAYGLLysYRI+4uCbZc/TY7gA9LOvZ5Bo3WVnX/+y9GFTXLt6BtOkqoHk8fRoXGvQiuIEwV6amyEzgcdB/oA79Wx8Id+swUUSpckNY8xVaCkEwz+MfpehCZflYmnkl+0tOtDOnT77z5r29DTP/L489EAog8vq50ZQb4Hk6FwUWMfqgKIc10y0qOFHnuE6PXTGEq6r8B2jzCOXSfIWFa/ao29OB6dJYDOQsOsYMKoBKx+P4shaewTo+9TtO9y4N6Igeaz2RQ/VGFbJXCkd838KF0KOFYlfBT7yHcmdNHYEdjYEQiN47O5aq7H3j4nVdihpSFzspP9chIwr44hGapt+ogq1NEY8IYEFbE5TA/J/sIj/rw4Dop0z41q8R967Bz4vLBxxQA40pMvaOtTYU1Vv3QlbzLCO6yh48Myf2EP6+i1WdhMYlW99uK3utngv/7zm3geCZ/Wok0SQ6XxwgjjN7rfEQU6XP2A23ZYwNqt2zOHXwIQJR4XblHcXO13vWCNuXzhha+xGz9/hW3aeBsyP+YizFW1uVXSKJtnfgKAO+g0oNZ4YivlAcZyglYbPgF+rRvSAAuLfuxjH7Mz0QArGaQ5qwr4ch54hawPIXFjkjdNlKZ3doOhSDPrtCoBMxlaRILlZnffkHULADh2XPZ2CZhiCJQVcIxs7+530bMn2OY9NEEjd2EGR46bOTm82ToHVrDAwBVngQliawUhTHIu1Mn0hTr99NPtLW95i9OqdKG6KLG/4x3vwIb73XbXXXd51VmLQpWWGMFIK5gd7VsKtK67SoCaCFG/u8ZiDgimIpfFCEkO0MVpeLZEhic/680EF704dR5u27aNMwnkwKYMppITYUCrBZQGt66vFvL5j2aKcURZ2ukI2lV1Y+d/X1hhXwiA3bSqofGN/y1tga5JTKmKs5giTAQaX3gfAGBMqfLf7gjIL1z45zKxquxUZFolirQyZaok4TYuEyjXNsvITVKGfoLAdVRJDuF3h5HdWgclsLdik60lG6V/rsZ0V6nFVkDB7BZIRZdb28i9o+prm2l3pHZFuNDi4kSlmXupxJHeFwCcZfNN0eoojZMqSe9Ag3avIFV/dRv5uyjDwrZi8auNEp1hClR/q+onTG/TFDTuKlR6r/wSmItKnIip4RHt0dtESQPcMPvQtY0AMNeglFGlS+0lIp1mtRP8nQIs8DuoNPe34dp8XMUOedaEtY7fZH97KEY6X/6W3XntPdY6tgGH2efbmg2PthT0/etuucqGjrzbHnXh+XbDnWvtt3est4lvcn5b6AVLZd97v4H6i2zgCa6FKkMFMnytUMf1PU3T1lzbmH31G1dCrfw5QAZZA0GzgvUiGW83KSNBUBE1dZ9W35az9P4xvFZMAu4rVPtCCc2RNuQx1qn6Bjv+kef4GiVQVHe6AUkggG+9pgqwMjwheK6zPiWoANtKqr8klcrrcEXQ12pSON0FGyqjO0+MM9Mn+SIg1Qau6ivjuwbbgTQgE4I1AWCbhravwLkKAK7RFxibcJ9MAt7dtbwdCo0/Oc4aQb/sHMB3dlRAt9cm795oR1MBvvLcsyw3ALNg8+9hawzjTxcy5exyfDH31YLP12rNNdgdWqPizP1+ejvV8zxek92kClZNzIwKYGCua4JXolThYt8XEFYgM40/yIo1g7blfnpykyyQBliu0+r920LP9BQMIenQzjj9bA9YvNI8QyJt3UG2ectGT4ofeOyvV2BnADjss2JNtGRbbWp0BBmN5j/7IQlQxX1ZunzkcKb74Y8vs3aSJEcceTYJTrGkViLxIYjvW0mQPElilD23HOj3nV15kqPyA1CLBaRKXj9p3vfnV1orku4Ro0rDPkusqA/WONSYFItQsebMuMzt+DxArCiY08Snim1bqLLKqXZ+gl2fNfd5en6sW/TkEH8qy9jNy8esbW7SGAMQfcyO4+swArYHwHUlC1TF5bi1B6reoMST5qrLD6CRppmH2hP9Z2K+KuecoTVO2QskWmtjY6Xm3szRcbjG+kAVeN/MwAUA2AFpc7we2I7xeixmQRrfC+Ef+TYUYNW0dqxi/KXsFS+9wK644grmAxVi8r5j2+7A74HnFUICZs6tPVD2A+gLzNulP5oAsHCL741BslDXHl9jLy5221+98e8wVNxsn7jq/bAlRgC8Y8R8XQ5sZ9TGiXGthA5o11auX4cJ5X0UhFrYSz7jFWDJc1SAVVFzyxY6A8noi98LMEtKuJzHLgFw3OxeFAsPoLlebqzhDspUtFyDqoVuPhJ3MKapJwMUPY9MYJUMnDJqymLo4OOq8rwKZExd8ZeTZSZjmKbKq6yaJnfDHZh/yyY7z6K6bt06e/Ob32yXIgB3UM18P+yww+z1r3+9/fO//Ktt3ryZxVM3aw74ajEN9JZ9OfkF9lVBEcVXCIdvDSqEfi+bcDI/UFoKJSqPLYfazOignfKsS9ko2t0kS88oVzQxNHFUkVfVkOwIGU/dAyUDwiM+1wAsw4N7uKvz3+0JEmWYmkejAGw0LnbsRq3z1fHNgWCnNcdZSVV43a1sbtOZl7Ag3cx2Gd3Dxe5jNMEbC8vcBqniZgEAWuMYs2SkUtIZofkVtSjJpkJBy4odhL4HkXl7eLulDocGTKujURaY0fS0jYNKq0xM+XIMltttJUYd7bCzKvfxtYnqO9VagdTMDNBNDs5qOUQ2tyRjOYFcvlIsWCl0vnLTTbSyIAGAvQtYuJ3sfQBcaMIZDQ+1PQIAl7dRE99KhQZ6cgrzuZSMhgADWN2w4QYzKVHDE5hsxfd3PgCeGwMC+3IVr6DPKHtPZbfw4jO7oHtyzFDEa51127qiQuujjPU97Bc2MPrf9kaSAuOf/abd/9UZ3HUPs4cff44NHHqU/eaOH9jXNn3d1r/6KPvvCbLrB19s3/lGzWZ+QP/g1BpvW6bFTlTzVtrJ6H5OEXB0oEMsE9SkceLOtdJjuPo7++qXL7dMF5VhaUcALKJ7kWv3bKClqB5zzsvLYC5n6TzwWlHoy2hoW6Vlp0JfLJesp/NhNjzcRhX4Qu7batYp6fWkUYsqwNIAS+jOXNBYq0pQSzurRD/rxwrA5hqSn9ChbS3jnCTyCBvmVHackT3BiMYES1QKQG8NLXAF2nxdgFi0HrJJCbwl1D6lChWaUhHHBAjGcE0dBDKYYK1vX2FdJKJ6oI/VR6n2TNEGibYRh1ItXj05Y/947nlQn+8h6aixBu2M8Vn1AILsM8daY67XXHvI3KIKnPKsY8za2T/Hg9aX2BU/Ti5qX4zB7xSVuYQzi0hAecI4JLbj/cRB8Piw9a4YxBV7mB7CX6SX8HN8v5dfRwWanoBwhsDNNcd89fZ227ZND1jP4ABVirgN2v55/f60j3pXAJjdmUBdOv/QSYS+76wRWajyqsBmWoesp6OEUeoVgNRWO/xh53kbtTTyiVxulU1sZQNtyRHjMZ9LgFH2owKtNTu6AHfENYUC5nieEBMLrDmQj/d85Hp0KBkbHXXpnsahV3bHSG61IR+DnVBn/LfDSHR2FPvg1BQaxhy+GNA2FVJVKC4Ek80gwwqa3yhecQdojPYkEdq2BaNYud8jeeJzlNRVBXnO82TumObisebR0wx+9fsQ8+i4pJFUXFss6piIS0ggdVEQmpwa42fMgFiLPD5XhZtrrEcsUygWFAssBMDRzw5YDgDgfTeHdf0jyd92LIEQo1Wc7p73OD4peR6J2AIsOKomSCBX2Dj72AUXv966YOC8451vo/JKxZhOMrkcMh+wU8XlkIqw4/kRxlncvnR5TXCCia8DbC/cxayCULyTh0wSP5A0bQpfff7r7AMffDeTW1pgEjTEwJOj29z8SsyO7sEVPsYLmCp2Ug12TbCKnHpX4nM3Y8Ys6z+/+jU7+ZnP9ISQHmlkEMt57BIAu1bHaVAB8CpgjXUVARDPLTw+2SNwFWcWSvQNbCFjEQAs1QB3ngxZZb+pIYXX9Ji/ECh76KVxDIayLARexY20SVpkJsne6Xcf+MAH7Mtf/i/77ne/68d5yimn2MDAgF3O79XOIdbH6mZJv6QMioDyvm2DFGdmtKhStZNGJkI/oqJKY1aj6qEMH+u0VXERtvRhDJ5D7ClPPI9kAo6k0xKL04YESqgWXmmqK3oywFUBSKQhD0ChAXxjsBgDoWYd1iKUgh0AYR/u7iwcJsFcBnOOYh1u7MLFXa8LCzz1bT+upIKqJuDbcH+O+vvG3N3tNMvzeqQ1fdbCyuA8ABwq5STOqHxCo+C5GSiUyYiGXpPutpPgvAfgRkuWLLrfjmNor3IIDGSSxtu4V2NUgEr6bBIrnWyCKzAr6xzDOovWpdUtJCUEUMehKEG9lA9QBjqUxl2dgL8M7blEEFCF4pyGEiIj7yybbjLHeIgkGxR9Q6NyMT35SpMgo584H84WvBXtHdTn+hQLBAuc2hfJPdwrYwBqbx2hhVUu07qsWkRc8ytAHBlixdp9ByK8J+3ExCaRqVmK80lV0FN6eyj6TvfC2thQt8c8izZGmS/aY7N32Ul33GHbbviJjd/WYSs6H2/Hnng2LVlXQHX8iX1vCl3wWUfbXR3r7Yb/6bD7b++z9vs7rQvwI+c/7/xFVc3XFYFuHZcSatBbq5hedfUW7PNfvIxe4uNoP+5j8WOcoOOUJrsFgyMF6iX6AHtfO6d4LSeLuZzl80/7tQLArVRbZYKUhg0xg/xEQDTdcSgJizV24uNPxxRukPsroypVYrWB60sAmIoO/y6xCNcA0Kku/jJIxZHe2nUqwbXVJJ9wV5/pKdlky4RNpkWHxhRL/H+0ALXyBMkh2Toz7iU0hb2hiSQAbOjwE5luWBRdsDhgMlD5TdAGKY0B3WpMsg7vwoDprnGkCkXrxQBrBYHwv7/wDD4UOQF6QzqTUQUiSy0dulqVRclcxbtVH68y0BODovGn/WggNM8V+feTwFM8HLG1glNzRIFmz811qIquInswv1JC2700ALglJaGZuy1tuu4BLHz841faueecRZVPel/uMAFKCapbCqpmABnIF6gQ671Ubd63+un96LY9JA911wBYNGAx9Tw2Yc5I15tva/WqTk8PrbBym+37P/ykZQCPa9adRgjQy5a6FuZPHnpkH+MnA2CdsO72Q+yV5+OBggGrwN3ENIFyl3xTqOouBMBNVVbFjiq46DVq9yVmoECqgOQ73/l2krCi5ZdcZ8yH4mjOulSU/Iy9kz06vLdilCjRHrfqU0yj3ubqgUjMlmuVC32QC3gFmXkl4B/8WBQo7eEeFcVqmmtF5qEgTBtV3XieFjCd0zEqIEjDklQiaobf6bv20zJJ5rS0oo1klYotOgZ9RdRXFSiieOAhObz+6A+qKS7ejhkwV6Twyj77VL4Vn41xjYWUrVx9iG1+YCNzZJVdePFF9t53/r11r+xhTZ62mbEt3pp2hnGYyQlf6XNg3bmekPHRFC/tsgC203vQDICjFofaJOVhBND1fWMGc8nMQfaal/0v+48Pvoe9ZgRmxTSU7vtsYM1K2iQpSRQwoHcggMqvzgMJ/u0a3yYTLM2ta6+91s45B4PK6PGgU6BjkBsDRW9rEZlHBUAcA6b5IMcBMF8CvrF5hhYdbZQ6ySyUT7lHJ52uOz87ESixmtzcHlUYOntA+uF1BZXK0X/IcKDM69tp1zDF7576tKfhBv1Ip8eI4iKXS5XQ773/fs8khH6hoW+ti62hdqpdUnjsmyqwLl3wSAjnG4yJgjV/MjJ2SBMsFMl6VqDCtNAruEJ7mFRiBQO9z578pHMATkeAczDK8kwfQSSuuhozZRxNRYX28dO8+C4GgrdboGNAu9jCHf6ejCnMjSGpc2kGwHMT2SehL8hzYwVP0PA+nu2Ms6zxd54Xt0GK3n8OAEfHt52GJb6XCzLCjfOLEi4CwDK94nqVQZvuMgmYUkWXFrSWGiQwX01weBgJhnWc0kFoFfoSNkqFdRQFf9mzUgAAsnL9VI976YWafoDA+AHAHHO/DIWrOE5GVtpBNLopbkSGSFMtjeoAbGmAqznGYDv3XZVgUXxxthUGl7Gle8PpIYmI9niS4awdVKhoPbMF2vYoeiv6mCbdSp5WRzAIqqJmquevNOS8MEnQKuKprpm+BBzDhqcMXcQMYMHS1a9QCdd41NgTAE5X0FHqOHqqtjX9AAZYk3b08QXrs5vs5UfmbeVXfmLF/7nPtvyiw4562Kl4Xz3NWg5aaZND37Df5B6w+59wkH32rhnbNvwk23R7l3Vua7UWKrhqE5Ulq18laaM52EobnALuvl2dOM+O341MYtb+68tX8sH3gpHRfErvJQ2Ugyeq096PVOfIfGBxV/HvwGPfXAGt8YmqjF9IwkCfb++F6kgGt44WtzrVZc949oVWmlrJFAbJAno1v4KeVE7joS9wUVVCSQFo+9XSB612JSN2JeszTIvZAZKt6wl2GRPjbKhjtOEqlLfyfgSYgN86FeBg6iGmiACwekvri2A0DdWa6m8JwJvJs3+k+D17SQ+9ymguZ51op45EH7UaberfnXwy78HcIKiu07dQoE8Vy0kCb2nVNXM8AI4WH+15aekXtHLJqX5nHgr75tbs5FPnr+cVaGeBkhoSy7qXAgtzRkGh6qTknYADOTW/h0qu6nsemqj2pskRAnE0laJAywVapkPT02J0IGuAEtrRDlDQciYJFDKHDgK0SSpxaZLjBx776xXYNQAW9XhqQlpaUZi1/8gULRio1eubaDE2affc93kbx+Plz048w0577ptscMXxjB160dMDPiXKMnt0okQVGRnblSRYVPEsayBqL2P/C+C0aVw3gQl3G6faHJxllbiBhci/X/faSzzmqpI0Hh0dovc1e9cUGl7+piTO5PgYiTOZYonSGcc0IWnfKCRQpMgm+onH8ujez7cR1o6DDz7YCzYB4Hd50ccfO1wj4sLBDu5/dA6aR6NoiwXidS5333239fb02Uc/+lESBSSTa+PO/JIkUfFsBS+Q9g7WYcBPlkxeVcnBRnzbPPdDtS4AoH0T/+6vo/7BOe75icl4nDmTYHiUvXUFOIexCJOwp28dGlnFUe32kpe+hiROi733ff8A3Zn1lOJiC9KAAszApHybvL1kJBvUHGmYNu6d+x9C/WgdcPaqdHwA4OwDAdMgecok1turzvsX9pCsvf+Kv2HObWbPwdB0Rn5NXcgTMDSm6wCTDzwTOgWoE4HmqirY+pLUQPuQNMAvfvGLfb+SGVw6qy4iS3/ssgIcaE8CLoGLHgNi0ZfDgjJXTYwBjAc5EQBW5ljPq8oMgZNzIT/GBq3QmjW5J6dE3VwARKM+cR6Rc0FFo/EAhQBE1WN9ji6Ga5KccqJNdsYe/ehHe4ZPAHgU2sttt92GayzvL4MPMtc6FgXQ7koNYMwyUIJJwb5ZABQ4yXgorI+iCygfL/yoimjI1slBsacfqsPUMBUPAJWoO9O6LgQUqUPpdXy+9fc93LPtkxP0ZIYupHMUAM7laHXh1y4M0vBYmKiIf7cQ6O4CAEcV5aRvRE3v29gs4t81V5nnHJzDawR/g4mVALAHmv56AbhwX2JTje1geLRBxAv44g29o1cuAMD6RKf7EjBXhDYBsnXGQwVQJc1vGr2vHUrv0EdlbLRrmiB8xqbpcTYD+JqF1pdBsNuu/rgE813FrHVQmbV7AAIPUJUc5z1myWbhggv8hJpEoYrxT5wJHYR7p+4FArsYXiWhF9dUCeaz8diRTDgAzyiHoAR0bYIfRnjfYa7JFuYhFeA0GCDNk+rQQQV8azyxpswbgMCdn5VMoDpN/dnHUuj/q+hV4y2iqOgWkBGsMl+rykyJNcAYTAsA05arADV7C0ZEFdyf1z2p1444dLMd1/ZNe14XSYAPf8k2f/EeTP8eZo95zLlWyK61njVtduf9X7Bf5jbaHScdbbOHPd1+87ND7TffxdhgK9ZagIYK9zaN1rcCJVVIX4FQW0fKtm75na1an7ZvfPMqMtl3QT9lc4cSrVZN7i4PcNaGX6XvHAPcA2tfV7yN1YHHvrgCWuOrrDN9bM7btg0zhRjjedwnSYqlcaovj3Xbk578RsY/JV369HryUaZzokOTtCOnjQQBBgYJoSxzIdfN5i29/SD7/CooTytZHzdAWewu2njrqI3RAmuqtNnbIiWq6gksV2gFqBrXslRX6wX1/0WuAO3KYAsk8gPe4qjApMprzkJ77qUa/Eg0h/nfbbGPPuMUSwICnUEhyQBvlSNp5fJyrUrqV8waXWdu+YrBmE2SvEnRv15rTll/i/qQ74t7sOef2bQesv9k5EcgPSVrrfZR7ZVKWIuBo5/dZ4OfdS0UlDS7QXt1CjCbYmFTPCB330984mP2whec5u2NPFEgF+BZGZeJwhr2CgUzCuycycG+deCxv16BXQNgtcFSB5AE+6viMkU4s7jarlpLZ4AtP7fB7gn75a+/wL5as39/99XW3nq8/dP/fj8ouZcxIy8O/C00bpDA5NswXJvaAhigEMCm6h4nvG9gaCxIePveFn5XYfyKxt+GOFLAtIYvQVROkOsAACAASURBVBf64okJPFQADzPwrtPogaWtPOP0Mxmb6CyRRUwA3CUlm9eeplFFVblB3DFEaEhxuqFtvue977ap8VHeU+3DapwnnjVq1dZgqcWxV3OBoBm4x8WkEPv53ozEsJWYTz+LNt7e1WN/cenrvbVnkm4VqQQMFxIEU9P0KccX4dpPfZzuKJtgT7UBxIeRV0XFJD+G+cUHXZvlUWD313H7UDnuEHN5RT5S5fqRxVR7/qmxr3W0E3+NyQkKEL1rbWQIBhSJjb/6638iVqrZ+z/8LuKlSZgHD0SuyexfxFdak8UgjWnuob1sK58Uih6KuZfHAFD7QxUwieu9vZI2S8a+2pRloULyPVFjrk4SJ2dPsAsuuMgu+9CbKADRoqkF6RuMsSSJsbgCHNrkBamtElEFySTYJ0LXHvlO1ey6666zM888M7CR5E+x99ogxYMinpALIcd8PacfKHNrro9fVMGL3sansgIkgnSZDSgr5m5+VJDzbYieWShC9be5JN8MzqKsHhkLVW/FlJ6F4iH6jDZkud55OTmiYQd3PzkfQzsFJBfIPuehTJdZWAXIlcEOxlkBALuVvGcZBMD2zUOBU41KnFfeMF/y3qwO+uaqmHnaII2zULe0yYWUzYCFHxxMEAFVSFbjtEd67ONeYD1da7mmVNRacFmlWjYLwFeCQVmUeY+mSu98svOukgAxIA7vFhpri7LdvKgurPxGwU20AcTGVnPHw7l4iTMcYyiwCCQ3Ad/oc8Jr5o6xoTnX57uofzuIrHcML5tH/UHLF/0eGOtAtszfawRxFYBYsY8xuxoa59HohR6WstmVRdtKP9JJ2rHMCo0KnZLpSgF+u9l8eul32oHLcwbas1yf6/TltQnuY4WKl/qvCcx6QVvBJp9I8Jekoql9u6q2Rx2cbQtHRPDIbu4AWKckAMzTAb8cPwC4PkQ2DRBc38q14jsyCloEi9bCYujVXwCwg2Cqo4wR0Z3rzDXq0vMqwA06lwNhXRsB4JSVpMXkof0yQ1VPAf4Me/fYIMBz/aQd/jQquIWv2zPbf24nlUet+Llf2NA3R62r5SRbsfZEW3fcE+23W2617936EXvcRafalzp77fb6Efbbn6y1zb9Ou0Y6S/ZydhaGBqwGaSdTDKIU439qZov1r0jbf37lEyR3bjM6HLH4BQpNGldfZ8e7QZf44FDSYY/U0EUXce4VmD7w2DdXYI5WD9MEoynp2Kcm7wV0KuhjXS+ttCc/4XXMmYOC+7M0TNxHVfKbK8Ayl2rBSbWlHQfVHsbhIImxNdQ11lSteDCGc31YYHVM2ygV4MnCJt5LOgAJ7NGnuuM5E0wMHyq6KarPCgrTScAvc3QaTX/7wGoqIhirQZEeIDBYXUjYiuGiff5lF5g9gMEitMqJWcSHBKt5qJgz25h05bR1kExE6AAAVsIoAOAsybIkdGut19JR7bcAOBoyaRaZAoFIZ1+/PfWpT6WjwolUrrq9UquA4/77H7BvfOMb9qMf/STo0aB6BvmSkhyq6AOYAdDac0WB/vSnr7ZXvOIVEYgOlLs0e3MRKZRihbQ8EwhcpgEH+j7fpTauiP2hvu+NebOrfXN3P6M54bz/nP+O9t2QtJQ0RQwdEick4tUWS/FfFQ2wjKUuufQixs9W6+2401780mdZB2Nu3cEn87w8ccvBrCMwf6BNV3Fplv5PmSiXz5FkK5TlAwC9HsBaIck8n14cxwEhuokdkUP1mcIAsWM77IMpZHEyVFWFNI+muEh7TSVT5aosoFCBXdXCWC8BMDxRLmdbfddxeIGHN5dsDWpWhv1b3VBCGyTNG4oy3p8eDadMrBqJ/eZiy0Km2o5iFVW9AnMxJJGIO5gzZQy85JBbLup41C5QS1fOPW9GcVfvRA+qyvX7P/Ber5Z7ktDdhkMP5fAVYq4gVdxR7BSP2x2N7+bf7ey1uzv2l/u8pc6X5X7u3nh9sCWNIbB/j8xfvU2gJGnI9ApjyAV6V8O0mUEDv9Ze+fLXspem7d3vezfzgr0wQ/UXPbjmSqWkORG6wajLSV1A1EehiplBY7dXALDi25palxBr0q3HH1USz/osJEsaZykKTC0p2BUjXXbpJW+yD3z4/4LDtuBVIwZuBHSF60gaad6IFZxiLwlSHM5F1V/vCay4tm433ngjAPhsx3KhA8VCCe2e3RP6ACPue9AfzZNkrmI8N/HivzdPrHhQ7+i1ix3wYhPhQT/BJX5AoJ2GR+zINn/B8f7IjeeEv/nPDPAaNMJ6GbOitsPsxBNOt3xuA7TwXjKjWYTzssdXmxCZggGs9G+SAZDHg0s0C7rAsdPYY1OH2HW56WwaH+1VuIh25JrdcCzNuu+g29UjrvoGvbhXdCN6c/wcZxRIT6dskWtRwmIcaOBRxdJ/p//FG0f8vgJ+jasWrknzKG6iQJVZDFqg3GrzkolGQq5xBNwVuOcKvuRiW+D4YJZbCrOr6mHYs6+n+nQQgSHGT8XOIjXWSa8++jl403k2IlxjB6nCD24icMf1ubyNjX2YrNQ4n0GFPkWViDqRlYRk1ctPJ4b2VxRogV3RntVCOY1Xj0uPZbjBc4LGkPegVYtrh9U+CXZIeQsbK7pfymAIFFk8pAtWAkWaSGl/48q59yjVxYjMxCINxZzWY+4aatlN4vRcw5F5isWojpuvE0ow/klQAa5CSx7pqdiGp3bZ4KPuNdv4Wfs/x3XZ0LWfsW1fuNvs3i47eN1z7dBjnoGL70r77LeuoX3NL23l0x9ntw081m4ZWme3fJPk/VAf/kZ9VmURzxJwt9BMdXpmCBMHTOxyBShwv7Tf3vljmxinotxCsqdVVEtMP9zFXL1jI2fEhmlHbJSmG7/Q5XyJU/HAy/b8CqjtiShWap1VDYk3pyTrd2Ii1DrIRK/DEOtV0J0G2PCQbjA8O+kAoASdACTpSr+HamGUQQsMbrU65leldTM2uwY90IaMTfczXjoSNkFv9Bk2z0qVDbS6mWkFhQr6n7Rvbn0p+3SqvwkcoFMVesW3DfB8JZZon9cJHXHzNjuS1kgHY0x307PREWnzHiJwIAiOJQfx+hN7WDgJqWn9cWaOr0/qGa61uTmo3fNLuK9fIVf2krS+BNSilqnq+9Of/tirazKrU8J408bNLqXRWh4zvkKfVBkIygSNewR9XJTLq6/5BH2AaYOE1lMt+RTAFwR+ZKJFFrs4M00HCAEiWrSol7Dnn3WRua66ln/I737xlxPAx2vpXriLD9J5u4cKTspwhqH2y4WZvYVBXpiWQ/COHLjnXw/Xu0fGpaMjI67t1p7vGm4C1jrU2wwacE/Ks6lVZkVf7AWcqZsASSKtDYDGSy95ffAKSMvkEIlDedo++ME3oe29135226fIjaXtYUefwetaSJJ2MDZYCBTcugtzqDR5BUuxhHujxPv/noSv81P+IXDQPA7J9/BddTFVx5x/tuDneN5HyXpnKsq7ZYEOZx7deWFMO3+suBlRU1Fi/nhsOt55z5l7jyqslSyFjhJJPfVBr+KWXccR/7WvfaMDfsV4H/noB7yFXK2iJB+JwLxc+wHuAI0ErCwls3SfNfdnBUC435IQjlNlFlvDH/Okc02FiF0AaGcjspbkoG8L3GjMiUkyCUMzpz6wuyhABcmcaPMk0dRKVQa8bqobmJ9OUV/qurHs+b/rea/j1PmG+RKum1d1+beKeai16ehKIl/yINZHVfxrxNEpmILaX3JUSIvS0ZPITarH/UzK3vyWf8bluWgf+fgHmRNbmXgkbGOteuOQwn1T3BcAdYwb4ngppkA3U+R3dD47WR8bAJjxL32egDDtM4ORjT4cpiLJocIM1wCGYAkj31eefzE05o8y/1UAJaam5WAbie8pxkMLppNiKWpdkS9F6Dagft1Iabg+MrR73/veZ69+NYlrxt2M9hiYk8t5/IEA8HIO8cBrF7sCDuog4dYxLFLrkWc9/XxoMv3W3raeADPQk0SDmC1JaF4PFDaA7yz26Qrw9HORbGJo7aHJqepMU0VX24BXeOOFOHJdVsU10uY2KrHRAhlcmkNV1qu5TbreuRZGoTIcqt/h811PGAWWmqxeDd+u+qvjjDV3UbIjcmFtVKSbNorQ9EetCAi02IQFgJMEwzWBeV6XyLAYQHku59kA0B7K7MqOYqFF8zvWh9EVYv1ts1A5AKVODWaHzEGzzGH8IzOf9omMDdyPMRNPKYxCQ55gwuL4nJilXyYVSt9GOTCZatUAv2ptJOqzUwZV0Cf+QJro64VOo+ItgjgvUeHV4B4gjbmuqeBV3YxeaYRqF666CcBDwl0BtfGqRCwdZHS9PUkRkg7h+sf3tjnxFK1PXIc0oKXORjhGYAJ/wtpFL6bKXavQe47LcXfrJjvhtH4KdjfbCV132znVKdty9X+a/ZpqzuhaO+aYs6zz8ONx8G2zb//uSza++m577Pkvs7d/adS+8kMCpfHDLTHZx1fC+tSbFT17KoHrH5X24ZHbGYv32d33/Ny2Dv2ezB8LXbaI0Qn0VgIfZzB4bBG7WGooKugIOubGxresIPbA+rLkK6DxJ+qTkkIVdL5o4Z1Spd8lp7mH0JsL2hDX2qnP+yu+4+w6BZCd5N7mVUFVjCsATOU3QSIvR0IKBlUNAFxeO2OFVVRlDgNcyQyrm+/QHmZqWwkIoEHXoXvVR3BEZSPFuMad3Hton8L86Ohey1xtt1H6/HZ2D7gzfnFkwh7eu9IeBv35htNwex5GI4/LbBCd/Kk+qFARQIoGLQD8qle9ysZhZl1//fWRHjjQ71yTRRUv0KNDJU+SIlWJRfFUkKdejilAzA2fu95OO/W5VOfUhQDhAgZj7fSnlJFRK4wsadQmccyFCsPzkf04LS+uQi21krPU18X3fakgOEp+LCsAbz6GpZ7H4q8rT1Mx6oNOTLJBSQcx5MSey2OoNOMtdJoqKI37EIOywJyTyqkCiGnDLVm9crXnO50Ywx03TKOq6707R5Am4L6eTrXa+bRlycLAUGsySVXGcRO//jPXeL/3YgkDOwBZPr/VOvOb7Oe3Xi2EY0ce/SLo0sQnrBkpWgoGAKx9TNGwDK9UfZ0rGij54m0Qfe9bSgVd1345818Sp10BiJ2tLc0U8iUcv0APyeSqJArQoTMY/yVIOpamajawkjaZm0eotAOE1eWBhHK+LWXvveztXGOYMxniLun9SVoIaEhjLKAhUOzsD5IVLXghVCpKaOr6zsUUocARENXiFeQwp2KT3LibTJyA0ZiS90DDJGyRy+RgeRg2mEyRGCNKxig5J/ArOWVMj136/fejfNA2AF3bYO4kGUBYS5VcEJhXOzjlbBMqPoj6x/VMMXfEeJV0u4K8iHYYHB6xVk77aNbe+Ia3IB0Ysmuuvg526xRAkepIMm4HuefzYNca8F0BYJ2AmHkqxCiRojYmweRSsVqFpEuLWLsz8pHoo1/x38NgMLvio+/lbzLNJClDL+3ugUE3KxZrMUhaYfqxn5Q0JtmbsnI/Z5/59Kc/bWeccYYnd7THyBRvOY8DAHg5V28fv9bbiIiOJ8dTBZqVXnvuqZfYxBjVj9xB6Ku1QKOVxBwhCeVARglOsXYjGvVkZEL6BhOB3oZOpGlbiPQ1bqLUcGqOn78QVMV9eucCg4abs+81MSCeM8PyyqiWIP8Wgd7ouvrvmqovNf/FXMXFs6cKulk8fCuRdjr6uzso85MYyzXpv7XA8D0lACwao4Ax7VemOllgVrG4HoR28GAWHqiXM92zNpIdsVEqTAVpTnGDVKY0TTuVvnSfDWQIKAjkjaosJpaWGIGcO861BbRmSyzSUH2TAGBtrQK/dYFfLXLq7evVXwByVAGGIeJtj7QGE26Grk/0qpbxVZLEvaq/tSGg6WZABcAhSYY9ga47wQrp/X5pDqzv4SG6VuxWGUsS5pIRzRRyvx1KMui6kHmcln5YLRfQUMoQTJW56a4paz3J7MgnYjhV+ry96PCsrf32LbblMz+y2V/QWzXxCHvYI55tdTbKaseE/XT2Fis9NmvfIhmwJfEce2DrBrv3NrPWKjpMNuUeKGVltErZTIEghzYofVX7n29cRwC1DVdnFkKAUwo36oQs9OOg0gPkmFIXjYdIx3wAAO/jBSiqgHgVXplfqjQhnNSmLWqyFPBdgKNue9qTX8Om1g8AWs16hE8DoLWA9rakEiAbuwJeVZcszwqF+3oV6cHsIJvboWT5V0I1HkSr1zplU0yI2fpGZAsPkK4ZZczyetfV89pJqlqdgwRvVCdJQq1evYEWKNPWixZ4FXTB9nuG7euvegNW7jg94whbBOxloDkv7h+wj6/vg/7xqrhKMhTkQarclggobrrpJgc9qgAr4JRcKMHa6Rotd/VlfQKcaK3yAg5PHli5ggBmzD7+iY/a6153sQ2NDLsBpuauB4H8e1YGloyNPp6rtWZkaCtBUZzBn0cC1ESP9qUH+/teuMh7BQA/OOfZCfNhjHvR2tZus2hdUzl15FDSQp4qkaxE89jBb7TONloxBh+Lzq4BD1pnZ9nvWgBYmBcqUZtCPiQ22csxgIKlSUBOdb9N5mhVqjPTdtVVV9k45mhtncxtmE9juNOmW6AZ8zU7vsW6+knKkyj7+c+vdfnBkUedwTjM8DldruMPAFgDjGsjAKxd3gFwiBkcAMcxwlIq6I1bv1QAFLvgLn0MNdaepRw/901eOlOTmHfBtFAlV9dImuAqgU9VcQj3qMa/MzBfXnzeK7g/ve4To8Tyf1z+PuKiAuAMsz/uo6qxndyrAi7Yoqd6xwbazQXqdOQf4jGiks/hHnjXkh0ByKZChICL5rv3Xy4oVqlD4+1Gj60Eys6vvdaeQbpLCBBNDG/DA4ekCmuS1hStWXOPpc6fpd+73XmlEgtTVNLlW9LT3x9a/cg9n0cb+vMSZhMO9AC6JVh/LeyNqN25TswjZEX51h4SVQW78KLXwLCp27ve9TckEgHEFAomRzbTRkimU0tnzszJLReezWL3pen3XqQSDVljQ+ek+F8JNSXQQqW5tR2564go2mFOVykQ/dVb/8He+fZ/hQEpSc0U42DI2ZgqeHiCjj1GrE1PsCrG56HknVqZfe5zn8UF+ixnKoj2mSaOWM7jAABeztXbx68VwMvgoFYgyGvtWcMCBsCYzNlzT3s9Zgzd/JWNizY8WbL3ysbM0jdPg1XZfoWmyua7jNrFfDGwDNm9OXOEQE8LplwRCA4rH/8LFdkYWDUcnuOMoT/fBbDRlQrv3dzLVxqHuUf8PP0m+rdveNpoRHteALg1ydCrKsiKji5UdKIFwemLBMcyeapIkyhbdXZqmfQkqT6kVlClOCxrmUPz1nowPQaJ4UfTo/T3HbUZeg7N0ue3TJVaVSosNCwPrXKgPmg9JeiaANM6ZlQVtLlVtNdVXGVT0C1bAMkpAXKqzW4eh6hW8USNvmxGD9xAf+Z6qm+45q6qvzErRQxrYQd1FyFWFLOlhKZYvYQrQywAVLcyMnKT6EfJDDYmmi7wFTaCZor6wkr8QvAbrrmyA06SwY2XfsWUpHMyLcCWt9bK1zr68z6VFmL5b9mJ/b+zZ5EsyHzhVit/d9Tuo7p75MHPsu7Vj7TOVd1238QP7HuFWyx35iNtZPBYG59+tn3jy1M2dg/nOsuCrVsH1aedXsezaH5XDFKJu+FDhMObvPKbhNNdIRMok6SM2k/wKKPJSqox8kIA7KZH2pS18B+gQO+7ZSie/5pomods2nKN8vVBzA4BJMZrilZI5XX2zGe8kjmxBhdgaF0YyanXdpq5UJNZUkKtiwDQ6MPr6OKrfZhp9TPGSUrV1pA9XsN61VO3CXSD43a/TVcfIDlFYKH2JaxnlKN8QrXSk1MxW1eu10bvG7YBWiF1jNfssW2r7aozXm62Fbo0rSSyAL12KKHTBGfVaJPdd9dxX31yCOCVpFSV4oILLrCDDl5nv//97yPzH7Pvfe97dscdd9oWtMBZQJQCFQWeNdYhVWS6u3tt29at/Ds4+6p6fPoLXgDlEcq5dL9IGKok9JR4bG/vsLEhEl3ejgNNI/TcVFPrxH1zFZr3nH1xBEsFX7t3rNK8qjqroLujo8OBw+SYjJoAOuhWk8henFUTV3/jvtaRhletVwoA3/PPf5WzALq6+qDGTgavFe5fDbqt9tj3ve8dvKcMrujtmWFPLLGBsRR044Q8tm0TbCdYBq1in9Hmrg8qtrT1pU3Wwd74859/CgCcjgCwKNAEy6wHoT9XlNxVZUk9qEmOxnFATF3eKxW8JQHQ2Ktk9+7Fjp613OSb5pZApECU9L4lGFY5nNlFN+7Ah4McI2AXjxK8NDJQaAv0Qa+QZLj4wr8M3Vzw1OjopCsDMYWkJEpuBQ0z+tJ/B6Qos+GANxonzX2Qtcz7uFmcqq11RQ+xANx8lrUjbmPqAMcNjhZ/6O8lfEMSrB8yuJX5l8ax3ieY8y6ngq/PfXDnv+jfaSqaXrlWSy6OPRhbMQMAdS045xcxe1Lyqb170LtjzNLnd+WKozBkOxfwW7QeTN80T9/xzr9DK89WV0T+k5GnkrThOv+lx0DLAsB+/3UN4zVMsXqzPM1dMwC+uKmr6ER8maeTzfNfcJYN9K+2f3/b/wHAT1t/f7sN4QJdVUKDMZKHLj/DfU6rwwCUcLlaa3wrIfulL33RnvPcU3zcSN5RdJPfpa+hBwDw0teuh8ArZXsvZ2y1hGKjozF2pcTiwAZyysn0zJvpIZBZC9AlyJRPjFrwUPH1nncsXKLiqhejoFMAs3PV1XhhiN2oG4PM6cMRLZpFMVCAIrMrf6f43/NBb7hYwUV8btER/JXBRPhrrEVWZterxRHgrfGEuWrw3GV3yrRKvCJCEcTKTMcb/0SAPcUOqT6CNVH3RPClz+4MFaZZvqf72i1zSJu1HMsGvpZNhIVlMjlmI+UtaH7HaWfKAqt+vSxWaaqibal+66n3We90j+Uku9jIp45hfjGJYQ+a3Ap92mQelQEAuG7bDarIkqN3qqryqwS2DCUFfvlSWy/JH0tk4QNTmmNgo3JcR/WX4pbhu2WlzdCRoD5XxtC/qHUX1zclgyvXHdH2CI23gHCj0h5X2Zto6PMW+WbbR6fchN5rCixyLWQfS30U0gCevRlrP27WHvHymo1vvcrOWTlmq39zuxW/dK8Vfopx1X2D9uhHvdB6N5xgYzjz/r9vvs1WnnaUTZx2on3xdqiV206xH//XuPVUe6mIo/ukZ+MMrpRqYZMkufDNb3+OxX4TlQnpkaA4UTHMAY4THP8s1DpRpVpooVGlku4ZhDij7GPiAAB+CCw+TYcQrR2uCZpra+fjX+zFBGaEk232zGf/BQWd9WgS2xkPtHWYoeLPrdVoTkDhS0D/SlKNxF8KBEvY1U2ABvhNoMnPHMLPuENPtk/YSHKzjVY34hyL86mqCFChapQ0EmSQpRXKqKH1RNmOyK+0Pozpjqp32WXPQfNLRcTBl3SoOKRXeU2NtfNPGQC3EFjIoLK7m7ZVz3iG0/Pup3WggtN169ZZH+ZYt9xyi33rW9/xCk6sK5QWuCVH0pDsfb4rZzNQXFs7uqn6fYp1pI1gpYxz6Qpce0PA/TLadYj215YfdL2oaH4yCCpXRN97cIPQxedKvOctYzYtos3c/XdcevC2O5/hrB7u6eQkG4r4YKypF198sd9f6bODbUdEv232joh6384APvK0qktjUvf/vfNfmawEpPTOLUI/RURFwraDqmIXLsRU/EnyFosjxBVUjakkihGgHV4Bv8aO4g5JW2SCBW+XZOeIrWDf/RkAOCEK9FEvBBQgvSlEANgNbuQuyxFCq3RWl/Y6b+En/bl+H/b75T+WQEFe/ocub+xLYlLOcU+h1CJByBJrqGKb4foXcdqWrloAtIQBoBKU2Xy3U8xlKJZBxiVAmkL6JBdsAbA2qrJqpyl2x4UXvNYrciUkcnNOxfFYiU9cg2ehBns+INU4C/pivFUAg6I0i+IqSryAbHCY3/nD3X4jKrFaWun91A5H7dSSMlNZMgDaC/N/F8euc9T6qofOWz1sVYDSv1XpLMDoUxJR9HO1rhLIl4GazELVLeeDH7rMq/R1ZGO6V2XmVxaWRUlGcGoDhN/FfA35rq7mYn/fjYrvdi+NGBDOAAuVaHeDdtM1jRtoy9MAe4pzalWLjsKp7Olsu110wV/7+Hrnv/0TKocxPDo6WB+UjKGDD0wRmWRdd/3Vji9q3mmm5uNl27Zt9spXvtLZRzX8azxRFrWMXcqZHwDAS7lqD6HXVOix2ObN3Utkksj69RNgTpENLPbZSU84i8E1wJhbQYK1i41HWfpYjB/oyqoAO+D0R6jQNsBvDFgb2qBQDXYqUgRkkwJwaqszz4WKXzWA1o6rul5V1tOg0DQD4FiPXPMK0sLFtSnXKMAouKvzEQBG51shw1TziqHoytCd0dLKSTnB/2YBtKVOaqUrCHhX0uZnPVqlQ1lIVk/ZJC1WivVpqkpjwfBKrU28ZKnAnOqw3J4zq2ywttLy26gk38d70u83reAOt8gqgJGCrG/GaVWjBYBlfKX3yPN3nCuJ72l7BHUQzXECnY0Cf3Vu8QqzKIXK5MrIQvGgZL2qMLMvlTbNWp1gvkYmMOWuzoILoQ+uKr+EoDxx92nPTaV9z6in5SpJUKMFK51G81PqsQl+zq1L28rH0TJiw9dsdea7dl6OQOi7v7TCt1mof5W29QNPtiOPoX/qocfbbT+9Ccrztyz9pIPtt497jN0yttZu+RwJhqH1Vt/CRkf2v6oFPDNj3/nOzQCf+wictmLKooWNNk41PofstcBvTJOXJsb7xqqv3AEN8ENoxWk+FNFHlL3RfQuBTMK1eoEG5W3eagQsmpP0Ak4mDrITH/dSNq21gKQVNkZbhxwGShUluKje1skUi2pbVZKIRFUVRkYSbX5yDYmsQ4mZ1+L/1kvfztYR21bfajMYaaQBFinftAAAIABJREFUslr7ElCtSpP0vqRVSmnLqD2ifZV13Dtp33vt/2YuUWmYZiGgSlyVzTnzSKURLS/qT7r0AOohelv24LBqkWutqHp9aEUVkKpVjL7Wr19v5557nt111112883/5QGs6K8CM155UY/uDC7xgBntK6pyXHPNp+zcc17mCY3ChJgpeXvr3/5faLiz1kOFY4ZqYpnqvwyyytw3d/jdZwDYB2z0+csEQEupIO7BfVrqU7W3DKOhXAGNNKaMXnbZZR6AF6FdJlRZjenmsb9CbKjD9yyspUIBHR+MIP17Gt2i1up2QLCqiyUMN4VE2zowO8NYKU31tyifB8ZCSp036EeaBvzIpXhGFTDRPgHPokRnoFHl05P2s1uvZS/MBBOsQgDA6uWtZAvkRz/1JLIcB71ytfUqcLgiTsHdKwB4qVd4ueB7GckfsW6sw/uoToleDh1arZDcXVeGm3iXKLktanSGZIeSVqrCdaHlHtooOjEVfCUkQBOinM7SRjMLPbpKAjEDc0P3d459FftwRNVGn//zJWnzr2C4LnEf5gsvvNDXjcsuu5z3n6Xqt5qqHz4OUYubRhImTsZE3yWjiM9BhmhJzFMuvfR1nrh3Uz7M3Zb1WNb812fvfN3QNdf+JJArgCvJgFrFjY6gf+9cBSMC3xjOqezu6DJ/oqCClEBxUXs3c7Q0hkyRTh8A3q7+bsD0pN8vXRfd01no0XvnsVQAHICuS6B8uADMkTW40zhxeHv+IBgggF/evnegy0ZGNgV20ESLXfzaN1meteFDH/ogiRtML4tj3GLWkDa11MM8S+sJoL9KolRYRYkQtUE695wX+5gWzV808QMAeO+MgP3yXWITF1V3KwQhZWjNWWhLpVlIux2HAHzX2UHrTrCBXvUKVl9gZaKotrCJzELBUNAy94gWk2hRCIZYc4+5bLECX21Oojeq+rjABTF6iRaoZpfo+Z8TnJ7DxqZHqPjGrqpB79v84cGRMaZceNaXDTsJsFLBp6LenVSaavU2nxSpiIosdmOyFbjYCV15NZ95BG2PDspZiT6jlZUlm259wCZrm8nEaWFhM5CphFyz/bqQ+SbD1Enld4DKaNsEoG4TFWVaHtkw58Y8V3WzrkVY1GVZ1ivw12fq5cTW1RzVYXqeOS5XhVN6Yr7kzK0Ed5UFT9XOJOY8WjuIB9AUcz74xNRGOBaMfBK46CHMUS7dgYY3vo/cJwMIDi0NQoV9rpIvGnS4/tsnEtzAgle4thsKW4XXlcimVq0HPS9dW4+s27pHjdCb9T/tORsm7Qkb77H6135j936NvsBb+uzgg/7cVh3yGCuiLRrObLOtnbda53NPsH/73YjdtnW13X5zzjakjrYOqrntaYLq2rD999c/AQWGI66C7lumWeg5WbJ7OW8ZwVnNcAE4XrUnq3MRi5i1pdEzNQBwo/ormk10zo3kzH45fffzg47WAafHxQA4mFrFADjJvS9BY0rQF7he6LNnnXwJSalDbHhLEh3YGsxpSWApScWEqau3O0mPmlqFQXtiKluil1G6knlxCHNyPfWg1WUb756xocwEFWC0a9A4UySaxqkkylSOGN3at03ZU9Or7LpTX8a8yVs7QcbUA1i1UxFppT9mifWqqiBDNAxkC+nYAno/vxtLOfwka4NAqPaBfjRqAkmiGcrVedWqVVQszrWNGzeiC/6i/61EhUgtWIJzLEkK9fHlBvYM9PK6ESjQMil5gbKOUNmg3OrP/L1EolAVJ/UCzuresjbJYKniDJ6lU/iWcs7z96Gwbu4qkN3x35s/fZkAenknsuirdV8DVZQ+29y3Se5tOwnzqVEqtnmS4iSKmymMc0ywIF0Srb2VCvAM9zYFwNL7hb7RYp7J5VvdKAC906IsVUnG5/0+T47SwxMmQBqXR0lZpOWryjXaK8B4SsDCKhTut5W9qgB/MphgHXVW5ALdswgA5ujkLr8dAF7O+FkmgFpy9XHv3HABrBxVfc2x2Ck5ptjKadgnIPejq6fTxtHcqypcV9syaKYhNmA/JrGVISYsYxaYb+9yQ6bZcQyWANYCzHFC08fJdj2X46LJgvOJMhQVoWjufRd9klUNLlCwkSmX1o/WPP4CGDkFB+Mdzx8VeHJiHBDXtiCPUUVa8cLMOBRZPEVC4WWpSYimws8ugOzS1ge5GCvxoEQf5qqA1/YICIffK24UqybQxGMqu0Bwib2tXIACCEW9tT1UVwV2k7Tyy1K9r8BmkrZayY5GLLR3htSCd9nZtVUFOADd7QGwWKYkt2fbAa60OFLhRmyfrIzXOJ9qD6fUZRde+Faqw7P2iU9+hHVhBkYgCbfSKOyhFCwBgmBJ8zQE2S8qtM67+atfs+c+97ns3yrYSD+4iAZ9N6/FgQrwbl6oh+LTpN+S1ZKquFpYlDBthQ44Q1sLVTYqGDJZqR3TkcfaYYc80bo7D/X2BLNk8WVvryxwhQBGZlJO2+UkQ2I1yopHlKg5WrP2PW02MQBmAqgC7G2OFoKshQva/CvovZkFXtSWITKy0LdQAcaAoYlJk/QfArU40JujSjQbbhXE6G0RqNRWFTEbk42stjLbiq2yGAYk2GQr/RwjQXT6SKzn12LAgvh+omUr9d570QSDOKkkZag+1QncvBJF/+V8tod2Q3nrxZa2fYSg7z7eYxMb/xSVZuzo69NkTrW/qPqr4wqn48A2pcS6DK4wLqi1co3Z8N3xT+CXSyh5k+7XDNXjBJtBioRFYoKlUO3UYASXNpP5GmLyzwC0uV/SOlKrdYpJrR76/iqJkVDltFFBmTMhi3XWi8obIwCcYhFO52iVQTl6kktfp31Wyzocm4+ZtkOOuN9axq6zczC/2vCTO2z4P39tt/73tK3peSQb6pG29vBjrUbm/9v3fte2rd9mM8c9zO5a8xT7zZZVNn0b2crbJ60fXW+9uM2+8cObqQRMETBvAoBAXeUrTQa6Tp9Il4mDxNOYcYVWK0oKoFsiWyrn7nkBWsMBOqLax5q1h+IE/aM/pqgC7Lt3MMFo9ABV30x3H52keiStDs+tiK61wZ76pFfAZqA3MPR4Zp2b1Um+kMCNWD2p63xPYoqToApsHSR1cIW2g3jpwWjI+D45UGX+Fmy6jj4dR9kM86BAVaFO5amP6uJRTLwvPwenZ7TGthWgCzOmZ2CVGzzJudZ9O3rQIbo5CUH6nzAA1uRTf99ewO+puDcreP7617/uAPj444/n6zFogO9Ar3+j7xdK1umhQDQpCgtVqDxrxuTEiK9rn72B9QKTEq3Jojjr+c1urz0E4sPDW53mF1oqNbU522fzZW8A4H128Dv9YN1PAdXm/Tmmk2rLDhW0hUHuHCjUPqVAWy1IRD8NpkUhUhDwVeurggJ7EkvSjs5Cxa2zn3X3DKIVhv1BhVbVRWn5lPQV2BGlU3TOttw4wXzZbv35lWzUOQDwOSRKMiRCBYDp4x1XgH3PDyChpt6ACqY9WR6ZOPrxLyUBsVwAtDfv+VKOXwBIFXqSgEgKwvWKTLAk8eA+zIHiMvMUiQlPmRobsv5VgzaEdl8aFYGx0HcVneo4unDiga7OHhsdxSXfM/nRYwl6W723KncyLZKJkRIoGpP6PMUodTdPinWc289DVXq9FQ5reAuaUGH6MpXUtt7+qNf4DpL7e3xbljr/d/060ckrFJrUs9rj9IkpTyTl81TtmU9t/F4UaSUTtb5qDlWQ5qiCr/ys5pgYEypaKckhTxRV56fw/WlT/2r2vwCAlzJ+dif5sysAHFeAFXsrV6LqL3NU81StWim6teIMP4uxmrdFgoHlrUkzA1aYYuxlBu2S173BZW959NDvfd+/c73Y01tgkJDYLpZCggSCp7/2Yx/9qL34JWd7EmV5yY8wSA4A4D2eLA+dFwj4hDYAGnnqG+b/iECkqoHi2SKmq/VZrTSACc05LEQtLIqdaAwwgWmT5gOSEdg5B0UJSQL9uuQGKCpGzV36tMGJ4tyoyMYZwEZvVolWd1xh9N83qDI7XkQTTOq40uxPVVay6SEAlAaYeibSi5suKvSsZIWJX23BLIdFIol5QCZNxpK2CzXAfwkwNUPlN7uOn1fzHoewwBM8V3GWncqN2nBpo43RTqWM6VWN1j4S5FIfApihUcl2U6kctHy92wYzayxBG6LE/QK/XOtRjhewWi1Js8tmw0XLQrX2uKDJAK9GZq5CtqsOBdoDeaq/uEwRJKryGzKpVTapNEYG0hAnJtkc+MqQSC/jLF3ewgKC7leuz2m5W+PImGABqVHxrrO4iAqmBaUuLVWcfGjQeeJK/iL3RROfhVn08OosbVDynTYEZXEUcNmzoduya0fs2JNrNnbvVXbehhl7+NB9lv2fO2zs+8N25y+ztooev4845qmW7MjZLzdhkpO5z9a/5M/tN/kBu7PyaPvqt0etdC+9VynwtmOK8uPvfcVGyfbn26kyzz7gFJlUFxlRgmhV6hM+lpoX4xhYNYNfDYrIiMMX/GjTPACA9/GCFG+QIWkWkjFz7T3kQK+ApwL1JNVCO6zKSloX9dlzT34LY6GP8UsSRI7jLERZgBQjnMoAmjbGe44xUslVbTI7aT3HdttoF5Un+nRP0Bc4sTZlw9Cra+gFamSMW1jEusdJ2uBA/l8X03JphI2YqqOhzYfUYVlArgw/lBSrSp4QyT4WdTHdx1f1D/XxCiIUdAngHH744XbMsQ+3NWvW+MeLBv3rX//abr/9drv3nvs94FBA6wY0XFqZYFUBUAJYSeiWArpXXnmFnXnWGR7geo9535Tmr+kOoARgGCcV7ov2oSl6zLZSmRQFW58TAnISI1HvzAf/eugY4xTwnnzXkS0eSKpSIZpn7HarvdX1sK7BlZvtg39mi39CzBba02OYA80ZKlIy98lBbU4g55ml57BMbFStkjeJAHAjOBdjSxUj0SMJklOpcYCW2fd/cDmBaIsdexwmeWh9J8dVNYIGLUlTTW3WGAvuLSAAHOQ6Pn+d/RNTcvl3/Ls9+R7ede4Y9xBIqLKte+paW2kyI0adxm0sC9jZ1fVOFnoshUKvyqmAhpLCjbgsCkQahQr93LSPLqCL113CtvARxw3EHQq3WB/0pUNVFVZu4u29ovQC5tzFfQcgaVGw3Pxc7fPz+9KGY93T+ben43fu+Y32TGIjqveu4lEOQcyGIn1mU24CtifHsyfHL4ZepJeN5YfN8bWbf+rzY/q5bqXGamws25S8WtL4YT9k3231Pt6hiBWvuTI71LXR73f8iAB3PNdiHW6coNK40jFJwhaxRefJTbyvN2NHveCJ8YnQSWDX7dI3vNWpzZQ/fI385Cc/zjiTsZ7AQREX6Kvt1Oc8mb2iLeolvzOAvutxcQAA7/oaPWSfEQCw6MeaCGEhaeynHmAwgMtpgAc28tNsJjSZP+V5LyewkfYzz3dNrQ6MSXrJ4M9SPaZVAmZa7fQIlNagrR2qsMT26k/brJWIXXm9WhsE6nOPXQzI5oWxWW/cwGrxhhAWbSChT6QagZRThTlPz0oC4GReUyRLpCJhSu6z7vjM02msbf1k01agAz6UzXQDwdrBxMNdJRuq3mejxY2AfYAv9MzZMhoLAWj6EaVUQaZ/aD41YD1ofjsrffS6hQZNRTYF7bk2yiZAb94E11THIy+OJACYWpUDYE+WhqKIt0FT9bfeyrURg0X0ZzLgep6boPJrpwcqoS1Hd5xq02OcJy2PKlvY2Eb4LKjPSRlficosp2cBX2VMRYMWDQw6WV3i42YNd3wvFktK+I0Kwak00q1kWCcxmhpqwe2zi6ZKrRvtmKekrfeQn9qayrftRS0TdshdD9jol++zmd+lbevmFXbMcafa2vWPhna61a7/5r9Z/9M32NAJR9jkmsfY937cbnf8lvE1m7MkNKrffOerNj5xjwdH7WiwKzObSafg+iz3Q9gHKa/WN4+ZOFhu/l0M6DXWIkfKOGg5AIAfAuvT3L0KjuQCmIGlUSGg8CCDqg/9i6j6r6cT2GH2KHp+drYeCc29DW3QWnoDoztVv1nA76Qa3OOWniD5lupkDehL2NbUsHUe02/Jw5K2Lc+8wBxLVP1pskU9aPY7RgDJm0fti5e8CQYF4JfkHYJTp1rI6FZMDU2JUOzlmJiAAmBlN85b3ib6ELgBSz6E2JlVGfVuaIqDg4MYlMGiIYAXGBUdenR01KYn1JdNbrOitigoDsnKOu3YVLmYHkfWwJz84lduttNPP90DJz0n4xrrpgBOL27aS+QAXoa91ElAfcUVV9hZZ53lPUmlN5YrqHpAPniPhevOUgLdnYNImf5M4HAqiq8oyAXMbj57ww32ohe9KCQUqNzts4ffh7mWNvOOYx6AWWx+MH8miRd6MPEpwO7B+bmFYFqGTN3dfQSvV+Nke9YcyOHzPGHvTo+iQg7pstjtv/0Y5nc5O/yIs9EICnwMwuqgagQ7qkWBbwMAiymieCc4zIdHnCxd4lVs7J1Le32VxJ7YS9df91l74enPp9rV5m2Eauzb3cgCFE8tCsy1EglVLlXD7JrtkBCYe48I8DakQU0AOwbCzZ8XufUriR7XKkLXjSBHK6u6DOhtbcnaNF1Ervv0p+yVrz6flkRDUJBpmdiQL0SAaLG1dEfn2AB4MUhfyvzz1WhpN0/rf9RKKQXgVTs4AfACXhI33PQFO++8c52N9gcBwI04WuNBYz50VfBA0pMEEbCO5o7fdz3ilmVLuQLc3zQx8zXXXmXPf97z3KFaDwFPJW80pmIX752+fXPCyZ8416s79gyae308HkP7pAoJrgTFqmohBRAfYL5329jWUdaPg+wlL3mFJ2Hb2lqoCKN7ZhM/7rjD7YKLXkqLV1onuQpT77f0/fsAAF7KwHmovIbFSxz8UAXWpAk9UxnWPjG0uCrbLIfONgxIKoDEclnNxPvsiSedwnOkFc65k5poFeNjMzZIMDoOcFEmU/4EFei2AeTGmaBowDnw0MdGFejFrslOaDNeVY56+8YN1cPbBaqzD2y1LwJsVgBrfo5OUY7okqDNqqjP0tMqEdnKMVLwTq2kvcrB6Jxxj00d0mIT+TEbyw5TK9pmU+Wt6Ctwp8Q92UGrjDqIitO0S8lle2EpD1gXnMvu2X7LjbPh3s/70casTuW3NsHGKxzKMap66hrnKLsvcCtjK2TDgeqsxJc0wIDgRI4vaX+9wu3rg/wc4BHyJWYIsWVtHKL5EC5/VH5FfU5i2kO7RPHPCB+jaq8Mr1T1lTFItPG5o2ZjA2jaCBYC4MZ9CNfVjbe4xi2MkzGu70hHnxUHGEsr7rPHPk00nGvstEOn7HmMncmbvm/bvl+xbQDg1euebYNrHm8rDj3BNg39zO6u32T9J2+w3x52uH3y6/fbxltXWWWy3773ta/AVSWaKcvVi6pHKxRvzqNShFZFdTyJbqlE8Cw6+85dPHVOoWI0R82PfqehcgAA79PVyCu+Lp+I2x9FPSOje5NJw8BgfRJ9aRa2QQpDuTIu9fnscfbkk15MNUH6oG4osR24j5dI1nWTlCpi0MLkkWGV5k83q1x3hb7UaAcPb4PFwca8Froeovl6ZZsdBF3sxrNehdkVlAMAhk0wYWnjwWLnTActMRpjAr3ypUtp3kZgWAD4T9cFWmBDOlzN92Ckp2SFVyslKwHB6ku/0xocKgSsra4rZTarPzDriKpComG2oVX73A3X2zOe/nQ3sGslQJb21xOZvp7HqCVkO5VUlVxE76H3FAB+9atfbdMAbmkU9bv5vT4fjKHeBBD2pHIYV1wa++KOjy2uAnqyIKqwyMH2oosu8gracoK35V+NnSWwA/AMj+YAs+nfCpAx8PFqJ0aGStDmcaiVKZpa6lz36RvsxWe/LATpHpNEr43W8lRqC4Y4BUywPuxz8NGPfqVhHE3Mgui/JqdpSbwC0yfp1vAalyRWCBIaJljLZsAuPXgOlLSKG4K9//0fpI/2S6PEUNDHS/spCu/iFWbtX8vRL0dgSbdoO9PROGkcxwSLg8QAfOckcM0wtMXdu4lLqPK30Y7nig99GAD8Spgf6gUdkvhzY6SpIrnd4FzkOi+xctmomC8Z/EZHzXrm2lsSMJNjw4zHTjdc+sgVV9orzn9ZOL+lrAu7c15+26I1cYeGYk3gzm9SVGyKzeq8wrocDawkjHLU/qg7K2uNmmVN6uzpidpMiaW4k/i+eT43AHlMgwx7SGBaRSPK8UkcJyh5QxybLrjz9cgmqkwY9WKaAxtppU2MTOER0u8MoxIxpMz1CjjNX3fj1XbOuS/k9/h/4CJNf9FlzaEDAHj5u8i+e4coA8gw9ayRBxmeMZIboJBYmDSd3W02vPkeS+Vx+Kvwe3r3Gb05n/KU55MBQofH5lIupqH+ygUYKjDVYRnXaOCKCq1q46IAuJm60Ux53g29iLPjOGR9d0DJXEn6JAkNtlWZEdj176oi8VxBfvkg13hBHfpVHdpzGVpxmuRVbjXNtOkbml5LSmAV1OheqkpdU7ap8ADtP+9lcqGXwJHZESzgCw4159zL5o1LZVufdbetta7kCuukIXAGGnKNl6RJ3sucCikrWSoq4WQEdawZBYQsHjX1MeV7kiyWyZAAyqcAbxKzpxpZK9MX1EBlq1S/1iXSbYsrv1lJYDis4nDFSkOA323QC8fp9wuOQJkjjjJnK1ARgV4BXhab0L9TlOjIAXrhRrCg3dHcJhU2Iqeac42raDOLOOeOoImsDE7aI5+WxK31+9ZW+oyd//B2W/WNn1riB9vs3h8Du8fW0UnmcDvi6KdZZ/9BtqV2p92T+7K1nLTSrryHinrXCbblh11285Vf5mZArcb1mhSyZckyKqtYgm6jhLeoknrM0Rt3tHE2gdztqN3RZr7M7N++m7h/PJ88DwA3Kkrx/QFcFQLVIdUmTXdgpFRp1WbllfaMJ7/cBvoeZXf+bsxWrDqcCgPZd4Z3FuDEbCBplLB8T4ttnNgINb/PKl0Y2eECnVlDAqwXw5aOkh0x2GbvPfmZyjRZjiplljE2PYWbJMtICh2RKtABgIVcW9aTV4E1oiWqLC3aMjLI+/ud9ERY9BXToT2xx8UKPUHlOKpqBNUS5rCquoHmGaifegSdodapsl35kY/Yq171Ku/5Oz4y5n3qw/VvAlSNqhv6NpgBLa04CEOZ/cLNX7Dnn/ZCb9enyvHUJD4BBKYPZgC6PAAaV38Xr1xJ/1plrynARsihwdT3/3fT5+20U0+LzMRiCVMIGJdGhV3G6/wOxsffNJp3CH6bR7tiDZJKmE8WMS/s6EE+BLNnemyztRJviE567bWfshe9gPZjXqWKAvWmoDmV3IZR56T96vbrHQAfdtjpGDLJjgNpBNTJGnp+byPrFWBpxXWNYjZamL9hm1tqBVCvXR4A1lhV8ufzn/+8nUoVrRX2gvSu+q7E0S7b/CwbAEeFiPjWzAPC8fhcmESOr1lczIivwfbsqzKV7A7kEV4VhG1244032nOe/Ww/v9DnG5p7oxq/g9Vw0ep2XNGME9tLXUmjc9wdwLlwfvGR0kkLAFdhu3REwE/r28c//nE7++yzl3pQu/m6qNAzrzjR/FKdmwZ4dI3mMf2isbtU9kBjvFTsU5+61l72spe7E7XWqwkSkOpdHCfswlN3Nk90nHG/7piyHWRtjh2ilkjBUTxivMgzhDi2UpqxPONLpqfSBqu1Ua6FVq4kTn2vIXAuMb9aMExT4Uetkc4864XuSC8filrlAADezcH2x/g0Dbw5CmxCNGAHwGiy0N64IRPaLJQ5nkERRbgEzz5Bi4Ek+tZEosNOevwzoBlkLJ/rt05ahwxtAbDg7KvKTQHnPe9X29BcatOJs45RRrcBwDRBYiCzs0zg3H0Iff3Cq0THDYESwS3nIfp2kPoSMMuVORi2UgMlG8kmmKLCo0bZ6Q4qSG1UcKn6thwE5Xk9bsI9EzbdMmTTmWG0p5t4PlpB2gOof6Drztx2Vn7NbQBNqk+pXutoH7R2vudmO6xlFDrMJj7zfipW0JLT9M6rsBlrQsp1W507uMLeJ7iADXSV7ynoM0m+1wHEcnwWAPZom4nqut8I/Pp6AJ6tqLAOqEbeaBVA9uzQjJVH+QNVZul+U2S+1PJIxx10PqHymyR4T8gu32MWNNBOB2vSaeyi8utXXwkGVSREkYf6TVtWG+st2+AxdXvkE6ettO0z9qTe2+3P6cnU+q07bdNXRmz4rqwNb+qyJzz5HOsYONjGcQf94q032apnQOs7stemjzjBfnjrrH3wDZ+1ntb1NjpxB5pO7hnaoZSq+GSMVSVMijbF9a9jepBShpAxGZL4zbtoc8U32qzjxX9eYBaPuT/Gub1/nNP2wy0ORsP6kMNQRQ+ZWYhmW5pRlXcFmWbaqqTX2uNOOJu1Zr3THqswUqanYSWQqCtVMcpRD2021vbBDtfSTyWGrW0V86KvYKuPyFtHasbe82LMrpgTOdaIAv1ru7w9BOuEkkMYac0ohc+aheeOV381b5RIKymxp8Qb686O1AL7x9Vf/lH6muZ62/BebkwTeQrEDv7+sypETY6rQeMbNGJydu7obPe+ldd96lP23Oc8B3An0xaRnxX0xBS++Hjl+xCqAwnWzGD0UqbFxaepor0CEDVC8iPH2MGVHp+EOYC2FIpkFGjvUFu4/Ovnx7YT4FqSeU8H0hqun9qcqJJ+3fWfoi8y50lVba4Lw86Oc2+fdxPgbQCwRdbS7YJuHyVhvea1tUoreyPMoQx0ZRK/aeQIFQwbZ6fG7aabb7YXnXGuP8/N8RqPkAVO0gc4ny/YD350rRpD29EPP5P3wGxrEj2xU6i0awaqZ7Kq7g6htVrcttEB8LLAb9gLl/zgWFTlbSOBLMB05pln+r4a672LU/TmbVMCaLHH9oBzz44lXmvj+xmSEtuDlRgIx9rRiPbuRRMltxYex9w1SWldlRwBVk4HlTqxF3SeWVgfyuoLQO78Gu7AR/ZpAAAgAElEQVQKOC0XADeNxz3W6mq9CxIdUX0nR3BG537p/l111VUux9DfHrSHd0+IqMzSuEfFq8Bqi87LKc96XnPXi8D0DAyEZgncnh6pxi/rLuvReee+xCvfWq86ekk2R6ygOU+eHWc5wtARtgjnEdqSRWu+SyQjhqKvM/FeoCcSj4v5AxaZRf4kamSCwDrLnq1+4UGLrL0FeRPr5+TYKP3Fs3b1NZ+0l770pT7PiiRN00gOlpPEOlAB3tMx85B6fkwxUKIoLHxuKOS9aH00EnjOeCUuD6Vwyt3m5MTXQeaFzYuqSWf3ajeeOProE629dTVtf/qgIVWoAkJDwBFQbmxhooVMtUKXQGdqojJsB3x3LyMrRVAwgZCbozwM1dQ+aH4FlhSoCvwWAa4lAHwZOmSJKmsNUJkj45ztzVr7Qdj29/LsFQDmflqk5IfoUHS/jVU3WZF+QlX6irn7nAAveqsqC34VgJ2gvU5rpp+K0aB1Z1dZdwbnSVzpSg+QLBjmerEJZyYAbmPob2kVITMuDwABbK6f9cvA8UC7rtN4XtWtJLpF9WUXAPYv/i3Yp2qKV+dZC1L/P3vvASbZXZ15n4pdXZ17ZnqiNMpZo4QMkpAEQkKSAZH9meDHxiwm7S7YeBfjxTY2+MEftsEswcawwNofBhuMSBYmS4AIEgLlHEaakTS5c+Xw/d7zv7e7pjVRM63uGd2rp1TTVbduODf93/O+5z1KlPFSabWxaRnAbwPJc2k77s5TML8kKOTMnGJQ4XprtZnyul/ppalVVr1yxGZpsKqaqL0D4I6HYvTAT8m8A5ORGih1e3bCGmsm7azLe6zQf72tavzMXrOapuQ332blH222ydtxjnx8tZ1w9HNt6cixViapctP6X9iWvil73jtfbl++6yZ72wf+GRRPT8LKKdaabDOwKdkE7s8tnT/IwAQ0sAuDuQcVy8K+jusfx7Gs1hgz2cX4YTk349mhc/Mb/xPldIvqsnwabUy47+j+EB7Q4VjGD+hggNXGDViNsrsBSeXpMlLZQTe4mcZNvd06Cjbsv9nWLSg3MssZcCyhDQKnDOyvrp8011aNtFcaJQUiDcv3T9hRJxbsI39Mdr4LNhiZZBbX+zIs1JKhARvfvFHNy6yLOtZR6SlJkOlexfjclRu6tzQAvw3v8x2wC38+bSeB2NAmJwDfwAZHKSmv2dAgKdQYCqyF1kXBMEWDQ0k81b6siAy0hLvs1/7zGh8ga9DclVe7i8DA7zxIic3SuG8z4JmCMVPd7z/90z/hIP0q2ONe/30ZOfs+1aAdyNE7wBrQva1afVC1H5rElAv0fvGLX/QaYO3brIR0b0uaj+8jCVYnCNwpHp0XRpyU7NgO3YtRT6nOuVQOz9mclFkqeWFfP/uZf+Z4/pYDrNC2MGYiQ0lPOj1hXWSmbrnt69TLDtrRx1xIezSdKkM2OLyK3tHbUAsJYPG8jSTQM20SeX4F2BcnSJ5sfPZEX+59mWK6xY7Gx1THO5btKy463vM2zSij4jUIAEcSVL8ZR8/TDsXFTqVECnXMyO2m5ls9eLUfBZyLJdn//Oc/5wCkpGsev4Y6Ph66mnc/7QUAz5Q3PckoHUgCw59X4b4nwKUafSledO/5MnX6YoB3bwL1JLd3p5/FAFEbErX08YREDICjcfcMyaT5gvomKCqUvQyu6E92kgnr5z//efdtkJdDrFpo4m0TK4N2XvbOREXo2jKLD9yktlOWvRMADkkzn/xzrh1c31X+JKWpcg1TJM4K9BxXaV8dlkiEk+6T4Tik7Zr/+E/MfJ/vbRPV/qsuJecBTAkAPoDgLYafBgZVEqEgMXKJrR4uUb2o7MPFe1an9NBhINg1hHylD2MO6h0Gl1plDP1tbhgnziPt1JMuQK273AZ6qQOGicxmGMBwgw8D3OhhGF2AYg/DFGUV50pQ9iE4DoC9kRM2UpJTaT9UQKtlcUPCZNmamGCUcTyusymZYTLDg4Cp/qzlB3GPXc6N67iaTfXSm7a7alXo1AnbbOPVzVYRrWpk2OWyLDMcv37IIgN0U8imc1izF3LLrZfmoj2NYRtAAp6i/ra2ARnlZMq66/TWK7PvJArSYtYF4IityGM3ota2MYjO9aq+VwM5BoMkGmRWLRCs3ZAhVj2qoQitUvkRy6SvuVWJb0pdWB6HqRoF3I8jD0ZinQP1Z/QbXHC9368QcyR/lsRQg/U0G+GtWzgmzd0B4N1ldf2BoUEu8ixOjmkAaWVo2obPnrajzqIOo/2fdsnKcbsCk4HS92628l1Ze+xmekg2zrTTT7zIlp10rG184Od2z+QvbOiCE+3h5cvtlX/8QY4Ty20tt776sdae4KHZNWk7qpuQqg64866ASr1JHD2zT7k2LWy6ANJl9qXJealt2nmKpT/6ip2OM9szpg9xDXpnDfQ+nHTJLAcxAnGtPoDIH8RMnQ9y/sRUHgCgGp40zuq0fqANRLMu+QPqii7V+KxBVfC7VsydyAW1grNghEEj579aQOBelVWJAQmgNMzSAImunv5x+8LH/sBsGXX8tNVqjTHwFsjCBbobMJVVKyVJnJU4k8EJF6OSL9mI6VXWuUEGqakLSQzk0xwAC8Bq0BfYXeIxI4kOIFgDRC9VkAw1Yn2V1NBnmlcux2pplMPjoFKl7hM5XR1WzOu6cDTqUZ1WBysVt7yLZasyOhJY0gBHJlwaZEs2qmVrQDr/0/xmP2TiIgChSfulQaZeGmQrhpKQHjrTLmIlhRbnQ3magSvHS8dN8vXRUVrgLcEPwm8LcZIscoCmlZ+u/3R60voKFTvuhDV+rd/4i3swSjzNtm/Vtak2KKoxVuKXZ78DYJ6dkSRUYwefDjSBcYAAqsW5HoMnHd/4GGvTlPhQYmdPU2e7x/0/D4hCR25417/fHQANxyQkEPTqmG9OTHSu6j6g81b1zjLGU8vCKsBfIGT/1hvPHZ0TB8rgH5CEXWVYKArZD+2brlWBLZ3DcsXfvn37zLW7/8dmX34RA1nFIjaj03vHdTZz75xzHCP9f6yG2Je17WqeKmaRS5ZAek1M+DNArel0v9J5rPvy3K4sneeJ1h0npGIZVQDAneO5zhM0SrjFSSt+Lyyie/4UaokhEthVyZ1RF+h5oKSLzr0qGfGlQ2p71SRpXqJ38H/lnVavPO8bMoE9gCkBwAcQvMXw08C4xBdSlBFVjWhKDxnkSNTEibUdHFwJo0tGBdMKscBN5Fi62PMMUGrUgdYngJ49R9gzn3E5wHAE3T0gE7CMcrUjIxX2eMa6X8+f6Pz27ZA8KXrY7VwX0nnxMqCdCZxADBcZF4xgsBvWSPqsmgy+qpMdbvfTIoVC2fYQA6LVOFav7LHMEGCzD0MvanzHhx+1re0NNlXZBlM0ASgtAagmgykHDGoam/6WkDQOz/nsMA/UJWD6ftiJAevNrbJiGdZptMuyO3ggb6d1wxhgjzroVDVFOwYkFsRLAD0rGa/kugysdX07JmaQnqENUxqzHjEZIDoHwDNO0Ko1FsRXUoIY65CkkXi2yDnUAL/tHQwkH2NwP0G2C2lohoG8yzR1UbPtLVhfsb/+zt4pcs5WyT3UAXBwgQyyMB2XCDT6wD4+L9SPVUx7x9kqmTkIvYw0e6ovZ/0nt+z455boz/s9O3bwTnvFEUVbfd1tVr3+UbvrZ5OwZ4CTxvF2zFHn0E8VmWpusz2evdtOfcWldtSL3mibsjRn7x602kSG1lErrE1tUD47zTGs2pR3ryAGbCDcNTtH/SdMeU91DLkNIKaAdNIBsKY5Mmj/LD5bAnAPRm+RnGZGmTC/g9jFcJ0vzm3oBMCx1CnOZM9melU75m1CKPDNMeDvpp5nurwNYUAvD7BV1MMvt4svfgOCiqOoJ1zCg5e6fMklSO5UcWvHlJ7s8BS9p5Fr/cuHOP6PII/eTk0+fSyRHyorJbd0TxxxfdYZ1EhSleW7JjXIAsChxIJZlTDk1ST5okn1wE9nCbTMevzKi4Cv121FrZFiA6x4EBRq9gMQDn08xZwI2MnoDtM+jO5kjhP3aHT54K7ICd2f3HWWY0XdV3dPcB+dRubWTe2wzhUNioqUuIhhmjtA39XVHg+n9/89SGql0Nn/dzFo4Xza1bufX8QgTjAoZhpoj+GgW+xTCVIYcO5tiuHJ/Lzvaf/3vH/a7zq132L/41ZAZQamWVRF3fleBqkkudJ6IHYC4Lh1j5IcZR4FYnpIJEstxTEooyJSD+AcmbOK2tDQw0xFMt4GKR70zw3YgYDgAwTAeTeEa1sJ5+DBJaE3bZwc8tpSJYtmIxBFQtJjnTfR4OlAtj+Kxc7nXwDGs+dl8EBwosSvprD+cOHH19fcoIb7pa5FAcM+pME15LKStvcNQiLwnRSFT1RozAXc8XW1++tk/6+7+HrV+RnGk/t/3Yf9lcQ7bkmmv+NjptZevQN9c+4/u17Tk95+UT6oL/04qdWoiCvGejJ5mz1+MrXV8UOx6YV0KCB9f8OY70CnLnktYHTaRaImtGVTYhOqhfuuju0Tzl+uwbC9YTvmttFypUdEsux62+IjFU5AAVglx+PniboKxP+OnzehbVzTbXs0Dk+RtK0zlsh3074pAcAHegocDr+PTzrd0OKMXsRwRAON2Sz87A1Kp6BqOFJIg3NodhtIols1JE3FVXb8MefYMcecTWYI5g52VGYkutFLnlAi0+9F6ACdBoxmHw/zSdU6YWZCqaw7Hquvp3qoxReEoG1Ljevl6+iATGBGcFcyOWAw9SQudQCYV2T6NECT7BH6+S5BgreMByBtT7LL+c0gcuiuEiriEi6w1Pi2HrIS7XjqNM9uy7G6rcGYNJRiZpFYIilJw/rmYXsLtDfqyQB6ec+1B6wbN9r0BljxUcAZILRFP94MrVrS6kPGSzdXba8PmtlIDZplvpWC7U0B4mTwmEGaKblmRkwVhEUMjIXRvFwaCVFW4LdEYMb5DSCxDfit0Vu4huuzUfsrdjTFhSypqNoawV3x4sFPLzWXJsrp29u2aOAoNkZQkvVyPHJiilVbCThvqN9LVDPiANlZ+iJhzttYeYybHECfm5wIuGJ+hM2hB9y6oi09G+e/435llW1fs1ceV7B1W6jX/NKd1r6zahsfTNl0bYUNHnG+LTnqTOuD8b3+3p/ZP37nw/YQpgk7MCyYhlGPHcjTnEMBqgZgLvbXTc602QIeniFgwMN2h5uoD2/24yKMgP3ML/Y+gNyPhSez7ncE5mby48RLdEx3kunFx1n3plAT3mxyj0ivtksvfrO1KkdYbXq1Dfavtkk3DeIc6dps23bcYnfc8y2bnnyArePi4dovFIPzsHpra1LiyOtKo+2fTfhEqphooBt/PtMHeK8Myn4H5Gn2g+j629UgXqyxGHfVCasfLoxecHzW00CjuDQOn4EFldQy44ABlQugMQ+z2OI+Vy6RhKS8JAsgiqWleWqDG/xOy41raHUWBEnsk3h3QB7qS/frnXXleWaVxZCJzeXfavEuWZ4AvrZNNcyBXcJbg+eRBnUOKqhf6+Z+rP3Vc7UOyMjCvHR1YZTF8mL5qg8GpUSPzu3Z/Qs17Ltz792vOOxuv/chng1UFj20T5HU148tx07yRD3Z1fIpz/5oEB0SAaGfbF7mdFDDao0X2iIFGaNcL9ounxSL1Hn/CPsZTwf1kp1Rtj0RuPkpqicx29/k2ay+10r46O/Y1bvBwFztI2NDRyWD1PdZ++sKCf8tShbGWDLKbFDrroR0jvPbfeG8i8OBTzsdbz+eM/kCf77u6nzwmHtSC4jV0Xc73j8fK7jxHUydyhk4uTUmasj1W32sZX5Xw8sjco4PwCWUisUvjZ9CW6X4uozP247ti8/jJ3H97e0813WZ0r7J0M+9DFwi6X9r0j1E12dgP3V+Bud7qRk09qrSuaCHGtRpSnfEfst4SdeswqbaVHU22O/7Rryfur4YKIbrOPJE0HXOwZs9flI97P4639uZU2DfpmB3CwBcHVe1tZLBle5BFZjVbEYmfbpXyeQQhUpBY0b4fu5bITHAeE3JUU80cCYFianfj6S0egJDvNeEUjxe6NjyfUkARcsN9+dAvO3RfG1vgYm+TxjgfQzU4TqbDxld3qaaYB5SdeydsoO2bOnxtmLZCTYweATN6o+ADaVOFcArads2ar0GB6kjhnXpzg+SmVELINqSkCGcqiCdYICi3l6qAStPIe1VnZlYPt5bMLJyYHUDBV1I/E7boEFRtpuLr8hnfSnLr8xbZiXfjTAI6i9brX/aSoUx5NA7rIJ2uN6mBUpm0qbKj3EzmuSCUPZMN95wE/OmvC7hHiBrhLlVZqUNd63ldSQs5RKrY25lW9juR1nXFIM05BVtgKieR2KL0mrO7U7PugEJ+JLJlXEOcmfV+qo3XgZH6RTsr5Lc2g+Vb4hsFtkkh+iMMvwMdHIA4OwkMRhl2aPs0xgQl36/LVjnrEC3BkEYyMjwCsuJAHijuo8UN2FNwfU56s+nfXVmGRZf8kXWU2Z3VdvIkNJvDpJ8aoPqAIwqztXdfcjT+F4Z6rTcqTJDtj23w/rOy9mR526Fsf2SPWftuJ1XHrX0D+61/pu6rP5gl923gUzgkpNs2ekXWwXzord++M/Zlh7bwH/T1GNXsa5veA+qZEoisH8R0MBMjN8UNffWOsZectXb6cFIWUa5i0Gy7hnj9p0f/B/uJRtod3QvygHJo8IAJSfzNoEjdxRPkiD7F/mDOffc2MdAIrzLNd+VRvkglVWP1AAOSNoxAMtgdqVewAKOGog2GIQ5YFCyjHfJosdhKBrc+7QcnTMOKrjH+d9ukrVwUwzuYuMjATyXk4tVlpELtXQ+8YyVHHaKRLHX/nIOe7cpnhMFJOQahArgq/Yu1FfzHFZCQAnPEMk5O9mpjFm4/Y8VATGQUDxqAPg8ACKueY5rK+OEhbdmBPAHyf3e4Oz+JEefTBx2F8ewXp1fQYofakN1XLX9AkcCQwK2Gm5o38QmxsBX4EHHr9jb489cHd+4lEDAUh4cVUgCsV8Lef+aVXeE87bTxCv0qQ4eATovG5ii6qTNiq5nCooGQD3JASWkZkspxKzqmmfsQZJ85/N3TsLsgFyw9368433a3ZwCVM5ycrxksiT5r/6WuZmOqde3R2UM4fPw2bS3MGOcRX/kxTw1yhXv76vt1vHS+abjpNaofciKdXg09pcSQABYY0/dw3SP8npgznGN32elz+Gaje9xB9bGa+EjlwDghT8GC74Fnq1TlpATvSnmEBoznYMh7Rrmpp+3devOt5Glx6DFRwoMoFS7pLFRageGl3ud18T0lPUOD3kGXjf6grKFMkeoNcnkM8AB9DZYdt3r71g+1tJZXk1cI6d7eegjccwPdFt2GCn0Uh78S8kfLwPyDVZhF7dhfjWOa+sOK9U3A3gfxSRnBxfpFBga0Kj+RCqoV2sO3ZhZlxfg4i4nkJeq99lAdpUtzRxhfa1luDxjwIPBVZO+u0af3+YWBmGg1jY3cAFeAV83rJJTsQYiArYMUgR8JW3WojMFto9nIuporwf2ezjf6T5BLsBdTYVb0yQUGtTD5olbegIgTVvc9g4yZ6Nk10a50UwCjomTA2CAq1ye1SvX5c6RNClYfegZGWqtPVOojK0GRtHfTbavAhDXnAK+GTYqS6srhowec7UoWSKXVqjfmhxXkSqOyrX6OLNVl+ph/C07q/s7dunAY3bihset9+6qbftp0W68fhJ37dPt2Gddbs1lq+zNf/WXPCRW2UO1Ceqw+22Cfo+S0idTEoEnEwEHM0hgc90rGFwN2BWXv5Z2OLg4Z3rdff6aa3CHNerIC5OA4W3cd0ITtIYGnob7OHLbBAA/mcgfzN/sGQAL3wgMyCTQWRYGyxoYCxBPk8AoUIJT5vmR5oALAMv1MyQ4gjSxroQd93bJ3TSA04DMB996fjAgDdzWwk2xTFxbEHpmBqAuYOvfkfgVsNVgUvs3qVZdziSKXdOAU631+J5nl7NwzK/fxRLEWZZjcQJgMZrBDC0c31j+K5BXUU2lkhoODkN/aX0v12gxcV0CG3t9fiwsABaAEOOVJ0nhbcGiBLtAgtj6KlLMYA4X2oR1ggwd5ynqZeXuk2NefSfJu5toakxEXHSeLCQAjgFi7Pyu4ZknXlCiufEQCQCx+D5GZHwUJM9xSzRAL9erulzEgMmBcmRY5Kz/jCZnTiJnhnmPy5/m7xqO962z3ZvWps/z0X1Exy4+R2PWXgkrtbmapC1QAWM+d0bmWhabGjPm6pSymCe1EYpbWGk7dZx0vrpUX+obyBANJZsNSvFggWVGpfFruFaVyFOyMn6J3ZdpWFBABG+W+T9+8xnfBADPZ3QPgWUrmxMeWpzkpOF1kyNpH+lTRGnmALdH2NTWil30vFfB+K5GFlKgVg+ZGnWfOQYmknypjkcZNNV0qa6g7bVbQdsvMrLGjcQdnGF50z15Kwxw4QF8J3rHkTpnrXsZBlXD3HgHAGhF+gmmR22qvdXGSo+wXZMsB6fiJnWjNfrNNsi+Seoc98PVXTsH6M7qBfDNyS52JXLnEeujJnWwjbFXZZiWRmTacZlsw8CmSwBF+io1p5Eci+nlJdmaMoKhPibUwontdeArqSUu1GmkzmmpgeTyrPBEANj7/ErSRAJA+97G8ErS56acnsHoAr/17ez/Dmo8JnlNw9SqblEmGi5zlpRG7K3MysJAX8cmFdmEzrR7cEaAbF5UA+Jtnbhp1eS+yfpzDTJ3uFZnpMXWUvSZNk6tl7iB5/q7bEceh2bayZx4+Yj1HHOfVTf9q/33dRU7a/ohy994nz38w2l7/ME+e3THsNUGjrGrf/QL20C/zjptoir5IdvGPb8ktM8xzWib3WEsmZII7GcEeHgWewYx5JOUeRDQ20sf2Ffal/7tS36O57rlKQA4Spe4PksMtlBHRK7CBa5zqUwcROyLhGo/Ny2ZfV8jsGcAnBHTVZ6mzpfesPJ1UD9wmr1qcKnnhoBABZDRgxJAx9Jb6nA/75HMmfuVBmouJeYOqUFXw48/t55IEq0B3kJOM3WekSmYpIRhO8XmBoZQA+tYXimAG2rt9Lwgwco91KWHgAwBZTFpQSodAZFFzgBLyitWX1JXHQpnRKVMYgwwXcI/gvd6jXIGZMKaT0Z4An3OGKot1F4P3sICYAEklVq4vDdyDFbyRlNwQw+mX5rUvsXPzQhg6CCKfRNzrIRHcLMlAS5JOOd9SJIs7LMzlm7HgE7yXp23erw7qOX6dVZfwI9kleYTI6rzWMy4gHIs9XYQyX55IovzV9euCIQwLQwAjnuZx07PO/sZBIZf16C3huR41CFtcqiK9K4ShdiJXjEQ86s4aD/bUqmoP7qzo4t38gQk518vik35KnQaC9YYf+ZIvGl/dC+S/Flj2PiYlkvce730MfjzBNl/3CYvKFxiD4nFG4E9b1kCgA/VI3eQtnumtqjjBFfWTie6dGktuafi3JtqDVCjJ7vyNXbJc19p3dkVNllO2xjAagi3x4mtozbYN+wAWCyoO//2I7VFstiG6bUeltfPI2SYe8YSpGtLuXn0A5y7tmJoxQ2lBxlvpmylzDgi4HGbqm6h/msLNcaY5VDzl0UenMEUJyU5smpjVV+ql5xead6NLXR4OfhdhZHXkQDfFbYyu9a6xrotg19OirrbDAlZfLJweOZCxyBHFhua4poVbzGkZ64Are5tcqOFXZVxk7EfaW6OcnnWS+VKtAh2gJ+V5FkSZcBvqsINY5qsOPFpyYwaEFzHYLmxnYfLBBllbixpZcVl9CPNtcy6IuY31EYKAEt6oiRbzAAHWZ3XAPuAPwBeychVU+3MumqqYX/ddEsyagFTfl/I9Vt1kmw7N7MKrtXl5bg+X5i3NWftsI3rP2LPXztpL6PPau9dD9n0r8Zs08MZu/nRQbv6Bw9YnYHq1lKDGmP1VC3YlBQAg8toI6M6NpjgNhL3BAAfpKvxabYYAHBabbE4t2q01QgFlLTP4WFd5dxKU1vfAhwoRa06Ll2pnqAi8+T9ZeX4LPVEAoAX8MTZs4RU9ysNHgV4S+UpBwf9qFFOOukkTM0G7cYbbrIdOHl3MVCensQJdHjYjjxyja1dc8SMG+mDDz5ot915h+9joZu6OwbgKVcRoc5ZYAm0BoaB+WPborpBAZ4gbS7YySeeZEuXLrXHHttk99xzjwOE4P6ctdVrVtrJJ5/ovS91x9Z+3nPPfT7oFpDUFOH9DgARH+rFIYFW2ZEGz0ccsZZjegKgp27XXvt9B3qSdquGu5daSSnDytOT9rzLLicew/a97/3AXXYzUm7tcVpYAJyN2h4K+AgAj4yM2JlnrvOkxvXXX2+Tk5g9cvyV4Lngggts1apV9AXunqmdfXjDI3b33XfboxsfD+wwNZWxuU9gX/eeApjPi1tS5cDYBkCjZIyAzsjypRzTNbZy+Qq799577f777+d7KQQDADr22ONt9erV7O8KP18feWSjn9/TKByKsKUC/AJcbg7q08IB4KDMCIZ0MSDW3w7gSEAcf/yxtnbt0bhb77Bf/vJmH/sqIbVixYg94xnP8LI/7Yv2O3aLvuaaa0L97375l8znkdz1srV/7sxOMkPn7rp16/x4f+tb3/SEhhJRNY7fcSfpeK7w4679l7Lz7rvvtR2jEE8u2AjtP0P8Zs+XBAA/9cc0WePBjEAsZ4iKyx34CmjppdIA1WrRmzatWtrMUpcqtqpFu/SS30SauIw+ryBaWgqNj01a//AyPuPmjwnWpDrg9qRs6EgMIrq50QN20wMYCAxUrd5DZ88CmTRa5TSQNtbT4zaJLfJ4dZtVYHnTWQYAsD4ZWJ8G7RVSDIrbcS0JUjpGDEiPVTusGjCylIUh2hGN8M4ruxwzZgBwcwSTq2HL7yhY71TOKHc12gIjf+ZGyJhaJrAiV6uSOjsGDq56LgESs8k+qLa3pbZskj9j+vE2kM4AACAASURBVCXGN0ihVfMcDK/U2chvrqqXQf6TqbCvGF6lZXhFO6XaJuaT6ZWkzxOAdcwU0PUhVRY7gMxITYFhUXn0eP2FuzrrmET2qWKlNYXnZNy2IMim2uyEbsDkML3eV27f7qgcuYDnBKxJSCh50cZoqNJdtIftcRs6O2XHXYm5VfXrdnTmx/a7z1htA794yOzuSdt0X8ZuubdqH/7mnVaGZSkhceviRpnChbOdoTUAm5/heCNEdbmMGOsZdvpgnpfJsg7/CACA9XDV4LHRLHN+1a1IFnqSnqLdXOM1zj2ZdGgwnUN2oUG0Oz5zkdZgDVWfL8btYJhhHP7Bnq893DMAjhvdOrtCy421xx1rp556qp1zztn0oB+0T/+fz9r9Dz7g7tGaLr7o2XbiiSd6VwAZK6mvqhin6378IwbZj3DPoaxDgBMA7APYBQbAQcocALAG2GK3Na1ctdyOPvpoO/vMswASR9ivfnWLfeUrX/EBpwbRRx11lJ13/jP9/J1GAp7nXiuG6bbb7rCf/OQnPCLUBqQbw6EYIC1GCTTPH55jp5xyip1xxhl21lln2aZNm+zDH/6w1wFL4qzY6BhOIgVee8wxtDB5kwOnt7zlLZE0c2/n5cIC4GY07hC7feyxx3JuHg8oOsfPvU984hOYhNJ6kVaSvZQEve1t/833aePGjc76isl/bNPjDgw3byLRH/XNDoAsdr598j1c9xa5ffleDGDsXB3O4ZQNLxm00047jdeptnR4iV173fft+h//1BluMb8rV660888/P6rPn/A2OjKJuvnmm+2uO+/x5Wm5TirMVCjsrpZ9fo/vXMDroyiVJshoDyb/1FNO8n1VQk5AX73Itf1qg6Tr9pxzzgn1rkw6pgKQApN/9Vd/FdpBSXm4iKcu9lHJm2XLltmll15qxx13nN9/3vWud85I8rU/r33tqzzBU6uhtmJ/BwaG2L8J++Z/fgeFTs3r3XWvix2agwxacZnf4zffoU0Y4PmO8GJfPg/YIAsJbS18Eg0qJpI6VMlBKvTuLA4tp3AesAMQbtfyZHVXAaDy9lu/9z/sYb5ffuoJNkl7k2o/dTG9XHQwpJUunBOHGch2UXvaNQFYhnpNT7mUuV6hrrcxCrM4QauTSf49CbDGJaoFXUrf30KuiXEVFySDJj1kG2h5xWlaDsZIJk5cxFhFAzxXW28Xzs7FEViEpaiUl1q2PoTpFGz1OBKW9SUbaPVaUcaakEwNpMeqT5Z0TvKcqmyrZXTFPjvjy0vMU9oBLy/IZe9NLtZX796FR/OqJRLAVvd1XmyuZVlHWn3v2Q29wPXWgHVujMFUiyqnXigtmZScTrU3GfZLG6Ua5oj5dUZYvHRkfqUBf6fTXgCbUd0QvxH89R7K9Elkr6gFlhkWxynFoEpuhhVkSo1+K3cfYeODGZtYPW7Lzy3byHF3I8u+xl5yZN1OlVPpfWaP3la3P/7LbyJBX2IbAB5VbnD9PQzqyOqmpjG1yCB5719uZbU9aY06eG9xU1zsWdDFfgk+fbcPRgSjuorYXxQeAyMk0rZs5PrO0hNwiY1uQ0JJO5V6FQCcRTI7I9UCdFRxH+XepNKFBAAvpjNo5wGR2lposKnniAaeZ511hg3D8q5de6QD4Ku//FW75757vZa3p7fbnn/pZb4zt91ysz388MN20UUX2dlnn22/vPkWu+6667wGWOypJNAusZTV/gJOYoBjJ103AVJyE+b36GPWOmAa6Ounm8IxzgJe/SWk/dy++wEMp5x8mp119hkwMdfY6Nh2W7litb3gBS8EQG6xL37xi15bKtZ81kRo7k4uBga4hUFmL8f0TGfJNLgWG/ixj31sxlnXa37V05OYvPjFL+a4r3Wm9CUveQnz8IyJarp3fwjn+/juOY6SQLuBEM/6c88913uV6twVqy+gPzk55XXqMv16z3ve48mLH/3ohzO9ZWVipkSOhlbe75oESDBOCwmcWIK8UKdwzOAFBRxjLlj7VTCBSkIdeeQR9HIesh/+8FrY7p/i1yBDpQEHhUp4PPDAA/b9713L+X0s8Rixbdu22SMPb/T9FQD21nfKcPrUmcDp/Pf8Ht8YAMfmXrHLs45FN31mL7rwAt4LDnYfe+wx+9d//Ve/X4VnjRKsjBE5p3v7Bxz4P//5z/f5xACHGu7FaoIVYtyKHNjPP/9ZnpBTMkr78d73vndGuj6Mf8+fvedPnBX+xje+hgS6Yb/xyv8HpcPZ9qG/+6hNTZad7RYAdtWN1/oHZvlQnxIAfKgfwQPcfnc7lrYfEKhJN2VldmROoRod1WT18JCbJhuUpRec7mcatLYwy2oh8bXule4G9bZPfMgay/tsBy0dt9ADdrLYwMCqDAguUc87YWWKYBv0/2k3xq1ZHacGdpQHBwhRvXOzMD3ImlMp1YBNYZ4FiqTeT9JHd0xEb9xOI6PK9AA+qfHFhMsYGKdtmXXXMLfKAILpHVqkqLir1o+zMqYNuC23aW+UoudutsJ2wsy2lcViH8Gu7J9c7wCiyIJV+5yC9W2rV08gUwG/kj2rgFYGWPo79PgV8FUrJGVLNfhp1GGDIS/S4FoU3A56Daa5tRVgKuOrUWTetFhq0h8xrTppAVtAroyuvM2R9/lV7VDUDsLrolSXHB5IaicRTy5B6QDAkjinAM9yre6qCwBn6JkMK52TLJTkA8dosN4PSO23TRyzyeUNO/LKJTZ8wmbky9+wUwa22CuOWmm12x6xN7zgH72DUoke0I/XsPunRhtUzcJw2Iad6ar1UJdHVpCaabpbYUg0RU2Xgstxmenje4AnY/Lzp1kEOIOptSpQa9XAhKNJa6wcSScNnKbHpmnbNcgtALCrXrFdPVyvoT5eLdiqsMQZOQt7M8T5HUQ9zQ7KAe7unGOBzEYDfq+r43571FFHwuhOOwv8rPPPs69+9Wt23/0PepJTtWrrzjjTmZVHkY4KNGkgfskll9gtt90OsPiR1wB7Pd8iMcFSGxy1vRGT6wNO9kMD6L7+Htqk9NnqlbQUPP54lxR+5zvfcSZFDMxA/xDKmhys9kPUwRfsyCOOsssvvxz28FFi8nUvZwlM9+5qDBcHABbDtGbNage+SlZIAixgqKnqUvVQ+yrm7EUvehH79lV75zvf6QywYpKRqdIeW6fM97W95zjK5Eu1oPG5W6Y3sRjviy5+tv393/+9bdmMjFv9rpne97732X/8xzfshhtu8L/FGCrJ7mZtUa26EnahdRe18Xyv1lkLOTVILgq8S6Eh9YKO1fCSfoA+rSO5Zi993vPsxht/7vuk/RHb+9znPpdjvsa+REJny2aOIWq8YKCqsU2ogZdax9voPEECHe/tU3P+7g4A6xpUW6Mc160A4HnnneeA9nOf+5xvoDvRR+ZmYlB7GPs++9nPdpXDRz/6UQf5Pi3aDhizAFj7qvIEydivvPJKT17oXK1UqM1X2QYjx7/5mw8A6r9h15Hs0Dnwwhe8iGt5jf3z//cF1J1TjBfL3t4s7vus0qMEAC/klZus+yBEQDWj0YM77tfZUU8XmL0ZH+Ko9hS059IHOcDhxFnusaGR1TY6SZHtUMbe9aVP2O2lB21jfsweR95s/S3bNPYQP5my1av66Um21UFfA8ZnekJUKaYJukky+FVGrlwvQdBiEuX96eTEABArLgNxjbDeAdY5zPzD1tO9lI5JGFxhZVxsLLFchUw8YDON3Dg/zQ0Z+XFrikvb5c7hAeXZaDeckkVzYLvVqinU+sL68hLj60CXVwOmVz1+BXj9Ga133tSr2HvlUehcQBrcEl5HWg25bVkwoVqVNrbg7jnGoJ6aX0mjU+xTWvvk4DdqPg94bal3ccz+OqO7c2N6uYjGUzCoUFsBtckAeGfZF8ypemklkppGMjjFgGmY+knA/MR0Fefn5Rh+qWcxvSqXmi07t4++v8icJ35gK4oP24ufcbq96tzXWT+EbkGllmqZ1Bqkv3IPplqSUodaYvVYzeEqzd653LotibV2lu1laMvW7K2O6yCcqskiDvMIhAe2p+H8YpPUImq/0NkTVGoJ1Zz7u18Jfo9KpoWOwG6OAQDYB8SY5QQTIMyhYIVf8IIX2OlnrLMvf/lqlx5qIFZhUKmaUG+b43WJZi972cuctRAD/Isbb+RenQvO0bSQcbMod2xcuEkD/eAeG7YhNokRoFAy+RikzgLwmzdvARz9R1RvGdrEaN6TTz7Jjj/hWNi2I2FaSoDk79qDMGu9MG3q35mlFnHxTrCZKJoK3cHoS8dK8ua//uu/9sR5F8dRLL2Y8Kuuugp5923OGgogv/zlLw+NDQQeFxQA7zm6WZ6z3j/VXYJTJDV67Vnn/Zo985nPdAn0pse3+nndRTscyWJv5BwVE6qYTHD8bkXSvnWr5skHNhFmP7CtAQgvNAOcwzhUNfUq+/JyEm/hRTKK43buM59hz+PcveGGn5F8us5jsGLFCj/Oisl99z1gfb1DfuwfeOBBr2FXgkeMaYpadzeNesL1OVfKP79nd9x6K5budpp+eTsf7ktrjljlyRttr46pt7kiURHXOwtArlix0n77t3/bvvnNb1LO8KuZjW75M2ohp/i+u+sSCbfVcBf+4D3w0pe+xBn8d73rXTOfqeTxyisvt9NPP9Ue3/SYg/uTTjzZfvazG+yHP0L6jswxKF2CwZsmGRvK4X1GNbqQITiAdScM8AEE79D/Kdm6yPW4pb6z3ns2mC354FNNut0COQLBas0jmtAlu4AtgGUvdcGjE+PWMzxo002oz26Q1NE9dum7Xk/rnLbdu+kOS1P/Oz71OLW+E5bD7KqeKyN3HLRNWzZjbgX7U2Z5qgHDIKJnkHZKuCpWYX2bmG9ZHlOrFOZWSJuBcDaQW2VDhdWwvmTQcdRKy92ZQlwxvfWtDKDGadrO33J4rlcAoar1JfvaguGO+/NK8hzs/lkkD7UZAAwbnZmp9dXuYwyhmmNnfFWzE8Ljy1S9L+yvaopTAGCIbUPZbbQo9n6/bdoctekB3KZWMQO4TwP4W9xsFVsfJLmjTwCweveEwhwArJuLasH0gNGNRw/g0Os4LEPMcRtjsPpU1Vb1rsYwiLZSANaa9jVbsDImXwXY31JzyrqPbNszX3i8TRXvIswb7CNv+x3qkXUn66FPcQGQy75y029R9NzSMSED0FbDeG2mYC/HWjkDEW7NtHoil/m3fkPP5702Pz/0r5RkD+YrAjvL4UKtO2fdzMCi4wHvX0b3KV07mlVOdAkAnq+Dsx/L3TUA9rZt6iPKva+LRJwGYQLAl19xmZ0OK/iNb1xjd9x+B6w+9xF5MHC30YB8KUyTJKeSDwsg33bHnc4MS3LoNYtIkXIMWBe6BlhSTzFjYrBzDJx1jxZj1CLhqR1ad/rpdvHFF9uGDRvta1/7mscimNJ0+bzHHnuMAyqBfrGoqrVcv/5hH3C62+yiPrdRaGmYQBpUSQqxS2IGP/ShD+EbUkXSTus9gNIVV1zh8stPfepTLh2W/PKtb32ry4Gr3hJpTwmshU1uNWgh6G6/PAMbNST3sKLaT7GBf/d3f+dtrZqUEPX0FO31r3+9jdIyx5lP+q2qjnT7jjFXLjz00HrUbzzLUZx5v2vUYHFv1v24yA76rG2e696WCQDsCXa5HReD7Pv000+xczGBuvPO2+2mm27081rM8Gte8xovY7jlltv83js0yBiN61YJjhtvvCkkBCAWxmH4s/iO7Dw9tQC4sz1XLH+eZS7D+bv2qCOc1dYY6+8//nFPwsmszsdfHEvt8/nnX2AnnHCCff7zn3fztsDqiyRY3ABYDHcZA68c9xdJvVUHLGOvv/3bv43up9AX7O8LXnClLV+Opw/jSgHgtUceRU33rfaTn95oE+PTPuaN69Zjs7QYVB/0k/IpXGACgJ/CYC++VQUAHMBXDGwDGHNmRYWvOP92DjLbDpQF5ATqVPuaJxNUtCkkjNbDYLSo3p4gwD6W24AVHmzYRW//Ddua2Wrbc1stuyZtj02tB9giZRzEIEv9aumXq37BmbTkGLiFAl6t3We5obVcuKv5fIX1plYb1Qs2iLlVT20A4An7DOvpg2Awd2scWyZ6E2dKSCrlLquaYW5STW7GTQBkU9lNAUhQbIa0GIpmbxlcbTGYQuYcS5wzXbDHYoCdgIoMqPSAUJ2tbvN8pE5FkoJL8pxXyTIguALwrexgKMCrNQZDinFARj0skXKnadkUTK5gPyJzq7bXrgVGeIb19QRDALfu9uxGGbM1F37+uA19kKc3mT/bV7AJ9nt5YaU1cWtuYiakspR0H66q7FuOgQlqcfu184+197/7dSQZcOXKTvHQ4zjCYKueW3LrrAyzZA7hmwAINmTuBKEptzC2PK+aD50XbJ9aLjUkEdc+0Acqq97RyZRE4ElEIHZwjpMoO5mixqqUcOKH/+/k+BwD5eT8exKhP0g/2XPs5aLrfSgBhDnksqHusWnPee5FdsaZZ8KofMvuvPsu/BvymK1wQ+UwL1+xzM5GCq0B5/3Io2Wu89imzeG3JEa8Bjhq3+EN1xdwEpMXu/lq++JaRyleNfg+mppXgaVHH30U5+Pv+T4IwAs0yf1Z4FFus6qhlAxTYPCzn/2/lACMWx8GROWKFD+LdVIfWJ5zXLQy2RGLJnMvSUSVFNBx0jEU2/vv//7vgMCHXBYuICw2betmxgPUOS9mAOzPPHf/FSDi2Ychp6Tq5533TJjsj9jojnES+GUrDgy6PHZycsIZXxm3qXb9kkufR5LnG4DFW/24y0RK54WUAzEruaBHl7GSl1YxmHMADMjNdYfr9LTTTrbLAExigH/4wx968kpOwq9+9au9Pv1f/uVfAPzjXr/+/Odf7qD5U5/6tF/H3bS78v1VQ/edpqceAMfAV5vR2QtY4ywpGASApdLQ+frpT3/aGWCdk6F9VQZguNxBv87ff//3q/17JQP0vsAefD5G3HV8Q5xjF2iNeZV4UTLqlFNP8iTVOEBeQ9DTzj4Tc7rfQ9L+b3b7Hbd5acJFF15sL3zhVfaxj/8jDuab/HyNZe4hqRB6BScM8IJevcnKDzQCswA4gNqYjXTmN3Z/EsviDa9lOBOzMHIqpkYYA5sezEymkdzKmMrriT3TCajCBboqOrQIQhyq2xlvusyqSwDKy1q0T9piW6jja/WpdRH1pcUhmx5vYIyyGvZxAOBLbWq9zwb7j7ceeg8P0n6pR1LnceAiymo5OtfVyggm1tNTMpiCLe0io5l3uUYb5hOXZWE00nwtALBYYF20ef7dpcGKgC74vpkD3LGLabK2kkKn1PNXbZDUHs6XH+p8VSKsEDVk5FyC/YRB7Z7gN4DgMoxvaZTM/wQzAcKz1Dam0V+rfVM6xQ9o7iT2SgN4sahigBXKAHSVVNDCQ5Nxd3uO/cgiABxuNHKB5kYEA+tdjwCikxpYUoeba9C0nW3tZz9S1GBvLz9GAiFrpXzTfvbz66y95UF+MGVLejG1oq53EnaaHzpYDssVAAYbkzhIc9xpBBC1V9Itlr+cxQ6y0wqnQqMQuGHo5gQAH+hF+DT+fWxgNetyHs5HR0IzYDd6mEeeG7OsGAk8L29IAPDCnUJ7jr2zZmo/4iUn4bhqQHrJ856DC/L59m/0fL7n3nusm+4BGkAPDfa7vHQNtbNyz73jjrucVZMBuAaoNVQuYh4EgAUyJFFdyKlB2x+xK2JznbHl/u01oZy7+vvUk092dknOwGKA9fwReOjDHKtAr+MHHsR9kNrLpdTbCUCec/a5LiEu0SrPpbKL+tzmGejlQIElEzMqk6sPfOADM6olmV3peH7/+9/34y6m+zd+4ze81vJXMIhixve8jwt7bUtxpdZAAjsaDwgAv/CFv+4s2kc+8jEHwJI365iKBd++fZuzgxVaeh2BeuEt//WtDoBvR+XgiQ+e0d4/mEvBXb4jqf/CncPyYeDZzrVVLEqFAKMdlSucQYnCcy6+0AGwzL00tuuF1Vf5wvDwUvvMZz7j7YHysNovfenLHCh+5jP/169LSYh1HWhksWuA9tTscQzQnOWOarXdrC4aT6W5To86+khXaei4yQXa1X4kKoJ0OO9JHSVsBPjl0h4YfAgczok6TP7CTnsGwC2uTUm75bugcfnv/t7r3Vfhz/7sz3x/xdRLZfPmt7zB/viP/8jvtVlUj0fS1uwP//B/OgB+4P71UcImOEqHODKOlWowrv1Y2CA86bUnDPCTDt3h9EOBL13IkRGT75oQVlyHJyl0kETPTvoNsrZeZEyyTqchbhY02aItkRjjHHWpZfo+Qh0ycgEp5vj3KlkUb7UL/suv40K81NZjivUoiG0c58E0cueRkaP4PWCuazk3Y5ydu+gxRzuhNEA4U+1mMTyEZDI1DSOJAVemkbGq6l4BbZLCpSUti6zaG1ycdbGlMsrReIQMWBvgG1v955D8CPRS7go7LCo7SKH1clKclwblYE3WH4Cvt08CN6Io5gEXmN8sQLw5Xge8l60+yQyaD2lXRg6BsKaSPpPzd7MqgcyQQBCTGg30oxuxBobeBsnZ+Aj98lcskwo97FSzwsNTQFRgWYM/MtN1pNjTGG0tod9iqrqdebbbTXd81yaqjxF/bRDzIQsfzvdYBjOuUn3a0mov0pggGaBaXtjzSO7u7K8MLeLaY5mTwdh0C2iraItJALiqvshigAWAF/oZcDhdik+zffE2Xi59DYmgoOmI233NBqNzkDzr+pwA4IU/XaIB2FwZa5S8UBsZDRQlsZTJjpgIDZrOv+BZDoBl+CQXaLn99+EkfN6znuUDsscxgxLrpL6yXkMs5Y0DwjAI0w3Ua9C8J+XCTarlDQPqcG+UCZa3WfGayoyddMKJ9pznPMc2bX6Meucvk7St2QgurGIL5RT9ve99h/rgx72P7mmnrbM1q4+0jyPDTHH/dQZK/fYW7cQ1ixSqG+CkQbbqfFUjKnml/hY4EiiW7FnHXBJvMYgC+qqlvOEXv3BguJgBsM6v2PFWx1PH9UUveoGDCAHArVvGMPsigYF8VMdZrbpU5yzDPpkN/foLX2hXX3213fyrWyNAJS8N1WVGiZKd3JGf+gMthZkDcq4t92ABAEu9IEB/HC3L1Jbsl7/8pf2CYxXXz+r4nXrK6Xb9T37k5Qnu7H3+hRzvaVyUvzhT6+xkyG5d2p+aQUNcchAzv9pXOSPLuM5LMhjXHHvc0e5MrvuKXOl13UmhEVol5e1Z3JOuvPIF7vKtGu64ptbHZrs1qXuqjuWeAXDcolLJtgrdO8Te69z9y798rw9ypydKdiwmff/r3X9E/fPfu9xdMZMD9G/+5qvt7z78UXt4/YaoZj2UnwQnaJkbqi5+Md+f9n4MEgC89xg9DebY+83Ib2QxMlRWj3+3QIbt+nZLY/iQQgrbxGm5t2eJu7a25UxcpA8gFx0m0TzkAF4lSaJZTh/rI0Nqa/N20V/8gU0h483kB5AeU9fbuwLwNWBHHLnO7r7jMevHZbo81oBh5WZTSeF2DNAG+LapGc5UU5ZHpi01b50blrOqYkzlaM1LcuMsTpve2kiANwK9wnZ+3UYkt0ikAHyFeEPG0p1GxYZG4Je2xMHlmXcZXskA2Xi1tmBkBQivMoBrqi2H8D7p3TRgMa2m8WRT8Yp2MylnbtkmAVjVz8KFIOmLwK7XXwcWONRgB3mJZ1GjjGVLPXdZdgqqVj1402xrBtbaDWF6yErioP3TH/wHtcDbWP42Wjkhue7WIIVXtcsNu0hh22BPv43RbqqJGRliHr+Z1dF9C/hSFRMeWkp3OwXuI08rKOMpGbTqYgDUJdhjAeCUBnt7P32eBtdQsov7G4HYZM9ryWcAcAASs2ZYweU5HiQHBUV0nahEQDVsSQ36/ob+IM6/ZwCcZ4Ao1kxsgxgm9RaVxPnoo9faGtqs3H3XvbZ9dMxuuvEGH1y98hWvcCZpPaY6MhOS7E73wPv4W62E1A5PAzBJD8UEB1PAhZuy+FZI8qlbpjNCsIViu9USaN26062/FydojKEaDLQFFh568GEHSBqEKgkg8Ds9PQmz1u8Ou/fc/YB9+9vf5pYbJIsLL7HcU2xb1kdd4QXPPt/bIEnuLImz2lUJTCiBITDh+8HxF/sb1wC/4x3vIMmxAY/L/qi4YXfrWVgGWAqDSqXk9bxnnb3Ot/+EE46DAR20W2+9HUDUYn9/xLlbtte97nWerJHbruTSSuTsoG5dNcACEZpC7bf6RQfQudAEWtzaRsBX2yMjLJ2bxxx7FC7AKz2B88iG9X7uqi3Zffc+4E7fF154oSc1Hn1sg9d9FyiDu+OOOzjm14frAAWcM6UzfaznHt+nbtAQg2BtQejBTLUeBIBcoM9YR6/jZcO+z5p+9ctbbMuWLQDBu7xGdhB142WXXYbz92leu57N6BqXnwHJAmplswDLhZ32zgAL/F562SW+zzLb0/1IiTfVof+MGl9Nr3jFy73P88aNjziwXbfuTNo9bbLv0uZq+7ZRztmg7nRHfxji2VZIC10DfWDRTwDwgcXvMPi1bkQR2+ssb6A/vdZupt43ZiYDMJtxZ2U+1W6VyPSqPZDXRjDY0QUn6UV1ajKYKwAC+3iATFbENgKoerto5YtDoByQC5L/clPKFO1PvnSNPTzWxMV40MbpX1updQOueq00ST/gKYHHrMubJXl2ORHswGCeVinQAy7IZl2s0IGwm1wJ2LpLJx/nWS9yYKm5W12YOKntERhONv2SRntf33gsJ9CnDCBAu4nUWQ7LNgXY1OYDfiFOrQooT02wPAFzbvYtdNEtDK3S1N0Keqt8WCBYxID4cwFXgd9UVGudAswKoDcZOQVGK3LXliO0swlhY0K9UHCO1D45cw2QVoa53ShZjXZSt93xcytldrAfbODkNuqqCjbIwGR6ErocdFqGke7rXYphxxQxIYlQJB3RxJlSboeVXkCsYgCwUELD67tZsWduCVBTKoC0h0e/HAAAIABJREFUs78ZtaVyJ2uxdvzGDbH0m6fuYXYYXHDJLkQRmAXAOtsFZILEX1PKTfhUi6UslZzH9anc2Ckz8KxUuCelOXcTALyQp1ScGJ2zDdE9wcUn6hvO/atvoI+B87NJbq72fqO695ZkFMg8v7rpl14newGssOpJmyTqvMYuant0OwNSsVAlDBPFLqodkjvzLiw+CtvHPVGywQBsSCriI6E2T+qP28O9WGAw7p/54APrvRZY+ybm6bTTTvGB+DRtRtavX2+/vOlWD2QrdqFd5BLoI1ausIufc5EDhfCMCjXO4+Pjdu2119LXeJMPnN3lGzCs+SSBlpy0RlK1zrNpVu+0q/N4gQ9wxHQJ4F/yvIudwRZIDG2v0py/de+RK/An9vuMM053yaymDRs22O133mGPP/449zU5hau1VVw7GbWfXOAadrXxkhRbIF/nb09Pt9cuy5lcjtfl6VKU2KkDCu9ECv1Tq5HwOQ12+6STTrQVK0e85vn22+50gFylDM1LFaJ3KTf2PM3/2CFmrmMJtLZH9xBddy976VVeh99dQArIpPNWAFj7qVpYJaYEjpcuGbHvfve7Mz2tBR69E8iC4789A+AGCbklS4bddFDnrlz4BYR1LWoo92//erVt5hpdc8RqO+cZ6ufd5+ep7mvf/tZ3bZR4KJmRxVQ1luvnpap0E7BQfXgoTwkAPpSP3kHZ9g4A7I6q4YqeqfVVg1sHRRFD6WA5gOCUZLMYIIWG5xgu4aJcBeQWYXTLUxPWW0QygQuysmUyh+imtYNYxho3DzG4LjPuAvAB6tIDS92B2LL0+K1l7Xc/9EmbLGe5Aau2CmZSQEyuVQAvleVCBADm1FaAAQh0bkrNaeVsFcbLfnFKnaIOSzJydi8GgV9/UbuMblcS4rqKhEHKGoTF5WSx7FmGUA3MrQzQ2wZLymm6xUufVUdp5TQFI4vxFDAS4hhA2iq7q3PbQTCDIoFbAWmBYeewQt9e7wEcAeCWGGtW4QN/j7H6AOuYxLJ0yesC4+ttClj+9u2byco+bDu2brAhHBtHSxutq4/EQWWrFYdxfR6fNLwmQ/4CNkJrrsDI5wHFdZIRLdlWN7dYpptY46JNRiCACo51AMDaTgEQguWS9uAGnRYjzbaodZZqLxWzRgbjDDfKSqYkAvsbgZjZjZJtccWYeknG5RcCwWq9pUVLNaHWYbEsg2RawgDvb8wP9vwdDHCkXJmt3ebWgkRW4EeflcZHrZ/BmAZS5UpoeSQGqsk9panngVhCXGMFoPQbZxv4vkKyT4NYsWdS+Aj4trj5eBskkoMLOc22BgkDYiUvvX+o52lJKqoURiZDvOKaQs2nQegUCWKB5Rggqz5Ug88sD6sygLiLQfpiZ4DFwOv5z2hA2ibURzwPec40qjWe0y3r5XhOsJ9y986RGG/TFiet3rgkOPx9r4+OhQXAcoGWNH9yYgypN8dDoIdnqo6l15VioiFQ68cTVVsvDLgYfUlDVbKk87VGTWwX32uqllGJKV7+fXBeXshJJm4+fiNx48AVJrgL+bO2TZLZfNRvW9/FLYWCO3KT60/XotpXdnPNSkmGUowWZQJXGiO6UmOBAXAAc4H1jZNQut70uZhM3T/kSi/PGFe6sS+Kx+SO7ZjQLfPjrPuRALKWU4X1HUQFMIa7d4E4NdTZY0GnPQPg2CRQY0hvu0XNfp39134K2KY1pmYKplbhPqV7dXVy2nqHggmfzlUlD8qcu3Hcwr0smLkdylMCgA/lo3dQt30XmfwZF9YYjEUrnJEchixomOIn2ey8kst2ToHFiTkeoV+YUxidtst+Y4AbNeGVO1WbNkgp2egX7K1/8n6bhiRiaEQLHi5eSYSRT01hoKWaVDnSC+DikYKMGgzNIqnv5wHbgkku2cBgEcCrtkiw0fo3F3xJtS/exiIA5XqJBzgryTZ4KNQkt4bllNQZ8FvfDmgeZUAjEKz+wjDDbW76DFVgZTG2wO25CfudyQWmt9Es+ZCgC3DfwAxLtUQZIWsxwH7TlIQZ8AvoL3GTGezv5YGjlTEILGZsnH7JhW7qVGCuN2/ZCOB9kJYKODjj8pxRz2LpjrmZsREeRwGDNvW6sYGWt7fqODJxLU4AEnEfVQFZ6dNjxj8C3n4so2MbHevYysKZ7A7JqUu5F9aH5qBeBcnCnuoI6DzruHf46uMzN74nxSdYMMYKioPwm4T9faqP1+7WFx/HzuM5d969op0nLFxHfvYpsrBgaP8ivf/7uvPyD5V9ja7D6DjFx2tf32ev9f2L7lM/956O565ASOf18NRv7cFZ4972eVffHyrnbRyhve3jwYnkwi1lb/ehueP3uVt6qB3P/Yt0AoD3L17J3AcxAhrIelsgMqXKICtL7M7ILr/Vi37AyJC7eoetug1578AI7gwwljCTb333+3BAbloZdjmLVGeSGtz+JQNWFtBUPSwAsQTwTCO16+qFTWBdOZyLp8liKUO5hHl1a9gxSnaW+hUZOQk/1sdV7wpIB4uWt5LlhYFOTZDxxOW5SaslOhqBORmES7EJ603/JQZoZHW9lx4ZfOjelIA9n7XVkgjQLSAs4BveBVJDna9KjiUFVK1bd1FNxcUW1GDLx+yuu29lW7eTgWXdSJ1bLEsFyVmx5eybmxDImfnwvj8dxLMtWVQSgSQCSQSSCCQRSCKQRCCJQBIB8W7FYw5tDjs5iodsBCTNFTyMewIFD6pQLxvqkKVOpq6Yeqju3iF69iJZwfGYD8yw4Ucnxr/RJ+eD6dX7P/Zxq0oWDZ27hdqVY7Hxf2AzTcvpSTeN9Gq8iqSu2OvS56lKw3oLWSsg4Ukh5xndPGlDPctscivIdhr2tITUGuBbo6dvm7ZGrQkkXbg9qt5X/XJV36s2UN2su1yeNPW7lORpanoMQMznsLgZdqhCy6G8GFtkwm2MUJrIowWSNTVB2eX6Rrv3vltoNk67KGRIaZwYJS2pIrmygmTmYoolgVZiQPy57OeD02iQrXQ6cx+yp0Ky4UkEkggkEUgikEQgiUASgSQCSQSekggkAPgpCXOykl1FQC0tmt5aSVJH3mBH5QYr6XRs3y4Q3IS1zfUPIG8WPUyLJWov6lPolgGGWGTRLiltW8cn8MxBPp1DMq2CX8wLQLn0Hx6xd37y05S5Fm3z+BR1HcttB2ZQ6iNZp01TY2KbDQKKH12/FQC80rY/XsZZGkOPqZxt3bAD4hbkKT21alxgfLOwrgK+abY1g7NzBrZ3YnyH16z1I2Ou1WFrcXnOsG1qAzXQh8FEdRoZ86P2yPqHcBZUE+O2deFOnc5SM5zZhIvoJvrxYgpDjUZoMg5wptYkTS1KitoUAWtN3gaEoinVaagWQ/PKjCGZkggkEUgikEQgiUASgSQCSQSSCCQR2LcIJAB43+KUzDUPERAARpjsJk2O8VwWHGpbAwCW8YmMrwCTGEnINMVnAwDKO1J1tWmMoVqlKcsMDNISo2E9w0tsegy5NCDZgbV6MI1SxDuIdLpnwGwrAFRGX/2DML3onCk1doDbt8Je/bt/YF2ZYXvw3s1WgpAdLC61KfqkpQCZabUASsHe8kqpr2/0qtUm7M67brMdOOl5TS6fC4Bn84BTMdSA4RzOimw6Deer7sInEw2xuEY/XutRe6TgnFhXMbIALf9WH8g8IL2qzzCkEuCVMVVc86hG83IvTCTQ83BiJotMIpBEIIlAEoEkAkkEkggkEThsI5AA4MP20C7+HRPwbQP05EQYJhlICeKqHYqI0pYzpSUcpHtwYJRVv9jhvr4e6mQnccnssbIAszsU4k6svpD0bssAgpsTgFukz9INDw0M2ygN6kHTgR2GUR5YshSjqR3UFTOP+iTtALgOrMTxWXbQAOU2ro1lli0AHTsyu/ss8xmg1Nu21HBCRCY9rXZD1CrTD9mBrdoeAXIb9OcVeM/Qq0NgvYHEWcvK4vwpd0Xh81IJx0jcMQObq9/inojrnuTgwWkRj2nig+LaGWDvPaSlwAwHd+gQt2RKIpBEIIlAEoEkAkkEkggkEUgikERg7xFIAPDeY5TMMW8RiB2EYwDX6egUWGG1U1AzenTFVsQwSu81gKXaDkxO0bw9A4VLnXAOS/5K1D6jVClDANNOA8lyE8t3elFggFXw5bnEmL8r1Aj3DfZZGVbWGWVa+6RTyKKpE07jLI0PtDWpE3Z7aS++lfxa4HzWxMrNrOoYXVFz7C05WK565LnLM9vTNdMvLRh8CQx7awyBZKTMDdaZ64KJpm+TmpDLhj9uRpyC2lXNcEqst38evSR/Zh+CXJq+ghGonrdDlCw4iUASgSQCSQSSCCQRSCKQRCCJwGEUgQQAH0YH89DbFQFftUGKALDa64jSVCPfqBVKlj5l6sNWBGS2MLJKyf0Y46peAPA0plSNVN66e2iHNL7duqkTFosqKXF3b4//LoNrsibVzgoIe59F1iEpsrp4ZwGu3udNPRdxlfaecXE/NACmmFf9re1pdYBQlyMDiNVXTfhcfdHa/FbL0zpDT0jcrb3XX+hDJ/Ctv+PG7OprXKXXsfc3ZipggKXJt5uFavnaHy1PYFeTtjtenv725EAyJRFIIpBEIIlAEoEkAkkEkggkEUgisE8RSADwPoUpmWk+IuBmUhhJqY+tQG+L9kcui6ZGV/8ObGgAfmp76zAU2a8qgCURbvJVg/macwphnahFNqxfRv5R/q7+tWEZs5/H/XHF7LbUp5f3tr/P9hqNt8WbNWHapW30OmKftD27N1LXunY3hV/OcXGOkwG+fm1o6O07kySIdyjq1ZvCGfvQ6aU4H2dRsswkAkkEkggkEUgikEQgiUASgSQC+x6BBADve6ySOQ9yBBzIAoCDpZX8n5Ene12w/h3efQLMCioGMBkAsJtkAWgFTh2gzpli4JmK6osdAEfzBDCsP2TCpXUKXMPYqhFw1LM3gOEOabaDcbVsQoYNWI+3zXv77rIGN6ztiQB4lrGNl96eAbXxBs6C77j+eHaeznpfAH0CgA/yWZksLolAEoEkAkkEkggkEUgikETgcI5AAoAP56O7yPfNa3IjhtQBsPBl1P838nryXsBhikAhDKn3CebHmSaS4laef0Yy5w4g2epgUsPXHcBxRnIN+9rqdsbZgax/rmV3gtpgyBXX5gYYLXY6rguWGdauTKieCMp9NxxIR1O8vo7jNLu/0YfR/DMM8AyMD9/HrtCL/FAnm5dEIIlAEoEkAkkEkggkEUgikERgUUQgAcCL4jA8PTdC4C0Nm6p3936OgKlAoF6tuP/tDDDtZEaBraDkXBMzKMykHFtGQDeA59hgKyw3BpadbKvY35jRjUFs2JLZKe5HPJekDXMILAfX5ydOc2tzdwWIY7Ad/Vpx8J91/Nb7JEf7NgOeZ5cVt4t6ep5ByV4nEUgikEQgiUASgSQCSQSSCCQR2L8IJAB4/+KVzH1QIyAJrwygYkA3C3AdqEbAN2Y/OwGyNiODyVQWI6uYRQ487FygGVfoBoY5ZmBnQfYsOHboGYHMdASq492NgWbUhEgLcqAa6oF3w/buNVZil4NBVpiC2ZamsFz9IwbAygrMXRe/T1FDnbRB2mukkxmSCCQRSCKQRCCJQBKBJAJJBJII+Ig7WzxmDzY9SZCSCMxnBILhVQw6Y2lz6AccwPCMFDrajMAMx/W1oYZYxlhh2rmNUgCQMagMS5ydR2xrAwMtGNyY3o3mDXW7sQmXrhLJrvVZVHscFqwvIhOrfQXA2gLNO/suI7DZKQa9MRPc+XcMgOO5+Y7t330N8nwet2TZSQSSCCQRSCKQRCCJQBKBJAJJBA7NCCQA+NA8bofFVjuYFSAEYAZn5lBvG5yeZ0GmmE83nYpMr9oRU+rMsDOgMYgMvYM1zYiIO2TDc+trA7PcKasOgHNW7ryvwHb2cDyhhnenI/VEAKz91isG+nMPbJydmnWr1hzxcjq39bA4JZKdSCKQRCCJQBKBJAJJBJIIJBFIIjCvEUgA8LyG9/Bf+Kw5UwQ8I8A5t2a2ExjG/+6szXX2l8mBsHjhGMi6VllANGo/FLVLCqAY+XK6TvuiWRa103V513W7s8ckOEPP/naWbZ4FvjsDT37bYWI1K4fuAMC7kEM/cb5OxnpnkB0zzQGJh/l8P6NVtObYSssIbHaaTQCEz2Zro3eSeTijHTPRh/85muxhEoEkAkkEkggkEUgikEQgiUASgTgCCQBOzoUnHQEBs6baBXltrdhIeu/K2Ir6WYdeHWDRHZ4jM6pZ4Bv1ut1pC2h5FNfhBmcslkVf4GbKuvPdVi5Xra+n3yYnJy1fyFmtXbFsV8qqU1NWHBiwBkC6Vi5bsa/HSuMTVigWrTJdsq5CwdrUC9crVevu7raM+gfXq5bPICLmvSEyOQeYTFNzm81aqTRtuULR6s1dOTyHDXYA3dmDeKZGN+Kf+bvZaFg+i1s1H1WrVevXdk1OsD05K9Xq1i70WKvesEy+CyK7DvBPWVcua5MTbHt3FxXCTfhevUgK5DPWaOA6zXzZvj5rsF+ZTJZ4K7Yhbt7r2FnlUC9M2MIrMq4OW07dNMcoMdB60qd+8sMkAkkEkggkEdjnCOzGBDJ6Hu3zYvZ7xr2puHb/fN/vVS3AD/asONv7Bu2NJNj7EvYW370tYXe/P7SPy972Ovl+cUQgAcCL4zgcklshQBvALKJkB7/BRMqBWLxHEZidbWvU6c4McGvPmkClAHHxNFOH22LZDu6y1mzSqxekmst2OZgtFLusUp+2lMycJafms2a1IlRq+Z4eX1RtbMKsC3DJcnK5POAyb9PT0yynYd2A4/L0OHi3y4r9A1YCHLcBlM1K2TKA6Vaafr9Np6RnNdUzmmTta8PaNUCos9ehd/FMi6QoAt0A2wYAu8ay09DaOZBwu9lgcxpW7OmzKQjodD5vLUBtmnUJDLf5dxefCez2FgtWY1sFgN0ELJ1ivws2AYhO53KUASv2ArMB9IYHWpCLO+jlr7ngN24/pfe5DP4heSImG51EIIlAEoEkAos4AnsCOvMJdvYFoM3n+uf3kCQAeH7jmyz98I5AAoAP7+M7r3sXM40RAeyS3fhRMtt7N66rjY2rYpAWg91Y6xz/EqgHKJ5paQSoFctabzVhOzPW29tr9XrT6oDCWr0Cu5q1WqlkKUBumu8tk7ZisdemYHDbFdjSXJctXb7Ktm3bZiBcywB6mzCxoEfLFugBDKvcBERalXn7+0CLAHLAsrEMm56EDQY8d7Ymwnl6ZmqxnPIW5gd07+QGHQFhzVinRjmbjpjoMcvA7ua7claeHA8/qYpBT8FY91lpdNT6liyxZo39rzWswD5VJ6atm/eKgD0bAjyGmS7YVKVkPYNDpl3U5zkWE7dwqrPcupTRWr5AsxtqtyzLPALrLn52WXUA7Qf6EJ3XkyxZeBKBJAJJBJIIHCYRmAtIDxR87u73uwO+nZ8f6LoX/pAc6LN74RnguTE89I/Jwp8VyRbsawQSALyvkUrme0IExDzm1C5Id2HupC5odlZ4Vu7s8CxihmflucGZ2W++UL3hl5oiQ6q4/RFgU72ABRrF6lbrNWd59Qsxod1dRRjTFgwrrDBgNpXPWhmmFQQN61swEwsscFsGPCI3tuUrzBEjy7GlI2bbRg3EGWhSmNd3f/ozNopsenDpElv/yEZmWYY0OmxdOn7SONsdtjbfLtsH3/rbbDbrjG23Onv1aj5ti2TLgF7/d3nSUj0A761brGuEdQOy4X9tCgl3Tx/AfXQCkA8zPD5my5assInRMRvg7zL70NMNeAfAlpF4p7Mw2QLXigGxzIoclmu2okhMmxlpurVZAsDU/PKWBwBrPoFg7YOY4TqSb0mkkymJQBKBJAJJBJIIzG8EFhMAjscc87vH87n0BADPZ3STZR/uEUgA8OF+hOdx/+Ka07CKyOopQoc7mS7NwkOXSXdOQUIdAFncqCjUpoYph8xXDOnk+KjlYUnrgDcB4C4Y2up4yboLw2BhamWp6a0gXTakyzaF7HnNEWY7YH1hSd/0tx+0odUr7ZGt26zQ1+/ATw2EtJpWVUgQIEitbwr2uI2eehoQvXzViD38yOPOJgvQz2537FAtIEntbgsJdNTLV/HIqGaZRcrES7W5wzDWJep58wD2D7/x98yG2D7AbWbNamvedxszAZ7rMNgA7XajaV2ZnIP8Ikz1+PZt1jU8aFXqnVmJRzHD9mV57y/02tjUtLWQdDdVh+yO2NI0B8Abg9wZIy39mu0TAO5qpK2LfRbwLRPeWqeP1jyeL8mikwgkEUgikEQgicDBi0A8VtgXxndXa00YxwM7FvsiMd/TGpL4H1j8k18fSAQSAHwg0Ut+2xGBUHeqSYZMnQZYoY/urNQ5dnwOJlphEcH9GZkuKU2H0lHroy4Mq8aRBqeGBsMikUJbTxEqE+Q2JSlzP+AQmTJs6Ie+/GWrAxBzA312y33329I1a+zR0XH+7reSmFzk0GJNy7C9vYN9Ln3OVinCBXhWkUAXYYzHMZaqwBYPDA1B2GqLdkbssUtz2OxQAy0KWQyxttvNpSIAnAXINkplQG3aBtiPytSk5ZB3d2GKVQesD/VkrFAds/e99pUA90GXb6N1RhYNY62FUeubpg65NbbDetie0ti4tacA/YDeqky6YIFrMMsel7ilk8Av682xvyGmkQkWx0SS54xAMEEXCFb2uJxjG4XUkymJQBKBJAJJBJIIHFIRSADwwh6uBAAvbPyTtR9IBBIAfCDRe5r/NvThxaFYeDfqzWuYVTld6e/xJAAc5lXbIcFKvJf9d82gg+Zv2E0+EACW67PaHjUAszUky+lVK8C9ANUlw1DCWlnL3vipT1LniniY9aQAwFVqZtOA4jJAtkaNcCZXsEnAbP/AMje3atE+SVJq4fBYmVyerrHOmuXyrBvmVYbPqjOWq5bcpKf5fV4GWsKX/v8AKmf2SiQy7GtQgMc1zuGB7GCYlWVhfgWAa9TsFmCzm/WyFfI5q5anrdidh+HGaIuYNFp1q1Wn3SW6n/n+96tfFUD+ps1m3dQjb3zUssUeywHe+wt5mxgft0J/j402YYcFYAV6MdHKqcbXX2ErQ40vhljEVO+kGOQnPZugUB/l1GwrqKf5KZ3sfhKBJAJJBJIIHPQI7G+t7sHagL0BtEM9+bu3/dtbHA90/w/G+ne1DQe63L3td/J9EgGGvtniMXPVqklckgjsYwSiPrwuYxYDHIBrcF+KXJh0dnkdqiAyIFX1p8Cx2IHYpciAxPA7tSHSi98DSEGjMKOAXkDfn1/9FdsMM5odHrIp5iyxyBJwriJQJ9DMb8SWToxOumxZRlKST1dLTVodIRtmkZTO4sAciNYmuM+7Hnk9bMvri/M4L9cA0sUeTKamKuDOAk7MO18e6Q4TLAF4+WW1tO9Ms/U4EQhm3ibAVoyvDLvEgg/2w14TDwHjaYF17Tffy/irSS3x0kFaPO3YamtghOtIuJex7f0Yfv3Fq14T2G+YXzHWHiNjJ2gDJUF3Bgyb43uxzgK/LUCxA32BXz82zq+zrar5jWLs+w40RsqdTEkEkggkEUgikERgfiKQAOD5ieuBAsWFBMDuWLKbsBzofs1PtJOlHl4RSADw4XU8n9K9EaSqlyasCGgrqS8v9bc1dz0G1MloKo8RFUBUzsp5jJxqSHi76K2bB6hOTTB/VzfAEwhMbW8bgyca9mJK1Q3oRdaMcdRbvvB5qyDzbdBKqAXL22qpFRIwuu6oE7lz20pYG8shWi2SVDvrLYE6euKm1dcXlNqE3lWNrX7XjkCsmGYZQ8XsrQNY/heALMypQDvr0LteWr4bSrH8DO2MBLr1kf4W2JQcOsBOJQbgtGXwpfkd1+t3MMi+7OBs3Wbbqu2iSpwd/ovc9hQC4DUtkAw7m6HPchPjrCLrGwSgZ3C8/uBrAMMy+ZokFYAkWg7P7XFMtDDXqk5Psa912kCJFQfxCw2z7RnMsrIwyvWa9oPPkFG71Npl0RFg72hD9ZSeSMnKkggkEUgikETgsIuAnnl1xgRSVvkzj+R3F6oqfaZ8rp7BNboyDAwOeqlThqS15s0yhtCYokBZkp67mifDZ/pOz2I977WccmnSupknfv7rvZtyo3Kp6u+1Ggoyf06ruwTPQX6vebRmJbwrUmbRVUFTmfaIWbUf5DdKMPcxLpHhpP7u7e+3Kbani3m1LB9rRM9LJdobJKm1Hk1aj7Zf646/q/PvAtujdXs7R+bR+hWH+N/e7aIjVtqefLQ+zeP7y/bod3qpnaMGFPG2xMvrIR7xdiueTbYtx/zaFsV0YHjYxlGQaX1uhsn2qLtGpVLxf+tzxU7L137od9oXxaHIfFq2PgukQ9qXmWI+LcPXy/oUUy1Pv9f2xcc/Xr7ipPmyecrBGlXftyrHOI9yT/uqzh5dflwTfu6wuyksoh1KAPAiOhiH4qYMAX63bn7cHxAlHiatWsX6lw25RDfDTbcA4C1XeNghS87me6xRBiDT+qd36QpKeKl3BeB6TS/9dP/X1V+01mCvPUjNa/eaFTatGlVnMIGHbRhhiMqUnk28i/EUUJ1EVt2UDFtIVMCOB5sLqv3fAdw64AUA+4Ovg8FNI59ON3kwq34XlDqbiww2XDHw1UM8fth532IBWdYRHqwqtAUAi2QVUJYcWcCXz0Rmq0eynov+kjOztkmSaQFTWjE1WnKHjvhyEd/+nRTK0mOrNlky7iLhYTDAAoe7u2wcWfRI/6D1VBo2Qhz+8PIrA6DlgaOFp9nGFu7SWkeOB4y2vwYobuuB2c3DXoMJHu5N5OWZFt/POFfvfAaGBEBiEX0oXpfJNicRSCKQRGChI9CoApYAQwJCAneNJg9wr0MC0AkQ0sFBwK3KGEHPqzTP+haKJPlzdBVy5MQrtAgs+uel8hSPLwAx3ws8693NInfs8BKgHkC0nvEVOir08u/pKfw31EKQ56LWoX8LuAn8abzA5BEUAAAgAElEQVSgbdIklVaL9RWKfE/bw0w25QC6Oj1hhd4B/7tSroWEtkwuea4LqGn9pMJ9uzQAyHex7WxXA0CnJ3qBEif9reVr+/15zPIVA32uv7WcqSlaIjK/lpulrEtJgjrEweAQYyr2X/MpPtoO7f/U2DbLF/v92ZxGPRaD4hhoVtn/POBR++sgk/2cZJ8V8x7GaR4jQGs3/9Y4psIYQ9sjZZqWr/VNk1CXT0oNjxTtZ0ZtI3OMpdj/EnFJs50a/zSIbT+AWsssAVr1mcCukxAdY4c4iaGSspqOB+eE4pJhmdrGGOBXiLvAuub3hMmB2lwv9AWQrH9RRyABwIv68CzujRMMbNJbN9c/AMCtAH6nrRdTpgqMZc778RZt28QYkuIlBuSihU8OtncZTCygqosWRZmsvf0L/2Tb1d0WPXKmt9s2T+KYPNRn6WK3bcX5uW9IN1cBWEApD6kMv4UUDWWvfFxSNjVia9NiZt3dWQxxyPiGf8s3OmRdZ4Ax83o9bJsHjjO/Tg77s9mJXn+XtFtKbN3UA3DV5G2YtEzVMEvuHfl/ufeXAKwXAAfQ6wpwX0YEbiOAK1Cqatys94gKjHED6+g2CNiNtcQgsxFihWV61SjzUKUOus3+DpJ02MFDP8fKstW6jfCQ7mMFGRjh//eql4XWT0jBSVlbsYsHZGWC+DLQ6C+4FNvbNiExz8FAt2s8mKN67ZgZ932MEgUJAF7c12CydUkEkggkEVi4CMRS1blS1vB3zPyVAYkCP0cddZQDG3VsKNC6UEowzbNlyzaetw2AaoH8bBngVbe+fkqZePaXxnfQvQGTSJU8TaNqAjj1DS/zzhBiOAVuxdZqOWItBcZWrFhhmzZtcVZRk0BghbGFfDWy/EYM5VSUpD/mmKN83jK+HA15jtBOUcBrZGSpjwXGWU+N9Q4sHWYe/ETYTm3XsmVLvGRqgjFODoPNel3rSrsSqy4fEp7l+r4PX4/e3n575IF7SVQX/POsDCwhCzR/N0ltKdWmtBxUcQU8PibHSWAzX3d3j7PU8iiRX8jIyArfHm2HWNmYEXcwCpAU+ysgqv2tKuGt5zj7KzAcs9/6PEfyQckAMb0N1HbT7N/atUfY2NgEv58iAVAB5Kb8eMT721Q7R+JS7C369mg9MZtfV2tGjoPWr4RDnbiLFNF26Phs27bNj7snO5SAjxQBNZIFy5ePEK+Gj2laYsCZR4mAmLUP5/ZcSfTuzruFuxKSNR96EUgA8KF3zBbNFouZTefIzsrVmJv3MH1sW2QTq7CPy3Bt3kQNa//gMhuD8W2kYSi5uWNnjDw6Ze/653+xzTCVj4kAHe4ni9hljzy+3ZatWOLO0BVA3MAQ7Y9KfA/L2XTZM1AXIOyO0nzm2VbNHKlkJC+WhFgkbXiF9koBzIWZZm+jArfKyqqGOIBeL/fVMiMA7EyvgKjA6xwA7JJoZvffx9+xcIFox8S89DsXW8V/67MZACxATMZVVDY7o91o8sDBnDnUREvKzT/Js/LgLnsPYLHoemjpwVBBYt6LXLzKRkzumHAAvDJftO7xaRvhs7+46qXhPJkgO96uW7G/20qPr0diXrB+Mt1TyM3Ul9lSMMJzAHACehfNJZZsSBKBJAJJBBZxBPYMgGPJq1jFZz7zmfbqV7/aQdPY2Ki/S68lRvaBBx6w73znO/bI+vXODMfgRwAqljcLQAm4iknWZ7E0t8VA4IorrrQrr7zC3va2t1s/wOvd7363ffzjHwfYbnKgJl8QAUT9RgBNyXkBUAHnN77xjfbzn//cbr75Zt+WUOKUsec///m2bt06+8Y3vmG333572A7WLVn2scceay9+8Yt9u7/3ve/ZqJ6nbJ+3bWQq0epQqiwBzAsvvNCX82W6VGzevNmBq4CgmNt4XVp2zJzq39pvvSS77mUbp2B1165da29605vsgx/8oE3yufZTwFWTlqmYSe6cZtu13njZ2n/9O5Zuaz2K45IlQ/Zbv/Vbdt1119lDDz1kr3/96+3aa6+166+/3n+v+adGd1gX5WuaX+vQNuvfiqWW2WCwpHcdS42J9LmmsPwl9uxnP9u2b99uP/jBD4K0OZKFB9l31kZWjNiv/dqv8fuCH3/FX/NIGaDBUszSJwB4Ed8CDuFNSwDwIXzwFnrTZa4kEOk3J9BeimxnCpAmsKYMaA81wTtwYBYQtaGl9t+5cZe5sWaXLrUx0Ga7t8fq/RkbJ7E4RnZ2eFno0SsUW+EGmM3LvTiAU0mYncEVaJOcmYxhC7SYRUIsNtj7CAtcCryGsmN/dyAaAeRONW9wbpZxlJYd5hcA1u+9728EVhVjAdn4t9oen0nAmAVkiIGDWoHd4DWFARX7ptJjAWccpvUee4IpVFp+DIQzaSROMrOSbNu3MxpQuCw5/LsteRZ10GUZcynTXObBTfa8AnIvQRFrnYNSiI/x8KHtUj8Pzh7AdIqM9lKyxh946YvRkhNkZQx4cBaRQ1dhh7tYZoMd9eM4h/GNJUydrPBCn2/J+pMIJBFIIpBEYDFFYC4zFzPB4V1y35ilPPfcc+15z7vEfvazn9mNN94Yal9hZE8++WS77LLL7OGHH7bPfvazMyymS3x5PjmbCWsYgziBK/3dAihpjCEJ78UXPdde+rIX2//8H3/kAFlgUWAzrmsVwBI407Z4rSkAVOsXYH3f+95r3/72tx34xXWvNVjS0846y17+8pf75wLIMXOp5V900UUO6L/73e/aLbfc4mDRwR/vqkkWiBPI1voEgM844wz7h3/4B2dCtT/6PK5PFngMIL3o7/JPGVw2YmMAR4FtMdd9w0t8WwXYH3nkEVjT5XbVVVcRy5/bPffc49um77VsbUecNOAPy0Y1zvpc64gTAUpGjI2NAU6/7+v90z/9UwfAOjb6u8xrUO0XeY/Bs7ZVU5lxhJYrXxFN8f7HSQlth/b5nHPO8cTCzznmAuZxAl+/UV20Bj1nP+MZduaZZ9q9995LrH8yI5cXmyzpd5ji82x359tiuiaSbTlUIpAA4EPlSC3C7XQQiaSnIXMpEF82L5MHHiy6Z/UiWVJ2kpvY2/73R61UzNmkalyWDtlWzK6yA9zckBa3aAmEsNeWjODgjGq3CnAeXoZJlp4DYmUFlF26HJlX8e71vjDCbW/7AwB2lBxwqVhTlzCHZ5G7P2vqrGTVdjve0/dKWDpoDgZWIWuqh24Eah3xRswu3wO9vUZXCNlrdlzuDAgG9HpbJ727lFkhQToNAJbDFe2Bg1Q62pDAHosMr4bWUABelQgH3nf2Zt8gHmLYJf/u78EgRGy1/MWYbfsEWd9iHkkSiufHAbvElD/1zLPxCR5ePOyKjbp1085pLcD5Ty+6JLhr11insuBe2yRP7ZBc6Kz5TQDwIrzgkk1KIpBEIInAoorAngGwHsoxsynA+JznXGzXXHONgyw9Y3pp7ad3gbkTTjgBMPq+GQOpNWvWzLCkYh4F8mLTKAG5keVLHeCKHb3yyivtkksusbe//e3+2dIlIw7c9BsBKQEvvVI8dPW9GFQloQWm3/nOdzrwu+mmm2wHoFOMawy4X/e61zm7+ZWvfMU2bNjgy9Bvfud3fse3TZ8LRA5TBxsbX2l+LV+mXjKNElgWyykALKZYZlGKiVhWbYueu2JJ9Xf8DF65ciXS6gmfT+8CrQLlI6tX+7YJCP/+7/++fetb37YbbrjBlyn2VNsUm4jpXdu1Xqw62xRvn+TJ6wCcr33ta+2Tn/xH/17zvfnNb7Yf//jHduutt9qWRzeyrhB/vZYtW+bLV+JA8dSkZEGVThar2SaB+Y0bN86YXylxoWOyFLJDx1vbrM/EWmtfhwDW47Dk6r6hY3nppZfaSSedZH/zN38b9pX5JVV3cxWfEgC8qC77w2RjEgB8mBzIhdgNVdEWkbGMj1O327/C6vleawtPDS63//LXH7FREGGzp9/a1MBUMHSaomVPvj9nvUt4QKidD8lE1f5mAcGq5BWwHR7K2+atMJ1kbMUiy705jfuzuzcLZyO5UX2OpNC6JWI7gTFDMLgSSJaeOZTVCjAHtKk520KrmlROHEmeg4Yagwq/vYr2DRlngVuBYAeokvoIuAJsxfg6zcy/PastNtf/DsYYeqKqfldssBjflJbhAHlnMykZacn9kl1w1tgZ4Yilnnsc5Q82NUWbJtXUUCNdwxwjBulNHjpd/F7fFakVmoL91cOJXXIzLTHjNYxABolvemraVsLM51RzRa3w3/Cws230GAZNdzWo345qpjuZYHe37jANW4hzLFlnEoEkAkkEkggs1gjsGQDruejsIEDnHJi+K664wiXDt99+qwOdBmzqyJKlDoAFpP78z//cwdrll1/urGAMLO+66y77whe+4KBLzyWxqueff74DrPvvv9dB8Iknnoj0+U8dhEn+/J73vMfZ0YsvvthOOeUU/161t48++qh9/etfd8ZR4OsP//APXAYsALxtyxY3aIqZzPPOO89/r+9/+tOf+jjjLJhhgTsBT7HDA7DQmk9sp7ZdtaxihcV0CzRqXwT+P/axj/lB1LarFlovgef77rvPJcIPP/iAjaxc5cs/7bTTHBCKxb7//vvtq1/9qu/r+9//fgfsL3rRi0gmXGIPPLTebrvtNjvyyCMdXGsdkmn3YQKmmOrzT3ziEw7IXaIM4C4Alt/whjd4/L/9n9+0B4ifHKoVe+2PXiMjI/57Sby1fRdccIEDdMU2rrdWvDTGEoOvbfvJT37ivxXLLaAr+bNk0J/61KfsmGOOcUm55tV2KJnwY+b/+Y03WIOSuVPOOsfl8Z/73Od8fd6xgv2Qq0uYEgC8WO8Ah/J2JQD4UD56O90Y5ppQ7B5UOXPb2X8tyrI5MxozlNG7zIodRM68dz7wVD/L3zgHNuVmbAV760c/aZsbSJaKuDDieJga7LYJyYoBuz2QwsKyqHetVMNlkLrUMiYIuS4ZI9R4kBRtdEfJJdS1mvrZAqChgV32jPmVWNA2n+tmmFF9iICp20FSE6TvQLYBb4abpn4X2hQJ3obP9Gs5NzfcNVovam+81pcNU1sAyZf1WwFT3qleDjW8onrVQDhmf/UhwLaOA7UMrAJu1v9Ci6S41W4rclIOUQssa3Cr1m5QOy3M3nl/n3M+CvS3eFANDFAPNIWVF7+XNJxELDKkug1hOlbloSYDiglqhXOYVpRL1AdjIlaaJlNMve/06DQ12TDusMJ9LL+bOGUAzWsAxu99yVXuwO1tq2RygcFHllc4P0Ks4+rpYBa28/EP/ZzD+dQW+I9aKs3uRkR9z3wQLVd0vYckOHEm06EbAZf9+/GkbAGpg2rLM5Hkoe4JHl2ElCyE3JGfU/FxV2/w+DybGwG/50TniYzudi4PiE4fX3ao9ddyOpUe4fwKv9v53I3nimoedtuL8tA9Jvu+5Z3X8xOfIfu+nGTOJAKdEYgk0LTikwu0vDQEEAWCrr32+w5MyyjB+sjwnnHmOgd9d912N2zht12+/LKXvcwBlUCkQNQ73vEOwNWP7OqvfNFB1Nvf9v+z9x4AklZV2v/tqq7qnKYnMcMMAwioCCoLihlwQRQ/REERRRBQzH7uGlYUF4VVEWVR+a+sopiQJBgXMaKAut8qhtU1rKhInNzTubuqq7r/z++ce6uqm0l0zdAz0K8W1VP11hvue8N5znnOc/4xXHfddQamAc7vete7zBEMAGYdBgBfcsklAeD8pje9yaKTX/3qVw3EveENbwj337/GcnuJEp933nnh29/+tgFaQBdRWTb2BYBzLYBa9ica+5KXvMSu6ZZbfmgg+qSTXhRWrFhRoUMDFg855BD77sc//qkA79PCgQceFK688sqw3377GaAm0krU+VGPelQ47rjj7Dq+8IUvGOg94YQTDGwDuvfee28734033mjAnQg5L0DmxRdfEi7/zBXWRoDN008/PZxzzjstGotD4F//9RL73a233mqRW0AwUWDa5z3vOdfA6m26B77j/Oeff3647bbbDHAfccQR1g60792ipr/r3e825zptCCgGrPIcbrnlNtsHgI/Dgt8T3Sd6D/D/4x//GH73u9+FI4880vKmL7/8cnOI4IyAEn+NnmH/4IBFmKGb85xuuOErFtEekhK1RYFt2xIA9nl/fttdW2Dm+sO/H7rnOQ+Ad9d+EycFNwzjJFADQIxIm8BKeo/GJAZpBqCC1SiACfgrKNKaFRC1jAv9GJVAFoMgBcI8gHTTgPJtpIKoiGKrShuVi/qubWFQfNHeX/FP7wxlAeExKNECX/3Uv5UaYlmlAUKLjGJFMtHBmsrpnBJ+yuZJwKV+rkdnTbyK6CzUZlGqrZ6vXhjMJWrXQgUWsM1b7q3hNF0fkVVXdzaga2pW5NJSCgh5DerU6cCASH2PcqPRp+OW8nqtnp2uxfa14QfROSpAS6bfKM1EgInoRhCclJ4nZNhDcSYi7LWB/RgpcOrvDiFrxaWSYnRSnk5CXuna0lN1ES/HAUnLK93LFGBVbacrNEOfKHpaKCwaHv9FG5pjQO0DhboB0K+fNKld8lJ77NV3Hz/jFahpSRlaXtdhlVkQh7w4Pgw5WzT3vBwMErpo6xBOVutIgbJbOUj9q9eEbEuHARxVMFQ0XM4C60HRaUHsnfJVNBD1lW1io5YVYEhgmzaZogbjzChC5RHN/7EbtEBZVIOpRj13jfkmId6mCamOTqhut/QBxvT4x3IqwZWlRFccn5Pk38kLxnxVGpSRoz5mXA71EfXbFhnMo8pRbxa7BIVSoiojKp+WUS1wym+4wqqLwU2pvwbNAYyBDOU6NEjSeHC3jGmt691yEqw8WRKYY2KYyki5lTG8m27MaYny6KVGlHaie0RgxtpHryRgY/U+xcjBiCcSxrzJO/tNUM6ktzsMKiKVFSvH8hIVmaH2KvtZGob2s9qp5CtK1XZUrBJ+vyX2ykPRpHNdJaXee5/r66/vGTFit26sMn7pMwDgAw88MLzxTa+vRFczEuBoac2Ev9315/CTH/9n+P53bg0jfcWwYPFyA8fGdNIZensXWeS4W07cj136gXDooU8MZ7/6TXq9zsAewAwQSWQVWjARyo9//OPhwgsvNDCXKNhJsRhA2yRBTqKu996zOrz//e+3HGAAKSA65dGyP8cHgELZBWjef//94aUvfalFZr/xza8LIHeGk17sAPmmm24ym4mo8vOe9zy773+/7FOWm/yoffcP3/jGNywvFnrzZz7zGYsOow797Gc/Oxx++OHhox/9aEUwC/AOVThdM++ASkDqOeecY9Hej33s0nCp0ssQ6OKaP3TRhQLy37L7ADi//vVvDO977/lhzf33hR5RwgHFKDq3i5H3L/9yfrj++ustP5fPAfs4Am6//XZzRuCggLoM0CYa/vrXv97a5tprrzUg/cIXvjAsW7bMAe//+89w2OFPsWsnGg0g5p64Br5HiAxAjQOENoRizVyC8nfR6idnzYmBc4T7/MQn/t1ztKMN4310cwDYbbR6tkf2+N1ykGzLbTp9vE9ZPuDst+klOD3gsnkAHM+bAifxlFX8M7trmAfAs2u3XeRXROeqALgatXPAg6FXAcGxY3k0xmObFhuRATUl1AYAbhKwRWwZkFdCoh8ArDAry1CnSu0MrO8PmabO0NG1RMITpVAYKIfTL7ki3DU4HvZS/s4GiS4Nc2wB4MYuqQgqUbUEslX0NyN7V5LGskFldAp9AYZRUE71dwFpFjw0dWcis9Ty1Yt/Q3sWWGMxJPJrm9Xbo7iRA2AjMRum5x3g5W3Au+UERxBcpfg6nZmFGf8AwNUnUwe7NA5R3AR+LdxMZDdKTZsdjU3tibvmVa0VzuKSDLjOmKDTnJ6ug/OnbdrYjuO9pHaORYbtOdjxYlsRyc7BdU6TQQwsJ9DMbaRC8i4gxo7V/bn0Dv2+Xe/j994T9lNE/sITjtMuMloAqQIhBL5Z1FvausKwconzrR2m/Dipv5u7F1rk3i7ICjQDfgG4DrAtrxkAEmsNe6RQGd8CylPUbiaoXgYg1zeJ7iKD8RF5GTzjkhxaUzkBSQ3gnABwa7FJAFj5bHr2I/lJB8CNqJUKoJpSnMDxZJuB0XyWkhilMDaoEmpSGx0XjR/jCEPIjFGxFHCvlKzetpw95vBRr9I7OftF628wP3Rs/U6JBZGFQJ/C6QL4BQQ7ALYRkMYBzrMGAPTuC4CtnIrmCGZCr8GJcqqcYQK7MEOSMZ9AMIQZAALzrovbeLcF6DKBMtYp4zKiUiutojEaONZntDUl2BD4GRMNNaPzcr4G8jjmcKvXAK730h/ZBvRWALBVGFCKlAk7DRuYPfjggwzk3HLrDw20tUrT4tAnHxyeecTTwkcuuljO1UzoWzsu+u2K8JxjjxTQPSS0SFcEwNXT0xt+9eufhSs+97Hw3OcdE4464rjwhte/WSUBu8Ua6wvHPf/5BjqJFAPmUEq+9NJLLfoIeEaFGeEo+jx0XUDfewUOSzJ4eCcCDDgzJWX1c/o8wJl/H3TQQQboUoQY6jXA7rf/82tFLnvCaaefasdfv369zVvJUfT9791sIBvgR2QXYEjUE0AJyGMcci7yg1GUBrQDPjnWuYpoLxQNeYOAdo+ul+vmXj/2sY8ZAAZwX3bZJw0AA1pzcng9//nP07EONZB82mmvtPnzK1/5muohkwstx7aeASWZKG/0vvedJ1r1V3V9txiFGzr0e97zHgPZgHvulXsEABONRS2a6OzNN99sbZcALv/mcyLbXPs6UcgB4ETBcXh86lOfsrbkGLQBIJnoLxRojv9fP/+FjqfcZt0rEWPUui+77DKvOxwVwH2MzgPgeueqzf3+wc9fOxMApyvcnFNtHgDvjOf/MDhmrcektuNEymCFshqRU6QqYvRNGfUXgJuxunsZ1IBlIHWqzltBkd820ZMKihAWhVSK4+WwcNXjwgaJLYXJlvCaCy4OIw2iOKsG8KCM0zFFgYj4TrZI1KpZtd+6VHBeUeIm5fwG/T9LoE/vk0JGVjYIhER9XeI1XDaYl/xdGVRELaA7A3LNNrXv3RtMdLei9CyD23J/DRVyF3zvUWPDZPyMwBSAEZGraO3ZPVfyc+2n9iLqS54v9feITkN7LlHsXv9G0MrUoCO92VicAF/uKdqACexuLm02Ucm31OGSKBffe8SXixYFXNFwPKGVO4RGyj4xIlzLOK6A+zRXGAiPqJgDG/W6CjazethlPO1S6uzRYtykOobNWmgXyOt9yZlnUQAxNMsR0ql73zC8zvpKScCjtaMzjMnoxoj2PGt/gOY4sJixgIiOTbTZgbArVQNkUJxGedq6JR5+nl/NJT4MBuQj5hZ8rOmZyqFRAgADNaXMni8rgigAzLMeaxSAktMrZCTOorGUEwDOKF1CMMsixGVBWBTr2jS2eE2JMknUpVN1Plf3DYRce08YU/1riwjQt2RM5ZgA1FeL6s8TovxroMYBUWuQJypG1XCC9ULf9P4JpGPs1joRd79Hx/hL5U6cCaN5HY0BwLDmr0nNH9aenYruImIT64Girkrt0rRZiRLN+Q05KchrHh/u2xjaFnSbAA7fZQV4yddsltZAKkMDqC5r3ZjLbR4Az2Xrby2C5HaJ5XFqXQAYHnbY34kKe0T43ve/YxRfWAqLVAP2pS99idJ3BsJnPv250Nu1QiDucIHcI8O/vP99Yc3dd4UVq/YJJ514smrYj4VP/PvFJpj0kpPPCP/0jncJMN8f2lQv+OSTT7Yo6j/+4z8asAQAE9klOky+KxFXIo/YCyeddJLlxl533fVhjaKQ559/gQFgKMF8DxhMdXVT6aUkegUlGgbFDTfcoPeBsES1gE8++cUGAq+5+mrVLlYlCx3DSxnJy68N+i8gmBxmwC5A/JOfvFzAbzB09y6w/GEoxFwjEWJEs6B0J9Vq7oHjAU4BqW9729vs3xec/3795goD+SP9faFnySLRqD8nJ8A/6Pfnat/zwur713q95aERBTia3b7RWvzBC9+vPOivh9v/63YDtLRZoooDrgGzCQQzf1AqavXq1UanZn9Uu8nr/d7NPwi///3v7bqhYUM5h/bM97QTudbM3akGMbRqgC3tQB71l6682ijVnbIjyTnmvr74xS8ay8dKID1ABGt6f/fxv3UWwtZGSL22x1zPP/WO/rm9f1ieW7uDzTzX+QhwvY/84fV7DLm0GZ3W/uFGHcbdNI6I9TZgiAMWosFTKieUUeF1KwmkmbGIkJKMyuERSe83d2vRkREl/nKuY48wMqTfda8MJ77x7WFE1NUpUaMxfvPK3e1XKYLWRV2hqPzUIMXnTIeMW8oAyT5tINpr0V8AMJenc8foq6kaU+eXmr2RwmyCVwLAgGAUnrk2I0nzvUVyPULsBh/3EsEvESK/RQOR/D0hinfKuzUqXwS/REochDmA9abyaC6nyor6PNXoObtEgS0HWEAQUQ8XxfKmpQpUGsObA76VSK9Fgx0p10aFrb4xwF33lpSYjfpjqF1GLBHq6CBIoN7OQ+S+BuBWwG/8bDq1xNvCt+gwsZuWgyLPQpNVHs5IaJPwWKvs2Q612VIZth856UTLD26YLISulobQrDYZHB4Q9XEwtIgOz2LGwsbm/S22CW1P7rSATSPP1RwLAvN6Pjqb+oWiengOACQS4artww+v0fnwvhtXLpcTRAO0kIfijBCdhokGfk5q8EaMV/coZ/WMg6K5Cj/mEK+TEECpQaVCGuQsUyduVppEZvB+5aePiSwyFrqaO6UUr47Y0ishPf2SNA054yanBLLVH+Vj0zE0aWgwjsoJN2UAuLatZ4Bf85jRD6FI6xrt3cddWWckSry7bokC7YJ1sGFkfE/wLBqkrdBkZdrGBWJbFIlLRiUUZqjkiRrKHGogWnNckciX3k0wh3ql1P/UOM+JHeS1P72USar3idDeXG5zbYDOrQE5ly3v537g/U9n83gdV3c+P/GQxyv/9RkCv0p/isoAACAASURBVD81AEwf62hfEPY74FECtC9UHdgfhP/66X+bmvOTnnxQ+OjHP2SpWocd9uTwtKceYQyr93/gvYpY9oR3nnN++PrXbgy//MV/CuQ2WdSTaCUCUazxn/3sZ8OHP/xhA1EoOQOIoQ0ThURAClD36U9fETb09Qso/rNFaolcpvxfACERVK4RUGbXJNAGfRkqM0CQ+sPc7RFHPFORzWdZhJe8ZcAjkV7oxb/61a/CMUc/xxSuawEu9/+LX94e9hJN+KhnH2HR489//vOWJ0s9XsAn5yCKCkBmf9SaAcCIexER/rCi5tdee52VaBofl0p2cSS8+c1vFlBepu/HDWSvXbPeBKWYJ5pl5w2rDVpULeLcc99l1/rT235qVGyi5rQhtXg5L2CWaC33RE4vCtHsRw4w1OznK+JOW/zotlvDX//6V4vqsj+OACjPRLH5HZF+gDtRc5wgtDHPiQgxDov/+Oa3DDQvUtknqOWAZ85JxNqsFSuzWWu71Pb5eQp0vTPAXM9fD/r88wC43kf+8Pl9imQYzdfAr4MQgC/Gp/Hzk4VQ6WkpSoLl4kDZ82Sl0Kxw3ZREqVpzUhsWYzGfXaBjLQgDo9q361HhtDe/M6yXYZtVTs5GAeeOhVJ4VgSntSMfRgSSGtr1rrI+jV2iL/J5d5OBYOxTor9EUAHBCXjaBMdlaK5DxCoBW5AdAJhodGPMBbYcYVOBBjCDgqcbvEZ5JtJo0VNAMuuuH9OAZYzSQjnG8DPKs66lRCRIABfVZ8/z5foAvABgNwwBwKbsrNw4a6sIms0A4DjRCVGroGyUbDDmDANxGkjGLqeQvO4xgV+/ZgesRHcwYBPgJULOZvtSF1kPmwXe6M2xOaqA24+Zot5Oi9Z9WeP7s5/MFEOhYThMqC5wS4NKM0i8TA8udEi8rDiwMazq7gyNg+vCJ98sxei+NYoIU5ewRUx21RG2uoOiiKnmFUcrC8woQ9BArt272oR84Cz9AlqqoX4iwALBGdHE4MUTiRMAdiGk+W13awH6bU4UdhxpBWjOUOAZfzauXbwEhmyDHC15RXFzMhjzfKCBV1QfKOiVkX5AcWBdWF5eHxZPDYSzXvSccM1XvhUG6R1NC8L6xo6gOLDGIDoFmpRwyEhRPqdxbPRfRZSN3sz+NhjJ842D1AaoXYUDYF2HuC4aAxiupBaIHq1cZCUS7G5NX7lexhX1NEknWblyT1O77eruMAMfA51xj7GMkTym+uGAA/ZZuXKVfY6xiooukTpALYbwAQfsH5Yu28MMf4zeP/3pjjDQP2S/ndDcm8qTlAS0c5RVmznJPYStOdfkkTTvzvaW5/r6Z3vd/rsUwakFvbV/KwKsdYJOSPTxKU99ssShnmAAGHCUlROmIGHHJcolPebYZxiN9tOf+qKtqSe95LnhyYcfHFavuVeCUT8J69YMSBzqRUY7/uwVXwjPOfpFAmHHS0QrG+697y5TcIZCS64q+aQf+MAHLAIMOEP0iggsEUn2I78VujT9/aprrrOIMPRnACtjAqVp2A0JDAPcEObi+NCFEZYi6skYa9F30LyPeBaU7UMNFEIhNoCrcwFsn/3sow3IouRMFBWFZ6jgRKHv0/0BABHYgurNeQHaRI0BleQw8wJ4En2G/nzxxRcbhRha8qGHHmbfX3LJv2pcBgObF174AYH/i3VPP5NzEUFRiYRSMlLrNWO6o7NVbXm8KTVfe9W19h3zCFFeouQIdGE34CjgeOQ2A8KZKwDHzBW0xdKlS8N/al7hN9DEAbkAXuwMBLEoEQUlmnYE7HLP5A2nWsbkGOMgIKJMBJm84i9/+ct2P1Vbp2aETRPg9B5YdwS4vgEwU7qlzqM99D+f6/nrQZ9/Rh+o1wE6nwP80Pe5HXZGAHDOkB41aF1QyuK7AGCAU23vsigI9qAjMhPB0r5NeYq2j8vbL2EU1dSBsjqlCE1TbqEmZNEZW/YNp5z1jjCSQdW5NfQRApWBlVkgiqOojVkZko1NmkDbVNxdr6KELVoXZkK/og7NygNuQPTKAKUuJtKHLXpqFqteYB9sUWjPZqcSFfSSR1wyis4pqmvRX/JPLVLsYM6UlxPItKhorBNsUeCoumzCWS6eZfsTxQXE6l3kTYviZkX94+Zd6MrzgAHIBpSxr+1zB++1Ed/UnrVU4wT2uEVu2yO1DsoNuBow5fr9/rxkk+/DfRmgjbxqQL2B+FiPOFGCGtK9xQmBRz3tGipg2btb8n+kd7sGhdcnW1gcy6E1tCjarlrN/WNhjyUtsJ91faJOAjYGN4RVyuf+8KtOFzugIYyuvicsaM6FUYlmZXUM+hmRNF4lInKJZi3+elYAuUH5wVyvb4oYkpMpcSxvJ3KI5ziMtMNG5CPrQFUALB9WVv2oMeaD0wxRid36nnpGi4zNHHn8dAMNrIKAU0n9pSBBrLbScNgvrAmvO+7JoXz//0rBXKqx3cvD//cft+pT7deyJAwIQE8qUtyYz4aRguYrvGrq402kRjC2zJlHXjD5vsx9VXkec2xFRgJ56qZUrmi1J/FTi233jQA7ABawlVPvgEfvZ0Z4T0+VurzXipVGuSRyROTmcInVYIwOU2hdrUVu3m2K4mCED25cF570tGcKeBwmoOvzFIAYA/e//t/tTg9N85PlVHu7zuU21wDyQRtwMxprrq+/3mdXZRpNj/ym40LfhZY/KEp9RhULFohW39+/ydgFrdIVacp0hv6BPoE30evlXB0fU38eGwqdC5X7KzHGjGwMy6stNek7OdJEm25pFtOskDV6fr5RDLQmUnHiWq8Tp8gtwJTPU61dwCUvKL6oOG8UOGUxX6oxskbAlP5M3V6OC8shMST4/aTmnGal/hiTSeOAOrVt7KtxlPLr0U3plC4G1wvYTloGHA+hUbM9tHFs2mWt1tF2jVWit1wnOb5cU0ZObfbx0oftBsht5dQYR4xrvYS42rSvf98R+tevFdOuRdfTZLTkV73qTEW8P6po7P0WWMhJxLJYhL3h4xkq+b777h3OPvvs8MlPfFIOLgCnWF8CtGukNN2sa+NcXDf7j4jqvVQ1gWkHzsnL0h/QGVA5y4a81nzaTu3N73AiuIjeSOiUw2BQ7c1GpQpKNGFUUXaJbXxoMCzZc4VFhIl+X3HFFfZ8snJ40l6plGWln9YCIBiMdXbgR/z4tfZzLDCbra72r1RvcDbW9G0L1zMPgGfzmB6ev5kWAY75lUQ/qnTUBCww+LxETRKHAghZlJEICsBQ9NZGUWALUvstDUyGzpVPDIOry+H4V75DAlZ7hDFFCMtt7aGhpyGMi86c65FosBaxDkV/KeVTFtCdbFZOrii1Lb2KBIo+nG+DZmwWr4FOox9Hmiy1eC1SW0CcCZpvjNaS+2sCWBabjn97CSQv4Mv+CF350BPZugZcOi04RX191nXqcQK+JnpleTBayKBimyq1IpECwABfB7pqK2iARncGKPrnVgOY6aICPrnG6QM3iY5VwGgEsgBe+ywC4ERzbixrojfwG2vupv3io+N4tZRvKIh2WwlUEw2PWy0ATqWWGiOFqJYi7bvz3CVQpIja4iXtyu2W91k5gZ2K4t97X39o0WKfl3r32LgWWdHauwViW0c3hS+87CRR3AUY1q0WaAbcIm7EE3YAPInAEbmdFv6mk3F9ACMXKbKmVImcrJws9LsJFITrXYUensN7l78rp0DnzAgpAYAlZhWV6PQJA929RY2IWiGWHpkN5AYXxLAArOZVOq2nsCnsNXlPeOMz9gsrMgOhoHzAgSnpD/TsFT5586/DlPKA/zC8CU5JaF641OjR5Rapz4uF0iql8hx5r+b4i86VpCgd+9VkTP2wFAed1cXY4igwhsku39RbvECrTa6NSFtOTimiKxjURKd6errCS5UbScSGEivk4v3DW95qEbBbb73N2CNHH3OURbUoKUNO4plnvkoRrNWKYP2XRWaOec5zLfL0rRu/YxRMDHkiRsY+0ZpRVg3xuXRgzfXcUW/fmevrr6vnM3Yqi8/mDdYJCWO2dLrY04Ty9ll/c3JisR6Pj4xrutDfWtJaWgV85eQaGyqH7gWLtX6MKw1rowCpHF7SAmjpWKKIrffzfJOc9lp2oPjnmyYt/7W9RxUqBNjK6vtNAoUcnzFQVt/vEmgkukr/TyrPHAdBNzYiwYwRvgd4GuCNaQHp9hIg5vcAPc7lObqaw9AngF2lcxoo1HcYIo0miJXsHlVR0L+HdR0YQURmmStJWSjommFwcByuA3CZqNcuSud59xy3QQCT7wCaHG9c63On2tei1i2Nojafq7H7E+Xe3ujBANlNTQLHbjc4FR0AjCMBqvXIyFj4sWjQd955p4nc0abcRwLvKR/atACKEizUsRyYOjWca0gpEbR3sjOSEBjpEzgV0vNwoT6FTagBjVNU7Y1DDoo4ZaOInHOcJEBG+07fpvczm/3qYKA8oscvTWcNuDkAun0zQ73zlwVGLDg3c/7YBiCO+9d9/sbWfXbj5X/7HtLDdS8AsAu70IVRO3XwWzXwAL6uyusUYafb0tWyFYl5yudoAhcdsYhU85QqxeZ6w4lnvF0AcGHoH1WkTrnAkmwMRejLWjMm5HWdakbgSoAZsSNNvFnN5zn9dJzATF6xnXYZSqLYNithD4qkCVhFsSqjzFo01AGwoGecUD3vF6Br2tMYtEZ5hhINWo7gF0Br96N9LNLr0VUm3QrQpE0i0E3gmyg0NXsxGvEdltQ2GYG8KX1uztlYCqlB7+QIW9oxe5oqtF+/ta2dx6+nkVzWuFG32LZ4TVxXKeayVDzlke7MnoDbKYmLOXXb2yAB+2ShJwBMjWNfXHyiaBCI5N+NNSrSlSCrXYMPa6jktVuiQrvHTU4KGSMD8lYjfIOyLoZChwxins/gqDy9nU2WR51T/mWnjJIlojS3DqwJn3jdq3UIAdtxlU0hFwpDRpG0BgNELnZlgr84FQDBptol4R39CWuhUY4WrqwILWseAO+mUxSOqEg/hk2Aujc5DdbJ/KE2yNEhn5jygmX4ME71Gcrw1Adm7upQWa2l5Y3hTc/cN6wcV0Rk08awuEuM+0JjGMj3hE1ty8JgXgDtB7eGezlsa2+4c1Tn6l6h/i9BtkK/+pPo1xaRdFBdSf2oSfswloK9Yr+MBiF9d1ulXHblh0N0DcO5KDoycxKpHGWia1J7xah82SmnhIsuusjALBEWAPAFF1ygmqKKDglw7LVqheUDQhfFOCWHkFxFyplgnC7fc5UZyt/9zg/CrapLaqWoMPQ1r5ArXK3jPDetVK8BVO9VzxvQW2rBFO2kckGDgKeLH00oxYpZwECTIqZ59SX53aVBsc6AUmPDQkVPBYzlIGvUxFGccIGm4nhOUVcxlQQ+qUJQ0LrZjlin8l5bWpot4so4ADwi9kaEEdCYIpEwJPguUf05DkCLayOa28459O8EhBMITGlEjC2ioYBjQHWb9gcUAtTYpyRnXIuqX0zondSDJt1UEtTiXonAAjq5dq5jhLxbO4ZqIXe02/ikfVLkl785p6Ud6HycI10/gBjA60BYrDtd/2mnnxaOOPLpRilGCGt8HDAqJ5Vo5pQry8q53aQI/KjO29HbpXV+wOjaZ7zy1ZYLzO+S4J2xSnTOdA3cI/9255ruPwLfFGlPOiA4FZrURtzDsJ4HzzNF4LkPPk8Cep4bHowSTb4xz+mqq64yUMx33mcoSTUzPWUGAK4D/Nr6VCf6mev5p/75a2YDPDhjrL77j5VJap9hBQjPA+B6n+0j4vdmvFmnma5matEOKKhEMEVlBRABQtFdHpdAwqLuxVaAvFEevXKDFpIxUQHb9xIi6QnHv/acMDbZLlqjxfgkdiVw06xftwiEie5MCaOM6IhTAooTosRSyhUAPIngFaKsODcRQFREqEm/w8vJRIMX0nJqKWEEfpQRZfjcaL6e9+vAks9cIbosNUBL4SNPxTzO+jwGFwF8YCsX0fJySBbpJcor4xqQm1NklwgQebyGmmFAG7j1+r4TAukwICkdkhWVynKBo9MR4M4xrL4vZZBYulNOsR3KQ0m1wNdozorKIuplC1QScYiiXXYvhtid5pyHAh2dYA7iXRDMSj8ZwPUFoDJHRHCdOrc5BuJmADrOSDMjvtVyWL5z+j5D5J1/W39hMuRfXkPZqMq6RQyUoaExiaLpm8JgWCrnxvj6+8K173q7Egz7Kd4sLCzwM9AvNelOeedH9XzLAs/tYQBvuBbeDM9BAms4O5q4fxPmaQvD2g9V6Plt92wBF5DyPmgA2Dqqe5QZry1iBEypjndZThRCPWV937W4J/T1rxe9PoRF40Nhz9KG8Jqn7BNWTKwJ7YOjQQLyAdLfcLY93FtQP9RcNdXZEz79vZ9Lbb4hrGnoCH35xaZCPzkxarlt42Oev1rS2DNDUZERUjta9Z1dmw1VGZOag6BPT5mkO+NFUQ28bLvpxtyEoQgYZQ7MUzZKk0i38vfPPPPM8L8SlUG0B+MT9dwjj3i2AWIcXeMStOvo6gwfufgiEw3CCH2exG0oXQJ90mqatnSGd7/73Spd8xPL/xsTDdUMekXhm1oknihmx7jUo9lodxfKcmdeiuJsrWlThIt9RkSNJXpnBrQAASDFatFvZavPAKv/oW/LgE5lqDgT7WIATVT0FuVfGnBiMdyNt1KM8KVoHsAMIGq1u/W3gaPIvPDbTOsMq0xR69uI+i19yde+sRGihd0Cv5LDE7sjm48GOsYFDlabWtKaV137ZtuEOMnr2XICoJQgGx8cFm17gYC5NDGoHIH1EiPCfnx3OPt7dau7/2ITkWKGqCjRAFpYBpHZIRbkiHoI2IiVdov5Zfo2S23KeE3JJqh951lCaYaKbVFolUZs6xb9TxvPlzJ19WxbXvm9naax2jZzonrbD6d/AvscPj2zou6tVYGAXX3+qaft+W1ezobRwU0h1yLnU3S6JAcI8zC26PRtRzogtgaA/azQ9z2FwbV7kpq4fyeHSo39O5u2mM8Bnk2r7XK/IdSWOmacaKE8a4EpS2SoUVEZ82xK3CgnozGfawubBoZCe1tvGNecPCF6c2hcHl506j8IvO6t/F0Zkrn2MChQkxMFKdOsSGmronyiOIcmGbaivmW1QFHntwiFWArBAGB0jcRcNOXnjIDypCLPcnoCoR2YRaDOmi9bzSZpi+BSzzfRm1HAYOI20KtjAiTtO58QAcWJXct8PlEANcZoZwqBEhW1JpERZgAY4xsQrGvhReTCtZpktTkwzkgJOeUom6YOv9fi2EgSr03EKdLs15OisYh0mf1v9xPFqQzgelS3AjwTcE2/jYrX0gyztqmlUidWCOeVbWDbzDW/cqs1fdEcAnE9r0SD4/xVVYH2+7Bjsr/jA8+l0QfkTrJZb+I2oK5qjaPeb6fo7mMjQzJyR8OK5YsFgteoZJLUJv+vRLJG+s0YbpLR0iqxoWEB45zUxEtq14JEOMTPVP9pDnno7XJqZARQbKFuEXX6wTkda+54/s+5bIEK4YHhZl2ezuYdznxNGhttUnseFs1ODz80Scl5pDCsQSvApI7fJUbBqrKErw4/KOzX2B8WFdaHhYpk8jXieSg8F5s6NKe0h40CWbmFe4Q1k03h89/7WbhXOetDDcqDa1MOXFHOL1xjyisGBAqdhYVSFR0WNbJR1+Sq9x79LckzV5JgW9nk3DU/mEjb7guAaW/yKUlhAXTg+BtXlOewpz81nKLo74Uf/KAZEABeancec/Sxpo673uqL9shRMBYu+ejFJj5DBOxoidtcfvnl4W933mX5e2UxNaBV/uiWH1ukaHzc22pCZdBycoJOKIUCddlEHb322mttrYFWTS4fTomtbVwbRjYAihxIgC+APoHFbfXveg3gbR1/W99vCz8RVUuUVtqXv526qjx2ol11AohtXd/O/h4HO2MuCUfx3OgLKC5Tb9cBRHVeqDpZ8VMLZDQPKXd9D43dCQlj/SF0tT0urN+AzaA601q7M7k4NlV60QCwAWg+iyCuRmtgNvfq/Wf2ILhc0tgjp1XPNeXH8nzZePatAhZb29J6O5trtzmNIAKMOIQ6oyc9Ra0BwAiNTaOXVhyUcZ6OCvibA782j0NVNwDipawAwv39/QaW6M9Nir7Xs1UpuDOPsn1GQb3jH02WClNAQJ++S3siEIZmwrbmr3rPX0/b7YjfUhGgV+vA4MCwO+SiECJ9mXm5wQQla7cdTUGP0Z90ihlUaBgVOELBCswxr3rVq6w/8lyGtc41qjpBPds8AK6n9XaB31YEh4BQiXboWXn6pGQAOC9xK0AnxktW0d5sRoq/ei82KPo7rolGdML/c+obNdspKjzaHNp6loa1m0bD0pWtYUAAs6FJ6qnUx2GuY24nh4e8F0V3SxK9Cq0CxPRDyh1pnbKav+ZYpCyKwI7hUeiSRH/JLxEYhR/ruLRaBomxoAHHZ5QHmrQSRjoOoCka1BWYHwFlQZEflJJNrEo7mywCdGVKFhnlmRxekLaLWgF8LZoLY1L/zkGBRvCK+daAr4NjO55Fix2ss96aNywCV6cri2JkObqAdWjR/m53m3ILLeLrv7fHUokAe56zrPEo8pVAfMwFjoEBp0fHPOkIcBOA9bZJi7cLaXlucPSsccq4c6JgVyK/1qwynimUrFYjJ5cIPW4T2qJkHHMZaLroVhY7ebib9cxbVfpqRJPSOB5nGdsL2GdgQ7j2n9+qw0i79747wsJuKYUXh8OA8jbbVC5JZCr1NVR8dT3DMm7zLaFboGZwqF8GDuer35O/CwzFR9wlpOdGP4L+7j4qN3bJ982R6z2hnDocWBLQo9xaWYZuk4TVumTYNq2/MxwgAPqGow8OU6vvCAumxkMvfjJFjCflrJsSAJ7QQNwoZsGipRLPkSNlLN8eim2LwxU//G1QgY/w+yARnWyb5qyFLhbDdKSc1VEJOmU15qk0TPEt+qpT8zVnRRDM1ZpIWwTIu+MDxImE0UbUyXMSXRjwta89227n4x/7mFOkZdAcLRXW5z33+VKJvVACPGtM8K9LVOn3vvefw/XXX2+GBiD505/+dPjbPXdLjEj5lK1d4bzzzpNQ1k9NHXYsAmCjm+ucTdIHGBsdNkEgIrjfuOnb4SUveYkZKSZeZCKNW964diJMnJs8ZUA7Rja/T2JEW/t9df2bm6e3rb7DvXB/zLs8B+4JZwPKwxZx2Z0taHOyS/NDTkzu0caTnFDpXj/3uc/peZ4cH0zsBxWWEf7mQfXdourY3hAWLO4Ie686JohYpIhmb+jtWRk2bJIDSzm+tgGAbYEG+EJdhkqtzeha0Yv7oLtAvfoTcqDJRiC3mWf64he/WKlETqVmMwGpKGD1wBzHePkmijJ7BpQPLz2HpLUS57LkoM/g6IuBh9iQ0ZvuBoaI5uaoT1ttxJW/cW5wHwB8nFNXq9bxaaedVhmzlE2b9VYRQZr1EWxOr2uz0nHOHOQema+Ye77yla9YWaZU7m1L56j7/HVdfJ0/VvvnZOBefc2XwoknnmjzdVaMQ8CvlSU14djUN2a0c2QUzN51pGu357+lI8RAjJ5LQXNLXn2Q5/S5z33BxNsYV1zvAwLUD7JJ5gHwg2ywXWl3y0eNE4ADLgeK/MfKfEQAbN46eQrzyqUL2Q557dVxykKp+QXhlNefo8o3nWHToCLEKjsy1dgl4CI1wwWiH67dEHqXiu7SLANSEeCAyJWBYJ1H4HdSwDojenSDQKSBXiLAeilNzAGwpqdJhTAbBVBROzYQKWDrIipW2dfArysje8taXixAyaLCnrPs4DcOxEoklR/jsaIFYg6vCVz5fO+q09rFag5rX0oaUbGDzwW6EJ0IMsQboHAbhchVnhugR8MW4gUQhF5tfO3qtRCF9ui0hb1qIsDs54C1IoZFZRiAfs11OwWa3xGBSgDYTuEgPqpcWw5PLIPkubsJ4HpbWVQ6AuUq0E3nn95TU6QiLXbmeIA/biJVROKpy0utXm8/2ozvJ8aGRWtuCxm1wTAguFHOk6a8HCN+/Hb9TK6U0F7cJJGsNeHy894SsuNy4Q9tMMXowdEhqXZ2imUgw4jIm9UfzpkIyPiolMfpBObRn992vxYgGpOUOB0A2/SjWalJY5e83yblR5RkpI7I6VSyXIWh0JqfDG1jG8PeYTycdeiqsHxKqq9K02iRIdkwpr4kavy4tAEMsGr+WLyk2yKWvUs0T8kpNqhyXSPKD74vtyB85LZfh+HOPcOQPp8Uy6Co/IyiDDV1OovsomTeqPN6rWnPEQYEU7KLzQHM7uuASTnAJm6jsYbnbvnKFab6fOmlHwt3SFgmefUpf/SyU071CLDCbIDlJYt6wzvf+Y7wiU/8u+VUUooEJdbV69ZaLc4FcixQA/RHP7ot/OQnPxGbQ20qCnlebT2u2u8ZOTl5RkRMMJaJAD//uOOs7M1MIaHN9e9EkwY0IMT1yle+0oA0yrJJaXZr42KuDVBflbbcf4ojw0brTlE59gYsASIs71O5mbvtxtiXA7UkEESOLQYp6yj9rTA0Er5+040GCqvtw3xhXltfczISW1QVgl/c/nk5QifCYx/3qtCSFbNjQCJWKr9oBRtFkfYmlofdPNgcA4YA4ossmJZrNesmNLOjDgdsWTnN5ORSwxfHT0VwU4sodOG8hEOnb/QYnyXZ6u+/DkxIM/P78PZ10asErtknAZg436GCzx5mV1XBzUzKMbajRYAlgAX1GacG94kzx561RQfq2NyLH6+h9t2PWQVgmz9H3e2n85NGgiNuSErlPC/u68orrwwnS0Aw5Tdv6Q7rPn8dTVf3T9VfyGe/7svXhJe//OU2RxWlat6xoNdSiVI6i59nMwCY3lZxes/uanz9TeOhOi7S0VgXUv44ffH6678Sjj/++Ep+fL3tPw+AZ/fcdolfGQC2+bQacXQ6rZenmBKwKEropLmlTUYoCoNCK6VOGYeLpHDUEF74vXZpOQAAIABJREFU+ndJjXVp2DisvDzJ8aOlOiaxCqK7dP6FSxeEYVHdGhTxVTKf5fqWW2Tw6IVe1qTowxkJYAGCswLDFh3Wi/xfczqy2MkQzqL8F0sblWXYOt3Zc2fLCgsC8iw3GPxowJfIMWA+3qBRieM4qVCNHSwmRUJzBeg8Cfg6kCPqqxdrgSLVgF3qEmVM+RnAC0gGnXq+WqXMEb+NgHxCEQ+8VC4ellXE19cZB+4O1G2hSTYQ6wHrMt+xVsfILwDYvLUxIlxZq6wtol3AkSyiW1WmLYveaZNP/NwXKAfPNi1ZvrMDY7ZaejN/JwdeUo2upezRdbLkOVuuM8AgLsvpXd+XlNdZLCkSJPoq7TBJfWgpV4sUgC5aWK2g74KF8oKL7rhIVPk20Vgve93poUFRYGjR+Qg+xsaUpyhjr1kecqPEApBU7mYK0LNbU1B3ialgTi7CRPisQ+M4of/ApqAvo/osiMlX6ieWd9veJuNCOTvDojmXR8JyAeBXPfOwcHB7IWz442/Cit6eUJKnNyN6fHurxFY0L1hfV44ugi5d6mukwxOAnFRexUChIbTtd3D4VaktfOzGW9EYV0RYOb6N3WFU0eMGJRWWSpTc0PxjDinAMNcGp4ErJ3LkSui782ZRmoJUXRVBZWIi0vuYxz7GoravfvWrlbIw6uJDMnSgGJ977nvCd7/73XDzzTfbfHnsMUdLhOap4SMf+Ve1VzG87W1vM6rzj370I1sD/v6YY60e6be+9R0rlUSEgPmZGswmBigHQ1LX5VoAz9DUiHwOaE7ICQhvbeMcAN0xPfsbVRf0hBNOsLnYDFIJ6eS0Fm1tq9cAqu/ZuwDl1raUFz2miAWqw9znN1XzlRqrOyKCUd/11/tr1vYpAT0JVYl1QX/AedHS2aW+pcjS1VdZZMm2mXnArD2ZTRrrxfDHP31Fa/RY2O9RL7f0h9KEcv4nlX+J7dAkjQ4a2QCwKJnmTQYAA4xZaOsoY1Zx3s2yHfR7ckhRXSfP/ng90xYUovWM0begHxNNm75hGCWg56b/7DfsJhfhIthBLjJHTGKjlotvIoW14CUBYJ/3sGm2lmdLjfEOObeSeBW1fY9TDWXuE2CcjWJWs72HyvhJOcrTcpW3fdT6xj+lN2XLAuT1nDqlFg7gYr7EoUEEeFtbfeff1tF39vfmYgrXXHN1OP300ytU8EGlL1ARxu3rKIjzAJaC9+P6CCxp/pzpAKneNw5eHEw8F0pmff1bN4UXaJwhsDaqgEyjsE092zwArqf15vi3jg+982QUsjPhKIsCY+m5IE1GOUZFTYLlEU2MvXtrQlREd6w5vPgN52gFWhjW9SlPpKVL+VwNYaw8GkaVw9m7uDeMSMgop0gfoIVgyZQAb9leOnaLztmqd9GToDwTDQYEq7SrM5LQRTBKsjGKzfCkQoqLVQEa9TfBR4G4MrlkWkRcfEARXfL5BCpNhgm5fSjCOhzAzQWmklCWT51EMVz5WROZwolQagGyJf1ABHDLU7NSR1yT3htE2TNdqegUNZFBIsZgTICvXp6fHJWeuc7oYLClhOuPkWyPaKNw7R5ou8b4vVGhrZxT9LJGB60B4wiiE3C1aGwl6uu1jB3Q6t6szFECwNXobi1tqRrdjaCYKHpEwrV0aGuxmu9sChNFng3wYgnB9B/uxRZTgRiVRVo/qJwfgdVWvcRgDXLWh6yCbGNSic4vVGkHCX+0q4xFj6jwE333hQX5ifCZN0klGgGTwY3SwJLwlQ5PPUFUuMkfZ0HNCRRNqp9ti0Y4x8Ns/vRbaAGvQ04/kRgetGLGa/QINwvYmPozBGTNIQN4jsQ1aRhdL9GroXCw/nXWk/YPbcN3h7aycno0EMdGJkKP+gRzAEbIFOwR9Z2CcnqbNQ0hqJ5XH2tWRG1ATpRB0fYnFq8Ifcq/+My3fhVUujoMtC8IayayYaNo1I0yxJPIUJb5wXxdLs7l4l0+f9a3iM9t97DyItCNjSLm0ZhnPuvp4dRTTw2vec3Zmp+I2GofaGQyWl/60lOs3uf//M//2Bx32CF/F37xy9ut/Ai5fQCWvfZaEf785z+b0fHYxx0c7rrr7vCDH/xQtcEHQpucE9BdmYtRlbX8OZVfwhjGUIE6eLTEtmDYWM3RSAfdUisZ80aGOs8b6jWgfVgGWF7HSnmGW2vhuTZAtzV3uTJ3NULJ/RJFI6pOXraLUey+W45yZlrYzamtDSo7DhL6CBH9l73sZbaOGNSbIWRhEeD8uBTHr9SiUghPeOJZevaaM7LLtLvq4+LAyg75+CyrxAS14w0gaR6xyDBe6DoAMFdVpwOMS8PZc9lllxl7IbEeUj4lDqOt9t+6zj89spuiwO70TtHfGQCm4ojAMMGBufX+VylxJAdOuwAi+gA4uHBcmfNtGykO2+rZWzx/bJetgXOOXe/4t+qWGpM48QB+LVG5GiX8M844Y5spHPWef1vts3O/1/OX8fi5z33WlP6Zh8fkzHJHgCuPp3H9QJp+ZB7U1X9j4IdjbMHxYU4kRBZ1Lcv23NPGGWtUWlucAj0jOv0gGm0eAD+IxtrVdmXyTgCY2qpelzN2BgPAWjcEauTYD6FjqXpbdzjhtLcrD2+JaM7KGwsdYgp2WzRkZEx0VKl6TojOSumarKIszaK+UobNWEaIMFoEGMDLSufvU61ahOwzAU32Zb6lFBLgXKAujxcSEAkVOIHHKHrVQCkNhR0bbYVDxVTGaAS4VuIIUEauMN9q/VQw2yOohoRd/dC+M440NGhyf3VewDeMa1m8uWYt0AZ+tR8vwHzMBWahqFXZx3y0gCzgV39YGQJktzi8DooBrQYyIJ9BlVo3CQU75elaWScDutyzf5+JINic1VxuBMDJJjCNLYsOc4MOug3cxogv9O4q9Tn6S2uiwXaNlehvbI8tAGBa0pigcTM2cvTgNlLSiQUxLmjWd9T+Y0R7lLvJHDOh6BxlLJrFCGhTX5mk5IMo7SwglMMq6ZVT3+mQAFpHWarRxcFw+Tn/oLzgO6WoKI+iFH8pW9G9oEu55sO6RSIIGDW72siav57taQFoxVCd2QoSuSrCRjB7SmVAqPFI34RWoLlkEAAsBfEFYo88emosnL5qWXgcNbGG7gnLezslaDGs8j2l0EkERVFLcybRLzRW1cVs7DZ3tsrZUhBLRceXwdImh0y5KBAhpeI12c4w0LkyXPTNn4S1oqEUVDe0T46/CSIc9HOccByHsRzTRdyBKIdbnYv49rTVztrHPfT+DFC9xpA77El/F/bbbz/LqTXnoQFMN8QxHJ761KeGVav2UX3f7vD73/5P+N73vmfRyI19G+z7ZzzjGRb1Rcjql7/+b+Vo/k5lk1Z75FeiOl7ehVI2opLrGQOARwSeMUdv/O73zEDBQOY7DOitbUa7E3juVgQRAAztEBAFoCb6BJV6q79Pnsyd1cBbPa5HULa20Z79Gzao/+YqZXRwEkANtvY0CvTsDbg5ue2akxZVO7oj1uAlitYsx8W48py7ZUR/8YtftFxn26ZFgH3CBwA3qe73n/78TdkexXDA/ieGvvU4tRernymPX+ygXJPotxUALGaHGcrkACOkR9Qzed3npiUSTRRa+4te9KLKM55S3+2SCBjMp61vMSI7q8uXIy+WofP2jXXYOVaM2DUwcTodz8Zn9Tk4AHal6PiIKvme1YthbDbG8lI4NUhxAAAndse2KMrbui3XJpkZod7Wr1J/SgB4tuNHAliaM9lSCSr+HpVj6mvf/KbRgrcvB3i259+O+9ypu8jy16J41VVfCicQVVWZK3Nmy6mZgG9ObKrp2/R7rdd57LZfbQS45mxQtK2yAYxUrw1NhYJXyKmWk0ccm7nB1r/Zt/8OAsBVSsfsnle9v5/dWXeFX9V2IKvTW3tRcRKzupY1Gwab5YTW7GzRDbpvAkOQEzX5lYT+Mm1LwuRwY3jxW/5ZAkYCH6qp19GzVxgZdQOVSSjfKiNVCr/Z1pxylpTfJaCTb1VSPIAxRoABwNCerdSRlJ+niAa3AYApjaQcT0SnCCJGpyId1OrUopMQgaP1ddm9GFBKIJGpqt9FASlTfI7gz/KZEc2y+2KiZ5ygsgyQNM1XC1gCmsnhyCKmRKCURkDwin/L6LYcXwBvBL+sl4wZW0cxjGPTGug1sEl+sp+LM1s0GvDLPwHxVqeYb5Q3wkeidHOdTBhEayetPWPJJpwScX1LlOdKBDgC4bIMRTt2RczKIyImGqbrK0UqqEWtjMrp929XgDFf6THTc39rPacp8lvbh6BaT+oEpXj/BoDVBoBgNnDLpKITY4pwt7Q1CnR4lBx7jZqjU6KOIyxENDhHPi/0aErOaB9KY7RLCbpNQljLGyfCZedKIGvd3wRatOCMKVdY0eKRsSFFrdrChHkreBh+3tR/k2iXtU1sxLRWu9c1jYmtG6C7whh/uF4DALjROjQyU01iXajOJVQPgcqcmAU5G/8S/pGjZEJsgFy2EFY2DoeuvpHwoac8JvRsul9DdUgMEAmPiBWPoCiPukWAqmDldnw8j8qBl2lWh6S0ikq4ka5Bbcs2sTl6VJO8qPOIZxBGu5aHDe17hA/ecFsYbOsOfxsRJbi1W0JaePBchK8xjiGrg67ORlkm/mQc2LwKrVv35SkX0KUpmZQmWk8tqaXsT++LD/2TtnSRKFaCgQAItlxMDUUMmTSeUpm4lFcLcE41N8fljCKntyRqTpvK4hUUeaNkHu8m5CNw26E8BwOlytEmSsJ8maJAOUQRNTkAdj/72c9YjmCK7NYyVTbXOuQPE0EbFF26ravHKKMptSXVYt1aq+64CAzzSa0htn3/ds2NLc9BtHtqC+6DdjNRMgEknH+eQT97A+6h73HTz2g5otC7RfnFEQ1IggkwqnFKf6iuQw64aqPB2Yb+0Nk2En72s6ulIVIKT3j8K7TwNItpAH1YeiWwwho2FwHGA00OMHNPonPNTUukceS1fp0+m56zpwrURGBrI12VNa8+AJxqNnowoHqsZCNY36qlr9ZGgO0X073PM9ffSikzHPOaZ6y8lZggnXJYkcNuKWd1bGl+SPbszHcLAEQHpp8mjUv/10zbuPZSbGjaPlsen9in0KDTnJMi+Dy3bYrwYZPZ7e+u45cKAmJfyZGc5nKfcz0qzrMvUb5w2rYzAHDtCaafD6FFq5stFmJGY+w/lD7C+jJMfj2VaOwBzL79dwAAjhPbAzji6aZmXtxMb089v7eppo7htz2dt97jb/nyPMrmoxTwi0FJvhpbKhuEAUb9SkwvH2wAl1jaQwZauchBZH6KGhgm5a0T8CNSOl7Uv+VFDVO9el8ann/qm6WOuldYNyhZ8d6lYXWfvK8ydvJUZjVkIW+LDFF7jAI5GTirqDrL8CyJyzhFuSDOIfCSNdVnXRP1fzsQn/Ec2qSmzOGIxiaRKysRRNSXwUQ4x5h6+l6Gs6tAO+3ZJh+Lzvj3DxTE8mgGkWEmTiYtA746H9ftub76MU5PGdyT5PfKSJ4ySVpds15EiE3sygAenj+nPBsgjyWKLN83XgeiXeYkoJsmGnME8ThcM6JacqBKCSR5ZC1X1qLdUQzLALFHch3ke7kk2t3qBANGjcbtbWPvURwr5ehU1KCjyJb3EXOCOwROx+fPGvrz1gaHtRsmP8+LYxmhiM7oyyKLixWYIYrPNEOE3RwHulaEw/QhhSnYytrH+nIc3lBjm6Tw26p8z67J0XDFO98sp4kcBMP3BZlHekQqzSKBmMkW9VHlE6o2koXWiax7rrVUxhURzHJO8ptEITDGA44d/XoyerYb+F3dc0CdU8gj9ufMF+TrKwmgLANYA3BK+XmTPBO9mwEy5WApI2DcHYbC0rEN4eynHBAOEqjaQ6rPE5ORyjijDZNZBSODIZIV1dLmy2iwmTNGKM+cYeqIrUoSHkRUbume4Xf9E+HfbvpL+LN+OyLF6I1K/5CCCwcha0N9THmr6lcjijQ351RrFpqV2dEM8DHdj9SNQcQquVRuUC6i0Ue4QEWkpkZENtE+ZjoiqiUjP9Kp564b1L9GmYPNHAAWJ6q8b/2epCGrZwBoBQTjpb/22mvCGWeebvVQ7dlowsjJa2bpEgJ+rBONmocHld+L47KstiafkD5CyYsKWKywWJSfRz3ithYDV8xFGOGFomqKQ5OHhaPvTYVakRuiVamWZzJmAScF6pGr0yRlavax+p+xbnJJ7Bb6GBMYpW3obHkxXzAGS0QiVdINqi8qx8WhgdDa0xtGqYMKReoRvlUBSm0/rHVSpgaif7mDjDk7m9kYOtuL4de/ucbqWD/6MSerKoWcrmM9elSaN3BAax6xRcVUoFnrI9DTwmfR9wdEEHfVh7Elh0q917s9juCZNrefk/HuBDt3/BhLxpiE2APuWk9ingmYpidcWwFg9lFAP1rqP9Pffb73dJU4/drOWwc7FbAbHZtmX9YA4Oq1ehDJ7bzZA6h6n96u8futg9ydeY1oSVCKqVUCjKbArb+zmq9Z3y03W3O0AXHNyawnX/vaVw0AmwORubdSz3R2V1knAI4NV+theUBn2k4AvMXOvbXfp8E7u5v3X22r89dvXGzp6pyi7N/WAmAfmC7UYkbWDABsExbGijjH+axUBrUwFxRtaxQgLQwrX7OrN7R1LJMnVUi2tCic/qYLRCeSkuqQftfULsXUidC7TCIlA6LM6RxMAqlWrtXCFehtAABL9blBQLcsq3FKf6NDYd+1yfARtZi84IY2fadIazJckkeR6dMU/k0siuioQJPyeQHARg/WOYkyAP4sOkFk1aIzrl5ooBywx+8MMPq7H7eKtIjmetRXL4Ffi0ID2IWpJlF+Vm4zh8RTiQI0JZBmVh7w3GIvY2TUZgslO+i16DXfE/XluehvwC33wzqelQPCoql8zmNxK91zR7h+E/Oyx2WWpe/LdwnkegTef++g2AGwA9yZdYT5PeDf7QAZ/HFGt6g1wNQiW5HahKMEkQwPU/gFTHt3J0DtloJd7MmuFQ++hcvtU++vaUc1hv2NJ1V9xxYtvdAXa9TDn5TnbmVvmxR++8Nlb1VplhLCJ1KUXvdX0eS6woge3sSojFNda1OHFKZ1itG+gdCzYHEYFS22EbGyKOhm5ABjNrAooirNJboxNb899C3gBhTtL9GiiRYreyQClR5KUZFgqcOq7xEZZsz0Skm+e2St6kaPhHc8Y7+wjzy42U1SIiaFrxKVmNEfY99kMUxOK+97hmU01nV8RXdbFDqGWQDTY0zfta7YO9yX7Q3v+8Lt4V7G/dJHhzWKBg+PRrVxqRcvEGCeUJRqSjkRlFoqwF6wgeoAmPzlBkWXVNHW7sGdlIrwBEU9yEE00ZldAQDX2/e3tP5t33FL4wKOajsATF4g+Atf/Fx40QtfYNRe5iKo1wXRRxoy+jeeRrVxo/bzmsUq3SQVYeaPIs4uwLH2B5javFmZ513gkM+trJCU6ZP4IerTm0Qxhr5HhDrNTYDj9JsEiAHCrDUTAuwYWZZuYhOgZhO7HulG6Dsi3OxLTqDVwWM+NjqOnMc6H5tdY3RUPvQjb9c5Yy2g8CUj9hvLhaJp43sc41UAzPPeGNo7SuE3/32l1fB+jAFgaQGMdWr96HBdCjnTjIExCRWe9SV6oeN55sHL7PuC25/Vce4pdD4NZmMQwJ5pXPZ9/Y2PNdr8rqGwfXPFlq409SE/z/T5qPb5plQvWxZi9JXhO81hF6+lYqls5trc4e/XPN9/Zt9/dsQvzWa2ed6ZMYmphHN0XAwDRBRdQ8HTA6+77loDwOwHAJ7jCPAOAsCVltwWGN0RTT7zGPUZAPVckUeAmeQdIBEBdgpeGpgY+oBTj9TFqcd3hrCr/SZkXCzoWSS1ZkVSqAEpT/U4NWoapfScWxKee8pbQkfXfuHedSpt1L1MOTqNYcOAIiBSZDWKBzmYgCQUkw0o6hgCuabyjN0n0FtSNHVKwleTEr5qEPDlM1Sfccoa/oYOa2Imbisk4SVTdqaWL2EcA7661xgZ9SirA8spIsAWFWb6cwqwAV/7Lk5lgFCLpPqA4XypZq+lwWCnwHRkvWWtFBguN2qQSKDLjGeo2Lzb357raxu0ZgB2BNqmPg0IZQdLqXFAm6oMNCjM6dFdAT9936h/W+5vur5KNJhHpGMZJdqFvBxI+0A2oTID1Slh2oFxigRb9DtSqZ3dFOnZXGsEv+wDYLTNPKVcWPXd+klyblSoQ7We6BogO60j4wnw/pYmJ8SrHrg5BHDniSPfSdS0oWTquqjB2qFoz9SoxCWIBIsCe/kF/ySUstEigg1To6E8vE7RFKmGypkz3C86rCbBRvXBMeWWdUm11oxac6pRuiZ5i+gsnu+04yiQm7m9+Y+22QJV48dz5JuI4jN0EF7Cg6tFKqdIb8fw6rC/jNk3PvPAsFJie1kl+7USUYv1ys1vYwuhd2j7MzpTbF6p+du9w97XqEeN4FJec1CHUjfGBG5HNM9kF64I9022hUu+8tvwOx2y0LyHJBCWh7UCSx3dnarSdY+V4GrMS7QnOVQq/cvnV99A2kQJotCdXR+rtovHzTUFepsPaIfvMN3Y7VBkHe/80CZVZVY92OtvuE55vC8WbU31woeJ0orroTWqvV3ii9qomVrQM2oXYB2WA+Skl51s5Zdg4DDfkXNGPyA6f88994Rf/vLX9jkGzyKVbDr88MNNdffnP/+5RZH5fFJg9FlHHRVWrVplv020cN5Xr14d/vKXvyiH+T77/uCDD1bu8wIX2BLFu0lqp9SUZD1hP8TBFi1aZEJhd9xxR1i3bl2Fygto33///S1HmZJQMJp26zJGO6BvzAPgHdCIc3SI9OwSA8zmXbM9KzPftCurgt/08bZz4Ld2az53pnw0t2dtxo3vLAEAVVsK9Jl/Xk0T5PdF2bzM3+k3DzxfDBbM+MIjw5pXYD3WCeDn6PE9LE4LowaK88CGdeZszOtvrz2tlCo5HIkAWxRYNiFzNoJdCDyac1NCXY3CO9sOYm65qeqMAHuHnJYD86AjwHP9HOcQAKforkUXIgCuDHRvF6K/07donBHd074tOeUTyXgYFcWsoa1HQE40vz32D6989dvD2j5pX3XvG377+/vCHnseIEMxG/r6JE7UoRIhogFOAqbEL8TDagLAgEOowkR2BX5xuhLlnWxSJE+gF+ErKNBW+5fceHL2UCHXhXgeml+pOcx56VJN1Rm8kqjPVmA2UoMtwksdyUgJ1r1CqbPySNrfBAhw+HJ90KHM4+6zo5Utgu4NcFekFwVoS8pNZZigQUPNJneQJsTPEN9jgNWucaoIQKehPZfXvA1cT7xeE/EB1CJ2ZcBY+xoAdmAPZYiIrGlHmfIz96+2iGWSMlCia4aJU59r6N5ExWvAbYUCHSlJluhvbemNa2C9JvKAxzZtiUJUm9dTmws8M9pbWWjSgpMeIOeJnmFzNPBvnm9FdCxFZ4j860sigRGkVBw2ukYcOvgkuuWEGOtbG7rEJOhUTnBeNNJLzxUQnhqUMTkeilKKLo2UxVoQ3ZRyBJ1tYUPfGrEMnF5qJWvwxpggGTUOFcEJRI1l/BoFdS4cZ9NH5SP3X+5QKSvimyVfh7QAOTNKkoefUJ+ZyBZDZ0bK8kPrw3n/5xlhb5VBym9crXGu/N125e0KCNNP3MHCs/XJMIFhL/Ol8RIbGGdwokfh+BrTeGru8EUTUbZFCxeohFJBpd1Gwh4HPDH8r8q9ZVY9Ifzff/1CWKsa6COqhT4g50q3lO7HpS6JSjTOuJxAMyC3ZGrWPq8wiLOq40Sfy3IyUk40wdg4ijTObYkgPTz7BU/Dx1xJOcFNyiFj/ShJN+LzX/isag2fbJThCc39AMyCFLszopp7np2maI1rnldZa9AHL3y/8rkGpTR9l5W7IvJK8kyhUAx//etfDZAmoaGnPe2p4Ygjjgi9vb3hox/9aFizZk0ljxnBmj2lEnrvvfeaujLGEudYKCGi9evXh1/84hfmYETcq0Pgm2Psu+++YdOm/nDHX/5s6wkA+I9//GN4/OMfHw455BD7zS2Ui4q5rIsXLw7HHntsWLZsmWosX2qU7Az8/Efw/DMPgHfzEZ4i9NxGDRNnGqsqpkSZGWNmiI/9mfbDg28JD/BwvAR+k5vdU7JSMCgC4BqmF/sTTyFTxYJIcatekxkm8Rprjl+DTwC+MJVqo+AP/h7mf1FfC3jAi/7G3A+zZkKBuQaxikxDIIqyGgtM+1Fa7ZRTTomnFJ/EIlmzt/92DADeagtsz8Vtbp/6aBX1PZSH6tcxwstAtVNGsLPZ08e8X/suRoD1V5M87ANDw6Ft4cowLonmsih7J5751tA3KupAyx5haEyiVk09KkWj6MgYVOSJ0Ey5IM0g0IKLgDsUlCMAzlArF6eKgK9VGGij/q8M1DZ9rghwRvTnBglgSfTVxbEAyhWD1ZnI6RKZT4vKBQMMyhr22ZNgYaQYu+ox0dMEgEWloyawPisrJ8uiv5Ei4WrIjqwNEGMJC+ROqE4tOcgZKG8GfgXOSCmFAq1djGJpg8fHiUeo/ZwGrgV0Hfimd/3JeSMAbohR6wRoXd3ZIxKepyuAFiO3fn8x6hsj3czSNsUnpq49Oqh3vAOUvU38mhwcJwELA+gW7nUAnD6vfDbDY5o8uQnoJmGH9Eg2l6sD5TueoEprrul/Ja5pBvBN9GdygU0l3PJtEghOixqPCvGyUhjeuDEs7u4KrWISTAxvCIt72vToiuFT73itVIDvCJ2L2hQNGlZbiAZNzWlF18gtLQqcQHGtFJi2fgMcVmRJecR0LPKB5z4H86GaL3a18zBWYY9orGYH8ceHfMknhRK5v+rauSZRSgfvDI9XP37TM1eFxRvWh16N0WF1O6isPSqlQ43eap+K3kADwr4GuNPHxzAMDkv9MYebWUlyculYiLTlWoxam5e3uEmvfs2LRaV8FHuWh79N9YT3Xf3wPPcBAAAgAElEQVSjMCzF6AGB4BFFGkcFuEBkOc1DrQg/yZlV0IRRECumhDiAItaZsgSidH2NNv6aQlEevzKlTezaYDHEXMRd7dHs9OvxFatJDtiRgY1hwZLFKqO0Mdz07RtV4/Y4i+h6zWCobc2KtrvQCtHiBb3dYd1994aexQvDRRf+S/j+D74bvv3tb5vgCmwkmEkdOMPw/sdyK1CfX/GKV1gppsc+9tHh+9//vgHUPmlZQJ077bTTrE/84Ac/sKgvn+G8e/rTnx4OOuigcPvtt4dbb721UpKIaPBzjzvOyj1RFxkAbMaXXkceeWQ47LDDTB3797//vc31MFEAzdTv3XvvvcP5559va0gW/YI6DLCd/ph28gnmAfBObuCdengozxh+GEis4QREfF6zNT2u+9FCqLmSCkw1p2A9/d/qOk/bqtFcSyfD9qnYObU4AWYk2iDSmtC1piuqimd6bq/ZmpYyVs1t9tP57yfkkJ8HwDu1k2314ASLyiqF2b14kc2x5AB3ivmHmCN5vuZr1rwOK5A6wN/W/H7sMce4F1zf1quivwsA4C0B5EcGAPZchjR8va8YPdYeL5u3A1RTi5DwVU2eQ1ERzPbuJaKgicvbs084603vDfdsECxoXxmGpOwyqagHoc+BTaoDKctxSa9y3sQqLYhihsJngegKABg1v1QuKJY5AvhS9xf6s2R9LfcXAAw92iKt2r9MpBXDNHZzA8AWDSVKSgQ4RnER66qAXwefThvWyzjeAEsmKZCg/m3g2CO+iVKbwC+UR3LOKLs0kQMAq10EnBC5yijnF/CbahGbfg2HjxeYwK8J80BBntA5AejWvH5dFuW1nGWAKy5GfWaAOF0b1+z5Yw6oU2TY87IbLKLtoNU0mrSPRWqtXRyBW/nUCICNqRzBborwpok8gV1fi7Z/rCQQXMnVjc+nFgR7ZDmR672fzdy/Gk2ugpF4KAO9CQBbBM+SpPVQTLjKy59kmbz0VYv+OTo4rv4g4Rg1fHeH9L/H1oWrP/rOEO75fViyakVYe+cdId9EHqDy9KQOmxWYGbcE79gxDQBLWXOqYCCYMTGhTjgfAU5P5KF+h/0AZZUczz49djm7FKmfEl2kJEdcRjmzzYU14VHZgfC2ox4bepX3/WgJ75WlNt+vOam7d4HY8MoDjrTnauQ31eaNdH/rlzaN2RBIEeCM+p+qcYVNKgC8YA/NcwLAff2DKtPVGFrlFMOZ0qhyCWuVpxoW7xPuLLWH8774o/BnjclN2e7Q0LlEi6x+pjzUdlH0MxqE4wLA4/KklfGcwbIpS61ckcqcaTLkQ0H5H2U8bTZYmI9ZpGNu8UPd/HNyvulzUGlsPCxZtjSsve8uOSLyRoGmPvDQ0IjaX3nhAsgFFXA+8UUnGyhlEiyMDIRle60SUL03XHLxh8JtP74lfOc733GxNEVUKbfW3t4ZNq5bqxwwFptgZZ3OOusMK+10wAH7GQilzM7ateu1jrWFs88+28DyN77xjXD33Xcb+OX1qEc9ysoyEUn+2te+ZkAXJ8lee+0VjhMAXr12bbjmmmvc+YhjVb95ylOeYi9ozj/+8Y/tM6IRAOCjRLUmAvzhD39Y522VIj4T+fY4+efkYe30k84D4J3exDvtBAYQVSUE08id2A6Ap2QQeW6vGQjx/ABJm/R86rNIaqynvjnP+vZcNcEMmztrbf04lmKk1g9dM74qxiafYWTBBMMR6ftURbsc9CaRq8rn0TAy3RWx3Cayu3cZvO1p5l15HxyeUKCHJCwYioWwdOVeYY1SXzJaQ66//nqtBw3GtCEnuEel1dauXWM11FOaDNoB9cy/uwYAjh6ozT+omUD4gR6j+h7w9gLtnbXIMbEkOfXpd4LJZR4yoztXvVzsxVyEQTbZ2C4KSFtobF0WTjj5dcp73UORWRkkA5rA8p2KmIiOqENIRFP1zfSHIh09Ah8S6DWDoQw6waIUnZhgm0VRAcCiNpel/FwSp9EBsIBih+i8JoRFrrH2iaWFLIjIZdoE5ABSzEEDiYBLE4ySWjJzqXniIpXYoqiWvOt5GgYCUYPWBZt/hwnMIr9QXQHCTn0GrBvlTqhyAmVhIsBQtwHBEQBbrq9ellqc5tQIrlOdX1iMjVLL5h0atgHWSF2mRrGBWHFsUg6z6y1FsM49Ruqz5wRHxwVUSvtdnNfRBAIXxgiwgd0Y5XWAXI0A14LgmX3agWlcfGr8JQmgPgC4TvepVA43HQDHci81OTAzj5P+PVNZ2kaNPVC8CFEV2nkqlosOAOa3E4rq0M862/Jh08bhsGRpu5W4GRzoC8s7G0OnANLnz3m9+teUSrAo6jsko5fG0qEpnxOgTho9lodI4wkAEwXGWNYnE+RvbuFe65sX5n+9rRbA8VBWLkRWDonmoHwLDRDqAauYjk0gzaWRsGL8/rCvFL9f/6SFYf8mPff7BsLyJaK4D46GosZcKzn60eFXOV9Nf+TZOuB1AJwiwfxb3cyE6QvqJu3dLWHdJmkatDWpjy1VTdu1Kqek+UAUtyJ5yR0Lw2DzwnB3w5Lwjn//Ybib7tuzXxgYdVDWxPUrmlCUA6eAYFODxA0U3cgoYtmkkk6NAsn0wwl9NykPm6oT7iIAuN51aUvr3/YdNy8G0qiE7lq7NK6V23vV1VeGM898paLCyudvltCYxnCPFJM3re+3GrFEgFtUXm+ob6PVmf/wRRcol3fAag2zL1FjgDIg+Ic//KEivH1GZz7++OPDPvusCp///OctR5d6wQDa3/3uD6ZCnSLA/Ob++++3uQcH7xOf+ESL5v7mN7+x43kUuqRj7RNOOOEEq298ww032P6sC6wvT3rSk8ILXvACy0FeK4DsOWmqmKDr4ndEKj70oQ+5LzPl12xrsDxMv58HwLvvg3XRK0IWrgCfaqInRpcD4Hh/MYpaBZg+P5jpVyOk9WBaw8vNWaSgciw7JiZRTdCiUqsymUCVa9LvjCJbM4dFIFyJ/jLPV6IftYrP8fpr1poHc+3z++6YFqCMWBHGj3Q50GKYRGgQoUM5yakBX9TcjsOSmvPMw+QAv0Q11GGAUgbpYUCB3tZCuzMB8PaCXx72tq5zdh3C6R1uxNtkYmGOWtDrgkl2dhvIxL3YXwIz8JSbFuvzjvDys/9JYHhh6BvMKwK6JPQNKzK8oCUoRcuOixe+TTV+EU0qifrXLM/8OPRklQkysMi7qIlEdzPk+pL7q/cpKfaW9WqAAg0IFv0ZgGw046hCboZALcAzAKwJVSCykdIogFrlg5FPK5PUI6CKqEKPU3ywmjtMsNhEs7QvGtEySogglnXwKRwBAlqm7imwy98l0VdKusayIsBZRQ5NjVT3gVMo1fotxQiyPZ0UaUVwxfJ1tb8cAVMksEbKsgNggWEArCWZeFTYRbwSgK88IiuhZCJY7MNzEqWZOVXM7Jj77PsmdUWP/PKKis32uwj+Y35vbd7uNGookzkAEzDAbww7x7JYUeyK9nXZf1/UrGQU0bO4vzVDDNbyNzTSSjkJoxLRGWgo7++mWB232muxrqj9qB1q0bmoUuHUVO+nU+aBkCEqPLRu3ZgM15YwOIT6Z4OidLrO0aHQMzUclip492/vFh16+F45cvRMN61TJLjZqJPj5IgzNmyRdYcQfbixDHDh8ClaWLnM+T8eohYwAIyInrxdHeV+63cjjS167uQd5EJXYTAcVFwdzvy7vcIhbVKcH5LQRQS7lP8yFd6aa61m+lY/pJ8JY1mfsfJbcaxY7W+kxjWO29rzYcOGYuhWRa2cgMqAVMW7FnRKGX9EgEpQVXPDVK4xbJyQInHPvqGvZc/wjo/eGFYjvJbd0wBvgyjcplzNkIfiLAEt7iHLHKZBK7ktF88DKOn+iHzDdJjCk2iTxVxt9axLW1v/tu+4ZYFWnguljXJ6feaKy8MrX3marTfUFmaO9zJISr2RQQMAZl8XqpoMF37wvfpswvJv2RdWjdczLhk1eaPSJ8jZfctb3hx++tOfhltuucWO8/JTTwl9G/u1z/ct55cIMJHZP/3pT0aTZg6FNg1Y5hhQpskP5lhQrAGygOq77743fP3rX/e5hHKCMrYOPfRQA8f8jheGGcJXfEee8SapQ5ODPDouJooo0I9kBso8AJ6rcV//easRUi8vlRSdqwC4eo4szDbwME5BJm0TjHHQPD2Cu/3XhSWb8nzN1jDQ66uA2cM6fqqS4s52bI74MmOOH6XoRu15/bNkW0+7okqHdar1vAr09j+vnbEnIliUqGuS6BV2I7TnxBTibyLAsG/Gxkbs82uuudqcndSghl1UrwNyB0SAt94szaJFDcvbm2trtwWEcDaqjZQaYJEjVrS1jYXMi2+rZlzvQvO+0jAsbixMVn9W+9A4GFR4g7u6lOOl72xQ6TO+w+uLF3dIypF5HY9j0ojQtfguFX5mcQRkEW5fjwKkjHAvDq08MS2Cw0NSrrX6gXlP2qbo7iw3wwzRe0UiP4PdH2icGIS8sPHoBGUByAmBgd5Fy7Uo6x5aO0NxCjnmpeH4V75VvPm9wsYNylXLLQqjRSlvitqr4Jmuz7FMA3l6BiS9jE7WJJOZJQQ2iZ4qcmrMPl4AYIsAy0iR6FVJpY6gPpMPnG1TBJb8YLBNBFUGgGwy0e8MLMZ3gGEBoEkENKohM2+pyUpW+5dC8eQMuiNPgZpKOSSyoonwTACGuX4awpyVuiZKGZF7qshvSdTsoEg10V8rdRRTWvw3fotEdy2vF8ANXdmQo1q6rB3kIGAO59yA0xSxBvhafm4CvpaPrKsiwlvjeEz3zD3Zo3RxYlGrqwDY8Kj7NCoqz9bryb+OD6gibhX7UlJdJvfBtooqsy8OfMq7xcZhCNA4mtFNLCzmSbOgEOB/QG5wDSB28Dq9AzsAj3WL+avm+1qzmPMnkW6M2UTTrx7NhYWqCuZ+Lb4hkqXzSIioMz8ROhs2hC++/63y1KwJTfJKFAY3hbYmBN6Uh0n9ZmTxVfuTMZcV7bkgIA31cYLI3LwXd/oDfIj+RW/LAyjWrwktopJRi3WDSgtp0tScK4pz313hX446TCWP7gm9xY2KpGruVn/Oqn82Wb1nFzABBlcYBrE/xhQfuxNLYcDnxZim70Oxt44roITLRv2+WfRrhooVXSEtA900UiS0WwvXWNB1tbaHjQWVjuvdMwwownvux28L90vGflNuYVgzNhC6li5WqshGSzLO5SnJpbVBKSY2T0PvRrEa553GGmJYOCE9x+HBOFJ37MMpCYS1qzQP6yIADnDIe20t3EQHNjGxSPVlzWMNZS2d1OQ1od93SR15YNOg1hB0I7TmUucWgKffsc6mtZQ1HIqyr7/QhhnNTPzl8OXrrzUVaGPU2ITtzrBKOZw0EVozlMMHP3Be+NWvfhm+9a2bDMhCm+b6W/WsvFZwNjz5yU+2/F+ixH/5yx2hTZHkxz3ucTYXXHnlVfrszoAIFp/97W9/s7bgdwceeKCJWgFwieSmfGLsAYAsUV6Etm666Sa7N36H7cD5AMG33XZb+O1vfxtLbmTtu6OPPjqsXLkyXHDBBbIBUCp9ZCvRzwPgHTueH+qj1QJApz+nK0hzmosUlQswtFqk6SLWIPav5r9OsT7GC0NhaFyigh3dZnsz7pzZ5856xhzjlbHNPJQcUB7ckFCdUuM8qlwVQrT1XFOH6YooFWpCKSiNTQLemuALGqM5ieihS1IU9Qe1+fHB4dDMXKbrSuU4eS+IUkt5M/t7ZFjrghYGXWOzckzZxmXLZ7MKGNV6YR/qB/CIP1+yKLcQ6CSopOcHdmH78pepMqByaeZArYqozbYZdzoApgOzULHAUGOvTYu1FaAXyGQhzSE2UrslOnSMQCUFSJQjxwRYWW2bBWT5/WMe8xg77p/+9EdRqjYJwGF4uZd56dJlWuSWafB1aCHtD3/4w/9aYjVAC1ABLWvffffW/jnz6N55551aAAvW2KM6T5cAMHlHLMQs9JRRgJuebWo1IM0DMLCs3892c++XP3gHwF7023LLZBzwHflyTe2qRSmk0dQsFVPR/BoX7CHHV0uYHM+H55z1z6Fr8QFhSJTn8VEpp2V7GOPuRdPLKPIqOUMErSSkZ7Rda1sNfDMmqeOoOCx1fyP9GeXnILA7qcjvFDWA9Tf0Z4SwMpRB4vv42Ky0YwRUZttY5FTnhvobAbB5Gs0+chBpCspW9gLjSccFFJsjMZY+soi3l1WyGBGuOoX9DNyq5jDvgKJJXVsJkS7dYy4CYKtj7LaxG84xOm3nq83hTcybgtrcorXyZvJZjAYbiOderN4voR+/H+4jXa85JWOk19WhAdV20fY5+6orOsPHwC/3zDU5EGeD8mFlVmLk1Ax77s94n4D3+CSj0Q8wTqDVIrvRc1sbneVv/+6BPbMKQP07rxH8wBUggeCZlOikwm0RXrpqtG95SzV5DdKQ020iWNEIrlFqNDBD5BoTWf1oVEmce/Vqsez7S7jhw+eEMLJGBxP1RVG3vJ7zmMYAi6HVFtWDbUC5HHVtonFOcp/f5qAFzAEjYLlk+bKw9q47Q6vm2lFNCLkWUdsnBsPK0Y3hvCMODMtV6qpD/5bkehjDq6Vn30qag7o2ANUYDbG/pjJl3I6Nf8ZSBMA+X1X3LVsZJOq9imWgvoLgOxp+pEegT0DX4/hlAfJRjbMeCTWNajyPa55ZuMee4Y7+bDj74z8PI00y0FoWhbUjouf2Lgpj/f0C1epZAvONrV3Rg+hiVzmjcNDTNf/Si/F0zSEAZt5ifQW8pbGaauR6/URPdan9jLWTzyZEWUbhmI3P2FBuxmAdVhSVtZr2TzVvWfP4LgFjdwxz7NkDYHKAf3TLzeHGG2/0NU4G65AMWuhvzj7JhNe+9mzLv03iVoWC8v910sc97mDVhbzexLDOOOOMGCG4xtbzJUuWhL//+783pzUCW/yWDSOdjQgwOcDQpaFA04YJID/1qU818SwEtX75y1/a/pyvW4bzc5/7XIs0f/CDH7T0Iveybl+0fA6G6E4/5TwA3ulN/JCdYGYqEeu3laCBEYN9hEilxAMRviOgUJTqu/6pVBYcTowfRew0H+elwTAsFX7qs+NAGxrqU+mxJUZjJYeT3HlSHPiNBWLwVk5zYkeDyVYKAk/VUmVtyuUjLaKtXZVMNIcVFKBgzsCGoqY4m6WqEFXsaJWjXOKMmgOsxrhANOdlzpqUjd8qhfgC1VPmAfBD1sceeKKHOQAuqe4fixkGMd5mOmsBb5A+Y9GdFECevrk3KC0qeLSTd5b9WeQ5BmUKnvWsZ9mgwivwxz/+r1GpEE5atGihyhU8VyC32wBHtxRo//znv0gF8pZw7933hAMPepxKHTwhrFq1l4HwZimpUPPvtlt/YnX/AL5PetKTw6Mf/WjzQrP4bdy4yTzFeJLNGw4Q4uCbrY+6ff0pAWAXD471fg1JAJCgAWvC0SThYlF6VwLuRBF5Y3GQu5aEl7/h3FDIrQx9IxJtGWuQyJVyrKD0ClOR80sKJWU+pgSAgyI0gsF6UU+VFzmaMhhFH86Q/0vuLLm/MPuI8CoCDAAuC2Q2dOi7Dj0XRYMNJBMljuJSJUV4TecYQ5UocIp8EgmF0izPIWWN7JFapNXpx0nUycQI7Lua0kA1MzH2xaSBX03AegcAG8VZk9kUqsIS6WpQJNj6BvpLnlJcMaiJ7FpZoyhMRQQXMOzXob8p56lIr+UtR4BrmIror0WzAcCeG5xAMPfJXGsRXd4T6Nd9oSTrEW/fnwhSAr8OgHnA3r+d0umzb/JcWnmnGFWhWQuUX/IQlBu4CeBXgAPUJT9GlX5cGT4PjO7OAMW1uTbJYWCLiCF1xKyqW8pRtu+jw65idBsallfObjZ6gPkBUXa7Vz+SU7iddl3Ww5pUpJA+W+5fH/bpFe159P7whfe/TXmCo2Fsw99Cc0ZzhkBToxZhHDdD4vSj+J2XuNGwosSNihjNb3PVAnJAaX6n7zZKgIqtWfmdExvvDcvKA+HdL3xG2Kf/nrBwbFNo0kO2edwGqOqvUgNY3UPSAO7QsghvrO+t/ly2ZN+qZVIByIxtlgiGp14TlsJBVBnwKyaQ+qB8dAF/Hse07tfaEvoVLZiUgzTTrJwjOUJbVMptqnOPcHdmr/C6C28O90zmQ1/DotDcudQpVwP3KbIqMSc5RXFMQnkhjaHR8tbkrKQcEuOgIu8+N8+A9ZM5g1cCwrwD9Fg7eTY4apMiPEYjEVBbhyMYNDcj67NAdEYGq0VsxNpq75FImQxEvmN+BQgb60LvKdpsNLU6ATCRVhSXOS4O7OFhCTbqGjnvqr32Dq8RAL7qqqtMyMoVmUftGs8880wzsK+95jqjLLNde+21BtCZZ1jHn/e858n5/QcTs1qvtbtFv+M7RLCOkZroet3nVV/6khxxOFJUW1Jt8gzZFc985jONgg0ANoeirgU6NbRpwPVFF11k11uvCMvc9Jodd9Z5ALzj2nIujjSdPeVgJEWF7Z0yc9jgYuvR37vlFGPeGFLpsryCUuNZBWRasculoq55tUEAeErjs12OxGEJG6GSThDMJks5sjuW7RmG1q4OGTFIjPVmHGe3NezcRmkmN9lVm0mfy+rY/I/0OKLGGIz6ZWhXcArbqG+kTxI2soG1ruTMOGwwh9ngsISVtDbA0mTtKeo6JmUHtqnuuLE/Zffbtc1vc9gCD3MAbPLVLEhaYKyuU6Qr814QpZEcz9qcw+lPQpxwUReaRa/Aw82izWL0hCc8wehNRGK7RMO44oorzCuU6BfU6mPxY2ElJ4ji9QwIFlC8w4TQWUBv/qHnBUF3Qizj5z//efjxbT81L++qVXubCiSRYYDwIYccanSpm1UX0MSjNDA5xrhoFrPfnOrMBgCu5DtYbMwBsEVJRnSOvGgbDR0h071CQKA9vORVbwljU92hv7xAe3ZLZVeAVvuObvL8WWnByPCReqmFRLxMDXMLcQzy2ECxU+TUCjySz5uVxWgU6Fjb18ofSWCqJACckVhRowAwkWFSLxHAsvxfHaYkgIuSsHEUI4XY6MAJIOrSMXQT+LWIJuUjdB1MmgY8yRGOis8ypSuRW12xAA5CO9pHQH0SIE9tX10rlOcpSjHJ2qUOcFYTHbZ1rTOeCbQcAaiDW/JzZcwA0k1sSzvY337tgOQM30fwXolkx/uZFuGOEWEH0ChGg4o9AlypJ2yRbTkgoDob+IUoGFWtY5S2GtFygIsxb8A4qipbxNbAr39WGwXzPBka1/tQbbQ2UagBFbXbTC8vj632M1t0Ekav+aGJm8UXHxtu55YTEPZebPmgBp6hWhLhr9QZjItrvF76fUk3P1SSZ1bGuwgGITc+Fhbm5ZEduSd86V1nhQZ1+an++0Mrzg5FpmyR5YJVxiuvRXdE+7MwzntwZz8D1fNLnmFna16GxoiMDHIimK9Gwz5NxbC8MBzefMwBYdnYmtBdVKSRQWxzj/fvRkVs6ZpMB84kUN+26C5gg/nKr8yo0PZ9BL7xbwCwOW/wBzIXaVIi+tCoYyPD1SpPHBW1IFjkNH+NasIaVISirbtDtDitScObwrD603CnUkea9wuvvuA7odi6IvQVFOGUwdSh+W+MqLXNP1yEAJJOqGlIJ6UesNYyuyWjrtTTjHX9lmeQwK3VQta4Y50tyrHbSM6tjNbUgFB4yY9NgNnycXFCR1p0KgVEZIZjTpjDWlEU1l7L3yXf14G21Wi3ecBr+86WAn3xhz8kp/JqrdN/dkaVDOZUFLBfkfiFCxcr0vvY8MlPftJolBbNlrcD4I241VFHPtuA6uGHH27fEUkmb3dY+7ZqfSbKy/rNWk4OsdEhZcBjH7zwpBNtTf/qV79qbZAc7ChA42DnN5RPMgporCnM8UiP+tSnPqXrJf875tnU9RR33x/PA+Dd+dm5XRhn2opicsqdZc1nrA8PqdSYNDkIFA32Ky1QEVXoz4PSeJgIQyHbI2X8NWu1s2y3LoJOOubgkAeHsOsUCTaP5ahSJhb0hrLWbZvsjXJXY59YJCjmsLGeyOlI8KEJ4UFReRo1h5fGJKjZ2S3G46BpwzD3dmteo9pIXumW4ATGcd/QJpVdVMk6OVoLCO9JkA+n2oAE90iBBNSP6zqwgedTqOayD+/2AHgm/We6MYCHxegHsTA9tKtW5WTRUSdlaBDBrY34TnsUMnabNPBYsDBuEhWLBWr1/WvDYx57gDy1Twv/9olLDciiOtwhD9Ub3vCGsGbNGuUVfcu8wSxe5B4QzWXxOumkk+x7VCRZEHt7e5QP9EL7HoD7/Oc/PzRr4QdYo0y5UFSJY499nr1fdtllttCOa7HO4aWuk/5kBgyGBAA4zQWRAp21xFhNAMpHa8h1h+EifJP28LJ3fFCR2UWhXzV+xyfxgsn7JTtnTBS+JhlqzRht+nd5wgGw02QZ6D4fGdDGU8cElaeEELU0Ndkol5YoMEAXEVQiwJOKsAJ+s1Cg9Z2VPYoiU2YACQB7DV3UkvUB5YKImkb1ZAxfpwc7wCQ3zAxavQGCpwRQTUSKYxD00SRHjwAoWnaV7oXIL5ZnOSdwb3WKZYgKFFm+cqz3axGkGtozNqnhsAIHJ4LrubtJodlozwZ+uS6/PlOrrhGv4m/ygM3GTXnNMdpr1Ey+BwDj4Iw5xnYua2h/dh5JreY52oKTIl2afAHuFoGJINfArk3KTmN2wa/KGmXrBeuERWsT+K1BgDNLaqXxNBP4VsbZDIBs0W1AevyBUbHj84rB6ulDNDlQre+6Q8co3tb+9Av1MyLJKZhHnpEaHgq09fdGPC5OkR+WqM1iKZT35MbCgnx/+LdzXqvo73DIjg8pIrdJ6tAZp9nK6VScEj26TQsvwLgaKJzLmfwRd+4sAmgl5dZq4I2LNtKirrI8Vwy9g/eG/3vUgWHvzEBoHlJONzRZE79jbAOA1T/kzGJeSvOBzSVEBAwIu5MIWOX5vj53JVuphlsGzgEAACAASURBVE1vaV3YShPkqspQYp3IaWC2CQA3NyhfTNeEEGBjJ2BZkVGEq3Ay6dpzne1h9ahyYLsPCOsyB4bXvO9KaUEvCE1dK8PAxIjmVq1RjV4T06IhUTWVStST4liz0pENPJcAmHrurLG0HUYd9F1ye1O+LkARpy/OXdYt9gEQspZh3N59911WCzfV3MWpfMABjw577LGHrZsDUnNOwlIWIdV443dsHBvAOnsAPKnc3ZeFdlEVaVvOlxWtmGOy5m/YsMFsZBzlKDhzjUSpEUzhb+6B+73nnvvsb35DnjDAmWNxnZ2yB9iHFCbugzYYlU2wh2jM1Adev359+J1q/aZUK+wU6NHLl6t2tPKJEeeqddzjfIdWjZ3gtPLpDsZH2iQwD4B33yeexK78Dqolg1wcy+df085pV/3zspzNYtyVNLdCewZ8FgvSS5CAJUGJnOYcylMW1ygQtYiUvVL4mnLveSc3F+2dLnJvNU9N6nWKmBQmUJIUpG0Nx7jxeRavJvohDWXNtQMCzHg5cY7J0Tkl8dYW2QHkAOe19oAvhgc8bYJ1Y1wTfkdHpz4btHriZq9L+LWtVQEkfY+OD2MYCrcLf+2+z3D3v/KHOQAmeTlRixCOam1rDoPy0DYLkJqnv0wEteqFqj5Qb5iSaA+trZRPcE83nRkwO7BhY3iBPLj777+v1R6k9h+df8WKFeHUU081by+eYBYvgC2ebxZUIsfkBpE3RGkE6k/hGTrxxBdbRPdnP/uZiWCsX7fRxDNYkFlYjzrq720hpf6fmfoCOHZf1BiqY0sRN1dU9TnA4rSmdiuARPRQMY0JUZxD174CfMvD8We9PYwo6ptV3powriYYees1GTDZdEiogHllfBSRE137eO31EVPFuIRSLOopbBJNapMGKHVyHHUCvFCdxaZWDWCBi3aZrBKayuoF85p5yERmAGAcS+fPGL2YKKreEY0y8SjApnz5iRGrz1NOlzcg1Gj9RNdXE8T0iJ6eo1Nz9WNyfQm7cM68rCGo2no1AtjR8SKFJEaHEk3SgG+iPlv93gRkq1RmwK+BclSyAeVR7MoiuRbR9X0z5JqmiHbK962USOJ37KfrpX8SSQEYA+RjCCuygQ3gTpqimaF8j3QhWgW4Fz3dc36pXck+vgbYfZkYhK1PtiClyK6rIbJq6BlZeJbwGajT1Z/9B9Cnqw6mpA5ddThVKdlJiCKh7UTNfoBK4ozuDqCpbtxbpHXr4r0+snWU/5+9N4Gz/arqfHfVOTWPt+6QkJAAIg0og42N0k9BARVoASEJSUgIgQAOTwEbUBERQQUV6fb1Y3AIMyEjCQFEQd4TpEHaoZvhNZMiYUhukjvfW3PVqar3/a699zmn6t7ce1MVCIGcfCrnVp1z/uf/3/+9116/tX7rt3J7rLjv3gy/N2eQ3JDm2dAGqW+ndCgo5S3Ugk8dWU5Xv+z5XB59YvsWaEO9BBtEShVvImg2gypgLzTo6GN8NwDeggXa/EcFwA3stw5NkzZDPXM4OQs3pgdwyP/8yNPSqSv7qZRFiEQbEPNEalv5PksaYgrnm1fnW61/z8shi1/kmvbcp9Wb3a6X5whmeV0LLSm6CJqs6RAZ14M630d97jioXOVx2HIEzxpQmrOquCUUKt83RwfTLTMA4m0PTc9/9d+lr3E6+9O2dIgzb4xQA0ugxbqOhoIAgjTrzzFGZoB9NDy/Oy0DnKN8AmDHRIruK17xigjuuueZUdU5rMFg97FHP/rR6Qd+4AcCCM+RkbGWTqbUF7/wZfblfelHfuzHY/8LkUKOLeXZffIf/uEfAlTKfIrAVqEFZx0H13aOIt4+ESza2M3NcC8Gcx2fI1nmh6yZ/H04ubxWvzO+l+8RAJvRjjpArsvfo0UeJ1PPzdeia4COOWC9CoRlka1haJwz7Qx4zX57Agrn+F6PaxsOv9/jOJ76HpFhYowHAdf6Jd/Lj7sB8F337ncDYJla0aKygN/sl7LOcSb76TV3ZHofvhf+5Sljafqmb6S0w8D1arrurz6QDlKKpN/WT4a4hR86Mz+DYBYOJLb54qeegzHWV6M7AH/3j2+96nL6tw+xxsjY8rcQzyyaP9kBzvTn8GWYYPr/Bt7OeupTySwjbssaJMXLM0Yd3wFVrLzmWbsNkkHSoEMYC/u9cOBwmtx5Spo9sgCTku4AULMFw6vWB+IDbzWBdde9+98pZ/5dDoAtOBeE1lqkzC/tSVdfcw0biQJIUOGya5w9mfqIBdELXfnppea2A6DcrFR/e8QjfiT96CMeRsPkq4PK5CZn4/vnPOc5IW7hpmgE2Ic9/awzOpUekdKY3PQFu1XYw6ywm94//uM/B53qxht3R8uFmWkcbTZQ1R8Fzq973X8NunXeeKFbcB5beYRQUAG/nc3E+ricTVN+vkXadWzq+9KhmYF08Yv+KC0NnZH+7RY2dKJb4tEFqFiOcah/chCDBgvUbrlZV42gAGWOMABEwNTLDz3Qof3hnOIkKoLVAxBes6ZWcekCgJvQBxWbDmXo3N0kK6zq7tgehMyqAHg1amYFwIJfgSFvUDVZR8ZMK+fko2YUAwwrSEAG2Uxwo20A84IQ6K1FvxueiTCGus0gTvMA7+d8rVlWmyHOpUyboAf7WTGvxYUC0lK/u+bvAVYZb8+l0rXbmV0cvlIHHD2AvY64NsalUqALSM7Z3gyUe1DbzjXEppAF9bl3cQWSoVanh6ixrZopYsICckPcSyEya38Fv5XGbRA0ggA+56xxXiKZKprpl45doO31ADgKrI8GwN3AuL6eB68DlCtwbwOSMri39Xtk9BzzgkLjXONeuiHlexEdrNrrOv/DJl493B8rKaUS9qsqy2ZmKYBxjWFa2NyTtltvfsUvp3TLF1DyxRme30fUdg6Buh1pFvVIM49rKETeeQBkKyv/rv9ZAXAvAFgwsf8Q9HUCOfciYPGKcx6ddu37bNpJa6SeAFI5+OGzAbEonRDcBp4t2d4CcCuAiSBdLOi8N7R/7wbAvDTAe6KMgANrL1yOK+gErMksikwygIZ1Z31wn62TALB9Kg0zy6YXyBoQJFyj7vTmmbU0N3rf9KLX/2P6GvZ2ftuD0u590IiJyjQA8Y0eehRCBVnG6KyosBXGUEcN4FUL4r/ttzQvMMUS3fsM4L7xjW8MlpJZXYO+jqe2ZZ5SotPPODP9yq/8SgR/zZTetPvG9PSnnweQHAsxKevirKtV5+JTn/qH+P1xP/N4BGymYFN9KDKiHk+bpmMqEFzEhm8FACsiWenU7lthR7UpOLGC4igbEQhHKQnZKOZadHsAjNrTXsXx3BMyd4HIcyWrz3Z3hsg+g7RH1LKtNS6U7lWO2x9iPdDa+XdlmdXjVHp57WDBm+zJFXuLx7A28nv5cTcAvuve/WMBYPsC14Cye/oaDJilOUSnzphMszMIydEZJE30prdf9c5Qgu45MpAufMqFBNLYv/ftSYOIy/Zie+dgjhiJ7Ee4cgmdCMsamnRc0W9a5vdoT8J67+0bCQ+icy5mZN0ozD6AHQhQLu8/kN79kfelkbHBtO/gvjS1YzLsXRX+U+j2HHz68DJMxOjrmT2mDYoJmUQGeRgRrrlD0+wT2G3NJtoOgyOToT/S5Z3cdW/mXfbMv6sA8NHRUDeeRWoImkRxoqE8UR/9mndd9o501pOYtGQC1juwFQ5nJ/o911xPC4SLyWTmCK4br5FYAfDP/MxPpX//sAfRHPmtEeV2A7z3ve+NauQvBgC+7rrrgvokeBXUfvzjH48s8OMe97gQt1Dl0WO66dlGQZXHv//7/xEKkDfc8PWoJ+olg+bmV1sjXHrpW+IYUf9r+jUybpudfaXQ3xBAAToZ2JgB1n8TrA2kxjCZ3sN96Rd+/8/SLXNDaY4MhT2OsAH0qGR9Q/kaROgllLZxhkYY6xDEK9nXSDoWB9T4ecPWR/bRhf68hgO4QjCvYS1t9PjF6Kn6LAUaMNw3DsiQEl0Essy62gIpMCBRuaaUlQImzYIGEBZo+uPfxaEYoZZ9gAW6Aj0dYPsAW5/Gs71qFToIpwMQGRRfaYoY0BC+IkttdnothLr4N+djv99IwsisLPGTHDLhwfcqmBB9iD2uWUWp1ioyB2U51/8KbAXwAYp1nkqro1z7a8sjngvFOeRkTQIpSiXWLZnlmkkOoBunU2p5S5Z3OQIOfAdAXhn/OOcCfoPiLN2ZNRCOf6nxDeFkLyOo0BlcBjU06q4zyg86aOCDGjxaPwc3qj13v5qBR/3L0THQiP6WpdwncC+/5xrg+F/UNcc5llrAdv1xyQzlG1MWRpl/sdX4veX7BQ4j3GOF6Fq2T+CFOTJ0g43BNM5YLR8gEzy4mN71h7RHmv0atKcl2iPtg+LfB41xOY0S4V1kBzve+ovrbIPyzihEC5t4fG9ncLz+GIt2rbb2OAfgnGg54+mzgmj2xJXOnGvHnJcDAMRlgNI4x9i+dDC94uzHpIm9/5LusXJLGluj5d2G4dVeOXdV8zbY4fz3/uRa+I4hNfPrR+0tW7O+Mia6hd5ca0GBkymDs+Q6ij6+rJMW623F4BmvjeFErVLvNcjvgzQVXqSVR6JfcQ/IeJXPLdHLd2RiPO2nqfie4X+Xnv27iGJhZOaoCV6x5sNAZM9MvLdl//VQV9YgWe+ftRp8HM1EyGO48dE9X7fMXgAEuj9Zz+vzu971rvSCFz4/VI8FdVHLi511n7P1z6+95NfTa17zmggYj46NkDXenl7+8pelV7/6D8IGveAFL0hvectbaP/z+Qiq3vP0MyKgbL9dA8I1yyp1PTQ3jpcBjhtdInrtAGdZj2XMQs4GW9KpRc6URlsk1rrcGNsyN5ZRgO7hdffq3AsSW8D+N0Cwt6o4Ow52jGgAirVP42SKfe8q4HcUMB8dHMiQNymh8N4qFJmjM64D9jw+F7aNPSsyw9F6JQt5+hMUcK7H7FWT+dTdR72bibMxMHnU73zH5nyH7xzbtVUAPD7aSp/53GUhJvbAB56XWgtk7+bHuRVjmTUC+yL2PuhnSie6+eZAbl1zR6+voxbcd/Ufuq//RHtZtUf5OffZzf9uQDWW7WYiIu/RBJ1g0aRB2hANGJgmewsz8PLrrwG7kvhh377w8U+j3eN2MjCUg8CUaFI+0VLvp6yV2qLUTheyP+0Co+p8XVPjY4jsTVMOpY8Y+4mRcnwzW3bC3lkTBEsfctPICoS8sfRdlwlWmW4zy+nKv/lALqEwJaBWA6/PIqZnOcWF555HfRUBM8B4JC44T5wOjsf6l1kprVFbXpJu+t1RAlZ+zzY6j/PG9ZpfO/a4b3zvsdb68fsQn+h+dib2xnW4ccqvEzaLF7ttyMl/z7GWUi0Ruj211JH4OyFuKgHeMMsRQkfw+JrQcIquLibJCrNss0v8DmiDtN4Y54vq2vgBNNF2YUnFxHCpeL2VrrzisnTe+WcT8RWpeXHlJijWFAjBjbOZrrn6unTRM54N1Vjnxx5j0rIg1rGp//RjHw0Afki64t2XBQB2kASmL3nJSyLDK+Ct/Quf//znR1Tcvn4qQ/rvD3/4w9Arc4/fiy++OByFT3zi75M1xm5y73wnUa5QsVuJzyim9fr/+w3xft8bWT0uuBuC3PaEPrahdvPtJxOukRAk2ULE3qZLUD2aKJK2WlMs0tF0/sten1ZHz0g3HcHhaiBFz3AtsfAVBhAxrpCNibrZklEJOostYwSh2rOKRTB4Par12iZEwzKM4InKzhbwDWEQoT0nwK/Kzz73TwKQAaA91hIrflXAWSvSrIpGqeIruLQWs4BJhacAwuT9A4y2ADU+N5kA+hiCc+Xoq0PhGQbo8tz1Q1RBLj19V1GolvacyPxKwV6Tns2P/no0TZeGyctBnXZZkwLKLY+0j4ilUANs1sfvXLEeOFSpPU+ulfNuLkD9wWsOIZio3+X8FMjiNbPIEGqyUJbTtEvxedXYR4h36TdlcSqPEZkKxcWg/chwyEOQjbv3Nwy8+7iZK0BeP9dmKUAOgGQHf7UoPq9yr/oITMR27+uOEc+dnIPnrFuQZ2B1Eruf25nbLgtRAXA8d3ng9X7ke5EnjMGJ/OhYq5KUi4CG118/F99liyvXRBisvJEY/W3PQfEOh6xBmSglyFcYF7iGKBbIJe6XYGttkZYm48vp8pc/l/lItncG6iECSw0YDkHj5HPLgrQ4vdKaKc639G/1WYvCPc8WJjMuBF8xal3OVNcQfY/8M8/L1WgrBeVDlgHtpxqr82mIzG4vjsFCk/6KLvxQbyY40cIurUE5NTNgFpf10QCUfP/SoXQmC+RV/+mHUu+er6SpYctVCGw45xl5TY2+FmX8QXKwXneN+b/KsczS5qBOrvet0805HwA4GApmCeo8z2sun5JrJpIN4a9QAhy2QfuhsZEu6+vGniJ2lP8caqWrHGCOOTeMYqBU7TmyeYvDp6c9/Wems171iXQE2z87QD0wTtIA9g/ZRr4TFWLrKwDQQUFBxyKvjKxs33X6eU5Xx6nOPddxFyh2Vm4FBI9AHz5Mja91sZOT4+kNb3w9glF/CjtpPjKg1sPaC9e9QLHHc889P/3e7/4+ta/7WaNQgbn2173uteltb3tbAOgnPvHJIfAkA8o9bhgK9G/91m/FXuqPbI1ulellMzrU6O7YtSPtJ2AlG+uiiy4MmqH12AxPBNMU06r2UQGdQ2SLRgCmiwDdYwUJvh0LMAOAXJKxnoJZpmBxgMNqhDpt9yOsXwSLcivDPE9v33OeC51gXPaE8vwv/lAJHFTr2+2M5+BVsZ2bHrCtAcg7AgB/7rOXsZ760gN+4DyCDQSoAMANBD8rAHbv6WXzd7RVXV+fuSx02U1f/135g/rJXfcvtArq9XT8af9S97oMGPI8DfCLnsaIFOFbUHXuRyAQv01l//HJvrR/djc+J8CRwHPCnr/l2muIR/SlS855FlkXZiRs5EbD+v3NCcHVuRz+Rp3vnmupI8slW7VGl3+3jWsXYGvT/ziIjEGvCRsdGWQ2nWs/8sE0S4931/lqE9+ZfWER1phK0Bc95uxwaHsRt1lFC6KnFyYI3QCWD8ymsYlTqSFGb4AM9cjAWNq/z9ZLY8F4iR7pimnRzsk+lyuMlwE5SybmGU/xjkG0JYyfPYyjHR0bT4vfDQCsih2CudQX/nsTO2nr1YYsTgK1o+gUGYibRTW7tqc7CmS3y92yT9guGfTehrEoEyGAvf5WprjnDH+u9/axGgGmTQLgcn+8T+Ff3Y7j5Pe77O24cCiNQE3Xd16CBei+tUB5jq1vZRDrHzfZtB1fk5JPQa8pusdEbV31/Ta3jr8FALgOZlmYJbrbYmLosDSiQWwrXXXFO9P5T39atMTJHNO4HeVmeHF6Mo30/vd9CIGqsxicRtQjuQEHUGJS/ewTn5Ae9eP/Mb3pDa+Pjd4or4P3vOc9L4Q/FKowE/ygBz0onXXWWaHq+JnPfCZaGTjYH/7I30Q29yEPeVC0VPrc5/53+vSnP02972NCNVp1yd27b6Ff8H3TT/7kTwal7Nr3XNeONMfa26ACeXsB8AD0qxlaMejADKGoeujgHvqWDSIUtoOglUW3p6QXvOat6asH+tPeObLB1PjKIKEkNw0zngsYIfffVf5nm6OoxdKRdMK7yApaylkXJ7xALBsJKdAN6jakPtvbdxUjJwBeG+M9BQA3JqQIKpTF4rFdUg6SM36CTAEr4B1QuQroDQAcWVPeoP1xkYUYV8m2SkEUG/OakXnBehywbbOzMxsUbQEwP6uqVAsSAehrUKAT7Uts0+S5R44oMlJkEDiPXhFiZHR5JmNrJHAeBe0c0RPoqtJcehLLsBHYKkjo+RRQLi3HlYlpCtb1wrR0aK8pv89636pc7XPQzrkG1c51vgOocj1K8tt32WsQDCtmlTO50n7MfOVatR6jmgWaRX2vfzPTxeseS0ZPNVARAzPq1caibmdVM7UbAHeGtCupdpSFyHtHx/h1AhIaTIM7BXB0AeJ1gFrKt0GN8noNYGTxq3ySAaS9L11BDv9dE9cxHrxqjaVzI0TTAF6rPvsxgNhA70yaGphO737Rs4nIzEVmcWh+Oh1ZoPZocAIgJhHco6wvpsh19NqXTtutcDjd/Cuw37IDuTnD+53xqTw2ajKv2PcsqPq0skDwZITMok7/fO8otbVEyBRrY04PIw7FVsTf2Kwcd8DxGED3ET1H0vMf9dA08G//Kz3otPF0kN6PA1DWpokUOQf7ra3k6/pzBQzzmIwO62WFEphQf64/eQm0/Tp9h0hQO4NiLRQgK9i1rt4AUPlbHEPwG6/JqMhzO14vAnlZaTq/Zw19h15YBAK4AX5MKhyg5Hd1133T3omHpot/+7r0taXxNN27Kw5shnkYVswcY7CsjaP2rHgbR4HgCorrfW7PzzsYAMusGYJaqKO0c+e29MJffQFiT18KcUn3W0uALPX5yN/8vzCmHs8+9pj0x699XbT1GyMD3GJ9/cmf/JeIrEsrfNzjnpAuvfTSYEBZY7tCoPDlL395ZH/V1RDY+vC9QTFmNmzfsS3d/I0bKGMYSu9///UkV6z1I7gHtTyv4550ztnnRsDKzy2yaY0D1o9QStQcUkXnznm0gVT2wLtOomTBaqDC/aN9Iyt131vvnlcDeJu5hhyU6wbAYTM3OpJd3//dBoAnRlrps2SANwLgHjLAGoHe6KuoQcgAWAfDwHB1tvPevpmx/274zAYAHNao7ufrAXB7XkXmrQJg3CnqaOcJhvUNTVGPT1DZ3rz4h8urtCodQzyq31ZCi+ndf/N+1nFvesZjzsIpwgGbGUrDKAsuk4A4cSbveGO9SfBVLG8kLUwauI+pK4GTtqoj0ZAeyWazgJL/BM7iuL09cZyP8HOPgfTfEM494x5npKUDi+gJHU6nnXJaOrDvIG2eptL551yQ5vcfxucdoQuFKB87n5W/ouRCx2wSkHqI98t07EN7Qrs2PAordA4AOw5QBqwtkmVWqNPAXzBhYYwK+Fq8V/wS4qvqNACkfV17atAxEmyUrIxtJ0NuC7tu09Qeys64rWf7rR/PHJTNvlEGvvX3fKAcbNj8PdgIettJBb+zBha7AowbL2UZBt8krJwj0NNXoaVv4z4cpFf0dlrNvfktfxbg1/f0sdeb+PR9z3rWJdxzdB0IRlgqs5X5920BwEGV4uY3pIGaOmOSXn3lu9IFF0JN0Dk+DgB+92XXpGc+89lcsMqPuT5IlcZRNvb7IYD1oAc+IH34bz4U9QBf/vKXY+KZwRW0Cm6t/X3IQx4S6s9mfFWCtP+fQiBf/epX4vWHPfw/hLP/Vx/8UABmKdC+rpCI/YWtK1YVU0D9xS/yHXyXYjxRN7SB43f7ADA0TxTrRmnNsdxiArRQlpa6R5RmtYlBWqa24cV/mAZ3/mD64tdm02n3PCOhA5QXjlbfCbBk9kYHMQPg7NA6SlmkZSMAXhP4Srm1Tk5hPUC3mVUDeav8rJAFFgD3jmMoRwB31GGafe0dwKESlOrA8X0ZAMtMUXG6AOBAbBkAW3sbr5n9NQgSGel8qxUOsfYqHtEWpQo1xZLMzqoZHLPUeM09ZEF7BcBSsc1WGxeQhu2+GH05vWzBPj9SkwXA1oiW85E1Y5Y6suFmbheJegnYOZd+HPjI+Mow0JgKhnnvMiJiSu6P9DMoAeK5aGnQvsfxDtYc2aNoCcLxvR7HXgcc5zPAOxFJiEQ4eTio2M0l3k/OIQBwGG3DPKHikw1QFbiqfX8jqiftLhx8vfb87LsrsI34QbEq3WD3eMB343ZUM2s1axuvB2jNADbaXMW/MwUw/+TIYneGOOrlqjPSBsCCaT/bGbP4dzkOswQnBzqln9Wdrra4RJWbGL5+s4Szt6adiGFdijJ0Wt6XttF/sIEtmTMD1UWF6SZ05wxNJzMXWLxmXAoFJ4/m5jeAjWN5V/s9q9DLy2EjCbQZ/P40wPrWltnvNtfrZgrEAJEi71NkfxnPBr/vwnadCgh+7c/+cLrX8oE0f/MNiSWEbgHCQVECoLYeuWLue1CgvSssCJkOZlUztbkCU4NDroXuGuBCfS4lARnA5mxxmML27zkrXOuFAwD7WvTOrsG1bgAMvZUPm9FswlDSlvQD5r7wzf1p8gcfnT5961D65T/6qzQ/cM90kMzHcojYAZYR4OunBGVmWlod49ZZgsXBCFd93aPOyxqtrwh/qxlg7ZFiMjOHDqQd99iFTsVj01dv+Arqxf8aTtVjH/vY9MhHPhJxrFemhz70oenJT3pKeuUrX5UO7qGUAADcj11/5StfQeb2uqjl9v1vfvOb0ze+fiN7E9c6Mpp+53d+B0bVJ6OXrvtsfQRrRh1sbJ9KzsvLC1Ha9OxnX5y1M/h+k+WDBK4XoCBG9sPaXMVybEkFW2teOvqd9MiZkewYHm0T1/+l28ms93vLuKudsSv2vz1pNtqjjedXf7/z7dZWM8B3A+CtTP4czPURQYCuDHDlO8VWXr6iAt/6HP7FPHYdFskYiZilxVl8W8oKyP4uN3GaluiR/dEPYheG0lMe8ehMIabzyODgFHvyCNk62mSWEqjNX8XW53BlneaEVCzquGqvs5/e78GOtFwBGyWImt5zS+oHdC1hMxVZHZ6aSHOUaZrxeMvlMGFG+wGu2FQyx0OMjSzDC5/8tBKF1RFizPdz3nQRQDgi06jV26EdYGw44hQ2oiasl5b20iSf/YwBz/pNAz7DNmpx3KFRWtapRm35YhH6HQJIW8LRJNkV4xt2oa75blvg2LkDArBJEEaGt9gzfe86LxwH6eSCVTPhazi5wXzhmL1kkkxibeoRdtNE5UY6cw6w5JnX/dz5ljxfYU9xXgohKlhmMNvxibKWaUpU8KMbJs3AKvWq3/Wuy9CtuDBrqZJBz0y+o+33yV7PnQaAr7nqsvSMi55+QgD89rddjjDH89hczebNpp2nnJ6eihrczratxQAAIABJREFUfenjNzRM+x/78DKa9gj8wAc+EE3v3ZAFsVK+jIALeqU+qxQtKJbCUHv/7iTSYAslKdOCYSMu9k78oX//MFosPSqdRrsExT/8/CeJgg9QcF/7DUdv1w0jfXsBcD8Ui9lAtdOIahDlwDFcJh07twoNYvz70vNe9ab0+RsOI/xzb6JCDBfAbJDatUNRB03d71wGbjG5Ayxlg3I8ALzmhBIA2/4IcCYFupcEUPT5HeHzo/wgdCAFOujGZIAFwPYY9yHWC5VQ13n0IMn1tkE7tp5WZUyoyApgraIKGNlZM5UMlg5RfDa4szqmWfW5HfXW+Q0QyXO0OMJwoELoedS2R4JglVxj+Wsc9HM9F8CvzJeoQS4ZW79ziTGyHZLZ34bqztYdY/dVIJ7FUQvarvZA0SuQdZNr8ro8/8UZDlREsWpP37BHRtP8aoUczLTj7NmbONoWCd7NBlu/zAIOunb93Q8XBz8AhLXMZu5rSjRGONf8+hw0am1FAQh1rVeAm6kvZQMUIJdkRjupkYf5qL/X1wUbYQq7JnL3qdToev2b0ytAR8nqOvY186ul7gbBGrOgphYAHIGDCob9vgKKY76GM53r082q5N7H1ATjOE+oEDsznU4fa6ZLX/wcBu1Q6lu6mXtNdDeaPzsFOvUgbYPY5WBW39LXYsNsUwu3vgHnVXHXe4SvkJdPdJ+QEhxjE0GeIkwXAUoXtmrIiuzpWBD0YYH2A5SnoFBMIU72O2f9VBq79V/TaSsHqQe2ZQb3jkh3q7T8GuJzfdx8WWrO2RbGJKj+0jAK9d8JEdRmT6r2w/a1du1vDgbFfKnBoG7gHOC30qg1CoVJUsFvOEj5s6G27nfAasntNKgbJXg6ug0HicHYR3u55mkPT8/4tb9MewG7+3oQXqMFRx8MlFnUrtegzE0i+DINhTd6Gxc3s64jx7Zb26J7k+6OWG81e2V5Rw4mSWdWTbmPPW5vLAvVoQ0Wv/rVr04ve9nL047tu9IFF1wYnQyssd2LI3jGvU5PL33pr6c3venPon2Se6vt/269ZW8Ek6fo2/lLv/RL6WMf+3gwqMx0mF0PmhrBW7O8C1D1hsdHeP9cuurqK9I5Zz0lIvPDQ6MccyLtuVXNjJwVMWjsOc7hkNrSqDnApnMnPdyr+4rj2EkCd8CoJSk+6t5UQXD3/cthu8zCuS2377bdwSxgti4AVwLYRw/JRsd3807fHTncdwPgO3I0b/+x2gC4fLTak24AnPfHzqPeMz/bwJYvQbtt9FlvS3uh7QPguFuCqnPZR/4a6mlfOv+xjyeT2kyjA9vwN1Vnxy+aJgk0PhG+09Zs2Ob338porNdT2RE54J7L6dSZGR/fBmtyMXBBgE8+oO++ANNptcn+swRjhbZ8aReCuf6+goDXuBkL64RT+our3hH+qmu1n0ywdNwBns/5KSjUqsWqBzFrYJA9haxxAN+DHENgqe/LGEenEHzQYdSx1RaI40nHttXeMuUq2EoFAedIuvViW/vx7RcQ2W1nOiL7ETtf153UocrjL+DNFGdYTZGcKMwI7YmBYhzjFfbaVa4zl33k0pOeFcUcZfFlCvPte9Zfhq13VLj35OZxhN0pr1wA7I6zz6j0PU/rqgFaWA3BiJ2dmyYIO0OQgPEkYLoM/vvQ334sPelJPxddb4YJzpoFXj8mJ/fd9V3fFgAcypHRk1ZQsYSbs5zec/W70zMvvvCEAPjKK66Dvvw0Jix1xGYODbwAahekUs0yWdhM3bilDghejSrPEj3xjUacXQhGfYykLEEr6OkfiPfUFgkzAOegM0DH8jHAe10cimxVVUif3fDjM9Ad3Mh9eFzT8+seG6LJnQ3iGBuWSnWgul7VRVFMHSEyPo16Xv8k1Izlbenpv/m6tCch296YSJP0MDtw40yapG/qoo0ticpZXxWiTtLMpAV1bdZSfmO5ZEZ0PMJgWB8h9VmdD0Fm9P/lPa5jATCgVwDcEwCYMUQYS4DcUIDKQwbtVyCbAW8oPocKdBWWKhTjUFzmffaNxIjG1fvZ2g6p2L1KYTHjU1vARarIul+e16Rdcw59I7kGWb0Cz8NhVvBrVaqwvq7gV1CreJXn5G1RtbnQl6391dkJgGx6ygwwzv0SNRr9UiHNZNCSaQHD3pologYYbip5zUmZWQ6FUYx9BD1K9sm64wHoodGuJQIQ5nfNsPP9iANZN93EYV4C9atOa3235x6BCo5hQKHF8eoW0K7dlQIe8wjQEDWQnUe9l9VhMwuuo6bR89kZpaOWhSUiKLzu9fq++pyDDwUgrwPh+TtzZXXXowtQx5xqVy/k6F08IpKX8yQZEOS/bwTTAmCGP78m5g00TbZXRd9ioEdojzR3cCFttx/4nj3pTPbcN/7ur8BV/TztGRg7nG6zx+sAcD2NMg7rLyCPi4/ums2N7/le+D02zjLPltn4c0a2Squ7MbL/c4Oo0sGGzMfGuWJdZyzEoTTGxn3K0o3U/q6lX3jMA9MpZH934jwMAooPHIIdwb1qEKxzDgmAs7J97v+8aHaQddJfaoTzeLsuOuC2Up8jxlGyxDFXDCAF8C3zyvXCGsxlBWZ6i3icoLswLGptcTCz+LH/djC+I8Lcn47MIHRkoIVMdx8lKFiFtHt+JO1t3C/94ms/mqZHt6XdixhIsqTuNdvJusoQWsHhMUPedjxLICmf2bGdw24AtdV5FkHIUoJxyqk7Cfz+H4DVj6Ybb/pGOoXgrm3/LrroovTrv/bSCNz+5m++LALFZnQt2zBj/OOP/D+oA35d7G8vefGvB9X5Yx/7u/hdttT973//UIE2uFyDv+6DYQtLxF5l10Hs21ve8ub0/Bf8cjpI+5HQycBB2XXamWkPzKrRyanYOwXrLbLFI2RNcg3wnfPQaWwichbUwODjdMBu7EclmFyp0hGz66ILmn0wsimFeWPg8WR+16GOnw0MlPWUxroyynNMrAqptal3LhC+GwDfOXO3fut68NeZD90B7frejQGcCABFH4lWml85kEZPH6Lu9cZIfLzjYx+MLNuzf+JJGJip1Ef53eBiX5oGhIwNT2L+CQTOs/fi0NyZADjqmGtAO6LrgrJc46qPM0DQ0jIRGYuuFP0zOtaHv9eD7zvdA9UbIVjX1BJlO2SXeBPAk/KdBKuJyCiblQJg/F1n2oGdX0jX/O1H0v6DCO9Csx4kWyyonZjYns79CYR9NWl0GgjHWUXGJZ3V3jQ5MpUO3Xgrvux4tA1Vz0gssqz2BEEI/+2eZimnAFD7uU6jpb326x3N9icEu7oenV/zPthtx7Ir5pjpa+XPx54aWdzM+jr55+I3dn/9iTa3DZPFPXhVNV/8Cvfh2o5uzcz5ILXU+ssEclcXKHujzlp9il/4+V8kMcK9UYiRgMZW5t+dBoCvveby9OxLnnlCAPzOd1xJzS5Fz/b3goLhpIkm9zgrIcZB7ZbRgaAWAIaNbOvUCGD9uxnGpSWiVXLF2XiNWPv70iwKcdA+/N3Ne5napjEbdfOYptbXgnQ3eEFu8PBZXFHzJO03lIx7YoKWBFRn+t0uAIyAlKUKOCKD0Ix1DJtDE1A0FtKL/vzadPPCKPVnO9JNtyI8gzDQFOrOPXM4Fc5fokWHDtI+BnDZw4I/FgAuTJCjAHAIWtl20YwuWWd/zADb6ojERwbAk2zq/B7AWACchS8D8ARVI5gXRrVs1cQWLgAmG2qkywuptcBSoftVe8VuyOaIfrkRncvgKLLG0nojW2pmSLo1f8dxrX1/m9CfLcNQuMv39PAeF7XutBqsnpOCVL1Qr5tmeEPtWWEuXoem0+d/+gyus6IEvQYgXqEXnPXQFt4vK4KAkerDaOkUrc4LrgC0pY9ypewKcaPvbs02GTiFqtFvT1pFfcxg6dTbpslMNe8L6rOg2aADY7jERYcDHyqqRjHMIgPCPaa0lMJIiazvusxsBpWRKSuANxu4zW3Cx7JVG41JUJ27jh+E7W5gKXDtyuq6B4XzV87bjWejgQ7gWQ6qkHpkIiM7LHiBDkSAzCCZh5g90kq7Jnal5UNL6Z4T0JJ2fzPtGp1Lf/4q2iPRZ7aHzamfoFoeg+wMtrO8Yeq7HMQNtS53A2Dmu2uXYMNyH9HwuJGIU4XaHAsf+9e/ip1EaqxJBniJ0okFDQHGYxBK8Hbqq85Y3Zte/LMPT0OHb0qnUj882qKvIxvaAP3D+6CfzWOv2KI5jhnlnO1qeRwCW67lfoFolRwvwDXX6eZJVjO6URbRdStDGbb7dcVM4nM5Y5wpEyoVOzGYgwZ6CsD2JQGwy9TWO4OIMi0I1rTDOB6H9h8K5sLwjjPS4cF7ppub90mPe9HlaXV8V9q3iFBK/ygmkUAZxnuBddti8z42AK7rd0OWY12Wb2sARgfUrKxikqedcVoIQH72s5+GsfS56PH7sIc9LEDnO97+rnjfeeedn84888z00Y/+Hc/3RNjxful//q9/ou3RpxDTOpLOOvvsdK973QuRyH+L96uf8fWvf52OCR8NDQydNFXb3QdlUpkNchzcw6SqvRtByrPPfkoIvPThnLjvunEsqwOhnS9tERdwaJrqImyBvrY5q9f5VAAAMycRKeywC6oibbfjGIKLvG1dfW5kWczyZCfy9j5qycd6AJwDn1kAqjipXfMl2+w6n45N376957GV998NgLcyelv/7GYAcOyRxbdYQ1NHPb+VUfrk9h7E6LXSOz/6Xhgay+kXn3w+FF9ebE2mgSP4mQu9MH3H0146MUxsR4UduvTWAzBbywCrkdJ+hIOKRanZUC7SDHaUGaI1MADAmsfvNyFjPmNmFaGlKXQqDt8aeg76/CZFZIDa+3sJbOEaHBofRtwKEFzbghicJ1mVhjGCTajTCvKgFfPeD72PY82xbfWlKRSu991yMD3zbFiuZlh7qQWewV8H/C7NwqLBLpqkWoFhOLkTwS1Ab4ufse07Am9YctenvkrxkzoBjU6wNe59+IEZtJoACb/YBIKDov1o+26OTf3JGeK2HTmZaF17wtSJU53TjffvRPtZ5/35/LPeTZNEkrhuFfxmBtz9RJymBkyDQIXMoWWcxSuuuDKdxx4leBED2s/5OxoA1wWyiqhKzQCvoij03muvTJc85+J88sepAX7jGy4lgv0sBsBicu9qVgMTPESmlkzo/Ly9ehV9yqq83ljVm2MAGeV+gLGvq4wpIO4nO5fVa4kHMdGsTVYwSQfcYwqso5WCvQYdan6vfXYF2LXHoBv/bQHgo8HFsSfGEHQJ6dsBaOyAOrIjveC1b0q3rEwiyCINApGZYSJGZDTn6GfmeE3g2Ozbu8AaHKRONTsWxwPAfrPn43tWAHwCyV6BrwAYcBkiWPi7At7IAI9jRMY7fwsRWCMxHqdQmPUGBL6tuRI1UgFZJWgAaChmmn0FkBpps1FEqEEDSq39jWxNGe949vw9vjRhkKqJV6Nzq1KvC/gl8V3Wb87w6ORGJlUKhv0jObbZ3Uxx5kQZL7+/NY9yLUjU1xaP4CgCaAcZAPNSq/awxH/Zt2dv2nPTXjKNCOEsE3VCCVBhrxbvtY1Sbb0SBgZgJljXIbe20DkzCkVjEsGCcWq5B+wNyetLDBQyWPHvAaiJDfosC4RV+I6+wJy/LZKkveR6x+rAZ4vVBp0KL3SR6yLr0PV7zeDWTWA9lfrkNtjuubpxQ+s+XoyDGElsUixrN4jspknXb471WGxepj9nalJ9ryI5HsOrsies0egVbuCqoJbvaFIOACEokYBkA0adEoBM9SVZxgPp0t9/CaIWu7lfCjPldR//D8Oaqc7Zwc6CYhkOVwNcs3MnMtgnN4Z3xXdVCugq1InlPtrEOK/J7K7RF20N0Rm1RAbWALQuJu7JknRh1Frd0LdTH3/a4v70u+c+KvXd/MU0uTabtiPx3FiCwgQQ0gRIlOknkNVHWUG/gS7G3o16mTW+RGQ9MsBxd2qNbwa+tQa+3s9YayFqVf5ipLq8z3ZpGeC6TvNxAggXMBzYpuyQMZedu7xmuXMocML+mCb7O3rqIKJqC2HfJqHMEVkNULzXwN2uB6cb0gPTxS+9LM0P3SfNEiBYWLyVshR6X2J3bBXVoT6X+dSm2HfmZcfh6HICtggAta9SiSe2UccGXUy9ih/7sf9IS5kHtEt+VM50L9OJWGANXXDBBel02hupMnrTTTemj3zkI7Hf7affpgFfa4bN+iqC9ZnPfC73DKadoA6KmV+f3QPdExvBgCFQxbEqALYNoe+ZQxDGAPM8HQ2GxqBPRsYY2wiF/FRaMtm5Qft3Zz4qTb0rztihPJeb2lZars5kDaQJgKUcbjICGTRF53930DwoCh3gmwN4HSXcaqtrELIK3Gx+DDcPQPzOuwHw5kf+jvhkJyCTgVEHDGQ7VO1SZ4rWuZTt8QhGfmbtcGoNYazR2LjsU9gKWFXPs+Z1vwfYQbkRGjUHl9MpU2cGLVXhzpl5sqXYULN2NfC8uevZ/PzLwf/1wpf1HOp1h3aLLFAoxZXR2eQzJtPmZgGvvapgb6fmFvuIpzoQStDNdAR7tnNkV2CNBbR5GpSiwdMEjCGOOtKXDuzfg6/OgA8pkoVfzvHX9symwdMnYRFCf55ZSdf8P3+Z2YHF2fH5/KedG0zB7KiwZ1GDu3aEPsWUp8wdpBQyurowsOyvQ0Nk2i3X43x6Qr3ZfSYH3TLDD/yCQNkqgl9RAql/KsW5At+aFAjgyzE5TsOa33g2oiw1Gp/YbNWmijhKJrmLwXKigMhGgT/3G/eFuQP2jW6kMcqKogwVTKeIptnfFvuFWhsjlNm88U//PD33uc+legkm7jR10pQnbeXxbckAR+QXANw/wI0E0QuAr7/uqgDAIaJzHAB86V+8g9YNT4+et96krARtzQI3kuMuQGsegALt5j4LJW2C4nYBpVLjw6U3YBSYq1opOCn/HoTKFps4DpCRbh+dHodEIqRQB6Uug5wcnUC4Y2JbCIH4fQLq6AnYnVkqm9nJAWDAtv1OAWr9A1PU/XIzh3elS/7oTekbhy1Yp7B+TpoKYH56DieFRcYYzBI1IndtcCSUmCM4I2UrNqTMyI9N1cVSKNC+R7rIGgC4t2aAlTmmvtbaX0WwpL6s2AOYr21MZABsVljAXPvt2p7GbG8AYP68xEKP3mv8TWMT/X8zPznqf/utfxDw4FguIz4VETrGVeqldRDx2ZIBVvF5xd7EnpfUa9sucW59gmDtrAavZGAjQ1RUn6VVoyQQGdwAwApdxQ/fRQpWoH54/0y65Wu705G9FNdjDPr4MQNsbci2scm0Y2InqoajAGQ+Z9yD40iBNsIUtYLaDw2O4EyKc9AyDcBQM0Mk9PD04aAHLYfUPREt6f7UTTfJDJ962qnI6kPNJ6Io6B0mgGFt74LMBAGwl9aVZrWdVc04Z3p1Z4nHve56b5c+advQdhuEoG4f72EtZHlkgLseEN4WoG6fg0rQOdzY3ny7M8a+EriD08hBpxxkqurQziLnRyTqfK9BA7JE0tujhhhDd2T/NFngSbKI3BaEK6aYD73Qky5/+fOpTboJAQhKIYoYxEbxD+mJ67NMWRiril+pgPy9+qhtEdwAF/vdgLBH9B1nETJmKM4z3n32umDOr3CDFl0DBgMJ/J2Jw3AGZRsveuwD0r37cQDmDrH+ptEwMKAIuLQNhHaVAIcA2H7h3hs35xZ1P4uoKbumLD2LpVRqf53vba+tOP6ZsoydaIfB85yOJG9MHIFvBgoRXLONWgHAriVfz3MrP9YBYLIBbrJHcByGULxfnqe+VQGCOVpgYBtbnOcN071pbvuPp+e+gv7Ay/RYpz/wEo4TFc5RAWLhQZxPrJ1jAWBf7YoExX6Rr6EGaDY7B6X3WQJkRjX6YKo6z56iEzYySZuhUvvmuMRexcxfIIM7xj6WQTHv5XfvV2U8ZepdZji5387SYWGMfdV9z2zKEN+XRVtsUUEgkfEbgBLuPn7ttdemJ/6nJ5RSolwWEX05+3IZkp8zYHiELg0jiMiojHrnPXJAJpgPGx7tv2xgjbTfVkBqkxTURobL7bue0pLkmFTmTuCuZn43Mn5yAHIrQbzNA5CYv+3to6zJdrSz2NWaHS9z3rZR4ZSo+t/Yn+4Wwbp9s+Woedqen3kOdEBw95wotqYEgWsyT/C3itrz4CTt4ADB7/7YB2C0rKTnPPkpKZEM7u3fkVb3Yw9Xxki2wEzEB+0HAK5hK9eon42E0xZFiDpshs2MQ9feHhnQeoy6P+SA6Ap+ehh9/DIDfYv4aX0Ar+g9Di5ZwqaFkjNZ7wb2rB+Gk62J9GkHyAxrB/VbZPoJXmcR4zH5tELZ0Ao9khdpDdhnko1tYBnfZdXWR1Cpe8gYt4IqWWpuSbxdccW7qRFmLxNT6Auzdu1rmyi9yzVx+I6Do2SDbZ9E0g8f3x7Ngt4GiRk1aiL9UDK4a9xD63u98cFccU2Wcsg8Gtm+5L7GAt9Mma61vu799reP7FJX4O1kfm+D2aBO1+/Kz8d+5HvUDYJbYATrsg1I6Ava5cd7JgV8fgGfRF/NW8fYm+h8319+MP0cjOCGTkaEzrdi+4w3DH/f0db/ds3FegJ1kVWDmv9ea5QUtlGz0zZITgxrgJ//gv+TCVgLsn133pAiY1PaIP3pm96Snva085kwmbaQqcxZJCic+3VtYW7XiReDsZUBLDe+a5PceENs/TADMFfsowJp/+a5r9prUxTbN0adKP1+R85IF736Temb+Jz9EzvguQPaybD2WWNrOZUKxQCCXiNAKhuzrkNkyIUflOD8HFOwAOCqqhsbpzRjG3EqekVG0vTLmkBzMAtNCXzX0AHo5WfNfxdgXPewwFJmJJnFWRWZ31VbrgJY1n4KkIMKHUsvakwUvoosrWp43jI3bb1X7qMAOO6ha58+bUv82PaoFwpl7wgOKAt0BANtH2jbMK2ZNcVpa+LoWa9rcECF0QnEBWaRrF9bsIqRuYJf9Zn/+VlqB8haoTQ6DrX8zHvcM00OUT8+jdHQcYRVsEibJIFybnPEOS0y99QeEEyXLHWoM2tUqJ9esy2T4mHS9yyFFJWZwQUkS7fsAdhqa12XOuzWyey+5aZ08AgS+7T+OPPe90rj28YCFFrHrhcfwlEUO7TBqj3jrA3jQEsY30FqEudwZDXeGtlFjcZw7pWLLY0xzdnVCjIz0Ix54NjGax1QvT6rW/jWJ7t0upzFMHpd2Y9j+JHlqB1wvPFrogY4aoZzX+j80Bib0TPY4tCLfBdYKwSsmEMDfGc/gz+xcji9/dcuQBMAEbyD0KG56aM44qpZLtBqZQhhCbu0rluTYaxrJjh0uNcFGE52GL4b3pcBMAAQe7wsAGat9UFtNjqsuEUw/VnQFIhgm8ZiTEG4aRd1T6ft3Z1e+cQfT6cufD2NtxAlsxiBRd8wQNRNJ+X+9cvCMXptvT7Z32XLDkgJa5OMuwX9PQI7eb7qWAUQFnBz78NUiIvjJwPkmgG2JMYNMgvRxQHCBuYATd2LuBDXZPs7CnjmS5v2AAfpL2MDLdfqgQZjhFwV7F5pBwMr6SDXsL/3zHSo/6Hp51/5gXTz2mSaI+I/a39CMiAR0DOQSimFpQxRdkOwb3R0POtF5IXSOR/OT9p3OAOFobD5+bR+/13nUB4LvG0aLB17n2zCrsmBYBqZUTt31VVXoQL9rFLrm9dyH4IxC9jgnDHOyp5S/sJeRgZ/K4/jA7jjMWJiT8QADaCGHcF0QDkc+KjVGURgJWe6637asan1bCNwt0XvSbGwCK7zNeH4UTs4gyjMAOehyOVcUd3OQHN9TV+UzgQA3sr4be2zdwPgrY3fVj+9MaNWgyF1ToRujeVk+hiWYwEiLKy0BGSFzOXQNup/Dx1JV37ifaGIf9HPPpX5jzO2RGueJYAgugcNSsJkuUQHhQBb2jm7AQjitg5CtjYGHftXg0TawBzUKtnuyIi6jl0s9dvcdLBFy0ORWa3YI8oe2va6+KolyNQwIF/o1dW/XsHW56BUFpvKzwQIQi8jnBd+jPJ6XJ/di4rNIvv6zg9cga83n8agRs8jpDUE+H3aTz+RfZadkSxw1NGxHzd4XmF/oQef0WWRW7AsextkUGViW2ikbVcUyoAjm2cTWxvt6nzGzgmM+/ChlwlYKtiaQXg3XsvYK+8h+Vn7J2M2l58SLCDRNIw/ajs8jz1EqWkvAHaObKwCYUsId9lKymNr4+0sME02fSjEDil9IuDZb3Cg+r2WS9bAcdzAnDHXH/Q+qI+kv+/9M2D7vus/EAGDVQVtFVMEPx2dbDz5GfVtBcBhsO0LWQDwC15IHd8J2iC94fV/8Z0NgLvS/3mLWr+hV1Aj59/NP3p8Sa3GmW+SPRwESM2acdn+4PTc3/qTdMMCvcdGJtO+A3Npm/3BrFkwuyqdl2zmKopVLkQzlfYDdm74qBTPbgAc0UDrg8uitxH4KvQV63/l1a/i3NlXd81sDCrLvdYyBP1ZIMy/bTsk9bgGcyOYxUHthSsYl0KsulMIYZV1QwY4MsHW5LoII/XsezEMOrOl5rdO0WUWkS2lGp6HVGyp2eoH2GKTH8rt0jT1ucMIDRggUxT5IAp71keMs7gWDy3ik0NnOYRwADzpT33sU2Q0WGRc5MMe8nAccqgSc3wpdqNf51Qq9AyUT4yNIHewBd0z6oEz6BUM505dOuE6s9kWqJxt9jwUtKWEBwDWkcfYmfWK+6sDXmtmi9EtarZmrmdhK+xByGn/of3hNFtP94MPfhAGhoWMoxM0eymCRCWlhizihCuCJeAONfwA1RnkSkmPqVf86wqAu4GuY1wpOPXvMUfbQNPXqwhCASGC5fYmUQIV6+xJF4VqAwCO77tNZ6zroF3HE+Bq7HosRwjDl2vqql3Otk/BMmpr7PkcFHfmCxvXGPWmZ/TelP7kBc8MwYREb2A35mGCO2OURuyDptSL6F2mEQbRtsBh60Yq5WcKAAAgAElEQVSy4VfBdysG9ORN7XfiOwXARLUxFC2yuGZlzMj2u7nERm97zt50gAxhD7Rg7UAP2fZ7rc6kB7Lh/cZPPzBNtW5Og/yu0FWwUNz8a1COI7renWF9BCwqAF4BQC/ZW5z3WZsf9fkF4EZWN25XBwjXWsy6FnN21zc6XypwzgJYVaDO0a4lMUEyChp1nc9lkvK9/XqFnPdSAHOX1GgE5ZqyU3pmo83dIHoItxweTof67pcOjfxIetbL/zx9s4UGxdRpsSkvEeSSojKIUGEvi1VQHsDJSHtEwzyZLhDMGGUK27cCAPtlG0DhMRhKt382HhuottBYaOIgafv6YO68613vTE99ylOi36X3xgDBIv1Fe7HNtfVdw1prAlVBh8bWbe1xfAB8vGM7T/vRAZk/sDcCPE3mgjbYrIT79MosGXJ1N2K61N7A9Yg6bqXefJMXIHiBsJiDp0F9zDZyuJRFuTf2Edj1Ea1MCgiuWRTPa8tttDZ57vVjdwPgLQ7gFj9+WwA4H5b5pU4NNtzgoABm0HIsfU5az5B3AbDcmq786NVMsP50/uMBvwLC3onUmCEISjC0SdZRCx5dN4ItkRNWApMIyES7na0GsTY/CBXod8BvXis1KlTr+bMN7rYVOjqkSmD0mFUNdmRQigWdNSlXjhMbmuUOeb90b8z7o9RkBWuykKjjkY+Tx0kgbAInO706beGQZ8pTPONoDpJJH8ffuZE95NR++rFfF3tYMCoJjJksO4Q2wyVPhJI+jgMsiwcRrmit1MQ2HOLYfTjsQl7YlitHFtLUtlPS9AH9YbKqnPcClHb7rh88TInLKBofUtgP7iPpBXgFfx2PQRJZcmzhAoET29l1M2MtX5kmeNI3MBLYxmx5KFxzbrMoaO8Y3xFCkR5Dm28gRgDcInOjnTWja/bXRyTCuoLB2UeVqWfJaWYJ6RNfdtll6eKLn50OoBY9yn67QIB+K/7btxwAa9QztTIDAjMKQZVCBOuFv/orJvNzZKQs2I0Z4P/rT950QgC8+eXjJwuqqAc5VtR83Res33C7W13kJbABAPMXoyAz0EfkcffgmFeqtc69N3r+yEr6+T99bzo0cGbaB93kAJR35/oyRfODOPQ9pa3Q6rKOmegQ3KNaO/PCAHp1psLx6coAh3FQJaCCZACwmVY81gDAK1ARG2RaVwaYaKgshxAWyq090J8DBPNVJIg6Gh/aPMGhvl2oK3O1yruHCBV/dDEBIrsBsFlUAXBWjRbI5OxNfUgFbkUtAq6ATUI5lyQYh+ZalaDty+ajZQ9SrmlQpT7etgiIXSWb+9UvfgWa7KFoWfTExz+BfyNaxnnOTeNAsCh7jGDas46a3l4pJi42Ba7IrvejbLhGllga9ZoK1aFmnanZDm74r+HBZxCsMrUBhCY1jI7lUj81CgGAzXDlue4A1SiWVI4V6375ex+RV4/XImQXEVn+reKqQPj7EaOJDC/vGVBhcYYsBG1/tAP7EVZw8Uv3nMX4aRR16OeYH8M43rmeOo9oN9CN2b2hBmXjWsnU0c4c6syl/M56qzLr4uiVtpXsg99VDZ2I11jYKnQfN9Xo88bvzm9bI/UCRkJEKYIUONNL/WmY9bRr9ab0tt/51Wh631jFYV1EmRc6Lls28wVxHqhKrsms2JpBk9m3SoH+XgfARsFXuBFrCFi5UAeY+31seIJgH3O2+YLyit4nN2cujS4fotfvTPrDJzw0nbm8B82UgwS5lFzPgYQAqx6vzBXJEwbB2B7zXGStCIBbIG1vCf/k9QpOBaq51reCOCPV9d9G2CtArhngSkBo1wS71xhdju/PXQMC4xaKtcfPbAMXCybGdc0XrvAmxayWS81/A3vUILo0CFDHV0iTp4ynWxcn06HBH0Cd/0PpCJnwfats/AAU43/2MFxh3i4SfGvSO3x4dJKA1yzXUhkW2fnJ+2Dd7+5IANwZs6NX6fFA4tac13HUsRWRnD64F/XsAfoJX5POO/9piDoOc/3MGgKDtksaowbYh+9dIGgwBv15mkBgE6dqa4/NA2DnrOe3SPBxhAzMHPcrWjzxt3jGgTTAkYN6HfGZON9CGSQnEpmfzTxcK/0wr+bpZtGDHY89lOMOMqfMtEQJVtm8O0GljhhXBwBvbQw2c+71M3cD4K2M3tY/ezQA7hwzOlNQZjVGb/Ppg9Ss2ipt52QwNlYomUhDy+ma//FemGiz6aInIHhFtrdnFoBEKer42GnswTDvbDXiI2wWCZQAd7Lh8py3Q8bWKPhbHYM8948dXl9/7HW19n4mWJKWoOUWQDFeAVzdNKovrd12vddv8DNlSLD3alvUnrt1L6oYwN+7W6Xqa4ULUpwqtTd6BqChU7M3hhDjtH2JderdEGVoyn8GUF7/Dx+hLptgLE7tEvREA46CwksueBbvHyDYTzu+b+yObJE1sa3dHGdsVySq9Nf1mXK/Xn6nm4abohTw5TnEdXG0NqrQd4+aWd5du3alvXv3hn8aiRlYTXNkdxWhsmvOMokw99koF+R5HFs6g0qz7/Xzlugc8trYCgXNC+wBZpEJg3M9MBIiI65SUEQG8v3UNxQA4/sNIjg2B+BV9+maq96TzqGX/Wn3vm/afRMaElGDvvnHnQaAr3vPFek/v+gFJwTA/+V1r//WAuCNCo7HBcBHbzQnAsCCHQHLIvSFaH1TssBRFw2K7YHqvLY2nH4R1ecvo7iyNrQzMrvg0bT3xsM4DhgkouQ9SKn3kqIYIPOgDwWjLLKCtwWA66KMqLJOIbv4iurJUqDJsjbNAAOEe6AZS4EWdKbRLH7VO9kBwCq25hI3FlEBwJbxRPsbs48+F9AYwY5Cd+4xi+T2bYumAMAZFG7MEPaYSTVzJL3Yucz6bI5CmxsBggLAVSjcf3gm7dwJnZVjT0N7Vo377z/xyVxfTHb3YQ/6oeixNkj25dDeQyjwbUfJdSadun0b/Sypb+MeGzwQBDdaBBGkZRPlb02jCr4ImsX3bwVAzyJqFZz2As6jF6SgF+qI6tn+u9fWTEF/xqEDsK8xRp0WLC7gMk+YS8PDts/SEef6BMgMxjKRPe+HnxkNI7GcvvyVfy20QSjcqOfe9373D6A/Qy3i+ARRW+7BoWnpJ9asp3TLrXvTKTt3RiAiHCF+rHdstzfiXmjUFXyogin19aCTatfDQBdjrsHJ+LDDGOD3DIg7Dl4FwvVP3cGM22+GOl8e5+93K2qWS8RKPMdxAlSgQtyIk8NRpE51lftI+U0aX741jdB+522/+1tERkEqS4fJ5KBsycCwT5BhcmPLJRU1A+x5NpjAAdi697bbfwF36U/Enq4SZXuzh1qvwj4RLTd2N/ImfVz30oPZxXfKjpE0sPer6T587PXnPiwN7vkKy0EBMjZANjBnSTgSOBFVsVlShPMMy8Vksg2YzhMZNuqnfA8xuAiodWd+a/2u81SqXgSUYlcs73NelmBTm/niywX8elfj2rren+nVmrHqyGTHRg2mVd68CuWkBfgV9xvoahKd7zVgiwPSHOHc2eQPLlOKMPb96UDz++gPfF3aw3kfEkTZFsQvVF2UAM4qJ25UXJpYb9Qq+SgXWqLadeLccRToesTjgaFjvbY1ANxiX1NPwwywFOh3vOPt6fynn8u4Mp7SL6XFEahslBIg75HdGgwKZudwa99/VLb7dq1I9h5u+Ig9NxEHW8KxG0f4q4U9niM70Q/tL3a+LnzrrlYfsW4igOK4eh237zlavRFgWUYbYhin0faG7k2LlPQMDNPakT0qVLTz7Omyy3l+63tEMG9z+LtcxtbG/24AfLsm3B3+5mMB4Hbwj4k7MTGGL2RfX8AaQbtlQNUatXMDAK4rrr8iTQ/MposfT80vwofplqW0beRMtFC2p5v3HcD/GA8hT+c1SjVhhwMACxR1SHg0AgDf4Zd1kgfs+Fmdc8gJLWd1BeaZrlzPs1tFWcBrsLZTP1znc97LypqLDcoD1mdPT0eR67f1Zvv6y1oqlN4c4K/7jaGsYjtKGYpM2AYb4AxiXGrFWF8dAJf7tDCHH0Mv4paCNrZjii/ia/WRKVt8w5//aZTYWOI3gL5Cg71He/uM8y7IwTmSU4maZgSSMkMTOnX/jnug2SOolk7ovmSWvwPgjzXo2uslgoDqPohdZiwTIXtrK9oZBNFkNmK4Ui9CvbYTXcBXb1DGMQI1Ws2I2jYvPAQ0oHz/Ehnp2IybXNtA1BuGH5JVLst4xZgaXeBvdmjAJ2lgI6+8/Eo0oSiJRUlbgN+AxlBbvp7kpFn3tm85AI6+UlKFrLszEl/6ACuC9eKX/GpePMfJAP/xa//bnQyAj+U0dP5Wp3cd1Y0buiBqiciyvH1FuZwUq/Lg7f8FhWGNdiO/dumV6V8OLKZ9cyidjdwjFtbuGw6nM8+YSIeOUGhPZMWa336c/sEWAIB5IQA2OHdbFOjbAsDSdgMAs4hkb/SwPlqAOOtte8Yy8DULLBCOvsBGxPwSs4yAREWuwiaW/rpRPy9tWIdZqmqAY95XALB1tSHUZa2eKb7yCN+bm7/AfAixKBZ9L0A8WjRZk2xrJmqBzQwPkQHeT1/Jf/qnfwohMIHjjz78EfSsmyVTjiALi1tRraUji2mUxTd3CBU51tUMz9tGp6JW1oxw1CwzjmZ+ddx6MR79qGxLeRYAFzc7DGIvNW3R7lRYKe2Zc/T3UNCWUhSK1QbgbF9VnduccdUiVkDcAmhFjWBwea1hzsBLJ9C2o97rw1zH6KhR/1xDKPXlS1/6Uoi5PfKR/xF1VnpDV1EhPjIW4m4aYMaqGIwKXNsANr/cBrQbX69uT80c18xvdwZ4IyDOty5nIDZmik9kfDZu1J31QiYwGCJSlKHBF8ZA+JReA9cZtaWOo4Ol6I7RTICyU7nfNkgLB9POgVb6s5fSH3h2D2OJod53E03nM33HNWkNk89ZsEYonL9gK/SZE13zd/rrXrvUNh8+NUKUDsDnsxFdAOEsUW43rlHWZP+hb6YHsFhe8LgfTPch6DA4cwtOUg5qrdo+KSLb0kIzhSxqc7PvEdTgHqJGPRy4hzW9xuYX4hYCUuxCtahVoKrW0q/WlmEFzHZqgUumt6Ryu+9jBd8BenXU2kHNnEGuVOjazizKB1as97A3sa3R+IESbcBlaRYFUa7fdbxgOcXgzrS3hU0Z/+F0/gvfng6jCDqD0ZyB5tsP6B2gb/Vh2D4G6wZHAFNS1YqtKxGdoHW1H93CWZuaMCcDYLr3sI37WUQFjvHNxwPSnbdHFwOyv9tPPYUo//701x/6IG0LnxhZAZ2yZRgEA9hka8gUk/Fnamoy7b35m2nbLqh69nPc0uPkzvNYXxH9fw1W4NDNEWhUnEtfZZrMiBRtu1ZE3+J1QfEOgykozNLugxKVAzW369nNE/DbiyiiGhnRc14byN45ibM3jXp2dgiLon05j1ynGEutsFluewCPG6Dc8tzrgPIaiGgnBNp1UyUAVAz63SJYW5rsJ/xwR7G81KPq+CxDR73P6ZRe7UHg81D64H//23TrvlujO8WF5+SWMmlhMI2tTaTZffNp5+Q9AcoJJiLAjOyb1OBoVVfuYeynBQBnCu0JT+tb9IYOAA6KchjaLvAb67sb+BbBuXI2qzjVy33TXAvBWN/bVlpWndmMaa7vNSgaZUJBj+Y748dNgwMZAAga+PpAWbiEEaDKXxaruP47glexKUSP4hHKLxRRtW/I1OQ2bMoqKtToABB4tZbZoEWDPQjomA/GXtQcI9MLvbhdC0dS5u3XXh5Z1SaskuXoopGZh2LI51xwUaZL+8U89cPAWdrP8eZp/eredxuPJk6q7Zka4JUVMi/xuxkYSxfHsVuM3ZrONrXJPVKq9SCwWw30V1ak30uh5vMDtM1apPe79m5oxxRtpXDElwHTk46lar4lQ12pLkEH5Af7e81f/2VQpY8cmY7ykLMe9wTOtoli9D3TzB7qmcmCb/bxbQXAKlSqAm2PTwHwr//Gi08IgP/wD/7rtxYAn5ACvXGDXf/7iQCw/WHnADI9UjEjvYhD4GRSYEOO8dAZ6aw/eiP0sW1EnaFDz0r/RNqJ1MSeW2kjQYZwRToUGc5+FuigSi0KYjEHQzijBJU21gBvBMAW30cNa1CgpRizPAWc9v4dxFkBNAiAKwU6BLHUA8H4xXfw3QLboECb1S1KyyRyCm2Y10rpRFCIrZOQWmgkKqjRWYSpnaWxAD+y0gJM1kAoUws0oQoPA4jJSEszDqoN7/v4Jz+RfuInH4Wjkns+DzI+rrtlqML2VRtUHIx65EWczwbPw8qjc27zh22FhMNNBr0JpceAmj1+jYoNcE0tbEjUMwvStVCuQx13hbg4pxAyKNnf3A5KoSvFW/KatW9xpmYWYKgfFLxdLZ4Zf5NHtl9XMAcxAY+rQbUsWQPB54bJ+FbKSAODNU8mYBgHbIZMwJc+/6UYR9uSbCMTvG8fda5YMQMBs7QZGdbQHGP1V2BbM7zrha/yrD2R/FUA3S7fONN31n9ZVtk98ePYANi2R8wvD2rtb6zFvGG51wbLKspnmBeRnY9wRP4yx9Y6HLIkU9yntUM3pmte8zJuCFSbmVuZA6UdD3MxaM5Rx5SPn6PDNWixeQf6xFf9nf2OTPnK56iabWa1Fdkws6KM2TIUjFUoz0OtfemUldn0ip9+cPrR7WhD3/D5dN9dE2zcUusUGrMWKh+swZpusKnVmvUcPaceiahRBEF5nZ5WsYaapZVYvQtOBZOmrqFQ1bRsosy7mIvi2fi9AuAKMPN1RL1vBfUei0BWBDqivjy/lkG2Xy7w9jUzGVmFco0NvRd6tkGv+A4CaPN79wNsZcZshwp2hHrhU+iZeWa6+OWfTF/h6PM4MA1qXKejvyMOI600iGVBg0Zwj/mZwbmDW53IPMbhjWwZhJwMAPb76whvnO+3pYJ+cuvCQKIq97fc+DWcZSjQ114dwb3paeq7LOkgYiid95yzyQoTxIu6X9pa3OPMM6INkuO2tcfxz/OEDBX3Ids7YZtV9D+yfy8Z/yGC1ShV772FPZEgNevEYEk8e8sqIPa+Kjqz6YdGjj2JCb9GnV/fJKq7BpjZX1cQZ2xavhN2Mc+eGuTJdE1nD3ZR1tWmv9+D3tb9P7mD3p0BPrlx+na9qwJggVMwDNR1gE23DPBVOOavPvV36cjMgfSc5z47zRJ4R/0PBeTJtLwbkc6peyIy2Zf2HtiXxrB7S6HLIcXfNZbXWQSqYw1kZkJv0LXuzEdn/bczvrFgcmAvg/PcarHze/63LYRazenMWIoaX9+H1ky0J8oqw7G3BQjO9b21xrcdVA3g1rn+GgDKZVbFz8hHKudSx1EAjU/KXmGJiHRhmX9z1GYLDrfv3JH2770Z35NAHExAu4cohqo9myfzCm891+8AjOEHp+YuRHQJ2rZm6V2Ftk/vpO2FAJZkZ6//279KB/aih8IZTZC5VT9n/94DaaRvWzrnCQBjyypv61E3TMX4jOpiJwcmAbP0hM+JSzSKTtmRli3xxF/tp52TjJ9Q7HWDl/HDeS8SVCRjlUbuQyutG78uTzpd+b5rGQLLp8RFIcCRM+Ym0yJpKkOrwbnvw99HkM0+znzHzz/vl+J+tfYBtAd2cSs230rvWw6AjQiEkicTogJg2yC9//pr0m+89CUnbIP0+7/32uMC4Ijib/YRi9lJXqK3645zfOBb33oiACwF2kmrMzTLpOlhkhtxXpJKcPr907PeeH3aA6Wzj16UK0iAi1AXAXALINAV6/PsJBJtOKnPU/3WDQ/RJpuSB+++BE6OB4DD1fJ9BQCH4NUgn5f6jADW6jD3hnpTs789kf3lA2SGaXcJhtwIgLnirgywANiaX2tnNSBBge4CwC1qbQXA0UNcCnSbpii4ZiPHb27hENtbbmCYrChAHHHmWDsKEnz8E38XvXOf9OTHpz3QmrdPUSsxvZoOHDiUJq0/I4vrsVdRf+4F1M4fmE0j9oyeo20LNcGj1DxQGhqiYfjc0U95ZU4gDyWDjPoK/c1dcJ5LONeuJWjO1h8LglWmjqxvZH91VkrQIZ6zWnPULQqC5XsKjHmqSriKnJhBs42Tf9dfis8wDpEsdn7wdeMjTYwfSncYjyYvmPWfQIl0GnGvAebLF/735+NvD3vowzAKTcAx2W9aK2l3umdql75VOPbdwPdYIPi2o7fZyQrhogAcncxH26nk/Lvp0cdbhrcFgEEeOesbkZm8mnTsIhvpfFGR2Cir95gLNQZjq6Q1FCxdt32NEYIYZP6X9qdTmnPpzS95Lm88zC2cY05Q4+JYmnlnY1up6cjyHZ1a4M0akLv252IzF4w63UP92Y0eenLYRJgRRnP597YxwOi+L6YHsR5/+6f+XZo4eGOaYE4vEaUesXTCDJULGcAcoQYBsL0Rtc0lAywo7CEjGAAYI9HstTVFJL2yMx92oTAn4nPZJiuMVvfgDID9vo7Nd83FvO4CvevqgUuf4Hyn6rGsMxb14q7wbDDEMok4rNF9ByL7T3ZDivXfT0BKImCLzXYa+7Hr3j+UvnRrfzr3NX+bvswatMZVpfoFbPf4+E6cTJwrHS8BcQHAOXPnai1sBudhaWux+Zl0ewFw/aZqNU4EgI4PMPvpCz03fSgN29II4ZPLL78sXXLJs9jrYK1A41WBf9vUDuqoDwZVWpqeNV2KsAyNT4SftLXHFgAw90IK4gLzGHQe9nuNvWZoG60WDxDYAQRDh2AesEZq5sf7V32OmIabr0Fzv7QHKPxHSluoQd69l0zLtpgTrYMzaWT7ThImFWDoiOd53wbALhMd9+PQWI6ngp2XxInu//Hvzt0AeGuz947+dAcAZxGmaG2Hr7dMadAnP/336YYbb0jPuJCsr7fdBOLCTnDTeKgBm+kb33UqGT5qPKm5HCYQJPBy3kUZqYY42uiw79bATDB0Ti5Ydkdfq8c7lv9yrOWw/m+eb7aboWwd9rlcQ7mWfNwsfBfguL3WXHOFscZ77VoSpRDHeHRDkwrout9mJt02mIrdFWeN3/FT8O2GAKrudzJQBK7uaYvqEeiPoYVzGh1NDtFZZI7a4J2Uwu3d/c2wYQOUWxrJXgybhoiZ7KV57uWu7bwX4CygCDokfYo//NeRdV7vQa6/ELFb1Szyu88999y0ugd15zPpUgMQv/zaK2E/zaZdO3alaejPfezxMlSXYESpbWNw0WuYpA79MPvEAllg24DaAnRieCqd81Nn49vpHMv+wzmIwmn3RVl6/JkuQYNgpnkcXUW4rnz3lenss86FlUVJJEkRU0vHMX8nnHJ3MADuTIQAlk7QoDXmCJLRfgu710jPC4Bf+pu/Fn14j0eBftUr/yCdQxskHWQPY01MdopyG6Q7BAAfc5hODgDXqFItJG+L6lSeP9nDFhN6APEra3oGh8Zwqojunnpq+uXXvCH9Sx8RkZ7xNOJ7BENMgsOIN60NbgfkAAS4TkqryFwimMF59qnqTDZYzRqBwyrU2pzFWb+AuzPAFQArMrUm3Zn6X0WmzPCuDQFeh6k7HafmlqxviF/Bilg2A2y9vL0luZdRyxv1vfxdn9k1xDmZbV1T4bm2QpICzXv9fhKlXLMA2PWWz289AAbIwGO1NYog0czvGg7JkYVDaff+m9M+hBse+9OPic+pJjdOX0sdghbXbcbWdlAtnFHFrVzH1jMMg1AXDuPEk03vt8ULoDJ6NXq+OKrR55efVdXqAM091AaHSnXUc2UKtudgmyip2CHMFXW/gF+BcQBf65az0+4SlGaZM8NhMyMju2KtL5uKku++tzI7qjPvNVW/XSOxxJywZrqJAXHx++8V0kgKsbDlRLuwJQSwbvi3G+LvZoSVn181SBK1E0V4KOikOXrmd3rv6u/egW4qdJai7w7h5Hu0UdQlZz6KmF1Jr8X68/jM74wcNj5nW7aeUn30RtFrXXpEDDjPkv0VJGC2w/D3hiKxNsT5nr+J6m2OLXWSjD/UrW3Q5/sBu+NQakaX9qU/e/kLUU/fB2uC6EbbptrbNvccjmsM4JPbId15FK5jGp5v2x9zNNtbZ/9fgjS2quPfuV7aml6esS+N+VvTGWt70m888UfS9+39SjqT+lip/EOUBazYMywGNKvliTeb1jYRXe/h+NE/O1rVSYHOInCRIXZB8l1uv05fa0izWFURJGlz87PfFcGiElyqa8e3uO66b2A3kA4xrgKgI2scazavWx8Gb1Sm9BFzIKaxYKdMZ18i4g2HN4SSnJ8D/aiGsianUelfnLh/+vzaQ9Mvvuad6Ub6tjcRHpmfZc2zOc+SwRsiM7zkuow1lddDViiV0i/trozbMSnIJzsNjgeAq6N3PAf1RJ8//nkY/Ay7xe1vwNh5y1svTc961jPD6em3Vyb7Qj/R+0UocmphWF+blUUJDzBZwsHecP0n69S271v8o9iu9r9rxjZrIbRfbx/cWnU2K/a/6CeoGJfCQE60FlFSat4uv/qK0moxG42ypYdRa7ebsVtAcZbzRud4ntyzp9LHWGjvHcennY3Sq6VCrjuDfjJXbsu7Wx8HigkWd7LNKMhOu+Js9W9tEaByzG7xopzZu63zPt4cqPMn+3jt3aTrPDqfjhBSXmOlD/Do2FL6zOcujz30AQ88D3+BBMD8OGtVcTQXrA6HG6gBNr/LFjP8xPrNAYAKZjae5cnY9Q74Wb8ONn726GPl+7wV5zvP3873dpS+87V1A5M2fbbsXxF2DHDm+3IroqDqhk23sNMGsthgYjhr2Jr3XH9tiPI973nPS0sHDuLnoVhP+VfPwWESLyQd6LIh267FexrYux7WpevaL7BMpmWpil9aALDsOR8ZgNyZAHj9favn0n1OuYvAse4XawTmT8Yq2ggHtNiKdnugXCObWc+ypPSF8ZV5tqf9Yh9V0mrAuNa6/J1e/Rn9I/0470779Y4mS+wH1t9hA+zD7tj3mPEFE7UWofnJCEwAACAASURBVDBjQ5u2TMX38zgDhUGj/+c+qaDgEGDS+zpBWZzrxBJLO3tEsilaa1K6YwZNv9WEjhkgSvj6YbssERTpGVSb6DhK/Pr/BZS/90N/HceP1kayWinvdH+/4OngMwAvdNXwQweo/5WJ2UPiJpJ9BFbMVOdgtQK8WQMikchCVANdnrK28WUjiaYtKhngqP3l/gxyDgoJv++9708XXngRWXDFJjk2+jBbmX9bBsAta324gZFcUQ7YqRb+uKIYOs65/2OIMHEjMiNtKV1DH+A/+oPfz71hj1MD/PLf/r30tHMyADb7Y11ROPQVAFe+2/Fs9Lfwtagr5Pj95dqXIuPkYOT6AZFiHzd+G3Swffv2puHe7ak1dUpaoF7sGW96W7oVtLnIImwQKVdwxRpVD9UCmK0FOBNFCkTNovpvwR6ufGyQireUDd6vEqiUaw0AXCJXjlfUmFvTqsqy2U0yN2aCV4b4zmiBxH1DBKsPAaqVqZ50ZDvvxakZBMAOSWcWJHIe4dAZuea+90Bv7gFENmzPZA2t7Y8Ev9GTLKxjqCsboW4h+DVCvdyRI1AmSj9IM3nW6C+Roh2YoP4KgLkGXeef/r9/Tv/+x/5Dpj+bKeWn6UYRQNqxsY6f16Kml+9zfAS4gu344droT9wHOKdHeewFgl7HNp6LgjVIugiNSIfkMxiGVVV5GJ8Yq66eyQ2iqNb9unULEcLR5mP90qQ9LaIDkSnVkdcwSOuWIq3/UZx5xy1867qJ8f5FC/zLoxNl1FvWaLrwuRdktaWAmKmSNr0A9VkDNDY2QW3maBi6ZQC06GOcjWwGindE0OwZxbzxOwyk2Kzd5bcQbatynXMFle0MmsMcICE77flRTri+Ka4pX0geC1kOpf+xwQDBSvFLQiG8HEcaePuIZUxCFC4Au3M577FmAh1ljb4O4NEZjrJReWZsxLNkye3gtYMs+jJU6OtfCbPkEGtt8VCaW5uJYEQ/mRUFIJrSDaV2OWm455b1nIyj9C00IXfaoQN4QCtacZOR3kUQoY8b12TyO52kZc3NHkj/bsdgGtr3tfSyJ/2H9H1zt6a+g7tjXtrBQOci6owITKoCOUxd2cI82Svql5YFEvqwjLMObg4c5RrhAMdOc82/joLrJuaNH+gEYvw91+xmb0+htPDLdDb8u8fk/bnmvk7YTHl2XdpGLBzVrs8prJX3pLrwyhQP58dNhh/Np4fj3KMthUcp0zfao/GGmTSVjvQ9OP3cCz+cbmHuHWrsSnNoNmzffmpapg5KcOcaXOa7DL5EcDQMAOuR3o8yEAw0bC0LxzENhGJ/tKs6PLX1nv0bDVbKvJqjlZWvK04lODUTq4hKVvDEDuLYjE9xPbTKaPA+acxz9G90bw9nSkFA1cFxRBY4loymOehow02yvDpqfMfSyny64urL0rMvuTjqvbLKaq3Ds690cSTLsDt3ltSY8H5w71QMtV7YIZqnBdHo2Hh8t05XP1ljs1S2cvG+CKJj3UIZHlB8he/TBksXXKI2hhgFgRfGwprzEHL0XmCPI5os8nTuL6dL3/sOWtkvRx/OOWjbDcLMA7AV7Cl/6rZ7pKf+9M/yoaw5EHQF9rqapYjLKD0qb1ftr/PMscF5S72IyBEEvu5918eYjUANnGX9eK8cCNlPsQ4Zc8dB/QfH5Jz/9FT2cO+J5QQxxcv+qOHW7gfli41SnwHm2BDBY1hmPfQTbTZYm4cOp2Eo/dIhj1Draf9hv0ttCTsXLLJfh09XjLdtrQzU+qidBUJh3fFoBz83AiEZOrY7mY/gh2VdR6YPxPofURh0GSbJ1HL63BeuifYo97vfhbQ2HEszR1CaJXA9sk1WxRzZpDkCyds4Fj3el1lX1BE6R/uYi7IugrFy1COLcAa7qOvR/Vu4KLEBlPvhlZStroLLvP9UoJ2vNMagACB9lG4HvNOH98TALPqww0Lznbp2gtd8PE+kE7SJyB+CL1FSxrrYvgOGySF6r/PGfkEDNmTGgD5rtiWlbZv3BAbD+Gp69/veHYq7T33kk3NPyTlL6Aa5b7AO+W+VJEYAaNl45eLyGHR8SX/t+AL5ugR4PrYCPo5x074lf1of2On+imyf1k+QLIjVnb1t+2sl2FCzwrmEqJQj6BO5L53wOZRM2iumo0+x4TSqy1X+vBUfpQZ5chC2s7fmOrOoMdv8uNfPbhzHY4zrxnGOYAo9py3jqEGs7uv0r9o6hVyrD33NNXQZoA+wCbDAP+vm5u2/jC0D4CbiFuFqsEA1kG7qUV8VmV3S9iywNRZ1ZJtwiPTJewoA/uM/ek04+scDwL/5slcGAFZlNLe0sL/gdwYArgqeUS1Xstw6Oa3i8MQs15maOUi73X7eY6QHOlj/eHrRNe9N/wp9d3ZlGFqsGxXDYFshsruCtzU3Ln/Mdgoiw07nlkO12XVkhyu4qtSNMgcaHtOFxtdXAGyZXlK0yTY+1ACvITW9Rv2vdGd7APvTDwhe3tab9tG1YpnM7BS1s8O8xf6glgCYbI2oMlEpkDvnKzjmptq3THBOGLKJUY6Il+8nMqRzPER2YBZ6b7Tw4bLmAHGDbOCDULAPUrcwdeqO9Hf//Ekik33phx/1oxTY2/NMCogy7Zh4jmsULvcfziUGAYBlUhaRqzXAr5lpk0sNQHCT8aNzS6g898iYFQDLAInnXFMaj6A+YwjN8JrRZIzWyACrSm0f8kyL5nra9b4663rtTvEIDZYSVucyY+rQB/XSscoiT7ZVCiqL12AQwSWjQJO1ibHxFLGGsmGb+fSxzPiFcirryfVldNDvPkBd4kFo9NOHptNDHvKQTJHBEZ3BiVOhz4e/a1h0pgSoOr1BG9a58nWAcR+pm/bG53RrN2nPXlU3/TlfR9kwvL+xUXv+GQBnD8yvzDupxjZsgW9zXApw6baNGynb+QAF8NRfup43VjwoXmNwoAG7YgXHcZz5fBpc97/4+YtRF7sFoQSoutidFhu2tfQDOH8C4CV78GmmvscB8IqRfPswE/ghjhKMT9ewtYgDOKpjfQj2Hflm+rUn/0Ra+Zd/TqcAku+3o5F2TU3QjnAmwK19/aLOn5vjP7fvoG0StUyCKMWjLG8Q4EY2OLzJ2Noy8A1wu57+nOdK9gAyLTq/JwBw/K2A3xKE6szfigQ6fk2ZfuFxxCHis67fOGiZbBmFh6MUgRv1AHzmpzI+XKdlslawvUAbpEVqgfcO/EB6wkuuTvuaKPij6D8/o15DL0FvIvlMMPcDCliizVJ2bBUagyIewNy1eCwH/hiT/xh/ErCoA+BxXd9L9muEuqitkFqXKXN8O3bXtWi9mb9PbkMp/8ABgG3pw2im24w8NmGEz88ePgitGZVRwTF/iz2Ezw1Ba5u3XRCfs3dty1ZyAJEmdtNy3nde9vb0lLOfFAAlxssbppMuOyB6Z1aRmuw8zxn8JBshELcPr3XDXofnaKuPiPLzrPDgCpnafsUC7QvJdYLUMGKAZlScpfwNomy7IJ0QltkAAi2LUO4GtqOujKLtlX/zPlr9DsMq2sf8nAywPUNt+xqCMc+++BmoThLIP3Mireymto371Bjm3wesZStgEppeZqPgsKklwXWEIkGwEjbnQNoGpZ/yowXqM0e2sZ4A7qu0pIkaozFbDAiQ+dUpoqQ9zKbeqeH05r/4i7RtcioCVxEQiD7qecJm3BQbUPwNbky68OkXUXe3O42ffp905OZb2d+GCH4INKFJOpYc2wBVw+vmOcbfpWCQyGA397HIl7TLtwYApwKvFfb//N0VgXdP0twSUQA/A2DzPf0EaF1/TfaZpdZu5k0r/dtXr8GGrKafeNR56atfSmlqx30QR7ONnTalFaD/yGGuk3s9gqqxFzl7hLpH56zUg7J+Nt6HmknyjOprEUcr674bEHTOutPvuWZX63Mn05/9qqqhEImHAlg6Gd0CFOs+2ZUt7pwL7zEoHkmM4jtwLPfg9rWEE2XWjnHTDyCAZbDba3C9DLM+9h/en+5x+hmIqB6kvZwZMaiu42vpz97xpwSqBtMzn3huBEN6ELlaOyw7bxQfCX8Cn62JtsFm5+/JWai73/WdOwIu8s6eeaecZ2ESdL57gy01+Cqe0mHm0QHAubRUltpWHlsGwC2liDkR1TyDK24tAQZ0WSc/IseIPx0DAF939eXpj1/7B8UBqYVAdeHntiXuLr/+G7/9nQuAw4/Lhk5nphpBKRU6PQGAcSInUZc8dNPeNES7jPleDHhzLP38Fe9JX4Omu8TvKwgPBAC2T21QizOIW1MQ41sAgFcxeg2clbURNjZ7ACN+1Zggb4sfNcDpKQy3l59FUPd2ot+jJwDA9taV1dQNgN2II5MN6Bijdc8c7YpyTzCK87H1OlVG44ehXv/vL302LbDR3f9hP5imzphK/YDv3Sg42wM0KGLiUmnMUq8LADYLHAAYgJvHio3DhFNReu41M8zPGiquZoQTWdGgP1sDbKba/sVsutZIRO1uAbmCXdlWPY4PPojjlKlFecOrdb41YxXOv5nECProd2TnPYs15eiqj1yrlf3fqoodFH4XseskaB/5fsfvRZ7XlhhjY/Tn47oNBghWBMG+RwC8i/q6j3/8v6eHP/zhOBrQZXjLMtEBx1qqigI09h/WF/XvPswM+aj1d2FyvLbujbeIXORgU27bpN/g3A6wW1CHtc35WjOo8aGz7KNSp6P9UxfIcUgiQ8zDDPmxHlJl4rTaWb1jv0+QbxZjiPEb4r2DPfQk/fqX0l+/5rdxHHC6DtyEk4mjZg7Oe+T4UAdjkCIyZgzCVqKrxz6ru85fG8wN7fUKP2b7bGSvQtsA7IBh6BOnkqEaXZ5Pv/q4B6cz+wBte29CPXI+UYpPbac9cO0Nibovc3MnPSaXqe3JWSkyOAApe04KgDMjIAPLPHV0bvW9a4CkBEmdh86VMj/yPJGuWuZXAb85M+xEyvtMnXO1Vr2C5hC2cx4F3s3fUediRsMFBPtcapZjHce5lrr3ci71O7KydA97HG3XlqA5T/1QetQlH0rLE73plll7dE+lHaOnAjAOkWFCkZ7PY/m4bkGmBooa6M1hpqMmVs7YDSH2B3BjPg+SvfM652GIjG4DwBqodAT5PtdK7c1on955NCcCRHg3GMMlKMA9zAfv28yB/WkEtWazd77WAPC2sNnWYWm7BdgGM82zBfAmyEtT8nTle69K55/3NAKs0J0p64F2Es53IMUQrCj7ZUmXSM+M8VbYRTAThp35J3C1/RYj1wOYXVvm39J87AlvRteNQJttBsM9k2Du1ddeS/ABQAyInoUuNzQEvRMQNUqAYJlA/LlPfSq1NERCEbZKsGoSYDrZFgTBxD67Mqi6zL0dUa/joAJBzMUIEGSQF4r7kRGs0ZEuoLKpJQ9AZFzGUX49cvNNKKLC5lGYjetz7yOEEcB01UbUBBlG6cc58036fdo+QBGcmOSl7qZuLjHZOzTjK95zZeQizOoemT7IukYIBxB5BNVZq9T7tw8j4Dof5TXPPfeSvGXB1IoWKgxV/O6csiSCIKPf574yt5/7TReLRD/22CiDxdc1qWPZeX7cXPaicUq+Zmay4qSn3aK8aWwXZU+wBr78+WtCLfY+93oqrVQ49iytTajFcn9qEbEOKv2y9yH7lwL/LIoDDXTBOZK/twK5TpYr/z3rcZT3bKjXbJZEQVeKs9CPc6bOa8hMvjxvOwnlWh+ab3xlKR3Va9aP1rlRziHvt1k0M+LcxbSF9ADX1wwafFbiN3kQ+xbBielSG7rIePYPj4SYVYLBJ3NvdeZG7hsfIIh/1fvfE+0EhwYn08894meY57vSxOBUOvwNVPuHxglaEUigV7m2b05R2mIC62ne/fy9MgI1638HbUabGLajWxjdxQCwEVo3wOhVa7TeiJeOPZuZDpVGbEUZda0ejqf+jrLZ12OY/8vrXpvNw3Eo0C9+ycu+swFwNYpB9coZFA2bgWNTlvaMXZUfr6G1IGP76em33n5l+hJ0pNWJU9PBaYjAeEi9ZnvJYFYAnBC6Cs8JoBbMI/ajDJ74sY8XXxICP+0McJjnDgX6OBlgxa9UWV7jZxnFOAGwNcBNEoe0fktLANBbrQPmlCbYZ0f4OjqDRHanZoDXvLGcY2NRkSICFkFJ9uYrrpqBhpRoa219aMTdsHbffHMU7Q9Rt/lPn/5nNri59KOP+hEycqtI9Q+nmxE0WoIStuOUITLDOIrWHxvJLnu6GVwTmfpC+k4C4ADCMg34ydlfot+KY0knp0ZY8Sszwav0AY7sb7RkykDT9kv6Z1HLyr4v8A21Z8sZStsj+4nnfnHSiqU4l3orp7TtXsS+UjzZUGpAK2pjInolb1rqHpsUzmgIOuE854YXjpv3VSde8JsdVZ9jr4wNkdPi+POzZJVYPCtkShZwVMep4XGKzeDQCZD/8X/8r6CDGhU+415npkkEZhYQswjamGtTupXOro6ulGjmTh9AWEppzuTalzUTvDOtn5qgALtlXhlZKEgx5Ansx+v12bA9nIosBOYjg5X4UzjKGQhnanQA/gAWOhYF9MTfO9bTKX2yALgJFXeRtTREZndJWhi2ZScBnmFUoN/6Gy9I/VDmRrjpBw/SC5HzbMrEsPkr5yMgKIn6TZju74aP4GQFgDTZxJwky7DCXGzyt520RRshgz6xdCT93oU/k9Z2fyGNLBxIOwEgPYDcPV+HTuk0YEqdcg/6WQMgBLuR9aU2aWxsNB1A2XZ83N6/3OfAjDp9OVMcvrFLrt0nNwPfqK8sALgNVIOJkAMwAtkKfiO7WdZZpXnF2irzLCv3ZjBdBbbyQWq6xnnv/uNc9bs1VOWnguEwXvlex8rwowHaM6W5Z2RH+tf9BGDOfEx67AVvTfu50EMLYwT9thdleVpt8L5lDYrngtEKCl1k6fz+Y2XOTn5u1T6xglIDW2ZNra9a43frxxxfQazBHm1Qrr8lSA2Yse4sxrAE4qRKh22Q9s2ksN1FP8dYgnrbR12X+7zr2GMFm4THCt83pDqpCqQY57e+69L0jAvOy+qkgtnoY+tEqaCxRBPiFhQgG5li/i07yACJzBXvh/XdAl3mWwIEv4fOEd6LGdgFY1CFpxeOkGFHAG9yJOjLI9Bnz3sUPU2dI/TzXZ0GwfUw7ocVf9DIF+OOcnWT+uxVyo6G6QPofjW/uBD2QHCoCuvS7EzacdrpEWTMtqxjoLpZtdZKbvohcKT/ar9CjRx+iXY1vfbKhGURdcnWp7OWmgDfFjRgDD+bMeI4gmLb+BFcsAVgPj8HlHOJycW4h712DnBgWQiAXMVERohcLfLv1mEC8/ceR0gHUMrQv+P9VxdmuGVKMGkor2n6PVKMJXvZ5susP/dzYXYuXQwNMY+ptYeuqbx3tB+V5iNQJ0NPBJyDcP4IN4bOhq0g+2bTNj766X9+e8ynh/7Qc5N4trU4RixkG60eXXEEQ6iTWqVO0JZaU1OI6RwksGQHBew5UzhAY8ymCnK7WHFZU2B9lLWTXTUbKqheD27LVlwYIVnrwod/X5ctLUER6cAd6vNto8nKaqm2KnRHQnrfTVh2QfYf24r8fHE/4y1TawG70bCNHDZ6HjvbRFOm1W9AiPs6ynpZgPJMXOSq912WeklaPO0JsBoOci4D92TsuT6CXePbUOtlbjleMixixuCT3Q2AN72C7/IfjD6+3ev223pF2Qte/7iLAWA3BjfQUFQtADgi8joHGp8Q6cnp6l42s3C4cFLfd+016U/+62uzo3scAPyfX/TS72AAnG9WZqsqZgHtTZYphngJxBYKq9HPSqrOeGrsuGe65NV/nJan7pH2giQXaMSLlAxOBGOl0rM1tSo8izx5NgNsP91jAeBof8CYKiuxbgKXTeB4FGjFrxoqn+Pktga5BrI5TZRe3csGUIFeRlH9Vp4XuZ+TnIMAmFr/6DtsEDjud4BbHOgCgM2qKoTleelQZMEsaG1M8AUcMEGaLYx27uxPu3cfSV/40hfTQ3/4wUQyczum1SEWwhiOle2PAOQzbJxe3yCBlAgsOK4l67vC9ypmJ0IX6EpnVhhMcCztGV5i6lXPhNcUw7JO2ecVs8D6Bm54ZtbZgMBNUffblAZm7S8+UtCezQCbkBDEdWWGQnTHgGwAR8aBzVwnNjvjOiJ5w6x0yaCtM14RINDJE9TiEEqJlsIeWWuDGhE4ygGOtk/s/uhlEhiZI6MxtQ1njak0c4RAko6s/aFLBkb1vSZg1CDFF//ly+n+33+/UJs2O7pk/ZCQWyEvjmm9VVQOWS8XJQh+qQA41yNLK+lBAU0gHGAifNcF5nNxtiKNh9MmLdTxsKYTx7hmzGqWrRN196gdWmt21vK8ldromAUuWQeCc2avDaaPMsx57em4bsMBXoWKKR1yCud8mTYrq6szaQLVw3f+wiX4GNY/0pQdloHOhPWYfWQvzJJbXnXnbQDf1t3mqC+zJ+cqjrY9WoG72GnmA+/qhyqxbeVAGgfwvuqJ/z97bwJneVnldz9VdWvfq/dmF0RAUEFcB0TRwQVxxV0RBXV01DET9Z034+fNJJPkM0kmjokZdVxAB1lFUFwRdQBBFB1REHBFdnqvrn29Ve/3e57nX1Xd0N3QrWmI3OZyq27d+1+e9fzO+Z3feVoaGLsv9VFeqgeQM04Re5frTiZJRI7p+83Y0AcfCKWSnNFuaKaWLtgKNb+n16iN9d8zAHYsaYza5hUgXaQvV9HZTHlqDLXnyqi1rzMA9v1wNpVIrgyMbUBvAN4sPJVznDK9OpTaI9qyBAA76QqFNVgKBfwGy6OA8bDtC2abC9E0gVn+oAbtMOhgutafRufWpE3zj0uvfv/FabS2L3Ucx7kGAEMjwJH7mTWHxG/x0sh+kEXGPI1zbrtN/yEMC+9d8GtkV5qY0c/HHfbYdOD+B9AHgzy3phtvvDHWoKbCHHniE5+YlmMM24533H1X+s1vfpUZOfSnx3nc4w6ltNGacF4NEVn+1a9+nYbozxBewYlnPqiAdtacVSiWY4PrU+8aIkzDm9Jl37o0veQVL+IOuC+7P5xN7vEVCCn3Wub6pz//uYgqd6BlMLg556K2AFQ3rWe8dfaZwBERQNe/N4ZIFO2Hs8XakiBefhfkcjABlmCbXFejCvODqFD3YvAjvmVOr5cjZXsGEcVewN0IIC8EDOnPNjye5hibYzvFgpzzby3WyPzgU1UE0TuIFJEYQ/k+BC27zyBB44E69qO0cVd/H6+b2fvYmDm3DlTHoev8tJHToNqot4KTSgcB+0oTfe0+kum4eR3LCtGZveBEnfO7rPNN3a3smXxPWjW/l9woULcT02R+2oK+nxPw41yI+7N0iUrYvteHZ1wDADX0cy+9JNelB7DPofyd7bfw6pS2yA5RnzX65LWnnkp9dpxjKMFObRhMTcu4B6+Dwyu5cdfvPhlCPk960r8hN7iB08EeAPBaV3uK9alONLpn2f5oYcBywCEQWhfLllEGcDzaqXpEhN45RWNkxlVmXXkdlVp2xbaqvqOGxCLAzc6oLJpWHLd0sErx4f7iPgPELlDeXdBKBH7hgBVaLovG4sUtzupt5gLANoaSe7PX64JkvrzHxbk7KROuPeal65jnn0Tc0bVqpsm+pexN93z69GXn0w3YTNg6bz35dL6zEm0U50kLNlQnudXtBB9up+Qia304kcYij98SjY8C4Iew4P5f99Hd33t+P02x3TzZfi98JFCgNUrCWevFhqFibirATaAEgMllX/SeE4FxcccDedklF6f/+ZG/LwtnMaxjkcmLZ0WBfu9ffODhDYBZKC2zIiBwASagGovnTG0qAyyASR2hg9S+gg2kOf35V7+Z7tXKJCIwMgJ1kPIjdUKMAXx3AIB1tuccYNbbiLSyWZk7Iqiwrcrml1d/UZTexDywXGsXRLAsuSjgA3A2Wb7EKDB7Hals1LsMZjaRYHAE4HddLwp3GAArsGK6uF7tN3NvZeFGxKAIdjV4b4hNZQEsAbA5wAA7ATNqdZ3mcAFYNS7aqImskfavP/lROu5Zf8LmxoLNtYwDrtpXkwOF+7NG/jE2Y1q/kdqjbP5d5q5p9FTg13RDAKEAuMnQbAhbSX+2/bgPNnSBb4PU5wleI/e31AIu0d8MPtn42HnqLRycnN8ayocV8PVV53zkIBtV14gutX8remS0vQZ5qcG9mMtbUYIz0BZkRfQ1cnz5QvCe7EjzgY1Sl7xgjZjijMviIgUUywoQOdC+RtDt6tmiCqjRavmWFiIFfmTLFpT5GIs9lCS54YafpaOOOqq0u/l/GKx8z0hzFgbKQmLe25wnsy5rRICdkkZtlAjP1xApDJa1sSSUYCJ0qREt0yxQxdlBViIkVdSuyq+qARaqDXbREx+mf2zmTQqPFdprAOEKG+cLif8vjbgsLrqZvuN9RWaodZ1lCkjdw5iT2t9JFPiLH/zLlG67hVxg+2M88uymadPWlj4+ZjR6zwDI72cT2DtHEQA34nlrBBg0NWCAG01ife6YH0sDM/eko5gD7zvx0LQcFejmyaGYc+qoGEVvIU9AKuQEIjWyHn55y0g6/AgEjBiI1oBdCyCawXiNHPiiBi0QNiKb1Z59WlaojKkSua3EqapxlA3cPA78XlWSIbeYZZLy3hLvB7B2UhZadLyff9cZGzZ5BYDD21IAcAhyFWZCKWWWk5M9b/5MnK1EShtKYrEwe1ZcwiLQ2LQiba4/Np1w+rcTlWRx5LVTR5M5Mksk0mgx9PHI/Y1yU9akLgfdQwAcuhs66XAytgBWXvva16Y+1PKnoLS6JvVRs/Hmm29OV1xxRYDc5zznxCQA1lk5TWS1g0j99753dbr11lupgbshPfVPnpWe9vSn0HdZn0DDWwD9wx/8ONeuL6lNuvBcHBoARWvWrEh3knbQSp3yi750Xmojf3UMhVHzPcdwUM0HQyRH8d3Ics6kAjIykdrS66gRjKJYDZZMJAAAIABJREFU6t1vVRq6jRxVAXFrT5rQ0cc4mxlB1AojXmBsmTgnfk0wa2hSZwQgoXfNGhyDICr3ClfJwkYyx8LPWjGgLngPhXN7dR69AKjRbFSu0f5rYa82x3kKkDVufns457IKbnxDcBmK5tloDPezt1Rh+4c8jblSab6mH7CGtwJMJxF4cpyamjMFKIyyX7R7/wDCRxGtdf1WkCJT2mVIVQ9jegF+vd6CwyJnGkcFi15Q5BsZl3PmSRuNxfvbiBMeFwMsmuHUTe3RkQ3UHiVNKcZ8rOs80e8wp7vutRVAzckBXmx+Gjyx8WaQmBvG/S17Ts/9/HkBln2YiqMH2gh0Kw7nttoQaSt3psce1Je2jgyn+9bNppOe8zdR9aJR9Vsp9/3daXLTVmjwK7NgKp71Gu00i4gXKmn8LlgViOapGotRcXALTsNOcq+NOqMZGGdmVbab6iwa2wLADIDdVRbVw/P4XQS/S504GejHI8aBtqCvi/ZX5ZzIfeKAKT2mXo4aCbHR5nxGHcmuF34/tkJz3+m/Rpg1czaMqvsOGj35vQ3pwmsuTeu33peWdw+k15+A0BX92dmxNo3dNcy6jpq2ejLYZbLItGG6ERvdSHpDC7ZYJi9sD0Ae8iB+9AuP6BZ4FADv9vJtv88qbMUCxzLCz9BSeM8Fz0lsroIAOBsOeYEUAM+xkF6GLPtH/9eHs5jQTiLA73zX+x72ADiIxwBg6TSR24VRIzVLuf66qsTdgN/2len//fzF6QY80hNs7jVr/cmMFkBGBJj24dkICF6aA2wEeCkAnndjD2XlTFTNQlyu7dsO5IUySHnpjg3NqKa1fSPKaQQYYzaEsMgFbiTqWgP4NrOnTAKC7yHxdwye8Vo+2GWaqwCYfc46tnUVhP3BqPUSAKyqchOGhgDYaOwMSpJzgGAB34oVXemaa6Q8z6YnH3s0GyrKnfVxgDgLPTWIx6A9d6wlGg743Uzeq4qHy3vYYNlzQ6jONV/as21mxLfKlSYKLACu83Qfrk1mAKxBFdFfQDCWKBQyTGkdB1LVsRgFZoI3VbAbEOKSFhtg1qf2RYhema3HyaMMkirQZeeiyY3eRiqswVANo7KLZsGQ8jt/VIjG6KvtUm2+8xqXtImAt6YHPsCwBnYGwYLORQCM0ca1tnM9Y1DCZxR9MSouhZldbYZ71LCtlDm7ujCi8AIrjvK73/0uBESsx2ZkKM/DTEV345vBeG11IwxDRwPdaJo35c1nZB/XJHu/ichfAcDzRAoboBHkDToD1Crfd0FgJNol441FqnOVU5kBsH8zgpg/lyPnofhXaLBL9+YHprFZQsmoFfltRHSM5Kzi5y2I1zT1Y0ANbUprN69L//wf309S+68ZB5sAwtYetUcQzIEC2eiEXVh/HtE72UO/eOvxih+gN7ZSdm0KANwNC2J542g6MK1Pb3jqwemgyfvSAQirzAGoOhHJG7SGNv1EsQbake8zMK0VrtLoHXeMxVp1zJMR+tu8iTGHpq459qaChD2sEZkjtBUAloKVI7iFQh+c9DJOYl4VACwWWYj+FnZA5KcLbvM4y+DZZ44WZ8VpB6nX7Af82clbtjwnXag8LxmXJQocDp0AbOU7Hs/5E4O+nJCVdTrYH6wTCho2HZrurZ2YXvaejwOCWYIAv01z+3I3gIca4MXyR4opFcpltpezcb27D+/f/Vaacz/CZO9993sC0F5zzTXgg4502mmnxfz/H//tv0c7/83f/Mf0gx/8IF3/wx8FgHrpK18C7bc3XXTRRZGj+da3npnWr78vXXfdD/l9NJ30/BdCOx1IX//a5en222+PlA6p1KrrqvBbw/k5OkUEE4r0OHm65134z+ktbz89akQ2Ec3UCR5tGB2xBCD5s0rs7QyYCaKIGPhpzI2mjTHVl2Y3AnCkLJNL1AxdSXu/jdcJ9gaFgDo8H/dcD0YOrpygZ/MKxbMNYGSaSIdll3Cy6qgZg53g+OmkNvGWQfKbaRMrWOhon4FtZKkP94AAnTpeKYOk8nI4TrZ7VA6530cJNfdHqetT2E5tRFdltAjqFAZzvQ4HRzhPWa9DDdm85ix6ZT3lulHZ8si5qoWBFDjMsY79IA2ZezO/e5510vtr7CU/nHZvJBLbGOwA7DWigitWG/mfQWRxE+lQ1NoUnMffzDUig2vVqgDigvApnIn1ULIu+UlLx7Fj3OvRIQ4F2rk5jXBVI+tFlDFCZbtGpYluUq0uv+LfpTVr16Zbf7mBSP9qHLiPSVuGtB2h7+NI6V82kDZvImLPnFy2rDcNbt2U3nLam0O5PChR3mfVKSHW4e9M5KiaEQtB0PQiqlrAr3+Lj5Z8/jhGBVxjU7ctM1iucr5j3tK+FX7NYDaMoLiGxWjz4oBZjM5Xl7iYd2l/LWiFFDGiat3KbartNJZaViLaRllIbbjWA/rTxz7xv2HOKYaZ8/bf8rK3sgA5VwC8rDnzmxAY7WUOMb+7yeeeYC5aZnIUR9E846uBfjXNoEYEeB5GxNJSTLu7Dj36vUdb4PfTAtvthQ/3CPDafdek/fZdm/bbZ5/Uw6bhYj3GwnoPqoN33nsfRtFdC176RqPAbPgVAP7fH/2HMO53BoDf/o73PMwBsBEka4O1BwD2YR22ORJQBQWzKiNTTiG1DqR3X3hZ+gXr5XSt3QoM1KjNoDLWT4GvObUVuDOiCTCeJ8oZT+1AEzb9mehrhjBLAbBnzoPHv0mnqR7bAmA+A/itCTxlkAH+5nsEv+SbsBlJgUaDIt1NVFiBhFUgQgGwEWDpuuJeARzhwwChjeYaWwvY65aipdK1bcDeZC2zzg42dYRGbr31lvSEJx7J1xDeYBPUIOlDNGeahmjsb06DLPi1lbwv6ORmJzFEVqJCqkh1KPV6Xs6nA1QQbFtFu8kG88lC7s/NUxjcRn3VxnDPjr/TD+T/ZmPCPZPNQwpxlF3CCGLvaGlToZvP6qz2loxWeS30peDXSGUFyDKA1qNqM1TOndzeGcQyxu0KI+LuWgJcr9V70HjUgRAgV3Du+wqsZKVNP6vKdtRdLkBYsZoOaKoCXXN3FShSUTsiAbYPoNWN019HEYHRqWTJiQlAi+WSvF4jOZ149qPcSCm91KzBR9+GZxsArOJmRvQYS/R7METFww7roPQ7WB1N3hORBG84BO4cdBWFdVtAkdkfAmjbr9Bb/bHYLIKnivWxIFIUZWo0bPMIvn8EuYxsI2p8TKfKJJHGbozb+WGuju9SQptI5mRaDY333D8/DcfSptQ+PUh0qhVjaitUwgEAGlE6Iph/tABY859xPUkB+7beldDIKU6PQds7dXc6gL994EWPTStH70kdrOfdsEWGadRWHCzTjl/GsXW5R0LkKgPYiEQSUVu3bjrts28tmAiz5m8yRpoYY3MlFaYCwBHljahtHheR/1nopTmFoIR1YnzlsZjpz3muhIidZIXqEeMqA6Iq8pujWH5fAFwB4SWv3L8Mh8qBUzE8FiLGS4BwOJD8qnn9MTCdfLzhZUIjnZpZlbZ0Pi096/UXp2GciFtmFVJg7ceZNA+DIiarD0FzOEpzvv2ePVjbAC69K5fH+nbsMcek73//+8GKEPi9+MUvTocddlj6nx/+hwCy/+E//G36q7/6q3TXnXdTsqodrYXl6UMf+nfpP//n/xx98N73vjd95jOfSTfddFOsL/vse2A644wz0rcu/066+qqrAJFEDflc1PdVNRhnkg5PWbTqKHz67I+nN1EGaSJqWALQWB9Nh8r3uQQE23yyL+ZYqBGpazASp9qtAgzuc+S4tnX0hHOmEwqozhnTOaJOOoOmTvqHXBSdeG1QoScYo64x3QhcjYzCVij5sBERlWkEANCBWRdg4gwMoGEkNDQBEPgSTBkh1FHo+at0lVJ1YrGGbmbhLD5233nhMTya/aajaAKQ2YWStb+rtC3TwL3K32VYtZMrrKaDjos2nADeZ5Ol7CoGjUcrjsTs4rGfYAkRUVfATIqE9PXI345oKoKKOCAFwD4UNZOK7DG6KUEVe4frKOPIj+gQ0NmS88PZi2BN1cnvjxShqNu+fVtkMBpAnv5UjNDJMgNwbufnWUr1KLz5i9s+mQahgT/9mR9IBN5jf6+hcTGrYwQHfY4A8F03Xdabi79+STCb1JmJvYhzLNRLjihvnCbu/w0vhzYf4JbjVDWRY20p865aH0KgrYDlEG3z8xoCHsvfZRHoqM6AO9hcIQ7pBr5od3kt24yPcATkvxe320KwIgCwpdBiXXIt8alTznEpZ18HEfdHOoWljc6/9OK0YdN6VMz7SQcgB1v7y+VHX1FaneqbYe/0HBC22BSOIHToOP4oUwlBOObIFDZbE3PS8nSNMA7UpsG1nqPjjz4ebYGHRQs8zABw0JlZgAM0sPFZA9CF+XGPe1xQLI866vF4Ykfx+G9OIyxincy6brxPSup38ioAvv7HP0q//OWt1GQdwYDCCMdI+uKF56fPfPoThVayYwr0GWe+62ENgOvTUHURpmivdwaNp0mZepBtdw8LDYsb2w9KoJ3p3176DaID3WkzPys8OUdEUuMhgJGLrPXYQlRKUGQkWODLws5mPCsNlqWKvQaPn8APw0/Q4z5dbLkAIT7c8I2MbA+AS3mfBOV4Xgq0ZZAAwFMUwq71ARq7OD72Wgf5v6NsSnfw/jhu9xUgwgEzeWVmsT6rvyW1GbMBAA/Q917wss5ioPSp8KweA5S1bvK2ZolUjw4NE5HbQpShJw0s68MT2UQeIRQzhEx6VkAP5FqmiMJOQZ+bh6Y6jv0zyWZtueJuNjjwaQBgHQUR9ZXGbH60EV9/pu0ayPn193miME0TbDhiGhz5WfxKxoER0Qx+K1EcBaGM/M518z3rIhvhNeipk1jnsXVReTbjaQ2hHds3DOts6MeGJv0qdlv3QIGr0XHbPv9uin8YuoWxlAEwvwuQI18653v7XpRkKpFgN3MBcNglRvuNkHGanL+Uc4rdzO+Xz1TEP6oorBuzhoJlkX75y1+m1WtWpW69vryvodOKSqqGhf4MbKSgrArEm3HQTFsGR7FR2lChtVobBmg7payY6x1dvdQANb1BYS0BTBa5y8aXgKPk9FbRNNtHcFSZAAFmBCTZ3hUkLxW+8vuVwm8MaVW2Hb82HW0VpXU4V6Qfa7PQ4JNSsTlgCwIgJYuCUjSMIayD/pF70ll/fnpqndxMP6OQGznpa6OwetMfcQQ4DDDGYQfG7oQKo1Ds9oe50ju5Mb3vOYelFdPr0/I0jK5BBm6BQzGiYw5EfVWM2xBRKQC4gNlZIkiqj+ssW7NaSinRYyLEo5xDENtBjeBJwE4vdLygfFaR3UJdjqhvjIEy5kuN4AC+1TJX1rtFOnV2vMQ4DIdNBsIOrNBkFxzHeHTwVe9zD+TwywTJQDzT8uOzBTA/cA56ifbw2VnW7SBUzMikQFSoY026vb5/eul7v5o2TPUwj3qIwqxm78OphyHa0GVZKMqPhSPRCKRG/O6D4Cw41h0OxUxZbgsgc8yTnxT05yMPPyKiwT6PO+44APFL0t/93d+ldYgRdlKdwDb++//x39LZZ58dLJEXAZg/SZmdu3Fg63DrQDX2r//6r9NVV1+L2vzVzB2uHRA1LUA1PQVwMkUUauVKonTU3r7oixelN73pDRHJnFcXgMVUxlAzqrOVc9CI8+Am2BiMO9XDFx+Fvkur3C+tJ9buRePIVTeW5EpMzCU3PpM/l1kpfoh349Wnm2U1gHx1Yfb8OYIXjxLly685j9QDVTmlGfwsueJt0fCSe3mQPxY2QHaG3P+xuK1XqsP5nUzhzbTc7dlfi5TeHYHz8NiUk2079nZE595e3Xjplebzu/o+MAD2s9GOlVJ0aE7Q5rWN5GnPph/ffFYINB52xGnBipufVFyLDSm8xHq77Rfzlj2QG36xF7VxpLIhTNIESK8zDmN+exAcIRd+4YJIwYjr4+386kGK4J7jBLTdhiP41aeQp8yfm8ylV/hLh7qGgE/2QvPH6zjRazAUgnEBE8Ga2jUVx6He60RRmMvghPuqtHqddeorTDA3m3W6aFvotNPhwryZZR9ybHXBlGhCQX1oBN4IZbFSu9c5lc5GmMyKBX6nrZl8XuzAt76UdAGbpJn7hj3WZBB8VsVO9nLLVxQwa4mtGNeCaptPey1zxEvaj5EEU+UeBcAPcqb+X/qx3d97fh8NIotxYmhr6hpQNNJKMdR8d35hnyrAKOsqi8maxTGVvvq1r6WXvQyhQ8e0OEfP6x48dlkGKWhFhQbjRHSTfNKTnpSOOOKI8MTffMtNUGLwuBLt07BU3MCJ30bpgf7ly9KRRx0deV633fab9K8/vp6bwOjEgBUAf+6zn3arWxKBuX8O8Fve+mcPWwDsYtKCivD4ZgViBpTWSbP8PqGCI8hslggc/B0Wq670wSu/n34+NEWtNiJ4eHKN/oZitIEBnbMR1cw1gJcCYPNqzVmM2rp8ZHsAHCDJvaXslFEQJIBSCZ/lJW+hvm0FgBsAwIpSz1Dkt7EPMN3FYkj0VwA8TAT4jtasPCgA7jdzqlxvAGDChi0stLMYQ0hVxD41Au203Q2hODMnUHOWcnzf3fek1ZRAWLWqG1rTFIYRzoG+7gxwyL1VpHPKWogDRCONPvP2JEad2lx9INIuHaJGyw0WLABgbjlEjwTFnNAcZASupD43huIh7YEn2dc6ADg2NKM3XmipR1rDA6oY2GxsOOYAA5wMqArUImdRgSc3mhJBYmPNpY8yuIuc36BgZsXUAKXuNWzKIWTlgdzH4ufcxyo+69DIQJhzuI9rqfFdow5h95f8pRD0cHwIlIvdFiA4LLtyPxpoC56PfE0+lgJgf9eTvxIa1c9//ot00EEHxee6ewAkYyjGkpcuwNQr38bYbeY+jdrowJrAuO+ltItAZpwNXcVlFaXbMDYM1gSblDaqGKFVKlZccIgP5bEZDvjKvuS9TFfl/aCYa3X4u8ZMbs98i47kUke4HG/pOM9rnts6ETDWIbTYyCQAFFOjM8pJ8IyyzrXJtGxqYzr39NelNnLNJ7dAJbMMFMwFBWUi6n0/w20PVtRH0FcDeDHH6kSSjIz3kTO9HPD7gZOPS/tP3ZeaB++KOsCuJBL/pL+2CAaMeuqVCpaEEVSdoyU6a18zkDXcDNz0D2QaqgJSHdA63fB0ygxARd+MuE4zojcZxGYKdB7Dec5JWa02vxhjHjsGeP5IsGrju4uANca+YFZUyrixvmgcy+/rrJHJUaLMsS7mKjdlvGYAtg0ALutqnmaLaCeAQkEs00NEQzvJeR4nYaIbAae2Q9KTTyUKuwyH5xApQNOdqau2mvnTlIZrm2iLIex4yghhHM8y//aklmEz9zkBJbVnWX9E6FyfjNi97e1nRMR3hFzJr3zlK5EOcfLJJ6dDDz0sfeITnwiH9saN64N2+w8f+R9RX1Gj/U+f//z0qU99Kt3+uzsQMaMWLoyjD33oQ+nKq66JyLJpAz5mAB3SKo3tLh/oSffcdTuR2Lb05a9+GYf4WPRbiyWQNLz5yqmnvjoErgTV9n8fEb6tqIR34nVdVOHNNVCXArtILymANnayCsjm6Y8joUT8hF8Le2AGv4sgeEnXBV++TFKVGgNNuEAvWaBiwcqgrRJPWojslYWsyiGNy9gDEByQxPUwED1jtVooyyXGoauoonPPj1UUej5fd84scQxseymVKFU+WL7DDFKDmhurp7N7qRJwBWLz4M73VgHm+wPqSCmKj2rH5dzupWerANnCuSsqVKQfbKRe83S64cZzcUTV0uGHvSbqCk9NAn4ph5RZGwI5H0Vsw75aAoBrComi9t0AgyuCwWyynYhFjlFmKQS8XN9dr9yIg1bsBuTvXnRe+z/7z+eklcuXB1tv65ZB5kZzrrcr4wqbzo93Qj1/4QtekIeKHmP3cXObZfgJRlkDDQz5L6LtnkKWmbnS5F+3MhetVR2509DvzcFuwAFFVhFzSdXvqfTlf7mcbWk2DaO30Mt83oKI3Rmnv4XNVwOIudYCbX2LolhQnfl9dhQHFcBX3RUj4ToAbf163GdxqLi4xnjh79or0X5VNMGBYBmrRyPAZZD9Eb6UdW8v3bkMsX4E7RRbnIOi379qZRpcvy4NkIrhPuTyE/MQW0AWo587/fTTw06M1D9VbPfg8aAAcC6xgOpf8WodffTRUcrmV7/6RdqwcR0GNpFPJnyI9GjfG6bB2mhHgKGnd1k6/PFHhIf6xz/6IZsh1CgmoQD4gvPPYS1xsu44Avym0858WANgcyDrqBsvb0VEZnQ8TWp4sZhbjmYeg28aVPU3X/hiupl8pvV4K3uhOG1G5yO0T3Rmhpoxi+WOADBNM41XUQBs284E9de4gQtaYKEMyCpQVmh2AuAKCEk9jIgIkc55wF4Gnjn3l5roUQN4nldK76V2APAIAPh2ATAbxEoMNAEwKaCxWAd7Ck9oK7t2HSNoZoRSEmwORmenx1DQpN8nKUvTT9//+Ic3UNvvICKGnaz5zYjscExo1W20S1wvaLmV3OMZwPfYcjxBnHeIpVwvUCfHH6DNujmfLCONqKBAy5IjCt5oLqKRYNdy2zEErwCpgN459hNzgLkB+iZL/qtYHFRNHcms+ao+o+OUZohsWr+ypc3cUynPip5YxovPI/4RCub0qVT9on2TDYMlANgmF6gKbm33AMAcNoa211YAsP0cOb6FYhef8zhGhP05QG8Wy6p+FrzH72GQ2eFcZ+UVC8ND+lexxBcWgmLkhNVuqYhmjFJUafncb3/763TIIYeEkTzMeG2HNpw9026GRq/1E0ONI8rjhqpTq806o4CYNgRUcoTFkh35ZFRlyDZFeVYBlAAh3o4f8ufye/bEFwBse2fUj7Fg+xbnQvYdRDRZgz5E3LyVoMB6onKjrjmSHfm8AHhG7z8GsQDYbnVpn2kcSZ1Tm9PhGOUf+cB7caaMphlqli7vM69sY6a2/9ECYOY1NVCnUc3uxsPVP7EhHUxbvOuEx6ZVY+txQFGqzTqs4bEg6xcA3B7eWI1KnCc2XTACs3Moasraz/RnnX61bwk0pgMPrEV5JLHHCMZqXx90PMcjv7e12ak5D7hClLnUUVZvDqZhGS9Vrq+9H2ueWKawDBYdKF4PAyPb9WGf5jJlcQt5HQzvS46HhN5bAdIxqsQ+5SNx/G0QxaKxkAEwfySKq7+z1qrI4WwanxtERf/Q9NvZ49IJp56V+tfun9avIwUhLcOvif5DyxaiXuoUTJLDCG2USNeeAOBZxnUfxvvQ0GCkoEhLj3I+RMCM0L7whS8MB+THP/7xcFq/EiXlv/3bv01bNm2JSH47oPVv/ub/SxdffHGsCc997nPTpz/96XT7XXeiL0C+bUdv+vf//t+TV/z9iCJPFABs40vfDNCBs6MNsDFDpP/z55yd3gIFehKnWyy2TO9mUg1mEEazhIvXGAI8kZsLRV7htQLoKi2BeC3NuwBiK4Aaw6QCq+yDLLJNsf5tC/2qz1i33McidFsEe9GHu8j/rwg+cYylp9gOqJYV6SG9BAPDfNiCyTIq3fY+8vmzXVUB320dBrgQwzOav7f089X3ogUWQHRuj/ye35HeW0WTc0spirjoeChBibiAWJVLU2ewbrUJRaaix5bksy9Sxhcd8Tl07vcVfsLx3rQpgQHTzwDAjTgjDzviVdgWpu5Q6qmRiKc2FNcSGitEKvNV+/3iFPaUTnC3ENbxNlgmWwG+lgjqxBE1BF14AQSHF9lNwcbOTrEYZJag5DxzqKVbuqsdNe6JYVSvYSnWANJRwWFka/r8Vy5N/TjtxokymyMt62KWjR3XHiwWhL2Yc2e+muise70A17xrn4Jc5tWsueUoYXcduC+1nO/m/bZ04Zcugca+lblKdQcm0gzpS697xetSfRjRK4RaWhqIGpMD32SUm4VqlKhz78BKvoPwIG3SjCHTTB1m23Ie5s4caUyOp1AqR8VTK7Eh1DxlomlH6AtQpyX/HCl6CoFuN3Ue0iB+9MOP6BbYEePj/9hNMR/VNmglfTaCSIxa7YgJVf5lUPBzlfbkNZ1zzjnpda97XXw2dG/CANn9xy4BcNTxtOg9k7iKBkth8uQb1lGUnUm0AtQ+ThRYgGz5heVsyFvwPP/ujjsxribTyv32D5tj4wYKcQMmpvF4XXzBeeniL5wfUZ6dAeDXv+EtD2sAXMeL3M0Gr4CH5WWaoX1PCLigiKGkwWLYnT745cvSr+nIMYrsjg1CfSZKNT1ST+0svLDidgqABU0z0GDNs3KwTkv9BQC3iFr43bSWai+TkhuKuDwgNIcRqW2wCIAxKGXLEF7NFGieANBGonyqQTcAQNHCScNBgSaiDwBeRQR4GR7CBwLA1lFsw6qcGCHaY03FVkqguLAKlDEKr7vm2vSnz/0TxgK1MAFW7Y4hKc6qbkbuFhFHQHid848tZ4EXAEsbx0mCTFhaQf5VuxQfQG8A78pxKdNJAIxjQPXnNM3gAgA3TubyR4Jfc4DNQ46/m4PEP+mOOpIbuEijF7ZFvYO/4xhoAuxqKAuAtSLmDc9bw5l/bq4C4EzJzODXR+Qwuv/SP3PhFea6gjbFZ4pgVzhjtfEEv9XPJQocYll2l8czAhyvi2JZWlwC4KBTh+2QwXA4Pco1RL5agODc7/nCiqgPFyLw2LBhA0qtzFEM2nXr1qV9ydmX1dFN+aARNt1pjPgu8gGnFQnjJtrJ254iGtgRr0T2O3tJQzKvnWgW558BsLdAh67RlqbR5RxOUUO2qSrgEO3pZlsBV43lJWA5wLBCZJV5WqjPAZaN1tmUtGUuQxK3mc9TgWneajZSXAFgwbKXwXfazY+yaaHydzEQDmTN+ejrX8kFkcdGLdvpjfcilkNunHLlf7QPS9lAwYOP2zO7Oa2BLv7nJzwh7Tc7mJaNb8GJgMhNVLwRPbKiACZaMfqa9ergDQvJAxsU/pfKAAAgAElEQVSZZwBM5kiDzyhhlCN5v/xlPR39ZNR2iYJ0sh7O4NwaHZ9IA7BApD9LQVccK4/bDDgrwBt54h6+RHkrMJr/nsXSdKItjAvXu6BN5rx0r2/htYypELILIzgbwvUF+nO5F8dMuacqB33p8Ij0hLLmBiDhJGMI9nT2r8XxRs4kNTnXDTemzZ3PTC8787vpPvLz5hv2Jdo7wDhtSCNNg3wFR6FzOybLnkWAXUCqWr7LiBqZ7nAX4HWKuW77Pfaxj03/5b/8l/TBD34QA74/ve1t7whAu3nj5qBL9yGc9Vd/9cH0sY99gu2qI7385S9PZ511Vrpvw3qM+hki9cvTO9/5znTlld9L1157beQRBhOACJlsHkXQZnGgNPZAcSY/89wLz01veMUrAvy2AHC7SQ/avH4jYLw7BPx0kiveZArGLB5/BZKqR1UnNeMp6ejVX6oOqTrH9wWFGEsaQkvg7SJIXPrdhWVxu5leFqyl71ZrjSN4IbK6KFy0DQj2e3sAhAUgso2q+y5TIF/NNoB2EfwuFSxa+v3ISbVVlgDmBwTA8ZnKgZC/Ezna5V6z2GDFxMv3ndWQl0Saq3YRULlA8MhdpqCSv2RwHO/rEC4AP8QQo6/cCM0/3pR66f4bf3YOw4UI8OGvY0zgCJ/oZ4xhhJie41oTObmCQBecfC2V4d7A+HdM6ajtwAnjHmqdaJkNKmtPYZNlBsFiO8caUdohSjVGCUEd98NEkhGYDL0P+oZyQ9oA4VH1Nq2lzPrRypyZ2kiE2S2322uqp/O+8rV8TBYNRcJ6SDXScPe6hvjdgNEka582sjm8siDGOf7bTnsjtovtUYQn7xtFiOwxaXQj6RLTBFJQ49Q53sg1NpNzPYLjsMlrJJVsDrtjntSLqIZeGw0APEfecGhYBx3axVsQrAhnBr41HcQ6Qziu/THVbLWSKgCVh96jjz+eFtjbAFjhwQmcpb1EgQ20jm/dTFCMlFKCLoowqs3Qjt0gi2wGrYtvfue76ZRTTglx2Q4cTdOKAu/BY5cAOFPQcpQpC53k0i7+rvLnipXL0vHHH5d+jcjRli2b0tOf9jREsQ5Im6CS/PBHP06/ve12qFkgEQ0iEEArxlGdjfOyL1+SLmKzNFKwMwD8mtee9jAGwBro3JPRcTpH5Uh9m2MuaF2EUpE4/NsvXpxuZaOfAoDcgfhOC57MHgAz2jy0A+uTkd+dRIC3B8CzUH0jfSbQ2CIADt8J11LRco1APxgAPAcARvkmK0EjhtVGHm5QoNsmAcAzaVW9jdgFi69AVGBrNDYiwOR2BQWaATzM5gMNyCjoCLUc+7jvH37v+vSUY4/NgiIFmEiXVFXZnM8WFnOZQw0s2PX+hjS+opa2AsK3MEYc7AMcVwDcYYog54R5m2nQVgGwTMIYC7rXYkRc1Wdpz0SAKwBMGdgAwJbBCKApBQqgG9FvQHgjAK4BgQmdAHVvzIiTpY7c6AReRRhHkZGFEkhu8oqHuLFjQFvaKGjNUIVznV/3zZzXbaQ6RMKqlKUS8Y9osRunkWBp2YpdFSAcFR0iAkzf+hnBX1CgtUKyXVHRLgMsF6dINf+rQHAAhWLIRM6RTqeoeSs9si394he/SI95zGPSCJSsLspMmKLQyIbpPTUHXYyerw+SqgxYVEmDvKe6eUbEsZoA1N6q4FeDB5MnwEQAUy+v2KoV/dk4Wwa0WfCo+kz1d98zyh7vl3Y14h7f8W++V6J8McYz+o/oVQh4lu8JgtVj0xfie20sjG76U+QatDJw1vDZgZmx9L/e8zaMCoyL4Q3cs0WultL/9mAlfQR+NSIC/OuYHaZt1qd9uIc/e+Y+aS3Ko720VRcNrIhqGP06JxiAzRqu0PScJxFIdRnSXoxSYf6e+64CqEb7fvJTanw+AYEdUkJ6yHdrLJ7dKZwSNcqQVZm9S8FvxRhYVHjeduxUEV8BsPZx9Xu+1kUArLDdAivB681YPoNgHTKevQDsCnAtRH4dSwWELZIssiMyO8FYb1pwoqB5QD21UGTFx4dTrS/dNoqzs/Vp6aVvvIgoy8FpkzmDgL1m2C6DRJgaoJ43M4mK/tBujx6FkUYGN0KBXk6ayYr06leemi659IsoORP94vH4xz8+veMd70gf+MAHwiD/wL/9QPoaeVQ/+tGPwgh/wYteQG7wM9Pf//2HY919//vfH1TnK6+8MpxkzzvpBaH38fWvXx6lkqKsX2iCkMdI/EsV4Cgji9OyGdBx9qc/k97znr+ASjqc01NYn/vXHpAG78H53TMQ65APS/FYtmk6FvQSWdyGiVEMm/LS5LroWpD9G7FG6v2fNXpnP1ROiXKMyrDLxWRcE7LwYHap5DXCgdOw4MWpumCJSm+hlAaddAEgFmdN9fE9AsBGgPP5tlfilda6cJ1LRsdSgzX8J96RPp3t7MACbRcBaZ4W+Zjl1XMH6WgHEeSggMfn87VkOrjtVtZ6XixioAiWh5gDSC22cbl+a14vAGDjllXAAyZAI/WjO2cBwGdFtZAjDn9TlECamKCWM3S0eRwt89gDQdMOACzlvvRfbH/knzei+o2j1rGs0FYnDiAN6WmiSjXrm7seVWC8TOYFB4ARUI4fopCsX93olEziqNMBHwJfsVkL5nX44fClPvIsgR4UOlMN1WojwfNEh6PGEDdp/nB9E9FjosNxmQqK8fO8Gz7HEbhGag/fj8Uz8jL43IQq3V2wrtBEGcceGSQPsk0FedZm7mF8bJTLw0mJt2D94J04q9mrMSzGSLlobF6ZS6qh/KmoXAb6LsqCX8a388V4cQBgngQ0GnFaNCpiyblnmsfovz9mJ/CSyfVH+OPeBsDuw5ninAX/KltV9lENBpMR4MgNhunUjaaF+hTuZ4JjmZ01tCX25PGgALBUKvOL5kPBl0iRmxjPVmhWT33asahMPjZ9/+qrIvL7eGhW9957L+icuq54fL/2tW9AjQWdQDlVBbpJeimhvG98/SvpvHM/t8sI8KmvesPDHACr+GsdPznqrXjuKPRO2aOmZftw35PpfZd/I63j3rcQYYS5S84TZVruQgxmgjxpaC6RLmwULfJb758DLAC2jm6tbEZ+3giwZYIyjUVjjE0IYGY0unJUCICjRqob0wIFejEC3EgE2DrAdRytAmBLIjWgBN26FABzYatYKJdbKVDnJ+u4IHQWgQgB8BxRwQbyk1WFbsEiNlp5y423kg88nJ71jOPYyCAIAYA1goNYyymnFMgxT4eIgfTZGkpFc30NaWgFJVbAWpvZbFSSHWDxXglS7RIAe05AJc7cBQDchAhTKGYjGqb4FYpdSPozvkYBtewv8VSANgKzGQBb/sl9VIWtJqmXkQeNkS9tSCPCTY5+0tvrngkUx6grFAv3lGjMxdxfN9I6UegQsioAWMpSUJ3tbN6P+s0+C9U9i2AJpDMAboyk46wabYQ4okIFCEckOacpLQLgKuQfBkkxRLYzfrKVk9WpXTy6iHiOke8bir+qWnHAjRvJvyIC3z3QEbTJsSFVY6E40z8T0xvS6n0wztNYtMsQudutbWtZqNg86TSESNHmwlsHfaEZ+jsNl6PhjkWfZW+vIsIVBbryvFe5vrmmZqFARxJpFhgLamDAIoW2dEDEKeJaBOvergum+cdxqxpYYcgxV3RgiG1gGBgdavf7Ouymx3GozKfPnfkmPgBQmd6SpoY34gixnFOJiOzJSvoI/K4GUQOgZyVqcqunN6d3/OkT077TG1M30d8+HZVEatsVSnPEhOKptEXalTaucr8j+loiwRH5tU8N2Dge6M8pNrce8j1/85sRxk+Cft8cUUqF8bp7EGBRsr3swvZhRJIDmJZ+LFHc6GPO5VTIPztetPGY246P+KLWXiVkZcSK9YDUhgzSC9CoxmfU+zVizBEL0F0aGItzFIeNl7KoMltNtgytJmHk6FSSydMMwJ0dH6QGLtvd8n3TncMHpZPf9L003bo2rR8lL5pJ342Ktmq2M3MIj6nK6rq0DfB7aANpDvZGpCuwNnVjoP/VBz4YgpOCVdtVCrSsD2nN7ttvftOb0QNYmW655Zb4ztGoRv/rT35M2aPr0lZooK985SvTAQfsR3/9Jj5/xJFPQMjyzvSd7/xL5F91dnSHLeB61cIaOssiW6+Tg0kEzy654Lzz0qteBtOCAVJDTK+5RlSOaNMUDKFMc8/l26SM6hTLCrjbAeCIIJa57ey0WwsLJo5QgJgAeIp+r7NALOaeCofLd+MYRh1jBC/k2S4afVJDq072Wxlc5ShvvoC8xFbvbwd+H1pX3e/Tsc5V7Icla1CAyIqyvN23tjdYl65dFdCsVIfzV6u2rdpz8R78/GzV/gsR20rwKwPfSvwrgHBxzkb7uvdx7VHFL+4hoHjpyyWAfokWSXwm+jpToJua1hMpnQYAnx1lEQ8/rADgSRiGCMrNR+BFirgTP0eA81zJdz1nTWnshymESDssWwXgZAcPQ1rRqhYc6KEWvQTAe+nbRNFZP1RINmrbRDRqEsO6CXs3SmIBVJtY/4wIa6RHzWHWtCgnpQgG5YVAo5wHBzPf6yXKO4Sjp5Fr0bEo+HacW2t7HL2DSL8wTYRIcM0yXOEJ904Q+0TxfGwLxyPnvnf5yjQUP4f7F5EunL06Y5hrjVYYwXHbpEAnxv/IVGaQ6HzIOc0+FvezyiFhvZDsPHLRxDFA2U57rI6zW0fCo48/zhbY2wDYNBrniSm2OlwrESznsHNHkKvulMDYOXj++efHHuVe4vsUA9ijxy4B8CyboAp2ubYpOZv87AXHgsBi9KKTnx90kyu/fUV61rOexUTuSF/60pfSsU95Rtr/wINQl/xceOKiZikTv5XFxFp9l6AWaQTYCNvOIsAvf8VrH9YAWPrMJBSwRPTSFaaGiEPnwNo0ZB7q2n3S2y+5ON2H4b2VkKDR+unh6dRvmBVHolHKumrPCwCYRSrqAC+qQC8FwA5WPaQVAI79xk00ADAwz3wVc2von2YMkF0BYGsA1zsxggXAPSzY5AC3EbgeAgzf3opgECdfaQQYcNuMgUewZgEAt0HVNQLcXoDvDHnQP7zmB+n4px8f4G5ww5YsLOF3uD6jP63kvfA18mjwcGI0WoO1i9qiAuBBqNeb2ePIoAs6r7Tr5Tw7pTtLAxf8CoSNmAN0a0aAxXKE/FSFnsPATGMY3dRRahAM83PUVY5IAe3SzH0CgKmNE68NRIAbjQATyQwvvBGhkiMsAA7jV8M4jPklc6wAYC3AUG/GAI4cqChZlQG5qtMqVBP6CTXvRQCcha4EvjZKvG+DRFS4CGl5rADIIroqF3jRRowIfzEOw3FfKNH5CivjvHjJuf4paIl9fYiC4IRqhhLmXJ1h1XCBGZ8eTpuH78FwRwAJpdomBAUaEIVpqI0QFUMEqZUoDfN9/YbRtN/+T0nDQ0TqadNWAHUDA8Io+Sw5RlJkg4YZoFsAkg2FALoBMgowyTzuACmVWFGuEWxEV+qsdlX+fkQm9FxrcET02ONUwCgPfKOOKlRbk1ks7PcFwLPmlDKOWmjn5lFABgZU92ra4L4N6et/8S4oDvfCXNiS5gErDRgR9ZInuEcr6SPwyzWMS7LTUvvEvekgrv8vn3dE6hm5O3UyLlbibZ2kZmg74b3IsWQSzusBM8eBNpYZWAlT6ZyI6G9wk1VVzv0oSNX5NQYDRpDm8+abR9Kxxy6P1lL8pbmZ42oQx/Ho0yrVQBeIlD2MzWy5OQmL8R7jKQNbuMSlTjUndcz52cjxU82Zn+PaBMuOSa/R+VzE6xyfluELECDiDeSx+Ps2fpEsyJU/4v9MFjCVhPz6IfIFuekZmDGd/e1pK3U4NZKnWp+UXvyWH6dfECSq9R2ofxOn4XqM9f40NL0MBW2M6/rWGKu7/Qi0lo2IViJM+7HnPPWpx5LmsG8c8pfodHzrW9+CuUPKSdTFnU0nnXRSOmD/g8CoDTC0bktXXHFF7OubYXBJPTv++OMj6muq009++jP67OZ0zz335cgv3i9fZ9WhoD+lxdeYu2Nj1HilKc899/NQpt8Rfx/DgdKGg2x0eJx0g5zj5dyegXmyav9903rmo7V9ndgV0MzgM/dzlPcpDVOB3ip6FxFg/jhjFHMBRD70VqwUjO8PGpYCpTwQlhqLVTQ104N3DxjHUFr47uJgy+fZVm16h+dYiEDn9qic4ktbotoVlr5XUbkXIscLtOalZXy8r+wY2LGhXF131Q5VW+T3G5eodFfgN4tiuLZvBhxOp5/eeH6oQB9x+KuwDWGUTeYcYOfkfAg2ufBLOfLa3DTz9Xi/7W2k8VBzvNbRGXNA4BoMRe0O6MK+v1QkLPfjYlvP4sRvNkeXeeH8yI7cIrDD/JjCid9BdYsxAG4zRrq1hzvRcRnbahlHROZQsI11iuufHh1JAyuNDNfTEFVROqmWoBGv49n9TSDttc2aB19qd7c2tjHnqCCiaBdrUWsnubt0isEM17gFVgr2lSlfHctWs3/jTCO4YiPE2mY7F0dD9FOobOtxz3oeugsijSXSCoq3z4/5PeyMvQ2CHvqsffQbv68W2BPn6+/jGtoY++4LY+EgonRiH45hor9GgGPPMPpr/jw40bx7tSzOPPPMmE/OyT94BLgCuzkRmYUhqJTKuzczEafSS1/2YjbK7nT1d78TAHgET9plX/5qeunLXxHlkM4++5zM1XbiT5Ab4Q0CGC+56IJ0+be+xjFEfxWMX1SB1qqR+vLSl7wqnfqq1zJ5M/VSCpaZrqEWK4W04qjttDcWF/JqQV/8+DZWTnl7+8/v+ODK3E/h/m/pIocEGnQ7FBOkQxI7fPpP37g83Yx08SgL6BD3P4oQyLKe/rTpjs1peVN/RClnyFsNsSTLCbHAVWWQUM+KOsBBgVbm35xeLsuSSDaXRn0FgANPaZQYHStUdfsnarjSZttHgJVYbsB7HyJYqCA39OOUEABbBxggOsrecxfqrxMgzmXIpPZj8baWCLAgtE4EuM1C8qoIj5kD3ZGuu/YH6alHP0WydBpC3bMXj+YEi7ZlgRS9GoMNYE7OPKBFUlN7Dwaimw7nryMKM4wI1iC20BCeTCeltOsBdulW03CkOpdnUIsFxZQVEVwqkGUEuA4AnhthXACAQwk6RLKyUR20II13q/6Y80vku6JAmwMYESQ2u8gZ1EhGPjjK7igWHDvmdjYyb1r+RJVrw/pu8mE/EPGt0z/mHbv/NKFOrUJ1MIwU78qpTznSayTX4GeJBttOYSDm/T0+F7k/wcfOQDdqN/LYJge5SOMuNXK83/CV82rN4CFKUVkfM6IuxXM2AaWkRQXelqn0u9t/m456/FPTMAZwWyuUstaRdNkXPsK9beICCPe2DKQXve59eMrX4nHGtw09bLo+SrsBAjDi50pqRGzWDksNsQBBilvZeAXYYpWEUev7hQIW7R5Wbr6DTH0W9PKO7c89u7fH5408xnE5hwaQro0QQ7BMBW/y+dlQ8s4N3cp3u2azTP4IDd2N0txBUCg++mdvSg1bbiN9C48j35/lu0aRvNDAQmHwZYMujKeK173EKK2M7r1tPFTGchg5tntRNq0M5nxfZfyWewsFWz7figR979SmtIbB+b4XPjV1Qq9b1YAwGuvZFPS65ZbnYFwS7wDQGW1hjpUUgcCS4kp1r+yzyNnO1xC1fAWgjA/7R8OxMritRX3TzwcBaA1pOXXAZ2dHuRKYJHwnRNB0djheHCviV9aM+/M7CwD21szVNw84gGx2uiwC4JyDTiCIYex89kIdNbI4ckS4iVy6EhoJgztGlYZlBaarpb/im5bUAy/Ot6bMy2eeNkstNEePmspKQlgffWhi/7Sh/uz0mnedlX412ptq3QO8vzkqJGzc1ELt5TXsf1v2CAAb6XJem+vvHquTqyqbNiUtGcPXvcDPuIdPUlO8F+eGRkaIlvGwjKE5vdJBO4liT5Fv4vrhq4B4jMhw98DyiKbNAAjMyQpnKwJE4ahjnrXBfjIC9cVLvkDUGac4UbUoPcf1uS9JmZYyKq20m4jY1kHKIAEQ6ooXFkCySDNeCgxzBywFLQGCaXzzVbOI1LZRzfyNxX29oghnfQDGZIgElbzXWJQDNeSvlYU0Rz/LcZZEY5dGjxeiq7sJgKvTVXXQ833e/35zA+wAZN+Pgp3vewE4VeNXImzZx6oc66qV8jm3g8nlfPHuNufe9jpsz3xG39/+Ghfpx/kyysZWlUOqAYApC3bDjReUCPCp2DrYU6hhNjbCHJDePm+ZjEUA7MaauRfZRpsjBN1JnrnXqBHdYOkUgjMaz6FfwzytUmwWmqL6gbZrwekbdYpNlSIw00b6lseeRNi1pROBSE4VgJq5YLm4aZx5PkJEElvXeRf7HeuATiSNcpOjdB5J02xj7RvG4dOKArrXOMWxBNrhIFQHQAaZezIBgUmYFFOzRk64R4IF5tTjgdY4yYKpsikszwSzIqIpHoO1u9G9quT6hnNAw0IDJKLFeZ2ah00XcfPYo/2u+WSsf5YNrBgVSxwolYNhV6+LbZodJYv29SPl93wHu7rPHf1979///Ub1Q3ojL32758CLE91v/XlIpw9tEEuJuUc5DyZJI6ps1GBveHm879+1Wb9Crv1LX3oKe1nWHthT9t4uI8AuIG6cVQTYi4mNDWNDyu/RxzyBskhPSP1sapvxel353avib89+zvPSHZTA+drXv5knanyPjZXFz3yGiy/4fLriW9/kPQFPVkKsKDT5pljcmNQn/emL0xve+GbOD52EKGIX6q0+XJRigZP0ovfN4vBs1p5HBbEmKddGqvmcSpcucNMscA14sBXhsEEtD6MBYSfqPa+MAqNkw0Q/whgv8vEuboqC6GGcMdfE2otbN2VBBAyElSycW1mA21DNHLb8w35r03stXA5ldJAoqZpYEa4nQthE1LDFCCZgYoaIsYub1GKsqZI35frFnQGemrjvWZSMQ8iAcaoKdOR1hkJQXm5muTeBwtI8oMjXBsQFzSksNEY6ObAR/QQTNJkDCxhsIvo7SR7O9HLaAfBrFHiC9XULUbQJ0CYmcBrgfpoAot2MOdhvfGAGiiTtt26I93rS9xFIOfoJx6Z+aM1bN1EDmMV8cDNef4yqoAGxIYXTInJsc6RQ9d2mDrayLkyi/loiZY6YnIFxFnRurY9+6eHeuwG5zUR8pRRLaZ63TJS1kq3za5TVaK/CYNb/xZhKMIfmCMhHTnD4VTwvxpr1jzVMAf0N1PZtIPottpvWEMaADqAWtZL5SijDah0XQyzEpxSOsD6vDZ5BrP1mNRh0ogDoXIN/5/pUx/baGonuRn5yAcQC5KjGoMNC4G6ucISRjd5zPEPlRpgDGBeDzO0+Ik7l9+LwqcoFhQZW9V4ZAEFBFiAaUfO1SmAM+rSlNPKxBB7NCPLUuZiteLQHeuco53VX+tLFH+aveKRlZyCykRphLGDgv/qM99Ps/QS7OyJaPE8e47S5gOGpLtZVAa85j1rKMuMyQK2g17NnanbQZhnD00SKMs255BEXAO3ANjLfohJ3sWVV5/YRn+Wp89thzeqRJjCEp/nFyFsNIKVKuSUQ6wC57t4awkRDaQBny0Hkr3781acw/0nnGNtCu8/go2AF0qhgYniKGh6p5shNhK7PpHONaaDchsIhCohosE5z8HnO6fzcWyDY8zZr0NuT5mYKSKHHNTD4ws1kG5rE2walgznYYAoL/dFCGkYjpdmaR+5Lj5nfmN510hNSL46BHvJ++6GYTEJPXkGZrHph7BhlaDTXlmhrxY6oObYiAu9eULAn8yfAl/1cxKZCl4Ax4brpai3dcBAq7cbN8+kxB2NgYojNs874vS6UW8fQE+hUWIa+d60zTSIitx4vvCuyNWQL8GYAXz1N/r3M2crAczx6fa48GnYekjXH8RGRJQEcE7DJARS7bDlPOGvyqbKTtThmCqKwLF0ckPfn4oN6Xbhn2R9Eyac4ntOthbVoZmIfpvxT0nPfeGna2LU63Tvdhl9zMzatNEhKmbDY5Jy9PTBAYkbc/5ENtsUI6sInHsBgic+VcZ1dALk5toNE9ztJNpzzftTCfus6c/7556ZXo4ZbGS0yxbLzozKIq8Pks8h+MgImQJ8mTaG3tx+2EEI/UpvZ333d/rEAmPmDx96GofMAbbH0fqr73OZ6Fpxc2365WoF3ZOTl6Mki5XoHXRG2hrTxqk2iBmw4f4k8Lklp2dH3H9L7OzFIHyhC/KDWrp2MT8Gotpc2lgGRijEYu4s1cRWLqB5xnOIF1g5sBAC3z6abbj0fJ8xUesYzT8d57pxbydwhtYBgwbTCU44U1t8M4CqHRwZbDZFvsejseKC22vH8Wrp2P7iRvzAmyomaWQd1IOX8RVIbrAXMoOwk6JNp07rbymP7diwLTeUczNe5mINevb/gzKkWpuJpzvnQFSNs6ZW5pm3rkFgKFOK4/D2nFuRr2xFcVQDXtbYSwh2lNFMTugPtgn2caE2xQHsZ9k1xFj+CXud09nF/jlvvs0OWDOuZVHhzUGWX7QzWVyrze+3+H9LisP2HuTPWH4WmTCGoKPuuu65ZO1p/q6PkobNnGiqLqSsPfCMVM2NC4MG4uvzyb6eXv+KlaRxNjRrXmJlhu//YJQCuKCGRvB+COij3cmIB6DSqeSv3W4N63+PSqmUD1Pq9Lf3217elgw4+JO2/3wHpX392I/nAGNIaHEbaGGyNLGA1ANlFF34+fecKwHFEtbYFwNk7qyVSSy980SsofPzKXO8pXPZ4vKGaOPF7UA5TlVZ6p48clTaakL1xNl5M9JKL4aLk/Yxi4BkNaOBYGoPhOS95VIL0iCrTsIvHw5jGwJyiE9p7elnwM4W0Gfrb6OgW7ofjQKVpR8hgEuNsjM3gwz+/Pv1schRAx0IBEpiYwROOMTqHsdTM4t5K5JQqI3jR8cwVAKyYUlXaR4Eno8C1AoCrenszALloSlMAACAASURBVMEKAAczUQCg8aUKseta2QykjFqFogLA81AXVUFuQATK2pfWL7YGb0Mv4AEv7DQqzPMwEwXAU1KRMe4niF6r7FxjI1tFe01smoWyDHV2kMgCQl/9CMBc++0fpKOPOoaNThEYEAeeSV/bFHixhE/QiTRDLSeUqaxSZ+X0S8Ge7+YvAGAqH6StNPswoEwDWoBtDeBOxbfwejYCgi1rlFCJNOIbAldGg3EkmEY4j3iEpZDmAb9Sy/1s1ODVQDJ6BQA28ps4Z0OnAlj8TDtEhDeKxgqAs5PAvMKIAElFErDpuJbOXABwqDrbP0biFegKAJwBd+QCC9aLA8PyVsFGEgjrxfWaCoCOqK8lw1xig+6cAXCUQCqPiHz6CeeQo77kOGaqMW9kZlPuexdrjdkAxIWOXBnupQxCUMJ5T8NHkDRD/lQ3kb7RscG04b6fpN/ccA7X/us43jvf9f8QQV4BiGpMH/3Yh6GTLUtPOenVzLtDwcbLqAXMyVGPNtAdDV05DQQjJVIbCs8lOKfab9CdBcABNARQ/LHk/i4EbQp4rmjosbf6nhftOSrAxWkM7FkLcxxWwxT9JkgmYyR14HzwMtTw2soY6egDxEHtbd5ydzqqvy397espWTEC5RMgO8uYnIm6k/LhmZ+A4mYHkQAY5gBmeIiGNNbxVDIfPccU1F07cm8D4ADkXN+0Hn7bl0lBhiWvqp/mCP0816xY0gQOuk7aeoA17G5UTA9jDhw5sy694pjlMDqg7zKIB2i0GpGHAcbEnAO7qCQ7P7Q1w5EhQ8I+C2wiIGU+Oy55NXIYkX/7qIzNZhylgRkFzQBQXQojo2MJuYR0yGPbAUCsrXh36ziCuge60tQIEUnV2pcC0zhXuE9ibDbqAdYj2KIXKo+3HN2oXh0nVV3MDNBd8wNQxfsCVXpWYB9gNzts4nPlXoLOvQQAOz8VrSu0msyEJgWggTU9aoOyGIyrM8CP7TroJlYjNHdAalp9UjriZX+HM3QlDj9AMgCvnXk1SeWAGhGiXQG4shT8H355cKDcuquRr4UxbKrUhRdemE4//fQFkRKj/zt7tOCQHiPa1ovatOD5JS95WaRLSaF2j8giYQ9sgob5v5fTFzTgMhB5YAjhfTjOWqEFeD+TlMb55je/TpT85OwcNKH+EfyYJYLTAyV4WAoj6/AAaU+D1vfGaf7lL30lveyUly3eXUWBKiC4CRXoNpxqv70NoTi+e/AhryGP19J6awFcrewvrMPh+HKLzqJNbroV+8bfm5ZSrPdCOwqgdMR+A7bfC15wUlD+FZMzWOJakiNVj9zxq+K79yODQwfHZZd9lTI0r8FRsTW1ExG3IsQj+RFSerH+S6kdJjjWCZNzJH2bQJ6RRufvw7n/ctvvfh+oFfTVy76Unnfic6PMpQyhTqoBaCNmUd1sSz7Q+vb7WH8rpt2OHAgGIE0hmCKC2A6T9JP/9On05tPfFAKS4WzaM/wrq+Ixu3L0LkSQ9AhI/TjooIPSAIW9Rxkwv/jlzbHAr6B+2qZNm4i+jiOgs1/kNG7YsBEvCnSp4LLRhhHtlV41Swmk89J3v315iVruGAA/93kvpjTDqURo5YMD1iylAFh9zGMOTNYj1nv89a9/PegogoVxPDcrVq1KRx11VDr00EOCN+6CfO2114QwiNd/3HHHpWc84xlsSnh4NBfxYN5HwcqfIAZy/b/+OMDz05721Mij2nff/SKy/Ytf/jpdf/31Qen1UScabYSskcjxHJtAF+Igk4DCWS315b3pHd+mxhsK2aPQcafgZU6AEowAW8/W3NUO6uc2QX+eJYdVCnRWDd4xAM5S9kYbdw6AK66hgk7bAGBBHYIwAmAjn8r+mw+beubTJMV2p7F8G5bxdxhAk0aAiZSNK7aAgdFHntY+fGfz7YAlSluQOptG76O9ud5bf/KrdOKznprW3ztuLJ5c0hZyu8ZSJ8C5upadAeA60ed6P+2DAvUWFqJRzwkg6cEw6NWTWgBwg1FwI78FAMPezA6EMe4hcn79mY4ZpT2lQuNsiLS/qASQI8BR+5ic40ZBsI5p7smNV6N+AQAz2SoAHLUQi/CVdPQQrCqR3wDAYiCp61xL3dxt03YsiSRNyQiwNfxEh9Yrli4YtHYRm9ReI72ZQhiszTIL9Tj6CDDrslMMgFDq9D0NfQNhfkbg4d8jipS/UwHf6rVKE1hwjERyrUA7JKaCAtyKY2Bw+I507x3fSxtuuZjo+pZ0+pn/Ma1cdljash6HEN6E3hVD6e//619j2R+cnvf6v+Q+VkODJmcKCqnqy9lpJOrJQClYawEmsps5U1u9SUFwvnZzRKXJVhHsKGtTQH3U5zUAbZhcsOV9FkBV5XC6eUE8jfNN0L8zjFnhqtHzTtgjaF0SQYAGDcV/PWtAd8ts2o++Xz41nD7MItpEqacaTxt/ylxEI8D0cRMAuIUBNUd0Uk2zUJmtA4CJAEfEVfVRc1dlMuzFCHDVyEbfqy3QzFQdG0GD4+HwnYW2WoMmWMch2AUgaUCFvxdxt276/N1POyg9HudToyVpcNghzYJQOnnBAEPVUS13FWu3gkXx5J6D9mwEOPelfay/KBwTjsv4e+4/R1kL59LZUSMf2LIkvgqabvjZYDr4cSiTdxGR5jgChFmigALn5g4ccqEzkZ0fxUrxt3xTfigAMM8iZFU5UCKf3/HFNZgjnssheQKvy+9lp5H7lvewLQDOjq8Q2XK0ZgSWI6SmlyzMH64hcwuzF831AGfKJADY6dU6xlo6uQLK4z5p4/xh6ZlvPi9toubyDPtFV9+KNLxxkk28C7DsgrL7Bkxu8T15PNRzb/t5R15FsbaNL7nkkvQKyiDZVpVTeWdXpxETNGvshgsuPD+9/vVvDJ0CDc9pytm0UkZwRwZYjO84+J62we62X+WO2TEArgzIaYBvC/fltf7TP308vf3tf5aZdSWffHevYO9+L99/iICG4CbrKMGJDlLf1Jn47Gf/OZ1x+hlLLnEx+uukaWramNauTOlb3/5YRBWPPuatBCMaSaOjnCJlw4wst8LWix5m/c2RSwUr8xjMALgsPHulIdgZGPMGTT75yU+jTvu26F/V4FsAwjp7d+QYqcbsw338ThFcUq9FACw99bzzLkivfc2rAEk5VzOicHtt/u1ppzOOGLPTOHwbrHGPo9Z1RzbLRz/6j+nP/uztD/v+29MW8P4/8YmPpfe+930hQGU/SzV23bIddAz84dbfXa+fbr86YHQq91GH+5xzzk2n4GiqgftCk8P0gD147BIAe5Iqyd/Nyk3tyCOPjPIKemr7KKNyyy0/J39wc4DITRs2h1doBtENPUSTqD8+EAD+4sXnQ5e+YpcA+PhnnQSl6nWheDdBOaUGgNFhhx3G+Q9PT3ziE7G5a+kzn/kMtQ/visW3q38gPDcqUqtGrbKltRDdKr/xjW+kO++8M73mNa9J++23X/rpT39K1Gs9Uc0eKEqj6e67706boXg86UlPDJCs6uWdd95FDdU18ZnrfvCDdNNNN0cOh6DOuolDQ1BCiGrMIPjR2K+wCQv2QGd6w7e+iKgT1OEZPILkqUwCyBRBURRKANw1DHgBOM0omhQAWIDEZVq3Vtoir4KnJoz5igLtelrfCQDOIi3ZGKgAsFtF3cL2Gq6tGO8oIC8CYAzaXoy2TmBDXwbAsl0nyAHeBFgYjvySlFYQ6W3dMpMet6I53f6bcZSsW1IPk+MHV1+fjjjoKEM7IRbR1QqtEuNzghrHEemUIvcAEeAADuaqAbxmiD7PDkARpxyTAHgEAKxt20s0Drs8UVYTAS6OJwA20E/UcR66s6lBlkOaIxd4HgBcH6b9MDoDAEsvt+0A7wLgOYV7xDfcl1HnyAWWUBCGPa/OcaJamQZtJEgDu+TO2KYKRQCAKzEr+8kc4Ebo6wJgr8Xc7Eg9ldpMhF+athT2RhWiBb9S14tStItOroygSBe02hLVWlryZYGGWaKhFdtyQcinRLrCnmdgRB5SQdELr95DiSYvAGujz56fgTjHjdfIBRcENzUNMf5+lf7lrPfHov8X7/lkWndnSvuuehxG/HpozjelT3yGvOC0Ih1/6l8QgV8F7W1NlMoyj7oqkRZ5oAF6PUyOFEat1gLcqxxgPxOqwZFrWdx4Xm8FXgrN2azBXAYpl9eJ2/G7Um35sYWF2rEt8JhREdixxWqpSFuN+8tyWOQ2LoMdAlWtfXIwLSfX6rNsbo3QZxtH7+PS6pTTUB6cnmAsS4E2impZCVVOjWs2UeZGxdgWALLUbOsnLgLgvWOAS2urF6AWkajiRAk7sZS96DRfm76e9NpNzWCTmyO3+wBSAbrHtqYPPffI1D+6AWBPW0A37GCQd+Mca2Iwz/K9GgA4+s/8WdvXeWK/Mm+qKG/l+4hIvx+Tnh4OOAEoLAPBECDYvFAFsaS8q4y6fuOmhFZeOuqJy0kfMTeWz5AjPLKZnHXWBFXvIhXb5g1HTx4n9H70f4wl1rQ8MTMjwshuHns5nzicAyFyV/J6I8pbQG40lFR2XzNozuWbBN0OOp2NpVFjrvI3Ix6yNcq+6GukWrh2cwjHod9onqSBULOdmoIp0XZEevobvmRSAar7UHzHbTw8jYzPJtpnz4RI9nTsPVQAbA8sAr5m+lkHcoBgDOJvXH55euHznodQXqbUBQtrJ49MM4eFAWD6lyv/JT3nhGcHTT4L9UmDjjhDbtz7vS6yX3Z6kj/gHxfzZx/o+nDKcR+q60/huG9RWTgqY6CR8tKXxTq8pxGMP+CtPahD17k/78vKDTq1qlQ5U86uuOLb6YUnvXDxOCF+tZQCPZiY7ummm8+CTdeeHnfY60hLM72ti9zZzO6bs1ak09kIsD8IgMtClwFw2Tse1NX+/j8UTCou4ctfviydfPKLIqiirk0LFJZxwtnNQRF+5I7fJhb6WaLc3scE5Zj+5aqr03OefQLAl/2Q+R3r7SP40QKemJCRg9q3/eae53j+yle+SkT/+dgvGokP3/7b06Z3/l5++TfTi19MbV2d07RHM3hmggCf69b0tE7oP9z9P5j1s48qJa6bE8Nb01cvv4I6wC8msCm2xJYp6QC72w67BMBVzq9eWiPAk2xyywCXAkiNnJWrlgUQ7EMOXmA4NjKe1hH5vevOu9Pt5ABPkC9aN29LI9myGwqeYGxdesmF6eorv7NLAPysE56PR/lVrDKIYAE6FSI4glJLnnMttdgOhW5tbSjLatggRqafxwYs8L3uB9+PDfhY6tEq0PW9730v3XDDv6bTTjstPvvlL38FhUqLpiNAwCbuRt6LSNcJJ5wQoPfb3/4WJSDuSgcDoE+EIuA5Lrro4jC+ZgU1bGDmDod8vrVgjao+Zv/0l+eelW5BVGqMqHUzMvVpGvoIBpIAGL8AABj69hCec2ixQYuOJ8ZWlEGiK13zzRV+EAA4hLGkWW1HgQ6KIpcTAQsiE3WMV4VgIvIpe5BrDREsKNDTAOA5KKK1fiLaAOBRUgbXtc+kYS6mlQnRSh7lwVBEGwYB/RZgB3he852r0rFHHQ2FCefBEHl7lscCjI7T/93teO25z2mcH3kB5fwYepGDp5qvtHR+boSK7PlnB6BXc04B8DBjQ8O1l/B1D/cmAK5JF4cCHVTnCUsQcA+kBDRKhTb6y3OGMj4N1v4dyfToJvPyQjiJBiDqPa+opJFfwG+UQrJ2pZEhXkMnyHQCwXBJKYrorza3IN49u4Bb+8ZofSV0Zd6xAHg+6N+c076r6hIb7TWqD3iW6qxREOBXrz/Hd/LW9EZISfZcAfSqiJe7fr6+iPoGSC/XWq6xBLUyQNA2YDXJkeC8KUUWgef057JCGB2NqFYpvTStUjbXMjO7mTz2kfTlj5zJ2JtO73n3WYC+fdIkauX9A41peOK69I9n/S8OuDa95MwPgYVWQe+EccE55szJFJCad74EYAQ1Vqp75WgooDg77QVVmtImPOf64hVwyWCFU0lVDWeEbZKBdaUwHYqf3JQaSDp4JujjOXO5AWjBZgeoxr1aDgxQMsU91q1va21ron59GCcffs9bEE27m3xh5j4DIoBuiLoQGYwapxjm0bYVAMYrqmgZ1zEFeDYSUZUJ2d0FeE++p3q1+bURVQe0h11Ywu81c6CJcE5Pkaff2o0In/m0bdRhn03742yaWf+r9J7nPiEdOjGYWjavS52sDaywqZUFpRsWRwNzP1gGjr+YHzoacr9EhFcHRcnrzn2e508EZqPST1bv9qImGWvtHNNc7YgEA5Y0nFpJFRnD+/6Tn06k409YRhQQRWT2iA7o19NEqc3/DgZDNSdKvo8A2Idj3XUkxoQAOBIW7J/FedRoFDgAcJ5P5gVHbdByzZGa4Tzxf+GLyRRubySXESvzJ0/ZHN6NrIU8l8MArtYG3jZlXpZ0o+s+zs86z9HG/dK6piPTy992VloH+B2bX0F7IrjA+tAg4yUEBXb3sTcAsNeax92spWAwmPoQ1nL/tNySdRq1FSbIu29GhXdnD42tcY7RjjDYJz/1ifTm096S9TiGx4gkdkUe6Q5zC8sY2N2W+318b0FEZgc5kF6/1D0pfOZ++/vnz/3n9BYio1GbXcfSI/ihfdVJGoxCae5RK1etThsou9UM5fusz3w2nXEG+4mjJWzokv8TIk3mAA8mujjd+PPPpi3DI5TUfE+USptnfoxvxU5kvaq5/vv9BQo0c7wkrmYAXI3FvdOIOpLt17PP+lx645teH9TMaURBFL2aZA1TNf2RPH69n3FqHberaD09kT732XPS299xJmAYgKS4LeD4kfxw/s7QX319y6hdvpFxCxBGPPDCC74Q/bnT3N6Hwfqzx23PPnbueeek10SQEU0iAll9y/tpiyFYDLCwssLbA7fD7+H+d7V+mnrqfJIK7Tp63rkXpFe9+pWBv+qsnzVU4PNetHuPXQJgjQWpKObyhIqkylwYCdKEpb7UMIzWrFkF5bUl6gv2IVzQ0dWNkmx7uo3o6VVXXbtDAHzt967cJQB+xjNPTKee+hoMLl3r5jiSwwbINR/BCPBzn/2c9I//+I+5jluUY0DIpR+hHmgpLs7SNCoAfPXVV6cf/eiH6a1vfWuIUhgRNpk6aIIm+9OOBx54YHr2s58dtJaLLroo50tyv3/6/BdQH/GAoPWEoiYd4zE0BHVSNyD4VKcgezoQxdzPfTKNrhyg9MWyNLuVP0J1NkfUtULh4CYAU08VAVbdGENINcAqAuyr0UUFlXYVAY6osGB8OwBsv0X0swBgQXBES0oucABggGC9DwDcwd8Qw6pBFRUAj4Ff7yEyuxWJ5RaivW04MQ6abU8DXPvE1nq6+YafpcMOeSz5l2zo3JtCFzPQv1VAjpxEUIOe2VlVrQHAesGDPlhorI5XKa6RA0wgZHaAqDEb4WbG8NaSA9yLNd1D21MmkAgwURIiwI0KcFEmIXJ9zYmXBm0EdgRDjOfcKI0xIvWQz2GF6gSYK3m91jmet9Zxif5SCz6cMk0oIWeKZzbscw1TN2Gt3CySIW05RBXDMUGbSnkW8EpzBgGGOBdRX6O9DdKc43cZkQANVbsj2mutX0t2aFznp9Epc8ACaOiw8Fo10I24Ma/m2N1rlmqqKNoFqC8tzSTY81EFUTMHdfF3N+gFAyTo3BkA53xjoqSqu/ORyTHKNjSsS1/7xHsB7ePpL9/2X0mRbUr9nSspf3RvOvv8/0SeqddySDrhle8i0g9goZZ1E9T/Ou9Heq5Px53RNxV9vY4K/FaRdgFzgNvc5lKWMxipIseihwwyK4dABsE6TgRQOUoXDh4+5+GVWJsiV9c8d9W7ZSEIVAUp4+TrjwNwVxzYR97SaFrTh+DOunvTvqh3fvLtb+TL96YWlIjnuNB5LizaJXokO+2yAJdMDEROBJXRWQBLAHDYdAvIavcW4D35ltdmrcylAJjYN/3AGOI6W7gXUvZjDZuh3MbYGKU7oIo3Tv4uPYE2f/cLjkwrYbC041llrwt9BvgARIodJjk31mU3KO7hfDGqmsXsmpw7AYRzHy8A4AI+I/+Xp7ViI+efgw6PUROTOrjWwBylfEgbyuTzRI0miUr/7Map9PSndzHem6lJjZggjrZYI5SdD2Ba9uAy3nWl2v6uv1mALbxVQXlemF9eX2gO+EEBbv5b6FqE6JoRDI6koyXmUD5ORJbLhMoUaAdtnjuOj3lLmGUZ8rgGmR+mY/iLADhsBrUdSH1pZX4MjXeku6b2T6e+7cqEjEIanF3FZxBzpFEbWDweWQB4qbExR9lDhL3oP8Fu34qV4Yx2rXcPVgW3ascdjXOjv4pSum+bnlStk+7bloqpNBB29P0Mj/be48HEH7WVcl4sY5/xHg73Ykft7evf05ar9FVCL0XVcRaEKJeF3ZDz9LJz54EBMKyP5t+kxz5uINiC1//oNj55KDZbLyllgGDyERsjaiwAVjDOsbcUAOcUlL35sP8d71WfVgJnlUNoV9e2t/t/V+PX+aijxgBYxfLS7lVPJ8ZwYSDt6j4frn+fxeMis9W1pxJ/yvYFQRnWoIf7+rMn4M8+0T4UWFbrrm3hGuV67PpbVQr4Q62/uxp/zi3Hn/3jtTnmzjjjDPK0x3HAoMoO9tmTNtglAPbGKxpT1DKrKHdhIBg5oqYrdNj61GRMknY8KP3Llqe1a/aB3jaYfv3r3wW4DLARFgMRPqJ8X7r0ovT9a64q9M8d5wAf8+Q/IS+IfD0sMelw40SnXGzlhZ9yyinpiUcdGcWRpS/bUEba+th8Bak+165dHYB2GYJZV155ZfrVr34VDbh69er0u9/9jkLsveQqb0i//e1voXLfklZQzFwxAyPICnoYqfC+X/zil2CgPT195B/+Z1C9O8iFnVVBmFZwke9s6wM4Nqc3XP+V9AsjjojPKE3f3gTqitq1ceuZAg1468RxXsNoIn2YiceT6G/OARZoYaSSC6MIVhPiS7OAqyrXsKJANxqhEHhvB4CrvFuvuQLAivZEXmtEgPmSERooiXNQkOu9nIZawDWiQs39GIUA4GHeuxsAPEieo/SXlU2d6SCSIVsHOQ5A94YfXJ/+5BnHEQUld1gwyh43Tq3HdryebWyAY8O8wcC0RrJobEcAWFGqmR6ibOQfTwK6tzCktmKAa7R2c5xeAKQAuIX7b4DWTM32rPZcyhxFTjBtOQ/lug4AnlcbzShwlMgTZfMU4BrxpRus1SwNWqVnjWIN8ybzgs1lDKXbbGTn3F89B9KfAcGWHJDSLLCVdl0AsL83UG84ALDlkKQ8q1ItVTtXIYjaxZFHbATSqC9RxYYoscT3VIz1GeJgTGMj5Ba9jxBmybc04i7qWojAVZHQvCSZg+QjXgQJ5bWKKwSO908a7gUAR+QqgJ4Aw9JmCJng/ZvbfGu6/L+/BTR8L3/qoVqWDUUEH6OjhwVoC0JjL3vn/yaf+qC0Zch52Av1m3FEP3kejxlY1aZfGlErwD3KGgmM/L0Apci/LqAkPPveSET8ci5xRIjjdw8aNxzftfRRRMDtJp5TzRhGOHkClKkebc48H2gG2Q3CRFAlugUHUBPexFVs3i1EgFfVh9NH3oEitHnAMSCqdjGqTF+V2sMOiibGQY6q2m7QeomkCsgzf37vGGGRflqiIVlN0YJFluRSPE9WvznSlAchytre2kNfDZHLj9L39Lp0xp8cmB7TOJp6cAp0BzPHEjrMNYFwAb4VA8Gx55jN6tsZVCoe1UBuvVFgx65aPpGOU0VrS7PUVCljrXFsqgbfAsBtUEkfSoz91kq5EKOt1123gRxAjRDKhACIBNgqpJvnnSO8Jd+4UJ3DQeFQ4KThLCm0Zsd65AgGeyAOnctoEWnLDAI/6zVn1kLFG89U1Ax8l7IqI60kKM8cJ9I6FBzMczr/4z3mumu5v1gmKnSy5vQc6CuBptVKhYD5/Un3eHp66p9+Eh/emjQ4Tt3Stm7WCCoThLDA7j72dOxFCO0BHg/muDkC3D2wLPbeKYymrhIJ1mZYEKLc4a25zmZhzapEWyW66Xt+X2N7Z4+9TSGutBt2dI0a1RqS7seOGQ04FcgNKAS7LubtI/fh/bmfWAarAhD2pe+5t2inLD5M2tiWAt3Hvn/Dz84iTWIuHfuUM3EUaE+RG4/D3SjyvHQzvhUAOBYkKdB5U1vMAd577ec+J3ioVISrWsK2hQb7LgHUrhDAH/jWdjV+BR72p/O5SocM5mMlMruHKrx/4Nvb5eGlQFdVbXytfq6o/A+kQr/0oHt7/YmNdbcfOIzBLq5DVaWfwA1lrYoqOkWHY0en2NP739X4q7QkYr4XPQ5/7iLFZgspVDVy7ffE/tolAM4lDvBmM+hjseOxqAjdyELeGCBz39Wr8qSwWDcRYDP0fvGb36bbb797hwD4umuvjjqFO1OBfvKxx6XXvvYNISAVewUWrkB7ZOuW9IKTT05PefIx6YILLoCqfMfCpAxqEZ1nHvCJJz47Xq+55poAuC5QinQ4sW+//XZoujPp4IMPjt+vvfbaSAA//vjj0/r169Oll17KIpzv/elPf2ZQoz/9qc+E2FcL9JxhciJq/H1W2iTc4rk1vemYb3wqbT1gFSC3Ma3oHAC8YkCpSCwABkSFpg8/txOt9HXa6K9ljAIAC7QEyvzN/NKHCICX5gA7iDVKw1wXeGGsCoCrCHCzwMpyckRg6wJg6MitBiV4DpN8exfiWJubqfuIoTrAve0z1pzWYEmCM9KPr/1J2m+f/dMycp4Vih0ZGkP8qgsK9ByRHTwzzRS3VsXTyKBYWLqCtFKMUO3UUIslf1wK9iyld+pQr1WBFgAP8QUjxb1cP5eQ2rF/Woz+PgAAln48B/BNoxwjALBAmfdUjHaz1Fgn4jTnHJH+zGYbANhoFsOuLvAFIC+UQaoAlvGgiPYYmRfY5qhu5CBzPR4/9yt/iwiwtX8z7bqBfqsUqqPcZISWoKJLsgAAIABJREFUNIq5RuvyBDLhLZnP0kuJvlfnbzTqJQDmVSDs+1H6x5I7QSfNUazKWNcjHm6lsglVUeDFXOCcJxullSrQW4x5LyoihQB0shcoXzWaljWPpDXN96SPfQDamuJUeEAtzZWaaTju623/7h/Shpl90tZxqIkAwmacO3PmOvKz/R30Bs5jTrOlliKqGxE2jiWAj6h2BsBBO5WKnxngJR+OdvQ2BVpS5Pmcokl+V/Vg388Oiuw3935bBER8bsaopVRXVZB5r0WqrYY19AwKPdHvRKoAV50wHxoVreMKB6Y2p8+++1S+THSGOdhoYnbk5WHQGPQzRzmHo5NlpMXq5hc7qGc8114GwBGp1lljFxvBrrwKvFFT4dihw89tRGMazWGdsObv1vS25x2b9p2+Iy0b30KZsfnUByCdoPZvE2NT9WX7oA3nVJ6n2RkTolf2C2uIDIUc+cXpQBvYh2qhOHaD9lzlfIdPgbnLHKvrHOn24FBjcUi09+uRmksjUK46AcECoet/NJiecRzUYJhF49SK7zBCLHUm3JAlKh+OjxzFjdWt0Jmz1yVv0xVVXrZFlT9spFiH10KagN+raPf5azl9YLustkUHUmx8AYJzubL4L2fAMYdYKh2AZc5awk9vGoAfh4NpL9Mt+6Yt9SPTcS/6Zppo6kmDLng19km9ZDm7cTcfDwao7ujQOzvvgzuuM9zIX2UjVAa/qVIt2AO7ehg9NppktMW9WWM7KOr0r8yzXR1jTw2wXV3frv6+KwPOe7Gkijmu7snaJr5WQP+RnkPp2jir0wphuyhVwqOVfoylSYAfZcMErnn+ml6Sk+Zlh22ifGZKP7vpnJDtO+TQN2JHKUrazxJAdQGdByGSnUUIF0SwtgHAewIAdtW7u/571f9VBM15EODX8VzqZe/sKA/38VvNwcrm18bXiRPCdTi8tI8fyQ8joJHSaJSR/qoAX7UGLQVdD3Sfe7v/MpVuNx+mcMmkKnoWHiVKttGvWdzM7XXnx9/T+38w62fVJ5UzonLGBN6MFKXdb4NdAuCdN+1cOvyIQ4mwPisMzpgYRIAVXVEE6ze335G++92r8cKr+8wSFwYmiyUG1bmfPzvd8vOfAf60KHYcAX7ik56eXvWq14YIlhLdNZWbOd4UUY0TTzwxAPAll1wcJZiqulV2mnTs5z//+UHFue6660Ikq6rFZ/RX41ha0gwR5VWoRp966qkBom+++aYAwP7tC1/4AhS+POFPPvmUEP76+Mc+EZNEmfsZ7seBMs3PFK1LaU1POvLq89MdPa2pk/zIQwZWQg0DCEbt3xzVDUafAJhoJSVYI3e4bgSN1woAR91Y6b1GFLHEfb9BNeFsexdpdoCSncN7Oh00ysJcXzoh+IAOCqRksvFHZLohIo7EiQACc4DCGTagOUoRNQOADVY3AYARL0338LqRsh6q8JoDfCiSVANc+/e+dU169jOPixzSWWjAde6tToQ06NshFuW9GC2Rte/GpefGgHCuBRzRI6KNNa5rFuNwrh+KA9cwSs70EDbjEOEUAYgq0AOCYKucWJEG1ewGcn1rAi4ikXNEfa1UU0MVepaf52lnKdLzgmFLI7GRNqEkK/CdpUTOfDcgBrBvHWSpo4IrQaiRvCZomgr3BGuWa3RSCuIiP4TjmYsdAFiVac/B6yz92RT1iPmGEWCj90GBpr/sPw5mNmkEXQWtEQXlml1XuB7POQ9Pt7GLvuHVcRTKx0WFOjqXa1LAqaIJu9koDBOmhKCW089aSqhM0kzbzo8KICyIX0nlj2BriWbxszThxmFLVpHaYD3WWdS7UWhrZpBtGtqS7tuwPu2zeg1U2sbUQh67RsnEdCf9TW6W6lBwY6fNX3daF2CgYJhgy/FRLawRVSsR3RBT0gHgmiW2jOh7LlUm/TsiaoLkoiYdUUWHfuFYB72Uv0uBVqeoCmrXIz+VlhGc0fgePtoAR8scYH7a/gVkmbahH6gDwLiSotHnvOsVNDmqhwje1RHD6MDism72tDnHoryCcnT8eHgjGEYYI680MFi5kd3cg/bka4K1FuaVucCKeM1HsqxeF8YT9+nlmXbRxdhqRnxq2dyWtB8D+H0vOCZ1bfp1Wm7+AHO7JSK7DnojUzQZgNWxWKcdWtU1CNq5ANf8XZoYB01Ub4m6wKzd5l7bDAuR+5LD7VdRng+Q7kuMaTvPgzkJ6RMONG2OMGr9P7x2XTrmyd0YVdClESPsIReJxS0vcu4RmWZgo+eIrDdY2AGOl3D86AzyPPHMEd5IIQhKe3aaVNeZedX8LSLB+Xqq3N6oN1wNLsdS5JJk+nMhdETXCV9d42qkggS9gYfrS9A1yZmQ+hk56IDekfSEdOyJ18CgaEubtrLY1kjVYfbuiRGhARfOziJAVEVSNcQro1xgKfByf9RzbrqQn6/ELa2HPMMe10tq0dAgf2O8aFxo4Lp/+rkqQuBx3UcVhZRSb6537pPde2RX1qOPR24LVMZndsYtPMq6uJgikgFw0KJKOaTmhk3kAM+ln974z0EhOezw12FL4Qyf7GPqdodDzx3QRxbBcvGXAp0ZE67De5sC/cjtt0ev/P+OFth98Ld4/7u/fu9pG+6p+2ppfevduZY9BsAnPf+5RFAPSjfd8JPI+TGntqevPwDw5qFhgOd9OwTAt958YxjKOwPARx/zzCiDVGtmAcT4mASwNkUuTSO05JPT4w8/PJ177jkBXqvNXYEuVZz1Uv30pzcG7VkPswaxG7jgWBArlbkVi8/NXmEsr/+qq65Kz3zm08Mrfe6556LyvDWtRmxLCrTvffKfPlVoEiil6tGlrtGM3hKiFe/+9mXp8lUNaRNCWjWAUTsgYXVLd2oJCrQAOCs+C9QWAbAU6AwgVYI26mtEMSi35pP6dA+QWmtTiXUL770CwHMotQk4Y6NYCoAx6hR+XQDA6jEAOgVjTdDWpQRPA8CkBzcDFJu6MXTIx50SAGN7bibPcRITrYuw3T4AoJ9/9wfphKc+g1IqKd3x6/vS2hVrEEgAEADQvf6slsx1qHwc5X1yzqTEAZ0FUXbE/EFABvZXKFIHAO6llnMPQks042ApdN9FWInAcJRBagaECoCbEJcSAJsDHJFfoq+C0jnyqecAwA2WROKzs9YN5t4bUZWd6yKxH8CJqpYBF8CnjcR/JQpbJ4pl5LWKHi0AYCOlRq9HMTBVnjbn2NqegG4p0PZnCJaFMjX3iBMiwH9RfY4IsrmGGt0CWx2llmLi/EadNYqNADcJgEFXUnyNnmWwXOjSAge+PyttAKZEKOtK+QwabgbWswJmnRvhCPPVm1PYKo+HzAqoDPicw1hxPMEuqRXD3cubrOnQmYEdnvM+RmYnyF0cTrf/9jfp2COPTjOUbeltH4D9MIKzC5VOxyn3bdBXB0fQQnGENOiI8WfntWO1sEbiWhRGMirsa4ATrsuIeAHAAXwDjAiWCpARTATNNv8e0eIAZJkCHYwC33M8SXWN0jxSc6OFovasAHguAF1eIgUlNb68DA/KIbXN6b++/hRuZCKtGugn33lDRIrbV1DCTIliUh1sr9ZwMOkxZbw7DT1vPlo+6F54GI1uRatAsDWBSF09vDrRETQVIjJcYCs020YASz81kJfXt6R3H39k2hfBsy6Un3ul43P9gl3pzPaF0dwW8s4j8suxLEkjlovuwnmmo6iRNSTSBfiO5ZNDHKtE+TMa1PEQYehw6IRhXOjRS8GvnedSV2tTJZeSJ6zDN9ywNT3hiajOc9457k3naXiTAvwqo1Vl/+b+DUaAp7BvS1fEOCrpDMEaKPnMVYA85n8ZN4yi8uXSgc6tEun1x8hdrJ5l/Y3p55jnVVPcy6u5TguAjQIz5mYdjzgY7I4WnInj5AR37P8C/GUvTAOr3pn6upenLVv/f/beBN7SsyrzfffZe595qlNTqlIZycwQwpAwBBAREFGQMQYUWial70/6on1tu227va2Itv7a29fbagsCYcgsIggoDoiNQEjHTJABEiqVpObhzOMezv3/1/t955w6lUoldahU51522Ow65+y9v+l9328963nWszj3uI+awDjehzWXgtvwWOCgSjAchpWAWueyGfMSBAuKbQ3o2jSDK3rJcJS1Xpo0eZ+bIiHUNziYk5f2WywUYP6tBMZxDpeSEsd3BMsBjOfAE/yD1yfPeVh5zQuAe9iayLoSBfjFozTBioBGg8yDaV1vEwB8dSQqL7jwCgCwrrxDrDeDYUxnaYZjYlkCvRIA56Rkfvxg3Dx5xs0P5vn3Z7we35p75KdO3vXICbLj3/5akseehzUD4Nf+5I9H5v3vsNL2hms7nDosrUpBOYiKRh/cKWWArQFeRCsqA3z1pz6W7rnrzmOaYF301GcvMcB+5zQ++T2D1I1x0i699Lk0cP7h9MlPfjzaG3mTVpos86thlaZX9957bwasREUCXMHvC17wgnjvrbfeivPoVEigf+TlL6fXLzWQtHF46UtfSiukZ+AC/bfUCe+gn/B56RnPvCTqjD/3uc9nYGM0TnTQQqLZAmili89Pr/yT/yvdOgSzDBheP7gZMDafzujoTb2AOPvEyuS2YQirAKlegBQEKzXNJQPMIWkTLVhWCg0wUZ7qayRBZReDZSsYYOv83A9xxiMB4KiBJTAjoPVjgqoISoO50ZTGGmDka0qCBcD2xwUg1gG+MsB7YUv30+rlIM6sm4dG0kbA5n0335kufeYzU2NiPm2gd+fYHnv/dgXjGQywLEmxrzqcrgTAUV8RMugsZzWQbsNIJ12oMd+agUCfYF/HOEgZOAEwxtQZACOBBpGlOsC3NssBKCcH6AYAFpBawgkLLPityAATVTvmBMCtPqAAEu8KILtKnbP1v1GzaFxtH2CBqPXRpX6Yw4i2RNbvCuqj7phfhsN0BsGlAZf35nCAJiHR9omM1niw7L3rsUYwDnNW7YUPp97YFkx23KHLUxgLVYt65GBDDdoBDQHmYBibmhKRLAhTHvcqGCwlKxmQeC3neE8TEO8+BzDkuoeMuKBWDGAzeZoNvVxryn97fcBKAQYaML+LAI46TaBt99NgcLZBuHfc9s107unnpm1DZ6RdOw/RTohonu858OBM2jZCfZB1154rAv1oaWrNczhfZ7bMsVkCboNdwUF24c0mVgGeCgBcGmEFUygbx3mwzj7OY3EuMxu8HPMECxwgOV/XiIPienquSBAEOvF3rD4reg57LvqpvzyluTt95P/4+dTDsc7ufQCXZBk7WAgTEiTHwu1bIAmg18Ve1iFqb5Wfu42TSGHV7OGsv4Jghjr9pic0GBaShAxE64KbuHUOWVLQPJCeyWn4uRefmbYhYahTu9kSIJkQCom5Dtp5XHYyTm1x54LTAxDtYCzWlUAXJmNhhMW/26gnOjRp83yHwZ3XjGvvdVDaHteW14KRLU3NMvvr08/iAswY6cMEpw1Q+5u/HUuvvOKs1MJxX4ZRsMYqFceSF0Dngv/27uXAXgbAUbZfAOGsIjDR53YKFlhjNsdHGGYVg6hIJi0FBYW785K+uQS/edP5Wfw7/+hgcNdy8q+jbZYRZps2cq167l9YYb5Xhzenh8bRHHS8PD3/Bf8lLezHXX3oLNy5WRXDKe44H17nooarlCmuBMOuuwLkQcDsBKBWSXFWUOXWRfmR2e4FxkMHNwxB7iRtDW0pODtDuy/+JkDOPXv74tXvze0ANa1YQiGP7yA0TCzB/1FclB/VhfVo7qQ/+H0xKczSFAmoE/HK1S7LceLCe59aWg+LiVnUKMbv4/+sAc4ssH2AlwBwMMBvYqyuBsAm9AoAHHPesos83qIGuNzeiTi+H4yjEzt+fnB+13Z+H99qe/R3n8TrsHYAfJz3nuJsrBkAn3/BOemcc85Oh5BLhhMzN/NpekjVuZHKAO+DRVkNgFXVXXvNx9N3772rMOM5ugT6rLMvom8vduSgBftY9lBfbJsjnacFuUP0k7znnrsiK/3lL3+Zm3WFmuGfCvZXcyvNrHTkUz5tG6Q9WPRfeuml6fzz6W9KEKBplqzwISTPt99+e4BgjbBe+MIX8v2nkY3kPZys0VHaKiGl3n7/dmTR3QFIwuiDYG7utI3U0y6kS//8mrRnZDjNELTZCrYfRuD0ZlfqFwBTI9koakWVy/UXbsWz4eCcJdAyqdFXNhhga4BlFixwZAfKUjFebXvk6n84AI470DID7E1DRiyXaEaQmkEwbysBsC07NIYCGELqBQBWJtwEAB8ACB/o4tgJhKeRI07efFf64Ze/hH/DXnPjmdw1mjbi+D0P82oPXLTSRa/cLIF+JAAczKUAA1ZINrOpBpca4Abs7Cx07zjB+Jj1l5zxPuXPBKrDSk8BnR0Ya8mcd9BGRKZXx2frfTuQQwtMW7SVSoDgDgCw57IiwgXINAH2PpMAWBfoaHtESxiDdQ1reopWO8WECBbFG3uYXWWZc2aZ8xPfoNyOSUm0ANhra40z46g0Toh7PYCghulSBUS1CNCvwrB39PKzhlyC3wAIsmqGn0pq3Y/MnskMy0wrsw0zKM5DlQDUOsZIvHgJCwl3ExZOk6yVAD7vh+xMwQjzflsCZRlnjhzCFAu2yjadsjjt+mzIybomcWK1JzXovgIIXoTuvvv2b6dLzn0+87gnjdnPUlbQY+d6yCLLcoGdCwCcEz2OB0FwS2l/AIRsipKDc+pwo87PYzZZkdmrYBGj0FZslBM4raxHX3IQj4CrYPwC4BSscNkqqgTB0cqG784tbbIkt5TfBqbh/3pguTfTiuMT73tn6tYka/oAAGaaobuQpkQukUlA7s3+d4akOEufBb8UNuSYL07oyXkEA2ziISTQSLcLAGy6UWG8fx+m9rm5f3u6iHn17pecTy3/rjQwSxKR3bbvruMsemCrRmBcVhmfdcatpRNhJmaigmtSN4nD7zpMWtlX21IKa9PLcRxJCn7v+A3ml/0SUOtDsAoAZ/Y/JxDM+XXDgs5Sl23yskoP2C98Zg/lLb24RA+g5rDuQPbdgZZrCEPqXKwlEf8GqM2xhI9QAkQiJM9DAWkYZfmz2y2zQzEOcgQdHy0HRgl6/Z3rbpE4CuArGS2uKHbB+Zj/zb7xt44WGS7dwzspXmBu1jm2CdQvHetPoa3cmemB0QvSK3/4D2k9VU/jBzpJNqxfEwCWJS9rSsuSA+vZPGbBbtSgon7qKVw0BbI6aHa4noRTe+EKX4BowW0V90S/q8H3dFHSNA8wtq7T+52lJdmE0mxXMfZPFgA+OdPuyK0ebwD5v8r+r2E/Hh8ALjJHjxcAOz+XaoAfAQCvpQ5yDce+9NEn+/V/su//Wq/hD47/+ID4Ws87n89paO8jx8cEh0HmGh5rBsCnnb41XXnlFWmIwGXXrl0BBirIspTW3fWd7+K8/NWIH6wnMxaRAe4kQLju2k+k+797zzEBsAywfYDnBYgE0VVcWgSw9gFWMtdCgiyA9d/KlwXCtj2ycfcQ5iplHZSg8e6770733XdfZLgFz/b67UN+5838jjtuC3CsqZXfaV3whcirbWwusH/44V1pO6ZZ1kTlDLqyMBZ0eqOlc09Nr/n8VemOHmS8SA5nOvvwDRpIfUSAW5Ht9lsnaV101MzqalxN3VMwgrBLevy0CwBsL9lwNub3ywCYAEtAuQIAh2Q6sNJKBthRsAyAo39twYgZ+NktoB3BLkONoFWTISXILdCsANgnWufUOcy+bqykMQDwaPdCGkUaOkpd9LOedzlsEjcf9q1G1DpAQqKuqZeOyAImQadtZARGjwCAo1exO70EgKnNFLxR5NsapgYVJ+hxgu9RgtMG7+slcBsgsAePpzoxcHWSADYAMPtpuyMZWf8N+A33Z/oAtwXJMsOAL1nmRQL5FrW/7UGOj+OKXsCyrpwPCS7PRRNZclMQxlcaDNaUXRnQCoCpOc7b4xhHOefsQ3WKE2l9dtT9Zmbf5Ib/lW614TqrjJT6xy4UAZopK32O/sMyvoKCwijI/ZGltOdsS/DH3xe7BMFKo9m+/2Z/rcuzT5sLRsT+gkA/a2LDFleOhWCHs+GVp9pkUK2UTAtIZacZa2FYZY1uVpVGy69Ftt+5SIJpGsbPY49tqHAYC3Ovb998b3r2Jc8jmM9/0wG8iwGmSafMVzkmA/gGC+yYVfGQJdHxbwBxSKQZBGVtstn83DKpACkC4aj7LcavCZsC3IQ7d7RY8s8yyflvZV1wdMQQEPMMsy3bSAUAKri6ANLss/XFPOuaYmGE9Re/+W9T+u6daYA69LmJndEaq2OQeTynhBXpOR8vAbDmWE3GSMsMhpsPB+W1LcLHu35nZp+11vG6xIpIOWZrnU7o/e5ZnJ8ZwO+6/Px0URf9ukcfpr92O21YtyE9+PCBtOFUXcYZP1H7yzhjDasx5gLwOldNMjhfGI+yw45PaOcYk9EeyYRSMZeCpRf42motxnieY2F6thoEh34992lWGTA358IhiK6nXlz8/+6Le9IP/RDmWOH8WJjn+FpcyzxhdYou7t0l++/8iPFR9J82seQQKBjh7CKex1tcv7jvFjXFkTBycPul+apobhdG2477fGqz5D9vPu5zMd+i/IBzRX28J63ZNYPbczWNksgcPO0paTfjfuf8UPrO3lPSv/ypz1JjQk6utQ0ZsnXvJRP7+EdCBxvVSMrjPf3009NFF10U973oiFC4Zlqze9NNNy219fA9vtff79mzO+6JAl/vgyaOzz//grg3mtQbH5+MEqJx2ONwBYWxLpljt7HMIj/+ffcTyxK24wmAjm+b3/9PHW8A9/3fkyf6G2OaLAWhy+vgUu3vSnDKjSCrNx6DBJqMfK4BzvW+uQbYba3uA1xkvZ7oAz9se0/26/9k3/+1XvwfHP/xAdC1nvd8D10bAF7bPqwZAL/8FT+cLrnk4vTAfd+NG2pZAzwzPZt27t2HqdS9GQCzkNUMPAsAfP11n4RN/c4xJdCnn3F+esMb3kwGGt9WohgNUwS8mmDFqSO7Hi5uRduFMqMvALY5exemH2awO7HUL4Oesi4qZF84Off0wTTweeVcnT3dhZt0I80ij5ZGDdbAdZuIsI/3yhxb46yRVFc//TWhYS7/60+k7ZuHkNtuSPtoLdI1MJw20npkZIYWMkRkBkw6Tste1mkd041JlgxatMkpZKOCS2t/BcAdsMS59yzBWgGAw2iI92awIVjL954sgc4DoSPoFgdWBhAR5xmUFgBY4FUlwBUAt4zs7YtLnWxrkKC5DxCEFLljcz1N6gbd3UBl3E47bvpa2nLhM9NWTWkE3tyTlHVP7hrHYIcgVWbbxAfoQMfkMMFSWruiBngZAFunlk12rH1NAwResL8L69km+3KI/ZznYHrYcZ16UUgDgNnnoga3SsAYZlSCYoZAgzLNkCXToqk9RrRK7bVMpgC4RSwa7O8wjCNIWgCqCZi9q2VQZYgWCNbDQKkIeDXusq7IOt82212EZU7UGC/Sz1mgXZ0GvDn0BIkcY4N645AeRp2qOyuI5fiQXsv6dlLb3BLUyurCngXoj36/gjTAvqwvfxfoVgDMi7ZtQi5d0YUXhrwVTJuAPtdq+oi6WoN2fj/VmAqgV7oWGpC7mGWSy1ZAAiRrsRwrnIfQieaFJ+RjyvKxWLfutUaddx9u39HT1FwFb12YoxaQf3zvWw+k9SPb2Ld1AVg7eH9Fi3w+4+DSCCsYsnA1z2PAseCY9lU36UiSBOguz7csYAFqi9pfb0W5JVRmCYMpL1jf3N6GHwRm7oPAuPhbyKBD6ZABkQ7TAh+BmxuNFmzxef6oFJp5XWds9yxOpb6JPekzH/z1NLfjDi4dxj4khiY9x7BeVWo7QzgR+m5NxzxExhaTym2H1PgkAWADRDjgAOFdZKJkfU0vKKmVoe5pzaYhWh49vauR3vKsLRhgjaWtjL/ZUept6d/aRbuhxZq1GFwXzrOd27BaCKfnOuffedItE1z0pU7djlXGI8+ocfU6mAcIpjWvMwLfAL0C5ZD0LwPgYGALdnZJqkyCZpa1tM4f6wDfRSTbs6gMbr99njKU7ljrY3CFsZmJKkeINfEOlDzklmt644IUSoIigVK0P/JT5VgrAXC4SZtECHRr8ohvC4bXnwuwm4nnpfKB+Lv4uADA8TP7YvlvLLUBgDGEJNkwwzibqmxIY/XBtINM572oZ7Yf2pjGHtyYrn7vX7GGYPazSD1uOOMdz8OEQO6TaFJWVZPJX3vw6nnhuiTQNZn7a7/2a+ngwYPRys+n5UCi/P6B3lBG3X3XvWni4IF06QsvT5dddhn3w7yuKXm+4447AkBHGYulDSYKimTb8ez1ys8sM4hrBcDH8/njDXxXfs6jOd7vWXkmTtb+r227hzHAK9bBZfOrlQB1BQB2Te7ABZrypNtu/2RkpA83wcIBPgBwDmwCAEfOyjZIGWgf3gZpbcdxfACgBPxP5uv//+/xm2fgk/36rXUVPnnHn0sjzCjL6DzO17inr+3Y1wyArQHWWfXvv/TXkXGWAa7B0uqMbAuSKrq6RwLAN1z/qbRj+33HBMBnnHlBeu1rXw+ApfaIQEkGWEBbY8EMG2ylidyM55Bb9+FiKZCdh7Htp++vNcme2Gx+BVD1pq/Eiyx3mR3vQ6I2NT0Rme/sfDkZ0q9cp5qNrgQXCzBePhq6VrPyasRV7+3ElGs8pVOH0kv/9rr0DWjD9sZttFrZlMb2H0xnDG9MvbPUt8FqGN+3AcM1wJrOxTXdhGEYKeIMsCiAjPrfAgQvA2D+JpgozVBDAp0BcJAefMVqAJzBXBEAOr4EEby5icxzJQBuAr7qvTClSIMX6MfbxpBCAFzdVE/zG6iZpkXP7Td/LZ3zoufD/jaov55KZ526kaQB7AX70zxEHRkSb/e5BMAZzGfwE+pTY0qf1sgaoEd7GlvccNy6Ivchsx5xe51pCoa2BMCWJvbBtK3jXHfKuPJUCi3YVQqUBvW6AAAgAElEQVQtAPZ3dLAJWfIiDG1rlOsNAK5xsAHwAZQC4AoAWwCMiipAo+yWMnwD9PmCkfWc6awcPT+VlSJ/bvNdyp4rmmyNEYAjW6/N4NbsdXJo8bpgvaugDKAabaYAB9b4VmGe6/on8e8WIKzJ35vUBQb4ta2M+8d1WSB5UsGBu46zWAfH37Qumfc1ZecBwJML4+RESHAo/7Rumh0NubWuUzxayp0LRitqAfkvW9dnubSBiL+rgkxqtLOqo0mtgkJsUeWuWMcs4G9y0To45p4pxjW9ljOL79gaT4Mw6QKTb37j9nTpi38El06YekoeNtMGa15mXsAb8moRCc8AvgLdfJ7CtDPGNttaIY8OY52C+fVYwqxIJlswsYIFDslqtEDKgXd2JZaa9HpqcpQXQj8nKxljPT7Px0CvtTAFyyDY86cjdYW5nQ2pF9LA5IF03S++G6Z/Zxruoechmamp2A7Xmy+y1rYzEL5uviTbAG34I8fPVQb8yQLAAt3Fij2+MC5qjrGf+BEw2Ztc50UQaB+u3mcs7knvfulT03ntnal3bE9g2JF1tJshGeIY7OmxyJ1Jy+HUlD8r0wck27+3k3Fq396gQDG+cmyrnRbcNi0fUJngeQ5VB68CX+dAkQRakkIH856fgsMo+yxuXA2SefVN69PY9oNpmATi/PRM6qLB/SJr/T/90zh+DSxIBiiRaLCTQIFGC9Yp2H6uU5kMyUoC57ZJDtcZknv8Jyfu+hMha1mHzlgIx/JgmFVXqGJxLDvwlza7BIBVVMRmI8PigmE2JC9yJrkiF6Opgvmeruk0wck52D4l3bJrIu3g/Tsw+HlwcjhVRs9MX/w3X07Vsa2sMfaYXhsAthVRaSJmzbT3PUGxQPiKK64IdvfjH/94JBPe//73hy+G/hje317+8pfBGA+k66+/MUDxO97xjmgB+PWv3xQ/v/IVP5pGuK9+4Qt/FW0DnXeuP6Eu4fMLIYU+/kepmjneAGh5yycRAD3ewK18/2Gn7WTt/9q2uwSAV5khVLJbYV6Ey0fcEMwckTy1RMM2SCxft93xMSVOAOC3Mm7tvleaYHkPKwDwyjZIS2oX713l96/tONYEgJ/U19+1+HECj/8Pjd8Ymk/q4z/+tXd5Xp6865/DgOMH4CfdBfr5L7iUPrsj6b577g5XZQPuOeq5+mgLNEmkrFS4zWLYVgK9ggG+8QZ6927/bkghDWyWF1JDlbxwtqFxTtv2lPRG2iB10gZpEpA7QNBtdjubctDhkz4fA9b4ctNvRN9AXDVtDUJgIqgNExABs/VlBZg18C5NQKKJuS6ZtN7wd2b/uwuA7PuasBF1WiE1eI/mXgL7OsxQgP05KMFNBGinDqRLrv3D9O0+2LZNWwAFsL4U1PZQfDtIVNhP7bJEVEhnkRHXcRW2SHhRhlGAUDBlATo03QEU2082GGDddpWR6jLqOA2wvAIA87sWVrzhultIoFcC4HBetg6VTTYEUkULJGXQ1p12wja2AWpzOEA3AaNd1AF3bcT8Z31HmqZP7023fT1tedbTcfulNRGtL+an5tIZQ7Rc2dtO/bZ1AjS1aAkUdZ8hsS0BMKCriFVlSgMAc84yuDF4yhLoZg8nAPnzAgB4mv0QAM9wkBKAcPZpE4kI1IS5DlgArBFVtCJSEs24KupyFwHCzVFAHO7QhPaRoFDerAFWxwigEEY7glTrf/nyEgAv2LJQ5srdD4bdY2HjwTgzTg4CcJRYA7CtOa7NceKiTtv3GTjz8Jhs94KcXGMx2dtabvMZ9ddNttkOUxwDZc6D7K7g3EJMwHltoJY6AcHuxzQDYro5zuZnacVDGyoA2jx0tO2QopZ1SeYs9SRIk4IrggD+FgZXIYc2e551oQGBlcpy8mWEwyE7WGItzJA9M65D8qpjrSCfBE0AV46T3eI8T6UF1BQP3P9wOvWMpxP8dqYemMHZScyUcLeVCgzgoAkQVFg5BsLAUyWAnie+KpfmvFWirRfnROBtMG0CwdCozOYFoMkJnPhdSGwzMM6S51w3HOdDKt99LEBwSHP9XMEEi8J9S3g6mTwwAAtATSIAMFYHvAw3J9M1738XBeg7AMAwd5P7cHYH+NJkXdO6MKpmcipWFeMvwB43LeaWcFSBUsj0jvdW9PjNtPL1bgadqrygAMDMm4b9yFlzlEaPzI+lc9K+9K9eekE6de7hNIQU2jHuWtDbj3KDCz6IAqNNdk3mts5aoGy/ymJlm6M6qoQAv5ZOlPJnXZ8jqZMVJL4v5rTD0F7PLnS+twDEJoWi/ZBaaq9huM95Ib22rlkw0qyxvUN4J4xNRKKyo8YxsF587WvjeDEwcZcAsMZeJhwKdMpXmkAJMy3nhTkYL4r3GbZnoiOSRULfaIFl/WAeKwLmqPdXCcHPtWJOZKdvHnwu5M5K9l3HSso6XnMNfQT42qAzv3Wa9zg7m4Ncl8U0jUxkkozCPWO96Q7Wjm+j/tkx35PGG5vTSPOi9KX3XpfSPnoes57UkNmXc7i8oS8HBnlUZZn78gjLY4ZtMtm6UTuVkufoTMB9USCseeOVV16Z/vN//s8BZjV7FAD/xm/8Rtq5c2eUPuhz8e///b9PH/jAB+N8vO9970t/+qd/mu6889shb9526mnpne98Z/rSl/42SozKe6gqpGiNVO7SYbVYZUBzrBkR2YTC5M9/FeUncWxFUuuYr/m6P/b3P9bvfTzvKyT0x70fjKdjHufK/Vne3lIm6Vin+gT+3cRljMXi+POmiixXIYF26C4SA66UQNc7DtEGSQD80cikXXDhz9BekNBoDlVEB0mwJQl0NsHy0Y4uEY6Zcl6smBQn8Bgf/as9fsfh4309aTu8asOPd7/L9/+vsv9r3Y+Td/xZKbFiXV/5QwHMswnq6ktm0KMiKtiutT1WJwAe17cdvmeHM7JB764wxsuh18pHVnUc7RiOPrf9Hj9LpPK49nb1m4/JAAugvNGVbRD8Am+MYZ4BC/Wc5zw72gZpBrV33+6QQHeEiUYl3Xv//enWf74zgh8Dz0XAarAunPBPffIqeg7uB6iWVFEsb0VQZIZdGV81bd1yZgBgNY0m26swWNGqxu0X7O/hB7UyE3iMZSvOb76Fr0xgOij9luj7GcdJgBO/AHQbq0QRGK86jMJavPGPfyfdfnpveng9Zi4EPVW0hN3ob3ug+GjogQS6nvoEAMpqCew6AAA1ga7uybBtfqnGQzo+6wydAVZ+XWLSCiOsossJtWYR98Z+RlCrZC1kq3nQBKMZ58naPcCPwIAPK7vtgNELCbJsKAHvAqBsYTOvALIuZNB9yJE1xfr7b309bX3RU3ForlF2y7XjS06p96Vh9rHnIODI/aNu2dpO+41SOr0k6QYlhNy1rhy5AMYh3bZmkvEQLtBKlHsbaQ6mueMUHEUx997LuZ3l4GwdVEE2uAkJXjfnrY58sCa4xfnZc6QRlTLl+YNsdIJjFqCO8ZwEhHmu7YtJsN4a5O/r+B1O04u9sqiweaCherj8csqpZ9SoykfUr6NxjTpmttca5ZweYhQCCrFvjfZLYXoFiFMiWCMIrlk/yzxYREZe34hsC5X4guZiwaZFeJcBBjRoG7a3IaG1gQ1vIsjH5nq6cwaGdwYJMqxNi39TVNviwmvE5M2+EUWISkCLULMAuPnKK823CLNAgF73AvTmZcV5ZMZdVjjTcJlBzeywnweqh+lNFcDXCZhGdMq47U7dMJ89nMce2fbx2dTPz/ak/vo3bkvnn3dh1ODPz3Ci7G8tyg/5c+6BnFG/uwzIp2YwDLgc17y3RmJHWbHg2npC1wUTUCZHBOSC9dhlGTlWuWpIWPlZQFWwu05Mx26ZEBDNCGY9Q246ALHEpWw63xute3zKEAccykyzP9cAeIM0eT6leSj94S/+LP2O9wBiJmC2GIMAsYVwLaMPMlkcoAWbFEThWm7/H17XCoBDxuwlWYISh69HS7eApRtlcd2F494AcHOvMAZr8xPZVMwEIPveT13oWc3R9CsvuiidMbsrrYMhFuzPmQRivPd2c727SQ4w3/H5ivpfE31V5oZ9um11VLh/8QHd+DgNyjJgiBf1ScCdvI0DWp2564SMOt+izt02XybaxHWd/DvqfAWkwdqTXONoW4Gauf5MYlUZ2XpOGbJjk/EYCZt6+sqXd9OXfRO9ihk+tO3pJcnYZq7YDq+3j6Ql8v3cnEqm1+tr51CAbwxBWrqR1MySZ8XhjrEMfqsqUUwSMYcFfnVZYdfKgNDZ4ixCeO8Bhh+CYZf9AghHuznXANc2E1cMk0ZQ3OwT75lGMbS3UU93IBD62x0T6ZZZmPnh82F7n5LO7n5mOvPAtvSx9/wmaxfbMpkGI1+xXl9WP2qRs7w51xY41PM4iWvOz8pAPRb3u0GtuvdowX7u/9sM40fZ3HvuuSd99rOfJcFVC/PIl770JQGIJ+mmMMNzgJZ9v/d7v5c++tGPhgLKdn9/8id/Ep4XMse9rL+/+qu/GoyxT00hvf97XnWB9tzPzbtIkDhm/DQtjRCgWP4iQM67H9d2+VEEPK5vgPU+1hKPZRKjSftBm7ycmZxJ3fiK2F4u5kc4sOcAqpwvAbOL87L0+/LvT8hrLjU5bL+Wfs776xgLJ/uIbSokG7vSOFL0XltMuUZHguaRvmfZzf/I489JmrxSFAveirP7RP5T0qGHMrMWa3iNdWNmarrwZOlBcYexogYCcZ0cs6w1UUtWuEB3jKVB5s0d3/pomufzl77g3enAXuNLlEWU1hjrmfCK0QMAzo7hSqAjjbn0OJkQuOynPTcxRd/yEeYiqWriAVVX4UdBbGTCNo/TI1+fyGv1aNs62v51cQ+cYt0dRJUzT6w+T9K7b91QHM8knQTW6gFwso/fNcp1rtP7EtfHGNd2kAuM3d7hgWL9OUHXz3jH+x2vJXAsu0x4Xkyo+AfbXa4GjiZcBL/l/ep4z6PdHiZp9drd25dJKVWQrFOeE6/tyjaWh2+jAO6FyuMwD5KlN+ZEqPvuHC27jwS+KtbJBrFc2Z5y9V3CwK+LfZDcLHvRl/c5j19fHIRia5JBHxMAR+BQgKrSUModDQkxE/2FL7o8WgaNYBpzaPRAMEzDSK8mJ2fTd7dvT1/8wl+HKVYsWSCkKkcuAL76U58AAB+ImuCslYxvXQLAEYKQUt+0+bT0pjf+VLAabjKD6xIAH+5++3gHQTAGBbCIixSras5CV4uLVHUAGqRzve0nugSAfStAMm0eSK/52P+dvjnUSGNb0dn2wUYDDKqLvWkQGrAXlDcEAFYyXLNfrPGYjskESIKARdlgzaSU1BIIVQEI+d88lddaP1kaC/Hvqj9LBgrSDgPAMmqetWUAHMFSMMACYGsDYXsMNgmGBMCaJ3XD+hDuA4AJOgGKlFqnSZijU88aTl+//440/Lxz0iHMsca5Rrr3nkK7lQ0AmGEAYrdMrLWd7McCTIjMX9NMgfcsGWsYwZr9gB0qZe2y1y4AcGZkGz3NNEetcW0jsnTInv2c/Clb8HBudTgdIZnQKxMJ+9sFE6uEXCYRrChVjASajQOAF6kFtk63Y4LJ5bbtNSsAHWb/eFZggdvoPyvIipVgdzGODFwbAmDZW05W9FdWug0D3+b4Fg/wfTDLFcEvTHO0POK8N3ifjLghtx/lHgGLTuAKuG1Q86sKUiasKZA3iwKYqPcTZAN8q5voy4nz9TQ1gmPVyXSwcSBaEMnGtDlJSpE1pMrgLpvrLD9kd72rRmieAa5Iz0BekOsYLuZqq1hRDfvjEWyhKfri59CMOtZNZvHvMJci8QGV180c7gFY96HH3gijaPKmsZ/gmuvZRLlwF+zQxRdfnGYAxjXo1g7ZX9t0xVjNigWTIlkRwJg2gnMMyyqT5LFnqiZvKhc04woAHHXBAkrGquOF/bfmP6+v/K3oLRtO5sqedSAujifYYg2YCoBQvj9MmOIwRT2CYH5eJtsCDPdolIb78+kYvn3k3/1LMjB3M3YPpCH6/7bZ/qRF8nyJ8uJONO81nrpAz2jSIvDmZrkWCXQJgMsERwSIcXVLILzyRuNfckBZXlfIvzQ7fiANwqA2WF9Vxwz1s95M7EvnMJ5+5QVnpFMx+up38AJK53BG78Doqq+HxCYAmC5t4Uxuv/A6KhiDWGt/lUGHxbcDXGlAyJq5niYVnJtKKKwbBkBbq+4cstXXIk/fZ+16YEVusA2OqcUPOj4vqKrhojaDFnZlnWP4Fn27Q1psEoT1iXHpqwmU224bS5e/ABflSfqGDisxZo4AggUW0W7a72NTsUyynazeD0EzaiSuj8DJ4e+67hAQmLApVSaeZpNhqpNCNW2QyryL93no3nMcZ3xvTuAVpQWO0UDcJA9586SVIK6x7PMciogpkmX7mr3pq3tn0+1zfemmKVyU+zGXAvwOjG5MT104Pd3w/g+m9OABknqaeblxuwuUANjWfaLuHOR4XnK2PAOusg5SAK7rs4G4ANb1fnpyPD2PVn+yvx/84AcjgJicmkgve9nL0ite8SPpd3/3d0PmvJ4yIb00fv/3fz/dcMMNwSK/8pWvSh/60Iei/Z9mWhr8yRDL/n7ta1/LZmU8fK9ge44IpJtacgOpufnpdN111wSo9bOHDgFoAdDlerW8jrlQOb7xHpib5XvsVYxjOaB9CgAluDYBJsDOAC+OevnjMUGWE4KH/+GJ/qkEoKv2r9hffVHiONhfz5nXKHuYsI4AfpcAxComaPm4y+Mpvn+Jafe+UOoVynP0RB+7cyNL4jUfjZ7hTDaPaXR0PG1YvwkAsUIiX/YB9sZAPFHrOJg2jexPW06pp27ix/95y3YO4Dy8ZAbTQN8pad+BQ6mfhFfcp4IBFihkAOwjn4GT+9A/w3PgNfaalqUI7pVrcS/u64/2KOf0yTqK1cDqkfajBCCO3X6SHXZWifIH1wA8c57UD9ZvwZ7H5lwtyT3bxumZoIr0hF0/452lUoEM5Eo8ksO3ZaVDuQ8lUVe+lonzx6cgyVhH0DpHl4WRDetDXevduMV47u7tCb+iOuuUBGA5zw57Xc1cx/7mpN+SM7PYsRjgrlCWK4QfTYGtIkmt0WpR0x/L+lK4m9c0E6DOIbGNa8y73/muuJ/1ULqqMWMdwHI46/z4RuMxAbDZ5Ngx6wtXSIj9ORgUsgZdBE4T9A10UnjC5lgI1q3biISwO+3ds/8RAfA1V38iTYwdyHK2RwHAI+u3nDAAHEOsuKGsPPH+O7IVXrRgJaxV5L0CYEFJhJ/8PwxEOntjetM1f5T+sXUw7SWwrG7EPRNQMoCEZ4HetcOdQ2kA8D7EaewCAAR7GfWjsIYF4BUAKyUWFPjv3GYny4plJJcBMIEZAFMwWTLAcQzBAGeJsWAkJLA5eRRsQAmADZrMJilPDEOlsi6POtlppMJoJFMnALgbZvLu+29PZ152fprcXEu7QO5jSHgXSWSso15tMxHuRupuawBS2dZFIk8DmGa0dLJ+1H0nByooMoAsLrEBZGSYBA5sW7fYBgY9c/Qbrm3A8gr36UPc58YIcBcMuNnXHgDRIMWGI5yzLrZZV47Mq0AsFRLoRViW9kECcUBrZZxxeRgA5v3r+C6Y2UUlxwT1AmAXupDLIpPWoMqMUrNsQ+X3Yqq1eIBzN8a+AqoXYZbFEDL4HmsmgvgsgKxnmFY5to8KhgwwgG64glPYFELmCn9r4kKdNgLsNnDOB6hRryBxntufphbodQr4Dba3kNfGd0YdLEzXEmAVGBToLahQgW8R9IQxVs60LYUDIYspQgOtfPNAz69lxOArK5Asr4uU47oVLB0AqIokGrTYBdrpB4gMQP31kKgZVA1BAuKfv3ZzuuAp5wMSB1MLVj7qvgWw2SGqcIF2MQVkhRlaToo4psPUjTFsXXvUilvPTpCkrN+TmiXUuRYzVB7ucyCXQgKtw7A5gGils+zwq7RWTJ9l0yYOZAEtWyC4ZoKEPM+kvE7axSlp83vNv04dAuTP7U1XwQDXK6Opl8Jy1QdTsF2t7vWRaFACXQJg+ZdZEkGymGutAV6qYVlah1YFuocxv17HUvIjEGP+zE2kU2gJNw0j2oD1rZJIWU8N8+kwvj/7wqelM+d2p43tcYhb2XSTToxnWn/19cLUqeJGuUCtAaUQMMKatwF8O3wqZdb8yppe/00SJ4Nf9sEad/uH+/leEkmcU1K1UXO/wGcW2NYcx6MUeB42eoE5P8/11cCwGWtpTtxEgoeBIEBVghwu7AGA5U9ggFiguqCmv/y3u9Jll/alrZg5jU3v46g1feLY+W5HegswLRAWXAuAw/Dc8WxSSymzS53Dxe24phcAWIAbZuyCYdckkyR8Y1UALPgtJky+E6i0cX8dl5mtbtrnmm3P8Jlx5jGYF/BLPo6E3RhmebsaA+mbJNC+s7ghPdx9On4A56UNHeek09tnpBf0XZT+n1e8hYTLBEk9xn8AYAAEexjruKMuGGCP8HDGLwBwHv4hge5Eh16W8tgqzYD853/+52Of/+t//f0AXAvzc+nlr3hF+rFX/2j67d/+7bTXciXWhgF61v/6r/96uvHGT0egIUj+8Ic/nB7c8TAGf7MogvrTf/yP/xGjrH9KX/3qV7OvRvFwm51cn1kCx74BPDa4n3/2r76Q3vzmNwZQNqgMI+oiYbf0Qa9aIX/vAjgbePb29Eed8pVXvjWCbD8vgDiSYTocaBaC9eWvfsL/tRqCLUVwsSd9/T1xfCUw9N8mG970pjdEvGRCJR5HAOCjfO8SAC7W/CM+94SfAFpsZfDgOC3VgpYyfOyjH09v/SnGePmIIEtpUAmADyWEKOl7938yTbPePuPid6RJEs3cNNP8LHM/kieFj4tmGp4mAbDfE8kz79snD/y7P+GMDoDK1/RN0WFEYOhD8GTQ/mR+5N7fPQHwLaO45ppr0tve9rY8Z4vWak/m4yu7ZpRJDNc017hPf/rT0U41t3s7UY8IIh/hy1cn0/Jaf+RDJVUO7Y4PAHPfIxa++tqr0xtf/wbUWl3ch0lkUsIanULEeKsBcMFWL+GlWI/KnctlEM7NOIJSWl0eZQF+wx8gz+ZlsLzq4Mp57XWZjyRib+Cwj33sY+k973lPzKvsAbXMnh/PVTomAFZa6CDI/TsLVB7FkiqCK+n5z39eZH9v+qevxsTvY1IMkD257LIXRlb+c5/9fKTfAzAUDLB88HXXfopMNdGBZj6PAoCHhjedUAB8RGa5GJBllmL5UvFOmScOA4siDoljosVNQrr7zD/+7XRw23Dax2o+z4UySO3qxC0XGXAPFAsi3gDA/XrNyIJp3jQHRwF7WrHeUudnwQHMY4BgAXCYBinJFVCwVZk1wYTs2QoG2OAxTEsFEoVBV85J5z2P20T06LQtiC0EjPgEwBpFETDyX9c6zL8AoovU/Fb7yACtq6Wbv/WN9CNXvjjtBtQ9hFPuQYBii+PvZj821/rSFkE4gNNWTjLagkKwBM8MgJRvu+/KYwMAS/ZFAJmDN8fVoixRFzWuAOAqbhg1QOIk97wDoOopHaI1i+I71+G6s5Hv6+VeUgfssjsAYMak8nF/DgDMdwFaMwDWBZq/cc9sayMNAFYC3Racwlb5t7ptkgoAHNGxTJKgjAhWt+fmAc4HrHLnGMAVBtgWSLapilpmEw6cTwF8E0loJzXMPSQPoidqJzJZt8N5m+nEffw0jH1g1mfWNZE7T9OtaR81jwc5Z5PBfrWpG84ZsAh5eWG/BK02UBUkIM3JdQ68BtubpaHKwUIiI0tXGIXE2rO0FuXrXy6cS+2RbNlSDGrJ1G4lygTZ4U1VgGCRkkqLmieIMTgAIB7EoYshkjYT0H3lc/+YXnL5i9M8DHBdrbdS/qDdCICQSGh6Vbbuigx5JHE0xmKDSigKozQZYYnG7CIugHY5MMGjqsDofvnmkNvosON8QLY3DMH4c5Y8Z0VI/L4AwdFXWT4OABzmR2YjY9xzTJKP3jg477LDvWSk1lF3fTUAuILWfpG+uethoyZhoxoksDz/qwHwHOejybq2VgCcr7twqrzpHQMAZ0o7PmHysA/QOcsNex4ZbB1Z8iYoy+GZPemdz7swXUR5Qe8MbY84PoFGXSdxjKy6YH+7YW7t+Vsd6GKs4sDMslXT4CpUElwgDa1AhyYaHNeat4WbOfOzitJBt2hd1hcN+ABg88wHgeAEjPgk6/w0k2SecaUU2Esp2e89NYanwztyOKo8lJ3lQNJko5JRQbBmbTUkGiZPbr75YHrxi06FXZkm2GZbC6SWAEcD7PssQEl1kdtwJrQBpKwMwf76EADL7gbYdd3xasr2Wv/N32WBBb6C3lASLDHwDisVRuyVQYBO7857Jo/JFd8WHm8kiKb4wzgN3A11Zzh1B/nHXtaonc2hdMtod9rfd3bqOP3S1DtwUeqZXZ+2Nbek0yf60p+/+T3UAcOmTGu85pj0DFgCUBgIBgAuJNCxlhvs5DlRTnMBcBcyAAO3eYNtzu02nJ91ff6DP/gDWhjdU7Q36o4WSW95608FA7x///4AK/a8/5Vf+eX0h3/4xwE8X/e616WPfOQjkbiWzRoZWZ/e+9730s7wHzEl+6e4x3uegv2dNXmh9LqBAkHvjYVggH/81a+ia4NZe0dpThYcHugVQRMBUt3YgDcukAS7/vrr0794+8/CRowyT3PQfaQEbzk4zOTCyQVAcTHigjigVweuHBddJrr6MYPw+mlYyDjyON/+9rdFEFeziD4eq45jNbA7DPiWI6CMTk7WOchJ9ybg1Xioq5v5ytgII1Kksn+BcdoVb7xi6RRFELASAFcOss6SUL3lqlBtPPfStyfUmKjJRrjPUoxDi8o2vdojmlnJAPM9S/nc+MfJO36PtQ+p/lVXXUXi582xVpRx8vzUJN4eMApHfZz861cM3qPuoWtEMMD6+gyvCwDicTr/LavK8/Nknf9HObWP6U95Pla5OZhom72LZY0AACAASURBVITE83p5/T75yU+GgaDHf6Ku39IaXgBYt7M0IrwfPCLoXd4b7wW2ZFyLiqBN0Hvt9demt771rfkeR5KjZ/3GmMO573u5R8Uat+pkZO1VrG75hZ3O+7O8FsYUXVrPlsd8lPlIJhb33PwFeSyVx17eb7poP2vC8MYbb0yvec1rsgKZOPWEm2CFUrIotI7eip6kYiG3Ru/ii58RbZAe/N79tDz6Nq1SRtKltFGQAf5HJFO3/M9b46ZtkGJAoQS6Cui9/rqr0+z0OIFErgcpT2JmZCX2swR6YHDDCQXAZeC5PNbKyZyl0OXDAMk9K91Erb1bpFb2tTf8t7RzS3/6LkzMLI4OzcF1AGUiQxhQYDB1ldQDE0EOE8xhtJwGCzdja0WiRQygt0PQCwAWCHfAtBFLFRJothdGQrxPM6yoHz6SAQ41erDAuQ44A2ADN/c5A95wywXxKIEWBEetn3XAMJWtGjJB6nyrQwRfyJHv2nFnevqlF6ZFJLuLWzvTwyDy/QTHs7YYIdJcD/2zjQHdaVsgzaKilQ5bQrItABb8RJkPTJ8gOGQQght2NILIIuBVxqoMswGIq/TB+Gysp1luiAfYzsF6lkF3EDWv4zxuUgZNdthaYCJszMn4DMmDxTGuIKBXBrhNDXDHuAkFglwmiyC0ibmXALgywnkj6NfJVsmySRuj32C0HOPulwCeGLJNT+Hmfs4Jdc5dU0T/Sqyncg9kAbDDQmOxFmZWaQsBHOABFSBBgC2OZnC25rPr+fsGvmur7Z3m0hj67fE2jC+sL7Qp1wP5G9+xELp+FwWLKC1cFeQqmVPMDjjB5GgRWXKE6xpY+W+lwSFbVkKis5qVjzlojjFrsopXga2JkFxTmOdxJLLKcW2mDilpSFcKOV0ocvy338817usG4FAP04dGthcQXiHxsKFvXbr9699ML7z0hXG+ItmhmTAJgjrj3qSIgNd2R0pYvf7Rf9ikjsmJAgCb3AeLxdiXfS/bfLX52YRObtlULJiCDoGu7Y8ioVOslZwW+yjHouk4hwmOV56C3pU9aPPamo3Y4sbGdyzgutLFhBvBXvy07vn0X973ljQCABzfvysC8BlKGDzXNdapTgaIr+6SAFgDJle2tUigy/WlzOAemZAr37G8LsVvQqEi7UkbLMBnD4nC9sShtGX2UPT9/bWXPz31zzyEcnmKcQbQILvbhWdBLwC3G7l3N4oP50EV5jZoGOO0fsY4JQkNjdoEuzEkOVheddXW/dk1oka/ZJNL0yQQ5jhHk5yfSYDsKIHwKPNjDNZgmv1T1LIQ7u8Zx3kbKcUJOQHhcQh+Gd0qjPiZpk5sDkmhruUsXK4rA9Sf/Y9/2IVj8enpIHLvnh4LmZHPEpQ1NTwU8EapimxwzM5iTjkfdAFX4kyQE4eS2d0MfDEBdEw5JqzndhYVN/y450U9VDZkC3kYYzK8LNx3/r7AAUygUJliDs+g4pADm2Bs78Msb/dMX9rT3ox6hn67gxchCT+LMojz0+ldZ6Uz0oa0dZI+9Tv2p//2ujfgYj+dDQI9BwGA3XYRSJdFtAUAyjf8nDTJ44CkHMmPrkJqOU9feoGurO273/1umJqpwjByISTGypm/9KUvpb//+78PBdcrYIUvv/zyqAM24PnXv/TLIXX+h3/4Svzs322vpAv03XffvVRrXLNmzvWck66E2e3qhfCRj344vetd7wBMD6bxQ4cYe0pAjwKA+YteCs6z2Zm59PkvfCH9JB0fnJt11ptJujkowzv8sRpkro0BWPXlx/ljjlkeae7KUpggmIPF6CFZNAvo/YvPfS69liCuKwD+6ii3mOfHBMB5V48VJB/nAT3mj7mWLtBFo3+EuMd5MDqaegapEWXOXHPNtbSwfFNM9HxUy+yvSdsabZAgj9M9934izbJmXHDhO7yLcU42klzJKigd/JcAsOyTXhphhFUcP/PvZD5sESdAtM7+NT/xEyTo8IHxWvPqOA4Pgkd7LCl6TtJRLMXej7x9O6JIaMkEC3Y/85nPpFf/2I/F8XncqsWezI8WQUkkbbhOg5RuCriMHU1oyAAf87GG6+cYlvzIDG5RK2u4XsRxEc+t2IGVK0VIjZ0rhmnHnYAwQ9lO1157LQm5ty9JwacO0fM9ymmWSc+8G6sTHauS9fGeVYl8f+O+rk5WRnxp1KkvwMp1bOUR56ShqooG8f4c8pC/+MIX02uZZ70ka2e4P9RUiazhcUwG2MV7tfS5zIjrtjzCwveMZzwtPeOiC9MEO+TuVxlAt9xye7qTG6ZBQwTXgp4VAPiG669B5gILdgwA3EuwfaJqgEPqXFyw5ULswwNNB12GJ/6ryHg6aMl2Lm7qTM/+6AfSd+2fu4l6F+rwRgNwhk0qkkKcDJHvdiojXexO6xmt6wn6bb0ZbZVgxATAsr6yYBkME/4JxAQVUTOcmTH/3QYklBLosgbYax+BZSmDjlrKbCpjYBmWP4ywDgvcrFGLCafMkQmHvLGFRlU35i7qBhMOxg1AwLceuCNd+sPPSQvU/nZs6Ur7Aah7CYzHAG26qQ7S2uoUQP2A5lREfZp6CX4FiGEgFUZeAiBeZYND2sq2HAuC9aKGW8BYEfzKJOnGPEywgAx6lNO3p4YM2tiHwHqYN2zmvA1y3jqVOSMZbAC2OgDAbQAwmmkMqzgungnJsuZiHQJIDHhaBPqVEfaF5yL/tg64CuuqNNa6xjbnIKsTeKq2kv3F+KqxnxMOAO6Zpi6P7bYBwC2KGCNQBWTZPqpNvW9lK4Q9X1WzRhrQXunnFXPX6qlEBls60oHOgzDao2mseYCvtwcWJySKDV1PeI/bLRybOgC7VeoAOzjeKueXJjRcxYxEosaX9xkgBwAujH1amGaZ6Fi5PC0HRbm+NhyTvQxFIiuC+GCCtdtC7hLmJMW4J+jPsX/BovHaCwBpEmS3Ab+njWymj+x42nPLbemyl/8YgR2HIWFoYsfxYOtsrk04mCtHBQB7sGViJJI8UWftGAHwmBhxbMsAyxLrDm1duQCa+RKqBgP+Yt/LsRyJOSX8yHZD1eA8CNRfMMEFQJYJzoxxBsQZcWUH2woJIV2KZycOpA2A3q0w9n/8v/80yG43phiAI9iZWeo5zVPa7zdY4ADAyHK4VtYILzkSH+cifEQAW0j7jvy6VQDYYSO4Y05ar7T34Hgaasykp7QPpPe/6JJ09tyDeL+hsNGd2PpcmPte5kM/NH4vc5yuctmt2WL8AMCcF9QfC6gXlPLL9gp8bW+kw3MFoNy2Vdcwk3MQxQhqkkNIUvZB7R7iGu2HDTyAZBzT9DTONZ3kjqcZVCFKKQwwSIByfAGHiptiKdmtmYXnd1pksRWSEswxdqCnhrQWQ6T7vjPDfWYkrrF1rnXA/MTUOCyRnhDsc5HgKc/bUs93QS9P63wDAPtkLAULzL5Uw5mW4zMIKcBuUXheOEe7v1b7k6QBjCq1DqMSjm+B52QA4EXsCJo8O9IoCZ7dtErbOz+Coz2piP6LOLcX0V7uqWnjwHlpeG4wbZijO8F9B9JTUAFd9dYrcLefDL+DMCzUTdc6YwOiGLQ5uVNKPvMPAmD7e2f59jyT0M4FMUfYtxe/+MXpp3/6p9PP/dzPMf8zY7swgzkRQatB3SmnnJK+9a1vxVr27Gc/O93yzzfT9ujreHJMpNe/4Q04Q5+R7rvv/ggGn/a0p6UdO3akv/u7L0fNlcGI8kd3S3DX4PpbAqURVl9fd/r0n9+YXv4jPxyGXj0mz6jBzhnGFcFTIX+OIymM+QTUSq/f/e6fS1Njo+zrwFKd4eFz4XAAfPzB33FO2NUfO4L1XbW3MPSx1hSJFV9l0WTVcy/mVUHlEUzJyu8rQuAV2zzZADiS6ByjsaBrq20lW0wSx4ittd5yJevp0lEacCsHM0DQXBUGGHL81ts/Ee0tz7vozQkszfdtIoYcyIZrBQEXJlhGaxEM5SR0TIs1AJDvywhgfzSE/KM/+u/pX/yLt2XVg4lXS6qYexpMZlBQJkhWvnrKTi6Az0Ha0faPtRgpu8exMI0RJuZXH/rQn0aCS8VfVsWsBkXfl7P6hH2JMaixhMc5MUrNL4k77yd/+qcfTT/7s2/PJRwn6PqVALiUCpdAcBkAH07CreQDAo0sAcvjPV0mXbOs+J3vfGesUXNTM3TayYmAlcbHR4LfR95mXo9WAOOQTIs5VjDVJcaN9xIvrwL6K785uhpYdsPBbt22jXn2RyTV3hCyfPcxmt+s4XFMAOzBlM5bTXeE0WImM9wmuenPU1s0jJPkpc+6JG6mTTJFX8EtUgCs6+cyANY0SGDiazPZBqmBpC2vGEdngDvpy3PiAbBOZCsDzPzvcpB5gQizIuD0mJv8ogVjmQCHz7z2d9JD6/gr9VtTEjK4qVUHN/J+MmQApipgWEOXXutmATWbAQy0iIyMRhhcQZN0hAkWH9YhNyTRnBaVP9xTBJUUthXtkLx3sG+yq/kekh+Zmg62JJsJHQ6Ao22MzJk3K4vO/ZlIsArDaqud6PkJkNDMZgaN9m4klOtOG05bL6SlE8zQFDep3TDD+0AtenYZnK6H0d7gUSpLdny6n4BggfpSL2P2s6mM2768AGCDppBqFwDY614Bydd1drWVSB/7uBVGCTnxTkC5Qbbne5AIfDPS2SHOnSxwZYpgFAY9wbQsyviOc1z06dWxWfOqaGHkamFtIoF9BzXNFQy22gMcO5SjgFv365B5YgokqFemG7XZAODGAQLqPYDCQ4CgSWTIfJ89gQVjJhCqAIauQeRe7Oc837nAOdPJNpEwqGPoUdtaTbMbZtNE3yGMcB6GDTuIARBMnQEu82aRll4tAj5vfh1VJDfsUA3mt85xdgp+kczXCaxrjJsupICaSBkHFOr1uOSRaOKaq4AukuR5vMp8+srhRTcn6kIbXnNLGfgboQrDJ7eFsS1Ww4w6zw6YiGCMZSRkbGW8ZNZg9SqYItQ4nxrDLdIG65SBdWkHNYFnUebQAqAgoE2DON7a0UqjsgqmPuFmzvfM0TbMvQ1ztFA8AESs0Q5DLI7BMVEmTUziFM7nJlE8vkgEsV9l4iQOPhhckwjWb2eWN2Rn/C9MJJZArxnS5Z/j/ZE4MEiRUdYVnQTLAGsZrY+GGTxX/9YvMp4PMOgPsF8idMywHgEA224o17IWk+84F+GchFuexqWMsgzwlsplinetDnitiVtkYqmUeOpgd9p0cHv6D694ZtoydR8+BFNJAUMbr4KOAa4PoHcYkN9jLbzEXLQ24uT5tMSOv89SFN6m3KFCza9iBHM0ncxLIlvapNEznddxgM9u1vmdrP07iFgPMO/3z8ynA1xPc1BTzPdZxu+8LuBFn04TiJa+6ETtU/bVQ8ptrFCTuB3OdBfn09RPBsB8HomzteZ3f3ssPfWp66glptYZk6Uegk77t3eTiIqAuFA3xPAIIOurYzaD3S7NeTiMkEIXOXMdwK2zXQqmnWOCTsa500A2uWENsQCY+bLAv61GiUDE5ZonVddphjk4y2emyOIdpC3Y/oV+JNFb02znWal7w7MA59vShqGnY+i3LdUOciO3RZ5STxRTf/mL72UdUxViIquRuV2ZZ9dMkng5XZDH2JK5iOA3mC9Z85j1MYDClIZr+dznPjede+65UVNbmljKavgwcHgBBllnnnlmJK8Fwn/zN38TYPbgwUPx9xe96EXB+mpkddttd4SyK7dNIgnEuuWriTVlg54HPzs9zjGwsnwedvkNb3xd+EEIsOvaiy+BuhUjvQBx0WGBuGJoZEMA4CuuuDJqC5VXa+6lDDY/yqtU/HgM4Hmc0/Fxf2zVXh3xec/nxAG8TkjUBNONdP/P/uzPQkYappXeBw57eI5WsCCHSauP3NpJBcBcgwXM1fpHhilFmGatNrHWB7ExS0y4Pn3i459Kb3zjm1ccnSupANYAxjUA8z4S69/45ocjwfbMS95OvICfDOUBtfpwdoFWHB2SC5lGk9W5fjhSma7jS/3uHvelW/sHOP6W90fm4A3X/xnJo5+MpI/JoDbx3fDGEdjguIHlObD6NY5hVXJo7Xv12L/BODBcuY+yf/x+nnkoWdCNkmMGN+jrrr0hvevd70hjB8eYm1wTbxCr1QqPfQ9O7js5vgb3MI/feVj3JsSxzJBY/Qylm2/96StjHTtR18/13PjEmKU03e2wa0oBCEvX5Fj9vOcUr2Xdr79xPpXGmcdzMqvWAF/9SdQLr039OPD7KNl+/11Henz0R6HULWKTEsAf3tEiJ3wkDVaD9mjvdJj8+cgtlZ0NvN+IQ+1Q8La3vCW3qNQroyjLPZ5j9zPHBMAywKUdtlb3yiHMEG/GkMSbrTfdQRz8pineuPzyF+Da15f+6WvfCBOLhzDauOvb9xQM8JEAuLkwk0/dowBgWwqdMADsACoyFgazIc0tJDWRnXHddd3iInURlFSLXpLzSokJmtOp3emsq/5TOrR1AMMregjTAmmRmqp5FuVaJwZBDSWryFj5uRvHmU1EnFsAtpo5tWTJchFZGAOF6VXUBwuANcVSUszOFbW0mVX1VBHAl3W2YoviIQMc/YBzIVzIB2WAW6Er5aEslHRqAGCzrzLAAOBFDHHmGlOpnxt0HSfjOQLgW+67Nb3gR5+fZqnP7VqPuyGM5i6YpF0wmPOwSD4GQFpbON4BAX3ULAvkZbFlYNkmrxb9NQFDYdkOGHJXIqPmPcxJTiAsg9nbD5MAEmoQeNdOhWFAOryT4Hui3iDIRIJDcmEjgHudMujCCbpBsZ11uR1ICa0Dtv63dYgvph1SC4AcJkqatiHX7EBWHQAYMN/ihouzFhPIPqZcU2oKDW6Va+vKrdvzwj7etxtwznfVMcCyH7DXpyGC59pXARTdJD3qGGvNK3kG+MqcNYbZ/9O5aW+rpP3V3elhQMhchcAQE7F6mDYRuNo+B9C7yPioIiXvbPcR6Gs+UAf8sggT/tdRD9QJgHV4NdkRvUoFqCZhBDuyRDZ+4RjrODV38F6l7dELle00GNTiDoGvLW+ayoS5/pbfGjogHCVXgQGUMlLOcdOFiFSa4FeZemaHuTnwHV2dmLgsZCMPzmTqZNz2a5QFs7v7tjvT8HOeGz26R5AE95PQMblTY0zoeG6sMkMAUJFFLUywbINU0yCtcD3vYDyzxIS8X6t1Ezuqsn21dtxxH+PGxI5jKGQ5udbXuSmAl6EMyXsJ/iPhU455RcrWBZRMcC4NyBJWWulQR7pItqmzPZM2sFOf/JV3A0h2Ic0j0UVQ12b+hikZ7zdxVw+mw9zV2gHwSvBbzuMlF8hyXi/Fwhk8rAx4AxDZexcnXf3VNpG4+sCrL0/r9t+Vzq7TU5dzM4/JVZtnDelyD0qVQeTPClQC8IahlQCYjfSQaWX+WRLQgiWuIYM2No/+wADr9iDun4AZRNVpB+vSvRMz6QGyxbsJ9A4CgA8yH8dZ5+ZQMMyxZnt+GhGcuoi6djpuCaYIaOsmvazjc/HlBhwSaOa/HE8nYzIAML/rtBZYMMtrEybxge3z6alPo9UI7TiUPncSsCxEprBY4pxiAlzV7SGr9nzZdSAfYnxXAPEMkl1/FGM4zUJgEPcCbt+yN6yhPv33orVuGnlR2xzA2CXMfJ/LnE/GN6sYycEhEgBDuOpvpKXc2Thkn4vM9dzUWzuTfvCnpoHGujREH6r53YB6kqGdu/ekT//C25kkLjjTjEu8EELKI8rWkb0EwJ7GkqnJ+5hrIpkXRduh0qRyoYGkH0BamvOU4NhAwjFf1tWWtZrOG+W5tWifhKEfgM0AqGyFoYvzNK6vA5Q2KXlsEBDb9qY03Vpk7bGcxPNuL/GPfvQj6c1XvDErcLynxvV37Jbgd2mkR2BpH3BrjyeRS/cOkeAAREUNNF8Yx58pmPw4AvSuMf2//M3H/a/lBNUjf4XnfVlBx0rEwPF8yaBFm6iVx3fEeVoBhOPrSwC8zNiFWcyjAJhHBF7fx/fH+EHB0E1iTCCo/LcX9n52ei4bTer2nkdqPDMANgBAWQgAHiaBfOed10QN8LnnXUnAzf1/ilIyJCiW+5Cizx+3+TjH2kZuVCaCSulo/vvJOQ/e1stkUCmfjaPlukbCqEg8HW2AlTX9J2v/jwVAovwjSh1yiUZOdo2nQdYDFQwdZQ37STr/az1v3ifKtbE81jBj5Lo9sgnf4VdyLdevBMDO31ICvQSAl8oGloFvlj1n35O87hiPOKfAEt6nCA4e76sJgB7bzUU7QQ0gTf6qjAK7cCP193melQmnFdtxy9aisa/uzjIAzpgpluxiyYrbgCC+OIaYI3EMKxO7R84Sx12UoqkuZj35y7/8y0geThN7WB5TKgOPNr+O9ftjAmDNinThssaonAQveclLQmYlR+Sk7+/vAzi2YkIoG+zlZ1sg3I906jN//tk0Ownio0hSBti+v/099fRnN16XpqhZs8/TowHgCgHVEwGAm0UmYQkAe3EllWD7WrOcbMBlH/0vx6YolB/B4XkDdMkIklAA8G7MsHpYsBeph5jpwrgBQBA9eELSSi0IrzJ7QyCRrQDcAWPowglaUGtdpAAy3J9lNZFCK+MVELShF5SDCoTC3bhggOM+Ioms066yWAOzcGF2TBlwFgGzoIgJFj3obA1kf12Vdbytwc2kRaDbReuSDvucAm7vfPDu9JRnnZv6tvanKeoia8NcN+pYxwDB+IKmgwAF2z/1gDD6YK/PoC+wfXo17mrT/qmT49P5N/r0AoQXw9XX2uGg53JfPJhUJ3wEnwR9ki4dgNFWHxNuI4AbAHwIsHqQoLipTStjbIhkwnpuiOsEhJpgTXICea1MMAmoAa6Ms4jYuxfn5oUxmBTebz9JE8f1dewT32mbohaXzQC/g1rgNixXZz91WGxCMyYON2EGjPyZrNoBznn0OobhOcBFsg4bMGm9chdS7Z71XBuGbptC6Pne2TSP5Lnj7K40txkZaOf+tB8J6lxjP4ZDsryCR9iScBMiuw0D1Iu7cH99KPW1B0Iib1QdNeFca82plBUHGCSpIBNm9+voiUgQHgtetEqCZQMsL9q+KOTuGbhq1hYSdyL/Od5fQS66WPR9FiCHpNXarSDPqeOUEy4CZD+/wGDyd3pT25oJq1cHVwDQ6jQJCfagBxC069vfAgBfwsljnGtoxfjcRhBb1YtHiXMYu8H4MY49nva0iNhj5HqIyE3aqB4I2TP7HrXuolrOfVFHnPvblEDYQZ4BuuPH2t8ukhFNlQTSunyli7bHlvv9EoCw1nhjKJnhqP31fZ4vkgZ0xg31Qx/nqDa5N/357/wyg2sfLb72pbnx/XweEyxvACphlBwXfSmbIMOwcFgDE1WWYCzX/+YQMeK54oZRLuArzZnK33lvaTJY6MKZTqcv2Lrp0fRrLz0rbaT2dytyZtnO9iCMHQxuF8mZHhaeHhJeYNMse4YVbqCQmEf+XbH3ryqQkIUzxlFldAB8neszTNTd7NB3Zlvp2zOtdA/Jue8x9/fA+h9gvjeRK7ZhPtqUfDSwkW8QxApnY6Ex0cW9oWK/3yZuuOxnm2f87LkUCJPk6uBpn+VOfs62bzw5351czC5qAafos0k+NZ1zTm8kMJomZtk3ZnvuRlCA3wJTBwi2TbvLRzC/HHIGvvkZ7zchVNzYA3NKhLjsqqbheDPYZc7zD8Gw7ZxcN/17AGBewYMMT+Zhov1ddWOarZ+KNwD1vgPnECyemTb0PoXygGHqsQcoGRlM3ZRUQMyTMEUwgvT+s7/0DgKHUebGbo5HI8NZ5kIDM8lhymRcMnP/UFUanqtI2AIqBMDRP9KJVUrOYmA8RlC4ctw+JgZnNYDNo7DGvc1WSgHqmMzXXXdt+tl3vB1Ztv3RfQfzikyK9yllhtl0hq4DgKZYF1mXDjNb8b4A6+D7GtFiqSfNTYzRk3N4yZF1Qek7xlLO+XAIJenuo6yzLYFICS4FYiWr0SaJ308SXzAfDq8qBPh7CUZLdVJZ5rXkm1DEB37GQNkA2cDZYNGkYa/ScOpfu/hu/+73R4sgkgkmF6IeFKl6nXNgF4JZJKX1kJAvEwxtBpXHG+fOPsuDtDbj78uP4tquALDZLXUZEOdEwxP1c7lnGdwe/igTdislvt5krY0xhUTwThukIUqGbr/9k9yf6tQAX8GYx+Rudoj7G0lilQ4BgLl/hCmBAFgDrKwYLAPzvN0n8rhXnt9Vh33cP/5g/5+4cfu/xvUr4/IYvYJI75UC32LdjDHufUYnbhRP85QaqIiMGBCM1UYJVSExbC94+xdr+Dk9MR2dLso+1KEKNfZ37jzSqyq/R5o9TK4wq9UXw5spcVd+9X8Sbfl+aN9642zNDK0X78PNf4qWSt2UNMh2HalYW7FSCPxZ/6OLQJFUnQVr+X2RAOXp+ufaqQzftdgadAGwa3wuLSkTbMc38R4TAHbDpR24GWLrgMLwgB2XBVYGbXDo3+oEK9poz83qLwyLRKBshsGLM4cjogB4EeMZJdDDgzAFmgQ8CgPcgpE90QA4AoxCAi0AdgDmwMOxRjN3Bl+FgTVslpPzvX8OVm+gkt5w7R+kr53aTnupBe3DLEfDomkAcAtmtALLR8NNzguSVhjMKv8eBOicQmGrjtA1ASLgAAI0M7rWPQaQZCLYTyMAAPsQdbXW2PKzp6oACFFr61wgsAjnQSXG4QRt9JblquVNPN8fdHTlRQCs0oNNLBhUkVitEUjO09S8h2D5vr3b07nPOT/681Y4Lui+1LGZfqgA4N0A0v2gxCaBcheDrxf2bgvMdj/7JeCpzAAQlL8i59bRumJdsG2bJDWMdQ3YYh+V2hYsnmAutLwcC6ZSLZjVJnTWFGB1nDk0ae9iAwym4nom26AltGFUhWRwmn0b5wYrA4wEmu5CAYCbh6yvzoGXdcC1ASYpAJjuCmkRlUebWudFGT4MwLoGSFiwedlWAfAsQXZrH4Em4wmmgAAAIABJREFU4LdyiPNIoCq7L2hXMh4mQOvJTrN/Cxx0R898aqxnp57Cfp8BKOzemR6e/R4bAo0rz+Q61XAPqgEb+2qA3s4RMMUgjCMM0AKLFgCii9ZSdhszYeB+B7Yt+ukaAkTpgMuULa1CT5GDYVsWARkYbzIw2RU6QLA1rgGAWUAYJAJgI34Bnz2YRQQOdzYfBl6WoUfgL7Dg93PMR8JDjH0yCJbIc+FVBp3IvPXwindZ2n///annrNOjfVI3UuF+QFAAeMboZoCp16MyQR83xkBdkzfAk8fnmLCXcgulQ806X8a2te4C4Q6N00z0aATnmClec2utPLaN/yIrLbNHgkEG20c2wVoe3y7UHru/D9foYjXOJliCPd5P5mNy6lDauH6Ia3EobWjvTx/51+/ie6ZTH+BiTmO5IriSea9HhslWPt8/ALwURpoRdY6sAr9xbGEYUYR6RVbVdasB6BgCTG7EVfw3Xv2cdG57N6XnY3EjpJwpVUnWVFir+ta1Ug9O5BXGfjC/KA5ke+fWwxIjI1fuXLcNEkywST+yfZQk0GsPifJ3J2bTHaOz6S7KAO6b70wPkciDr6NEYYg5sZXxR5IApcBi5wDWB8Bx1jqN2yJwlWkNe3jrCEB+7GebJJpAz991KIfkftAGHGPtHpkOeU90GXFPqZgs44bfDVjYd/+etP4MWqQAuLrYrwWOXaa6w97mjP8qyRzD7Vzzy5OxrHrCn50ChcdynET/be24XYYKkjpAreyjbK/tjQIEM8iivRLrlS2cIt8ezKbJE4COdesE6+067e+6t/F8Cszv2SQVz0r9tVPTxvrW1DnemXpGSZLSC7hrhpPOOsNym7pwO+556J/Tp//bf8JUZj7Nju0EUDLP+P5OWPSJcQBTN8mFUHTgxKrZnQESjHNHFGl/HwDwYwK/JcA4MsiwFMWAxfnUyfr48Y9flV7/+tcC8jRRYdzqVxDKDc4nQYtZ/GDpAZC+f5YyqCZgeGADCzTHYx/guG/xGeMMk+q5H7AAd5LgjnWTp++ZwWV3AN+NSdRn3ZQeNWmLpTOt5mhVe35Fwp0kGGOlOU1gRSmHvzdX1oDZiDIKxsFisBW5NCLWQb4nTNH4uz+3Vd3o+M7P1reaPGsQeHZhLNdJoKdrdR1JXo1BNzsOsC8YeI113N/SPLRkg2PsKCGPMrIWbuYDaWz3XpImShC9b3MMfLZTA62wBzczUzCcqy7BSZVA58CCZwl+V4LgxwmAGS8XXPQmjhtn99kBklTUYrp2PCIAXmaNTv7xHzknfvCbH5yBx3YGsgFWvr+X8yW/ZsBqnGJQYz97iCJuaBpeGsu0MB10zaoTxDRmZdNisWUdzH2nw1nfNnLF2nn0/TEptWLerrof2ArPmuDJg/iJrFjL3C9x3SwlAE1l5MYkYjn8gbwfOC/t5LD4aEW6SsCJp1TY+XBdd40MJlr3cdZ+W+lmJ+6sQtBBXwC8vJaWUdFjO+Or33VMACzy9uS6GEd/M3bijLPOivqghx9+OI2O2f9XBhFDHbOeLFo2Uhb0zWrAQSB0AQZZM9RF3Hf3XWRDja3q6aqPfZhsgVlsL9zRa4Bpb3nCALAnNWJOpVjclb1ondidxu8U68hQ2geTTEuVi1s3IFNmuYFszObO9Kr/8ivp1q2VdACA1c1/FaiVWWolWgQv3G059gyANS+qoDvs4+8beZ8sprLhCoCgpVWqYMcaYICvxk5KocMsKBhAWTECIBOntkvyaVJYYCCw9AYZtZtZYiwA9nU1AA6mKoAAk8jxVPRJrcH0TMxO0I5gIN37wHfSGReckeaQPvduJgNLW6R4bkAOAgDWnGofLYtmKPA0c9NLULCeYHiIgEwzI829qphF1WCINPSqyOwBZgKYR9frbIxVAuDcYxmAAQhxnzTfaSNZXhwhm4S8eJbE/sFCqqs0ox+m065GXdb4TpABCgDM8dgKSQAM5mwDgBsH2Qi9fDtIOFRhbSswYLLAmlNVqNtt2vMYM6wmNc+dSNkNMmow1TLK8zuZlPtg+w4yHqgBbo1Js5sAYnu0POqi7VVliMCXdkczPTOpOUQLkPOp4z0NRqy6I+1o3cf3oqM2/lc/ujgE2F2HCdqmNFzdRDuhfuT0/A1ZdQV2vwpAdMwJgG36rVlUvpYcl+Qrkz/YqVJSYiIjFqw8ZyrMM6m+YECtTTdFFy7JrkA5yM8McGGAVrQQkgkWEHaadDDwU1bjNeBZduaaJRifoih3HmAh2+o2mshtrafsofXKOK1UWjwHTz8Npt1msrRG4Vxq1XVKD92DCfSHeA4wnjsBTxXGusfXQp89TWDaBBR3qsuOul8l/4ybAP7sTCR+VigeooVSVhCEkqBggjsBa+XyXbpElw7RUcZgnaftf7wU/lxIbkKWyKlbkJXU/40bB2JPxvO+9OH/8AuM391pceYgn5OPjFtSJB5qAYBVLiimfWRW7LEuxSUDXL4/JEHHAMDRmqf4AGkEgmfqr2Gr3/fiS9K5lf1p/cx2jqOV1m9izGtsR4Kg3ovKYxhJIoCYPEyWP/sDpQDzfVNhNqcKo8rfqnzfPGBiL0qenaxdN++fSbePNtIdzK3dZJCmOzel+a4N9BBez9jZxLWgT3IFNo5a9UXqwRdZ+5pRu5dZvArzu2Iht4wvaZXFRWoFAcDtFkxncxq5f2aFWw1+BtAukgXs0JkzZF0oVDBf67TlmK1WOP9zOx9Ow2duwyHYVjleB+tGACgO/8zJh7lVnadMbyXqVtmb6PGbz1xcNc3eHA+OfT8Z4Ceb16wEwLLYDa7JQjhAa4jGfLRNGPe1RU6aiZBUH+F8bCN5cBaKgfNgfs9CUb6FRNEw6/26VLcKgnWpzlpVm8U8DZMsAXANBdT5tUPpv//i21L3KdzwR3cwlSk7YT7XuIoz9joHYLVkvSyYJ1mwDIC9iCUALu+fj3XkrXzf2sawDt2ujZOjqiW60o1/dj11vG+Kvo3TuMd3kxSbGh1LQ+u3RCAzCku6yPvXYxp5cO9DJGb607Oe9cxwqJb5zY7Q8+l739ue7rj11vSiH/qhdBbxRk7monaAKTAOkRnwitz0jZvTgw89kC597vPSttO2RsmGtXxWqyiVN324Z++u6EZxJsm6s886JysGSI7atsdaY/++44GH4nu8F1x40fnpogufFn+PGl2ZCq89c3/Xzj3p4Z0Ppm/deRcBYDdtpDan8847J14HKRN46KGdac+ePWEc5rHmXr8kUAqm1+PIDLV9sGkPv3F9UlHn52655RaOnXIMYi3Xgcx+rDZROp5rfKI+U6yBSwH0SsanGFeFyVP2aDfYLiTQKxjg22CAtaQ/PgC8mnk+Ucd6tO9d2/xZwYc90Tu+dBdZ24ZP9vlf294Xd4M1fMn34fjLBFfcmZaBsHGHxKPrkCzwIvfDDhz3LXshA0cgTKuwWn8ATRUnpcdAtKjj50dv4bQUdRzl2PN+uC4f3LUzDW3aHCbHdeKhUiq+YBvbIXuNolbpI/mtRwYJ0TpzWWKzwzgg+tgvA/wSbJeJK0sD3e9D+iRwf/Df+m7YW9xjdw3UV0pjZddSDbs0eBSH2QmmhqJmLY9jAuDubsydlDYXMh538DnPeU467bTTYpHf/sD9cWI0yDILbGDRIGPfhQy4D3Osc55yQTrz7LPSnv170le/8g9pchLAzEJ4zdUfhwHuyxT5owDgGWR3J4oBLhefrMXPF7xL6awxdgGAm1UCFzK9HZyDFhKmQW7Yh2hjk87sS8/73V9O28/sTYcAkTUZDyTQC0iCBcAdAOAqMmilO8AmAEhX6iY7MoQkeoRoawCwVQMU6GZsoG/NrwDX1j7ZGdrgX4moAJkdK8ylKjpGl8xYUSMaNIYMpq+2m2EAdQDoDmOAw/RHBpDvinpUjlEXZlW5nH+NsL6z/Tvp3IvPBQ2Q4e4CmMF0ygQ37aG7gew24PEg/XnHOmaCNaozYAdATOtgvgc4pk5AfW0CFgaXZts5dSh3BsxohLUo+HUfjdU0yyK7IAD2EVJUngJS2dnKOiYZbYtaxOiQsBC81ALDPncTDAwSvfRzXjqp/61NcpXo0RttigTA1OwuCoAxsYq+vdaakv2vIvHu5PtkgVEcpxbtXnS8FgAY8Bv01GWquayzDwPM9hJAH2TvBNSTsGbsc1OJJuxv1ykkdrrxc+4E/G4kU3UOSY5TqSftHk0PTt8Lht6DNJ7P6sqKnGuIoLifdijDzY1hEmWSYFGnS2SONUBeF/XKVcGuEuiod3UOyYBY5xfReTDU4j6vWcnea92jxFcmzN+XXhRRB6LMWfWpIFg5gyyocm0NF/yOghX16wvPn/xqrGW9MM/ApfxOMDwDK7egHJ0tzgBU3IfOHjJzsCCjX/nHdBqmOWMMyknASsIQhdmg+1YaAUBtI+EzAAjuBfCDelm3GVtseF70oZydv1l7Lfuty3m0T4pkTwbBVRNS8bNjKasHHEeyxQaWyht9hNzSKWzCNMZ4/llWOxhgWe9C+RBSoHBJsh8uQTlApJ8eh13NqTTc2Juu+cD72f+HkPKPB2OeAZLSJCXQuSYtmzqsNfgxh7t8Ay2B9uq6wpBGuSItveZ31pWMzB9I53Jc/+bVT0+nzO+iLTmsItJ+KzBQJrMGU2NOA/LOIfab3zVUi1qh0T2IZJl514MTv+9FsNIcwOiklyCeuXrr6EK6lbZitxyqph3tEZQfW+l5fRrSq9NIKq1n3A1z8wXcAYrRv6hl5STDaIW+3muSWdJ2gF9u3pZOcKEV1zcXWT9CCj3NryY4LoAvTI/V6YvcTPOTtjp8TiA7Ty12L6CmSdZ7bvt9qWcb/hMMMb9jzj5cAQytX1emn+UmUXPsQIHNqypZLbLM+eLl8xdUpH23nWZFViEgdHyXrcacR5RI8G9WyJwhinUegBLtyuwLxYnjfHT2nMHN+8wC/ALEmig9cHvunaH4gfNYQ5Wim3zHNHe/GVRT1spPj6X+Q99NX/zQB/jDXq7xGPeLyQDA0vMVmHSNxFokoha1WI/+YWxSlVKTe8tSTeTJA8BNAGRXL0leAxIA51Uf/yjOv1eE1FcH+KoqHMGjqg1ZU/psGifYnql/oDtd/MynYbr1/PTAAw8WTCmJG+b01i3b0qc+9am0DefPrVth0Yk/Tqe/8fkXnBuO1YeoGTYJb29iAadBke8zJrF2rwTJBoH79u3DzOu29MpXvpKWjZdE4n6MuuaydlOm2eDK7/J9L3vZy9KrXvWqALD33ntv7Jf75Kvb2o0W/3vf+x5y/HPSC1/4wgjO3Ib7aHzk88EHH47vczuROCSIs+2RzLL75vfJNL+ansnPf8FlaaB/KP3qr/4q0vDZHPQSPxn8HdXkpQSdj5nBz0P++/vIapX8KFQ4xdRaAhaPAoB1gV5HqUYA4BUS6FkCjQ4SxRYtrGSAc8lJDiKWmbPvAwBZ00lZ6z3gB/u/ptO/5g+f5Ot3xDxeBsEeWvRZ5p6mulYTMh3HZ+ie0wv4dY5NR4kk5Zmsha57rncNZMS9tCJznTmsj+9Rz5Vj0O2Wr8tvLGOseeNV1rlyTXI7VWL2+aaKLtazAK4yNTlmVRHjrbjsE10C3izvNp4RFOekdbmPZanKHMehmqZK6V1ZxuI66PuuueaadCX3l3L+h0JmDXHYMQFw0/oeDi6K+mWAeQyvXx8g2MXf/n9xU3jooWiT4FEPDA2mLadsSyObyX8Pb8Tl76b0P772P9LU3j0AA6hzDu6G668OAGyR9aMB4MmphRMOgKM1ULjqQAwCgJXD6mAtEdUk6FASOEjAvTBL1ELMM4OrcNrWmV7xR7+Z7uyeSQdhBs1gtjGJaWJslGSAqYND9Ab7hxyaD7XJ+HYQTPXyN/wN03rAVqc1kfY8NbCPPqqECqIOYsayTUyTBEAJeGVTqwKDoj40yKiokSwAsAGypkLWKRUAOBxbBAOBqzIYCDWVdaKCYMGvPW056Hu/d2+66OILCYy51tS6VtchM8TgqTHMdunR24JBnWTeHSCQnagiC4ZNJNamLRKsNshJgFcHeHayzzWk3DLXLQCNADh3u2In2F9/b8sblc8GBLaqaQDWmro+84VVTHu6kEJXYIEnSDAd4KY3ihZW+ccw51gW2JZINR2heSbOZdu6XwAwkXr08G0SdBpzO1E7e8n2U7MrAG4BChoYfVXoD9xhGyMAULiVApZlkgXArd3sP4G/El6tvZU/Nyls7t7AwcOsHcLYqkHtUv08ru9ze9LOhR3I8fYCtiYB8jBZXMJ6//o00LsVjL0x9c6O5B7GJMwyqJbthdHiXHTZN7e4fm2C3cXCZccA3IfEb0Hyx3UTqOZrGbmO6OUaALh4+h7Vf/4ctd4yYcqhi3/LDGcZvMwv4w6JuAmIbJJGwG9cr0G1T3EMhyx2bTju+a4xZKohjeb9OvZO3X5X2nz22bSCqqQJEl+d69ZziflOyiP6GRe6ha8jSTKIKVoVebwJnRY7zpodSRDyCAGAbTEVEudwi3b8s9FC8m/tOzrUcIjOEvrsdu7Yrkvjep5i7VX+nYHuUp9gvm6lCZb9r2MOmCtiYvUMyOhx3ZFkd8JOnjPUTh/6dxhhjd/PrCXpFXUuOSHmowTAy+B3bTfQJWYkuEsfRVBZSKDiBrECAIcsmHf6u/7WRDqLSfDeH7s0bZzdkU6jFr2XQavbcyeqjUVUDpTlpl7mkUZwCTUHCkNcy/kGlCpNk1jUFFQpfVgABOzl4t/FmnTroUa6mRKAu6cHYH23pfbQhbzvqYw10hn1U1i/14WnQYUa4L4qNY8EuYtKXUND6gDNIDJucExy+8O2mb9N2M0m2YwFDAMErzLBTZIMssPW8japB2lzka1K1xzPp316F0m6LMxNolLpTQdvuSl1n7U12o4t+Hm+jxUqZ4lcZCKLZD2BoFgPAoXKOcjMwFapa36yOES2xDHjI/9eZjhf07DLEuiawIze3IJ7n7qf+nuVPsNIxzfj/roVyfMWVDG8Muc7Z8nMT7OuHpynLIT5xjqimZ4qE9elFl4PnShvNgMCbvjwB3FXv5vvGkcdIgAm0LDFG9tqkVwMAGzdh3JxDUoon6gBgJdNgR4JAD/WcXm09z22wLwLRmB6/CD3+k1pjNcvfvHz6Sfo0xgmT3GOBH8IDwaQyTORJkcPpBHYhEP79uCSO5x+6f3vg3n9XrjLhuwN80wNNn/8x1+T/vqv/zrt3bMve4+wm8Ycr3vda6MVxgMPPBCAcwGXe42zfuEXfiHe9zl67ApGDaY07LFMy8DNJP1bcA/dsmUL+/jFtH379gjORjDzueCCCyKW0RFbkxX9TS677LLYvoA62m04jlbU9vo9r/rxn4DB3Zg+/5dfpG3UffF3wfTznvc8gPaz0le+8hXaR/1drgUuDJFkdMu6NmuBf/3//LV0001fTy996ctoMfOhdP9924NwUELufocL7crHCrni0RJmh3/gifqp3M8cRJeSzqU2P7Hfy+U7BgKPHQD70ZWKh2JNLmoan6gjfKTtrFWCvTrZ+UQfy5N9/9d6vk7u8TsfnBfSGd6DDge/7lsvyrpZSkR6IDq877dZ61SidbP2TdNTvE7ZkW7cgt8oFUTJ5lrjuuf699gAsCuJ2y9fl8+q6+ihSUrEhjbHuhTllgVZuMB9uY/4WQWQIWxTE8WBQe4DEwDw4TQDHqyQUDdWKvNkSwDYmMb4QHNJ1MEbNmwO1trEqKyza64dH2LNKEzJZnCc/6u/+/v0o694eQ5w+dYaxOIJBcCaW5SukLntAeFGUZhsVuLFL7k8JEpnkqk18ym56I7veOBhANV96eZv3pr2HdgfbXd6MZFqE9QscJA33nBNWjdENjhaiRxdAj0+MXdCAXApk8xokAFnXSavShwXZEiHetPCIUxx5LW4YlPzY6nn6aen2d6pdPEHfynt3dSVxmCAGxxbSJ+p/1X+rJ7Qdjbd0CvKAduwBm1uaB1IBeGa0hYCoF4AgWyo8mfNTFf2AYYkCQDQVAZXSp7tAwyzGi2QAlDyWkhnRUlUpwY71sQ8RP22zEcww44+g36HeMyxwhFXjGWgyLVZQIa8Y+f29LSLz08TMC59G5h4OAS3YH8bBNG19QDSjewuwfUhQOp+ipinzcQSVPYjXRsmKBuErevT5dqesBybzslqDBsC4FAqAsTcZ1sjhdTX3cpmYzprN2CXfUMHbrS9mFNV2DbtNNMB4qjd9AVucD162dYGPjPCNpTYNgGUHQDKNMZ3AoArBwDS+wGsGFk1lGPbTRQDtk5Y2U4BsLW7vYBl6yNhdGXKrPIUiFpLPPMQAG03fz/IuQTMt8ZtAM8+wYr3bMbhdnghjdbHUo0e0L1P70p7tu1Ku1o7MLGhHpH96kWC10nyo793c1rXswU5Nr8FTHfs5xwCgHs8N1y/qCyA/a9BtUZ9a8jEuRzWnEZWi2A8Mhc+ih5qXMeV7KZksaWAAljr0gS+xvSC3QB5BQsa7WyCAfa6lwA4y4NrfdkNu12YQimbFlMSd5uAj7ZKYlJ8u6Lf8STfMck1GsXBXXauhxqFPffTcoc1gINWeR45lwoLk0ZGXWQohwnkh0HUfXyR7tBK/MPpmXPRKdgVAHMuWvYCDtkzX8DY6QgWmGMS6ZMcCqdo/h5GauF4zhi3HrI4SyWTlxM8eayHTDbqNQlgbf2l2ZNkXgBgWH1N4JAyzvCdfSRg+ud3pxv/zTs5L0h1Jx6O5EH0sCu2YtX10iNPpjXcg5dLMErpc/l95fZWAmDBbySNvKXw75HGoXQ2mbNffs35aTNjsgp7fcomkkeqKIZZq3sxpRhhXWCsVyBU5sFtzt8K624Hte8N5sUCEulDXPsHOc+3HZhJN+2dS/dM9aRD3WelxgDJsJ7zccp+KuUqXF/qEupNTO/4wjonWzIcA/nYp/IRFS2R2c3nmPt0jCOf+LXFHG/6tKe4gJieZQ0SD/P0MJ4nuTKvRJqL7tOMR4f16KP70sjGwXRo1wMMMQyx7rktbX76eWnv7gdYZgGIAYCjtoJt51ezhpZXhATbAIN9jDKC2ME8SZRchUuxD2/s4uEyIoqJxtxwAgTTy7ruYkFZi14P9usmi0ZtMvc9ZOG9ZBjqC5jbzQ2TCMTdnUxhxyThDSUOmr7l1nZsGxXEosoV1vWu+am0rj6ebvg9jNd6ab21uI/kKzIzsTmseoPkUYuJuwSAnSjsfxXPgFqTC/qoDPBjHZdrA8BN6s82n3pK2vsw8m3G0403Xh99gScnp2Ex++J010iE/QRtNqxt7UEmPYOp1QZ6EU9OjaYP/MavIyl+gHjg09FqSdfp7PzZG+xpN54apdPnJUil3/Wud6Xf+q3fDBZXpjS7WjfSe97z89Ee6wtf+Ku0dy/lC45Pr31cR2OWVvqZn3lrWkeC7vOf/xzbotc3MoJxepqfd8F5Abh3794Zn3/+8y9Ll176PP79l+nWW2+P77E9lrFQNm1u0/HixYDx19FC5Np0C1LtWK9dpjgfW2CiX//616dNyLx/53d+d8nIqmx7pDRbmeB555+d3vev/jeY33+b3vSmK4Ixueqqq6I+OdZ8HV4jk7fqsSSZNOmXn2t1wz3uzy/t2koA7BpQro28LtUvPzoAPv+ibII1N1MywAbOBj9mIJcBcC4Byh4QS/3ry208wa/fNwD1BO93eU2e7Pt/3OO2ON8n+/gFsybul6UUyzFFtF3V5Ipxro5mkNLSifG9aRCc4e8EolMQlAJMgXL0qWftaLJe9fy/7L0HgOVlebb/zmnT+2xflmWRXgXFrtiNGo0CFhRrSOLflmD/BLsmimgIqIk1xhjFGpNoFBNFpFhRQYqUZXuZnZnd6e3MzP+6nvec2V1ASJaon184OszOmTPn/Mpbnvt57ue+YeCEleWdVJzzR9U/8p6+V9lXWxpZxxXBstXOYkgIscLUofV1ano3epoU/oiRJmWuIDyyR20oWlVsFRpX1X+fhNhiJdhZHXWXTIEeHR1F02Maxs9BrO2bQ1vhS1/6UijLj/N+Jke76UXeTuJUD3VB8Ti6DoVoEfmv7nV3sZSWWtblROKveWhyrnhFEyfkY4oDbeTfZjqlIdlvo/pXuZb9FACPU4KfV+SIjdBKljfGWH4OpC9iayTz+a//8pXU0cbmZpP03QDgod3jvzEAnFXYXJ89hv0BsAGogGvaHmBVZhG3aIeXrgXO7nnKI8cvTSe/57VpO9YiAuAJNn9KjdwLVaUUwMIPmCCmMoenKwBgBuBmb9wC1AXqJ2n1ZDl1hQK0F5WA3uoAtOeivb8q43KprHjN2Rscqrh+5dfYGxw9wQpC+Wu9OGoAWBA/D/VM5egSA9aiSBS3/XLbsJ8pKmRZhbmBZEaFc7p+061p7RFrqbTg4be0HYwKLZFK91QH1VmsCgSLBUEw1WB9gftBLgPSGRnFZd6w00ofILgbkNPqsWn1RDVJCxzikgA4VqVDtBTA5zkGAOYGBL4pq8qcFR4bAFjN+PM2oK49y2fu5vN2olY7pm0JQUEXpckVACF7SxekFaoGreASvXaKV83volq/ExE2ehelFC9wHSq8V+NSgt6gQbM0QL1SHCi15QC4CfBuBXhiE+eLTUlxSBEn7v9u/TkB9T0ImfUSfLeNBghuWwOIOLyarpn/D64RVM4FqKZYoHQjhrOksoJrgM0R6tRzA1wM6NnzgyQaqAg10nBZmpIGyXHZEyuwEwAH1QXgQuVkzn5jA0cjch7RKx3WPyJRBaxIJFjBJTbCdhTmQab0Fq3gqvZjv2swNlkQXR8cwwGUfS1vUaNAqyRdIdmwYOWdwYCjUtCf7RcOVWCAsdBRqnwjVlUz9gI38zrea5BxIlAus0Dd/J3/SMse9nAq+KU0SvJrRsogi/VsNDbr7QpVnnvWzod3Alpb9P81aaGHtImAGtXf6yAAzpZfKkhnMSz7gqMa7NiJIl+NCs3AWXA+uJiEJLX3AAAgAElEQVTWAkFDIxMawRfmfEuca/Y0zgDYZI998D70Ae5gXNy+ZWtatmYVc2Y6LS0Mp8+/45V89kZorEMcvr2G5pNyIFrMMuu11XKfSsevXUHv7he196kFtBmL1ZIdNWpjHQDnyu9eAOzPy2Z2pgtPf1jqgXpfSf1kUdVfmE99a3vT4Bj9wEdD2agwIViW7K+fsV2nm82zl75NWCsD3K8bGY/X0bbwy8GZdAsiTRvnlqSR0hqqxvdPPd3Hpe7SIVyHXqqZADLmx6yWYAySqqJQ9vibuLNv2Yqv9yEuu//OQWrR640AYgNAW7bBLF8siUG7NnkzxzFNA+xMRsxaJWZNmfGLHmEVumcAiSUzIlCtCnhpN8HEGPr5j9KSY+6XhlFRXmhWrVkVcxdTaeLyD3IF2J6pOKa4rhxRiFjVAK8A2OqveNjKrz3HMmQWd2hfp0Kxcw66MV8q0zYAgrXmK/PVAEWlvWkd4LeX9QPAy3xvGmKtGcHMbA/nCwAuMFlkPKhlEYJ4rPVFLKNk/1TIHsxObk7f+RagZ88veL9drO20CAkAKzApSBqFGYCy+vVegd8aAK6P27uvBFcAhQLaFqwQZYPpKfmSl7yIqvBoKgNmZ0nwtrV2pTEAsT6TVhGMHcZHYSqwpjz20Y8MwLmDSu8NN9wQ11wgfPv6DVHFVf27jd5aqxrSl88666z03vf9VRqgZ0wAHOKErIVnn/2nUKCXU7HdHFUEgaqAeIZk8M033xQ9tn/0R08LAPwd1qtf/eqWEFPrwX/4hBOOowL8CJ67MQDwgx70wPTkJz+V49gMKN5ZY9dQjWVd7u8fSDfeeD1V3oemkx/4gHThX/9NnJOfl1k4jquG8GJ+znOek97ylrdFnBTURPdaGEwC4I72rvTcM8+AFl1KH/7wxQG4TzvttPSBCz6Ydu0azCI2HLtA+U6P2noRsYtf8QLXtFx9/a1+36f/d++6+OsBcPYAdo5mH+Bu9DikQIcK9B0AcBbBygC4AZFRT1YhuL0AWEG4evD7Wz7v2nXey+A5kA1g3zaa+47/tzpu/2+4f/UKVg2FZlugPJ4NX6J7jT1KS0BKvOwj42lFazd7MExD9kbdQdxrZbVpf0epJn3ogouih1Yv7gL7e5G16F6tCuztvUuXpOedjT87fhOqPRuLTqGd0kqhT7ZsSTcSjnVCzQ7AcIW9YMPQTto6emHWOV9jZ66dV64GL7paEJtPiDmo+lrRdk1X50GXANvsZPdYyS6RrHQPsAf4jDPOiPW0BEiuypj8TQJgs5/1xdsz8GAsT9tnqnS1ZeuSIjP2xJEZCEAbliwGHNlKQpGeKEaC2po48Dl8Rb/4hc+nlcv1pqkHlIJQQ9XaICCCV3BkYNdIOv2M5xiVBxVUWpWvcpOp2zIdyNKT/yarCVqBjIvIzW4k4BFURqaDf0w7SLn4zVSfGizbAdQmsD/6g0+9Pf2SqsskglhjbGJT9Amz4/M2gF8rwFQB7QEuwx0tkAGf52vWwcOG1g5IXkU5RDGsUqgnc21QUNYaqQjvOgCwgqh1r1RBAUBYcaAskCVoECypoktcReO5F0cp9AZ7xmqA2IGpamXIv4jvDQDdsJRNBwQUmWFlbXAox9248fZ03MnHsjlzv6VGEiBXkfqdpF92lk2qAapoA5To4hJAKVXZfn7Xj6rrtGCJe9EK77eTKbmEL1oOUwHK75z9wFxTxV2rYYnEZ9oLXOtnNq4rSdn2lPjM6FkNk3v6ygRt0Ctm+cwpvvZA4xyivD3LGGrkPfsIDjsJwgNM2VdbA8Al4n2wQJrdBg0aMSzFZ8PXDI/j1hUkMFZyHehlnuUgpYgWSV54PRRuqnLMk5uASttI0uziPlCxndyj4BeKpcuYbKjojtBjWUD5u+MwJufKoXTTwlVURJmsCyvT8tYj0tLSWsRuoEzy+QuDvD+V6bI93VbExwjYuCYLo4AxaJEFKKQCCimCCyo8e/pmtjX9NrEQ4j9Q1K3uhq+m11rFZ+6DEvBc+9man7GgLqyPoLMLYOcZp9La5/V6hvI6j49zPBeti9kKy2CiQo97A9d6gecUfAshMr5noEhiQHq81w8gOQHIaEBYqdxeSHuM6OmtHiOIX/+TH6ZjT31C2j60G0BDHzx/O826EZU5LZRMgAHsHSO9zI9eW7ABwDA+mR/cLwFwJHXs2+b4IimUK8Hz9MmbFFpUhg7KP8duD7BgWNVx+3Odvlw/q71BdY0dhHHu+UdJMvfAL7IfTCTYqgzbob0HBVnfdmoYobKxtLJpJH30nDPpc1WYyQymRIYMgDOddi8oWKT6HdAilNc8H/U+4/q/629nddX1SMBr1VfhKwxVUhMLxCo2xItOOx77o9ugk1LB7iErSgW1ew20qBWt+NPCXFnKeNP/mq/5LvqCupelUawKttLOcSNrzpWDC+kaio9b8NMudh2VWpc/mAryUczbNVi7LdeLLBV3KzSnsB1jCzr7rIAubqkAj98zH01keZzB0K9RiW2vCBaCSuzayTGGZhyDjNkAwLJ4SW455oJVbJLGvnMWuTF0FqZcX2ZG2GdKaWBwOzSw+dROZmjnjy5LB514GGvBeBpnPdDPWl/g+VoPcFCfzRBKWw1Qm2n+sRG7+0YKPDKfZolqNLG86GcKdLbaij0h1KwVMiThRUKzVOiEomzlt4PEjn3jS9EV6wlF90TCrQwDpQldgvIIP5PgmYP6L5NLuyQZHraMmPRpZM1ugELW1Ei1e3Z9+uePv5b5NgAjBMDP8RX4jAkAUHgxejy0nNTtY8JCjkp8gdfNayO1Hwipj5z/alb87l539+DXTzJZ5zVTCNNk+Cc+8bH0ohe9gMBFn2bWAgZKM0rWk5OM2ajW5nhCMKlvcCNr1oMffEpateqg1EtrlT65tlINDg6m719+RfThGhBJYX7Ywx+anvPs56YPfPCCtG3bttzzxtwXUL/whS+MHmHBs3/jZwig/br88sujl/f0009PRx999OJrPH5p1PYSG3h997vfjdc9+clPTo9//OMDZNveFfPelijiHunV11xzTfz+iKOOTO89/wNBN1R/w4qylh4dvN/xx5+YXvDiF6W3vyNXqxX48pxbCNr03ly9fEV629vekj7+6Y+n7195OdTFtvRX578v/Tt06ssu/z6uDAR+JBEVRry7uyBIvNsKxt2sS/WEVX6J66SRVQZi2RVjb+icK622YzgneL72PUTk/NnEehxI1irw/RarwPtUgHOxI/fxlqBFCYDrNkiHA4CnZxQmyzZIvocJxyz8BoMu5iPXw8KFRQtfoVZGLJr7H1dm1OTjzfPjNwMw7wPAv9sExL29rwdy/+oVVIddff+vz8OclMqV0ojnIqbz37Hx5IKb/3IvCms72IY2jdVeG91osd/nfV+QW2Wf6CiTcGXtfNfb3xZFhdZmmKmwpnyx60qo6rOWvfo1r6ZtKNuu1Zm6d7ME/Bd+BQuTGOjiv7441u56O4hr+QyaL00UNWYRo9J6s4G1bVI7TQD5W97xjqhONxBEZqZG/qha+jlimXjQGjpO4rQZpk9oJRBXeh7+jUximYkF3nec99JO7rOXfCGd9cIXILCIRav6L/eShXePPcD3dIUMjitsfmYcygJFDtaM6AJgr4kMsH53BsHh+cddVVa7RGXqa1/+MkIXIKlY4Gqy9ovBYFwZAFs5bd82CAA+MwNgBwYl77pXXzRI16/sPR3oXf6+zsF3UErYzNUXg9xGwLyLuwDP0VrmRhf13SI4m1xTTMf/3cvSllXcPKtw9EHNk/kgyuOPFYSRAi3X0BIHg1EwDIVuAeBbABTbP9dGzcZe1k7imkbArQBYyrA9vtKc56XKoRItCBAAZPVnFhtFsGpK0AEAQmCqRpsleFAgJXIKwQqUFg1g2kcARuEke/WszBSZYfNQKKXCrt+8PR15/BFpjGMpE7CqDjxTQJEShesZwRNKyvNd3EQskYj50hg0yyEAQj+2JhWor5DyiFyhu1IFXsYYaBN4Elw3W97lWFRKnwlbpEx9lvpdoALaaNVbiinXmSse7rNO6qIgjEB5ngpPZTlJFwAwhd20m+s/Tx95kapSCzdoicEkQKoKUMX9JTXt4XoT0KctUpmpJ1EJbjbrDhgs9nIf13I+PXhWt9A/geK0fmWyKObthYUGPXQbwO326bRsEOrhNoLTKXoq9ELtA8wfBOWkMpCa1k6lpaeU0k/6v5dG2vCypslyaeH41DO3NjXv4fXETPP9TH76kMv8/exu+hWHmQfjUDoZ/34vovhdYWw0UjmWJeFYroYkvD0PDB0tTwzIg+7qgmgWHODLaxtIDpX4CssiPFsXuFYGoNJ1NUC1ClzgGpk099j1Qp7D/3UW26dqCWAOCClBJZUOHFU6AbPXmiTELF96v9apwtFq4dyNSrLguFa587t9wgiJ/Yge/3XrjoExwUJFv/VE9NTrE+cCZpajtuoTJDYCJPsY/8sBU4pj2QNcBcTOTLIOOPk4v6BDA3xlfHqdGgARWVWc6eX4D9o/i25NMMt4SnDhw8ONvpdaQOQy63Wp9wSHZRLHVmCRVpGeYpxrMKwUrzfJPDxxW6vQoN9xNvdqRwZQtYBub7XFzasWgNU2rgNafiKVh/iTp72QKX6Lu4T/FAgxv3tb2tPMCBU15uv4LP2WgKY+Mr5vef4D02Ejt6Vl9AHr82vf7zwsBbIMqaHXhBVBJjSJUhdrQkdz2oNF0Qb4J78cr6Qf0iLwM1TO19MTMNeyNvW2HZGWd1LxLR/N5O5JE1sY8zsBkGNcJ/vjLcKSdJiFxTEbiU0TI9I0c1Kr2XloT7sVGf4/o6gdyZVM0VfF0Wo8cx0g3MBXrgbbj8/vXTLry6YsBO3PWF9mkHufnB5kyUN0zoCcTFHbxFTa+bMr0mH3R5QL+scuWg/mrDDDGJlAWlmmkrYQBTYLV/TYW5hLHsts+It5mRlPkRYElJtcMWAJcFzfh2o7dTAwpMsINlnjyCK0oeTe2biUqdCGiFUJ0TSCdXUIQtWf94DpURpjPiJ+RS4i2At+rCB42kAhEpV+MgNHuyUChr7WgfSVj5Dknd/EZ8jdNykHUNKbXbqPD6zUHHGKYbkmlLhIgpJp7DFaobSbiJYKXAeZkXDWUoJ1JfslSgkmAMsc3gCarSh3VgVYtjXx9x30w44MU62M/lmUqsnCK/Dk3wnEfV0ojALyWqC6TRiEcI1CgM8JCDj54hcvQQX62fH+tnDkBKyKx9mzMRIMcRzZ07KJNci/9X0PPvjg6P895JBD0rHHHksP7rcDvEbCnc+2Uvy8552V3v3ud1Il3ZWPixOdJN543RvfGKD529/+dlRc6323JuwF1PbGSVm2imxfrzGK9kOHHnpoiFppryG4FQiffPLJ6UlPehJU6a+HMrOtXl5fHwaaAm57hB/+yFPTBy68KKrCMg8KXh8SkW3cj6OPPyH94R89I72RCvCM+zN/b0Vjjop2mYTgM5/0xPSSP35p+sQln2Vs5nvziEc9Mu0e3JMu+tDFac/QcATKUeOpR42Li8Pe1eaehPj2ve919Va/x32EQthij7kJVxZDUsah32AS1fWVRTFjYNknglAhKPM7s1K0A2NcK9gWy1YtMVh3K/D1EenHhKsdsEDZoD8D4DKMhx5ENq/9xaeZw5V0+NHPpWKE4u0Umz0JJ8dNgTmgVZ6+187FOfYT1151Q+J+2B8en3lngPvbAMB778S9/ddvBqDfM0C8t8dd//vf1fH/z3zunajQ+2GRDFjrjzqgEzw3RoVPS1HiV+ZVaAk5Ft0XTQrbWkU72ATVzQqBhuN2HBxRZj+eheVktatRph17Vh/e5hO7Bqyzpm6YonNUPz/43vezJsN8ImldUC0ZPHXu299J8aNCG9poqMnnyvFv/+Ea4FRuZu0IjSiqGI2sj7YjvfUt50XLq57FMus620nIj9Pew17k3rJnN0aKrKNvPO/tcb1yjULnFvcSbSZl3dmG2pB2kgTv6l0Fq200ffbLX01nPO/5QQ23qlfUYedAM4B88r0GwG6M0ma9By2oQYrgXXSbUHsclr6E+MU0gYvm9Zozlu2pgwL0BahSRx6+jg1YcQ+rfh5NrLb+IwCpoHfzll1QoM/kZ/uP+c1vAADnTA0ZWi5o1bQLA7uJY3bQq0lllaCglyvBRhlu8vjahnTEx/8sbVgtSLSypDKoVd99AbBlDYParOZZAAQXEMXS3qIAMC7zeh1JBHDNBPz2/C4gHlVUhdpkP5XBeQCwAXBUxAL42kuWaZ8L9krK9LOyyoUJgSABsINS/+AQCcqAOACVp2HMFfXWiAEJXFQRmkyDWIo0ANzb+2jyteAR2iV8NkJYtjUvQHudp1d0BtGouT4+GwA8i6jOOJvXTpRzp8JiR4EgNn8GZBcAB9eVhEtQauT2WrGeobo3q6AXI1tadJSQAPyN+vUaSDOKtdoJk+0AKB4H14DqZQkv00I3yqEcyxDgeBiQMsnl9VBXEWHbS71gBZ3qalnv3p2AQfx8izupVG1GhIbqjMGkFkglxMsWlhHwAYLtjZSCRnE+AOI8NxtR1lS9bSr1UslZ2DGDqTcOvlTTRsnVbC8j4rZqIh33pIPSzwYuTXM942mY81/RfXhatXAyn4en8CY+Vw9hfFP1Jp4CjM8REHsvi8yNIvKvRXsluAYVqfEmMGrV3dzPZVVnLysi7F1qi0ORwLhAIqYACrWfOgIQ7tE897FuHK64lfOsgUXG6u+cNkEOQ4GG+RhKrguUoUoAkKBL++bRZMI9pB+2KiWan6UOR0XZDJy0adc1E241gSzB9Ty9nPopTwLGbvrlbemYB55k3iGNGdzo+w2zYFrKminNUKkSySOIxRhZIoWdPvguMv7kWQjACb4IxhuiJ5rj1Us69gcWOX2xjT/9twkVwVgIZvGcleDonebnwDe5J1gmhA/bG/TvDEGwvC/l8SUo5zmFpw3gm00MgGD0jW6Z609fe8dLADU7FkFU3ZfPgDNaJ/6nAHD0BDgvs/VJHHOA9HgSG24Sf3j6dmInMzW1J1Gspu96Z3rtacelwypDaTWc/w5oJI5lEzzFlVQrV5B0WQKARS69aTl+sgDQAa7PbVzvnw42pmtH2tJtsyvTIAJXTX2A3s6j07Lmdak03JlGb89tAOXRVjSz2tPUEPR+QFlscAzQ2WCRmLPWEsjEC5R+TkEBvGZ7vONWI2zBNZ7h3ttGIhWfbSKSKHpph8+w/s2yGm1lZe4V/YJ14pKpUvW4vfqI1ZXx2Z4CvO5mI22ADdFBMNCOUNQNv/xWWns/euxh1EzrVCDoZtw3dtArPEgvBBXIdipxs2SXbavQSsj1JSpU/Df6llVbN9Hq4lhLEnpfI4Hil4wdxleZamwzq3UFCfkOhBA6oTyXWXfKAlx6+xMAeCFzwKiUM8/x9lZVPkBxrdWDKR+9nVnQid+Fx6xq7w0BgP/lQ09j/G4gYOICsO+pF6G6ZpE3aHBhQL0vetHtHeA8StDQHZMu8yVApBaE9UggsyGyl6I9VII6e0nrYDirebLSalWhZoXXw8CFcWfVoBW/+3G8bVu4lnXND1M1tmk0E7RMEswVuO/RksG42h8AfzFskOoAeN62jthQcmCYaeZZbMzPm2Pt8J5YqfW4RvdQ8cXb9w1veENUX1WCjuQg53DSSScBgJ+XPvjBD0YV1+d8L4/5da97XVSJBcD1/uDoueU9BdAmBhTnWrVqFRTo74QIluD41FNPDcB92WWXpZ/85CdxHI95zGMCBCuIpTDWXqX5fOy+p8fy1Kf9UfrSV78KSP5Zaue9FjgO70M7wd4zuAYrAPTvev/5UaHJmy8JYeZzL9Wbc/7sZdHbtg1RMBPIoxNcU67nox716PSud70rbdq4JQeCNR/NxQC8tkbETdvvcddAoMo8aOJ+TlGBV1m1s7ObCjkUa6o3zcRmJjM8n0ZBvl6jMg68194VRU/5ndNjsZrleul0cTk3SHVMxvypAeDFenUNCNRbOSKsq/UARwWYe2MFuAaA5wn4rQAHAJ5Uta8jEigC4ADdbF65mpvncr4edVbM/lfirirm+ycR7nz17nvmf+sV2Juc2Q9ILbJqMiKpP/YdR7ndR50JGWLGbTWmWATbFiv4mZivnUKgwob2uTqROro70iDe5c0UHaAAEnoRLzmfYGW1Mp/+7q8vTONoE7SzTrzqDX/OmkF7CbOOmgCJ4va0dXwYrY+D0whrxhRry12N99/W3TSpGRZvnHMIdUm/nh5O65auToP925OnqKuDZpKGXCY8h3F+OAhbvFf+xTmEPApoupd5aepE6Xo6rSEqym94K0lEru8MYP+L//qN9DiSkx0waMZIBjSYYP1dAmDRfGwybKb23EjZDOoRTdn270QPIM3L9r3Mo9jYYHWPQfPFz382HXHYIfw+94TsBcAOniw8YyBw+4bt9wCA7036o74gc/EBFQpf7QXAuTldzOkwrwNgSE5pYk1Kh3/sT9Om1bkwu2DwYI+YPpiLFWD7gY3wFFCxfwyBMF9DJaEIIC5R8mgDWMNQhMbLcRDc6wtc4gOlRVsdnRcwao8k5TMEgQQC2Sc4QEINAEhHD3Egs+7SEglYgyJqcBJq0HsBcGTqvcQ+BwWjkWrSLVhZHXr48VAW4N/3QPUV+JOdagT0FoxoCUwX2gBr9BdOo5KbljJgwcpVQDD1mTQYysBzgB7Ephik7Gmph4bSPrNg5D0qHG/QoD0fE8DQJqPvFRBcUmrbQJTPrPdq5tQxIKNm07QAFbrUzQYICB0TBPO7MZSk9Pfs5DPovg3KiDZGGAenhn6qYf0EwwDRmY0ET/Q3CriLgJsCwlpNePmWAfFz7QRQHVDxqATbr17kHozdzGfcQiZ/GIXZ3XgeQ4PuXtmLGjU2P0uwzjh8OC05pSPdOnQdfdLQUPtWp7bqstQ0uCLNb+DzN/G3VIHmh0aogFOVGSNDBQAP2ydxDXQSPbMrSiwDMEfLvCbGGEGh4z4qvZY0s9BRpmVmmnn0L6q46+u0aeFeEtNkuxfvqUGW0aiLCgGqfVWz0kQAGwy97P8aDi4ZABeo9jaw8gpqG0g0BACWo8m/fZ2V0wiiTQLVwW8WxY2/kX9fAKUuX9GWLvniv6dTn/YH+MfCDFDJl/MQAE1FOwQgQuEqA1neU/p9M4fcxrhYQeWzJXrEFVTyPhEuMz4aFFCT4VMb9yaIpM7XBeAc/zIg8hxwGeENA9/knuDcl1rbBmoq1+FiY7XF86mDYZ/j301h0YOoAteqdX5X+uq7Xsrnb90LgGNEOm8y5fB/AgBnDYJ8j/clsmTaFBDT+x/CFohzNXdyzdhIJrfj95vSuc9ekzoWNqVW23zJpPWgTm6iZp7q7zh9+pP4lM+saku3wtC4Ffu2m1B2vmmgmG7d3Zn2NKyFGv3gtGzJw9PKxpPTdD9rNd7Xk/x+YZiBMkq1UX9t1dw5hLozuqAl2z+52dfAOlnfAu0hZecya05RI+kaPVplyFjHa+PXXV5Wh60Nzuk5kicF1Ngb6P1XQqHAejPdwZjt5OwBwPMciuc2SxVUT+oCNhDHEKhXd25IP77m39IDH3x8+OQOUmHrBzysp6I130M/LlRaPeijylgDWBF8ey6skWblK4rOcT5TsFtmpRGzT9UDexkptpOYTGEnY/lrZ8jD2UFFrDLNd5qpG7AyaiChkIb4HBSe67oGcwjvVUhiNgKQZS1UWdutBJi8jYqs81qmRihPZ6uzXgDwP18EAK7S92pJvAaA5xRp2w8A8x6oQds0UgfAs4yPbElhclkVZXrDBMTsx1oYRoVU1okrjBQz9gSrf6GgzHqf4UxeO2YYJ7Z7CIDHhgah1HfF3waYlsJLoCOry4DHcxFUVlFtvjsAHD3WNQBcF6bKtkIcMxGR9Of1628LQFsH7Sorn3POOTBLfpS+DFMsW2mk6Kt91rOelT70oQ+l2267LV4viPV4zj777KAiX3HFFUGP9nfGJf5tXUTr6U9/etgqqRTt33vNBL/aI1kRFjx7HNogCYBVcbYvWQDtIxIJHLvfBdLPeObTGbfl9B+X/me6/ebbSQzMpFXLV6X787cPeMhJ6T++/930n1f8R1RUZTcFhQ1GwFGHHZfOedXr08UX/k26+cZfRA+z6tcqUv/FX/xFKFx/5h8+G/dLCbd8g+qBem1NWyQTxi+9u3f5vRAsBtdevYidE1D0adcqEpBPMnfnYXothDZL/vOCbDbYJhUC7XIteVBfm+qVpn2XVVvGXKdkkVndkq4vM0lbyUVlW5PyjrRo41CVPXwCiIMGU1NHFQr0Z/ncUjrqqGcznsqMuW7WaUR07NGPBd74jPkU1WfGe/T5u7bwmSFQeNeP+0Dvr7kw9z29eAXuCGj3zq47jKp6ImefaxfjPMu0xN5Sb1fy53Cz5PeNXVR1AYIGI8vwCx+CaVlkv2ry/VhvD0JgagbAeOEFfw1UwmZSqi/rxZ+87mWprUzLEu9VohVinLW6ynxQEqjq31J003q2EVHB39Uj1gM8imUPGR1V2CNmSI52tJGsp1ortuuiEDrPd906p/hdE+u1rSJDWE+WZMiqi1SLEXIbRVbpcJ8mTE0Xvu8C3kuPY5L6vG4pbS5nofewC7bXPGuY9Oh7M8/vdQX4UY96BKqHy9Itv7qZzeJ6TiCbvssMaIUm5clNwH+dUdofgFRilMxQBfvSJf+UjjnqsHsEwLfetuW3AoCN6A3qcj8w1CxL9/xr2mAlCjJUgBUnorFr8qCFdORH/zRtWAHF1kBGAGwZ0SowdLkomwYN2huclUMFwwW+C9fsCS5BhcZBFlcd1ISlYYZyMjhDf8gAwMwZqdEhgiXgZaE3yQ9IEwCHTVLOHTDAVIuzd9RJyGbjzAwxVJ8zj6rIy96HwCkAMG9QaZxKN996czr2xFPSEAOtpYughpfO8CHN2BHplRqAB2rrDOUE/g8AACAASURBVLTEWQLWRNBdohd4gUQt2jhpFw3xQwRrVYCTvaiNvLlUaM+tiXmg8rHVvKB5cx6CmBA+YlJ7rAaHGfO5A3ukUUbiv5yg1WUL7J2MHWidaEulcUDYhL0PbLj2+kljbmbDVWG4AcBaQAW6BAAuUwhq2CaOIYgjSA0wB8Brp2+7lfbGaapOc31k4KCNavVFYTlNUgHbfStHsBuhAayV5lGWbm5vA/gj0rOOxv/HFtON0zfC0CJhQmXyxGXH4006lyZvZTJuJ7Dr59ruRC6eSlVZD2Sqv9K37F03eCrZcxvglswZ13aqUdEo/UszcBC4RRWz3kfJTa0nB3KO3dDB4MLeSy6PAXC9n2Jx9RYEuzCwSPpe0ryhkttnKQj2O6zw6LkMqyP8YK18znFtBMELAmOBCoAlaNW+nWJSteqvpXcBcFFaOci0FcXuK35wZTrm4aekGa7tEPdkD/TIBRghE7UgrkiFzPs7Kwji/cr820TJEhpBIZGGsFt1hGvDGGm0rxQbrflx6G8kUqyiaRPmuK8D4PDF3gcAWxGuV4GDrmfQVYvUorLOWAnxN6n1+VLHOA+NGX5fYYBGBRgA3J52p6++86WM2a21DO/+mclcqa9tfPci+xj3tfY+udfNnw0W7Z23N4jrSyV9kgZS8odpFbT15eM70rnPe0i6fwdU/OJmevSnUtchJSq5VJGaoOwvZY1ZtzRtI7C9Dr/AH+wcStfjQbt+D6C2+XCA8kPJQN+f8bgW+vnqtLCRKulONqSdSE+NCGA7qHSyRrkQSjmXCWJyy0SM11AqbTQyScUXVBKis1bC88z2ZtzHmNN8LSgsRyVUqnRcMwCP+UCt8Aq0VAiAU7uaAyhNqiXA+U3q/y1lG+DrsqkeAcRvAEdb6gIEf/yhJ7P+sN5W6TNQTh3WgMHAaf8C9RUv1ZsAISOAEufnGPYNYRhstT6n51nObD1gyLNmSqecJDtXNcMYyUJbXZjDgN8KWZIK59gObVwl/wpaDorYFentnQt1Z86HlHxJtg2JgkX1cqrAJnDKTBZbWmToOKPdQRbbTwB/rpOx3PGbnsZd6csX/hHXe2NoRkT7j1oZiwDYPSjbSQiAXQVKKOC51setCJViFavtg7aayjppZU+Ayl5cr27b6yod2DaiRWsefHrrWhoC0hkdHrxPHFwV4KfFxoygmgAkV1xzb63/jsCPjf6/AoCz4JiJgFy19RgF6i984VmAz9Ho2633rAnOjzjiiPS1r30t7IVCPIrnTjnllKAmf+pTn0q33HJLBuAch7978YtfjAhcX1R/pUDXQasgWHBrxVdQK7i+9NJLgwbt30pvls58wgknIG51Y1Cu/Rx9gAXDdRskac91CrkewB7XUUcclh7+sIeEMEw/rVoKTzahfN3HZ9y2aX369mWXpqFJ6NhqMCDM1bxkOQmNSnrqk56ejjn8uHTe69+QOhD4Mlj0mnpdtGN66lOfmi54/wfTGBWeCSj/8bhTlLe3cnVPAfAELLueDryquU7SxD0Pz3vWljT20bmwjvA6mqQnYYKAWdGb6lgiyKx/dE4A5i/HnfojzqMMgHUS8L1y8O/ykenZGSHkNdndS0ifk3sFqFJNJKF/fu3nIllxzBEwB6ZgdEwy+QHA8xyDczM+nz6eSCADCcqqY0d2kwjGcV/ruYyYplaZvqdrct/v77sC++6/Xo3FPtXY0zMQq/ez5zG895r5vMYh1VCSzXG4+0oQSCMxY3uAdqIGab6G7wJFxACXdXTjLjKaloAB3vemt6Y2ioVTxEx/+rZXpvZyT7BOd07Sz0cyagHMNEYyUzRdgSJdJYGlBkwVDYkm5vAcDI9fnwL6zd7jTFMWdHh+FjY4LtbaDhg8o1S4u9xvBlj/uE4dsIkmWecmYQt3YJXka437p82SE/PvqyVgK4nU8gqJAmNEY/xlrUuhf+9Jn/j7z6bnvOiFSC0hpEjcYYLA+X+gj3sNgNetW5vOeNZpaRW+eNu2bAog/KOf/DTdvnFTeDRVw+eXw+OELX9PkcWvsPD+y9e+lA7CPqFRbtzdVIB/dfPGGgCWhkdwuEiBrvUz1ZRyD+wCZEiRNxgGW23h9rkmN3gG8pQlNgcdKLBAmaoIMp0+aD4d8eGXpo3LKfcz4hcIIjIAFuhmAawAwCpCRy+w5Q3tM1ATBQA3CIDRVDPA6iECbyNgaiROqVAwbwQwCoYbCK6sks4DHAS283UBLIBBpobWwICxnWqsITLF8+w8ik1Fqw1VDgvsmb5EgHnHcQKiKBFQbdq0Ma097FgGkwJK9tkYeAIiAUPa5iieNE8gvkAlWAAslbiA4M6casrYruxmwg7A296jiiu7ourT7VKhSY91Y2vQRiVEISh74oIWGBTXTGMN8WOP04oMxyiBVQigqMh8CCnVALg9qlxKjID5YnHhktp/rT9wkQDDz2sF7ONeg98uJ7yDQGuQ90LEZ3QLCRiVmAVhbNidne0o23n8vM8SetepaOOvFKrY01CWd90MZX8HQd8AF3HLDF7W3LPl1bRj6Za08nnL0pX91yAI1ZSOXnH/1LWFvo719HVsZGNHOKuhHxAyQKaLcd+GKngVSq8AQKptps6yoevraVWImxOevbEGZE2/XC2J5ZbrkcWn4ioEBTWrlod3KV/WqEo0sUaIITipr+B8XsleYVW3pUwz/oqm4OzHhM6uKjDDMICw97oBAOxQXYD+LACGnx3CWQLdqFa5iIe6NMdk5df3kRZNiq4ICKkCgm+7/ZZ0v5OOglreRHV+Po2yeM2xsOvh7O0uqOpsUkNBL86jifurlU6ZE+oAjVsRLmI7VYYF0QwLwgRQddT+L+ZlWMjwFSJxvFmIqHHcfq/1u4eIFiAms8cdPzmIz3Ayi79Je84eyHnWq2Du2HF9okuHayqPVwA8FBXghql9AXBeJ+oiFnvXmwNffA3nskVAFpDy3zNmRFU719ya+x4wg0yF93NFgUB2dFu68OyHsHluA9ttTksO47xI5qQ1fWlmTU/qX9KSrgctX7Z1V/rRjom0fhQqYftxqbPrQam7HWXnypEkirrSFPNjchuMjk0AwhmztKzV7OiO16qVFvtktckiSdPA9wrHFG0T9Uw4rRUFLgb5nKChhyKvlgv29oeAGeOPnXxmzCQVWWIXV5NbjBvp9eztIcxWbWeBQoyujay3oHgKnYF5KsAF1poCCZmlVLQXpsZS58yu9PGXnwFaZKD0oxasr7GNtc1MYjn+0JPP+NfvpcH23rSVX+2mVaW5uw1VcuwVuNuT9iwG/921vqZSzUK0oLoyFC0BbIVrjIlZaiFh1cTcsR+3BcTeRBKmzDqmh69Kz/OcU/j5wlYwiWeSUvBsv6+MnYJJR72ubV9hXQtlYPtkpeLUrLjCnYeHZITuys70xQtOl64CAM50YSnQcxwXVzDAQx0AV2NzoDUFABw9WIzhepWziTL6Qx/6UESjWmr9utlzVkD44x//eNE26MgjjwrBKUGX6si3kgD1dXVAeMQRh6flK1fE+wqYb775ljS8BxVuBoAiiXXxEQGya/09UaBdf7wGdQCcK71Zh2LFimUBdq3MCmhVAtX+aNOmTSE2lQOlTJH2NSeeeGL6/ve/H/RoQVwIYZEseNzjHhc9xP7b46z7VVoVlnp47bXXho2GQPa6666Lz6gDbq+F4Nj38jMPOuigAMU+fL2vs9LssfkawffVV11FANqUVqM8fb91h6aVS1ekDvr09uzanbaiHP3Da34SPWxqs1pVn4MdV7AAwGLzxMc8jrEzla6+4sp4vylokn29fQi9DaSD1xwcIP/y712RbkCVuoX+//0ed6wE70PV3P+FtfElhTkq/1WOH60A/L/romKy81wnm1mnZQxoc+IeI83d7x6bldl63L8IhGtJu9yqIYOlHke5yeV1MgtXReC3+HMWo2KdCBEQ947B1Il4wC9//vm4z0cdeTrzqZEYEbo/AHhOsTQCnQyAzdYKpwn43Rf9HOc0+2YkDWvA997QIe/q+t333P+7V6AOgOvjuzas70T3d5zt+7s8vo2dMtD1faLwtM+lyhVgfk8LTpl1ucha3s54bmYtaWBNuvBd7wYwwxSiYPaqt7zWlCbvRwKYdXGU5Le4o4g9o9TfaqyXuRXKvaEJXBUtjrVkYrDIfgePEM2TvcYaobZTgWC2GCKtMLkm3KcQOUTcyocaUTITe0lSmpwcpU2p1EIQGm1I+VpGRcdz4bzs7Te51sbFVfR2EnHI9lJn+txXv5TOeP7z0+bh/tTa3g2x03aNA4/B7iUA5gaTda6Qce+mSnb88cenB578gLRk2dLYWC9nk7gJu4EpAhWtkmxPjAHBmvhv//qVdMjBq0mOOGz2F8HalwJ9w43r9wHAxv6KYOUeoiyCVYskDmgA7A+A5fFHpYjFVRGsuHEMRGsQkuEajMAJQKqr5tIRF704bVpKEGmdPprbBLu1HuB6BVhUUabJzVJ/VIGzSrTq0PpIMlxSC9UGCXbtBJ4tVIARoEVEhZdZ8QI1VfnyUASygkfVg8MahtdaNRP0zkFBrFsfNei1a5+tasvxd3mTiz4yJ66Apz5TmWjFhtG0bfvmtHTluqA9UcyInlLpz0a34aOqqJHXAcVkChFwV3kPVJSrbVR9qDhhfZkGOPV+QMQ4Ii00PCj8mpoIAJdyru30eTYREBtrFq1eS2cV0HAeUvLy+fEZUQEF2OWSZw5WXWAYLyoaz1ApaoAi2UiVSJFImJppBxWiKgCtmXvWQQDbSRCKdg5AlITAAOeOHckMwf44/bxTQ4BTKjRt0E6W9FHxRYR8HA56cRmVWkAhbZZk1jiXWwHMt+Jltp1gd8NkOmjN8rSreVtqOaWQBo/emLYWhqB5nAC4X53mfzKSSlvpT97K9djF9RyD7hHXnM8igFQZT3sh49rZRlWnzY8IAFgUGftaBKlAbWVA8Kt9WPTnUdnSw22OBVOrD8Fd+ANrCRQAzwCdKhUVKJMFrtouRtFj548m5sxKUuKNYERKmrZYKj4jGFQE8IdCtIq85m/qgFjwCzBB+DZTowErimZFFjOoz/wb0JgrqZynIJgm0Gt+enV66OMfjjXWeHjLKoU/wtTst34ncJeKmGd6HK+sB+G+Y6uFBb2d+66it33jTbIhxCUIwdH4EWwBp54VYPvjBcQ5kcLSB3DJFGieN1uoV3CNCp17gjMA1ghJBFevaLtmxgwXyHMezbzxHB+wAKWnjbP42rv/mPfeThCXbXX2zbLuTwU88MXXoxMZOTcrzFvfd9p7RJLE0NkbOY84WCMBaoXM6tKFnekzr3t2ah67luzqntS+HGGdlYjYrSbRcujatIVr/l0yrpfeviPdPEkg2XI49/vYtGz5ozCyfxBVy740spl5gNdviUpp2Z7qYSqA0MxnGFeyBVRtlFcfvXZUX5oFouEzbc+eIzSPJ8ef+gIuGCYf3NSqAj6F+9AvKFMtLWD3hVA1914wx712uQ4WBJUytRNIss2oBEhrRRN7SBFbslkokVZ/CyRqGuhvnxofoPI9kw6BLvnec04DkWxJ/3TpJ9PAVH9qb+0IQPrCM15OJfl+6SWf/UYa6l6TdvA5Y2QUFXQzH+lwgX+E5ABXVRYC15VVIzIoRQLsIoOnRBKyGaDehi9TC1LpzdCYy+osQGkuk5ApAurJPwTwbfC7rFHGnAr8c5Hc4VoydxVwy8lHfk123ntsf62q6oLfUFdXhb22bfFPKtvb0yXvfzZJQQEwiQXeS1uyWQY6YU9OOiDAlVt0HPhWgA36rSKbHCOoYlFfsqQX2523AA63Rz/sJArnAkLB4je+/s0AOY9+9KNDCbmJMSU4bG1tCUBp9XNksD+d8rBHpgc9+IEA3ayELcgUPP7wBz+J9cwKRLa8EtEbhJEYiX/a16kI1p17gO8KANd7gWeh31ag8bkPuDoIlPUKHt0zgv809ECYBdmaiusBPbB3yTJA+e54vc+308c6gg2T/sEeQ/31xggmbAzA/D46hE82lHCpdFps2Lvu8zPeI97H5xURm+Xz7JU14PT9fb8s0oWQIiDW9xO8j9N/ZvV2EsvHGeh42ivZI20Sc56gbBz/8xLX2MSP90Z9lOEBRPW4n12tqKVSzbCLvhHnCI9lnP6/ZZxbHZg38nkmjPJ1ucOjBoJD5Cl+5Wtch+783RBphsWzq62HcwGOs7d4LPZol0i2tQE0JyeloAktSYixGUsgG+e1ZQB+Xjtz4s/Hvq0awZYzcxcMi9pxxJgQEOSWHgUbPTb/LgfqitK58vr5A3ibTiKC9XnW5QoA+Jlc/wyAcwXYVgvSV3UAnEdBjSaZFavVhsnnvv/jPiB852Fz3zP7X4E7AmB/e2cQnMdWFJHuMP7zu9UT47XWqHiD/JxJmmbW8YosPgp/TawjF7zjnVjngWEAhP+H3lb3JdOccswKAMIRtIdG2FCLiPbN0pMfFRKFo6j+Tg+TwKJgVgytH0UV6YGVmbcv8v6t3uQcE7geanPnmtkcrKPcZjMry8oEMHPbBJz6UAIK1ZyzP7sxW619z/aJSKbl5FiI37n/WFmWZcTVH58eTZd84SvptOc+m8IFjFT1JUIs6MBjsHsNgA2OXFhtRnZDWI6K40knPzB89RTRuPGmm0Nc4ruXf4/zmqX8nQU2Pv+5z6RTH/mwKIsvAuAYgTmzV+8Bvu6Xt+D79Bw2oV8ngvU/A4ApuAfpIbI59haxEbhgBwA248guP09AslAi8lk9l4784AsAwASTBqwi+rukQMs1FTHuA4BBGnpKSoMucE7euk6AcS8UH5WTWwDAIa5i2xbjf1oaNIFVWMQQhIUgkABBIFnrA56zAhOiQAyUxepvjvDrrgOLKrn8eR0AN9QA8PqN69OaQ48hMCMT7EbFPVUFWgqy4ys2LgZxARqtYrVWboqA3wUqwFW8gmeXsoFDh+5HZXgAU955+0gZzI1s3gpitYOkWijZNhFw0/Iayr8Gk4Jgj3sBsB7fw8ozA/hwRPIr45tQcFW8ySp0AWq2vYFVKtGDUKLHrKJKl+A+tbNgBLjCtiVB/SztBlADgqcAqGNbCVbohWwgoO0gs964HP/mNXwkFTSLSG0AYpWBh2/l4K4jMNtE5glbpL7VS9OGlo3pxDMPTlfu+kxqW9aT1nT+QdpyFSrZ0KUbtlbT2C4iY4KeJrNeIeBFTzzA0L7pBryMC0sJJrhGC11UUOhDruCBWSRR0ADwiORKbOSMMQGuJ6w6Nvd8fADGhCrIUqmpkDYM5+qTAbi9xSr0mg3Ua9tALQcZOTtor3Fky62o19KcBpiahxdYSOcAtfPtVIu4r+ZszM+E3SKV4IZaNThslaQ8W/2VnemXoFFwrG4ON6qVsXIVwjKPftKpaQ8DswqoLkKLBoMlNJdgBqhphSCW7Q/uJCyQTVTUVMOdBOSU7eXmTTuhzHYyJpo4N5meFmRh1+cWgHrVt06HpkfePuGCPeT8XpaECQITP7n/PYtjySgwJgv6YlSBpfUH7ox100xtGRDfiDeNokNVzrcVn+9/fc/ZvBcBK6A4FF5jU6tvdi5UedG9N9nHeIMAwFbsTb6RRCH7pWKxWZ8CILOdQLDCermEvuSPverM1L3nZ4Df7alyPzzzVnJ/j+hDlX5Vun62JX3l+m3pCtDfTO/R9K0/COB8JKJZJ6WJ4Z40xkSZGuZeOq4YF9rtKNpTxY82BJKkG/K8AbCV/mash5q0CHOnVZFc4bAaQ8EkVYPMAiqkVjpNZE0y9qujXJ/dVOtQP69w0yuA4Oqo2S2otcF4cE4z9llkSQFGpXuGXuAqrQhR8ZU4w7qS2qwM597gpUtbSAxuSp/6/+iRrfwqfejqC1hrhkiEYY22eVc6tuGQ9NxHvZJF9JB09t9/Mw22rEzTKEGPUTkdRyW6nZYOdRymSFBOsFljv00/saqdHC+DSjZS0Z5g+3ZZo1qYT1icw6zITJwFqr1Fx5r96HwvqEru2gzQl/IqhUJxq0gyuU4r7ucWxjnWK4yhQu4+4nwx2STqDdDIPsM62VXYkS75q+fznlugT9cSQ8yrKtm4SpS2fDF0NwGw3nFRAd4LgN0zrcY207trf+xHPvLhoOgOI24YCQeCsKmxibSCyuYrXvGKUDb+5XU3BMX3zOc9J2yAVEEeGxvBw/eP086d29PVV/8wqMNPeOIfRG/qN77+rehNdf0QPMlg0f6wqnDS3QDgxQxmzJcM0nJPbp5L4V9OUsCgyTHm+6oX4hrRhliMY8af9c8dH4UWyFhVYK8E68rnDbA8f8dwyB/UvgejSFcBhfV4X/10w9PcPFjtdf5dY4WecgLOKdoMfF0r+4Kvm1BdnHil/ne2sMR1NlEbNN4sMNYsmAW8ytSJKgeAudjWhSAMyeRRkkzEFVXioy6VUskGLWlvoiK9lYJBEy2Aw0HnDW9Nzvud73xnJBnU0jC5bz+3wP6Oj9xbmx+5fvLrAbDj8AMfeH/aPLAtdULnFwD7eu3iFOecgKo/xvms6l2TNmM1VkZ4Z5xWL1kTTdAMJ9V12Qf8xp5c20v89Pnsp1c7mL1rZN0CKRJlkZ/NFGipy/WEYqG4KzV3jKefXvc59pZyOuLo0xHiKhPz0BSjCjR7aZE1OdpZQgXaapsiWJly7TstWi3Vrse+AD2uz+Kx7n8V922PudMFvu+J/xVXIAPgeoLpDiAqxmt9ju0dR3ufy3MukpX8yzFpxVcB0zp+aDL+5UNm5vakg0p96e3nnRdJtje84438BWxY1tJhAOMg87ytozPtBuBWjEsBwmO0PkSakVhtTsVj540q8+xh2qhpp+a+MkXgYwzzu3hE6wPH3mqyjmPNoNcW2AxqTaK6fg1PANxhxHaSJBxBF2qWGKPO9rF90SsY7Ki4F9nWz95/702JxPgkdOoyBVb3sS999Z/TU9BoaCAxa7HDJN7vFADr7dvT3Q5VrQ9BiwenBz7gAZFp/tnPr00/+8V1mJsfndYdelj6IV6hl1/23eBzNxMMfO6f/iGdctKJURkSqeUCpRmA/QHwz39x028cAGeKTQbAPhzAZm28AbMaMNtnySZFpycAgEho1Ww68oIXpi29iCTp1arQEBXdhpqXh3ZHuQeY79KhAy2Y0fU5FnZ+ZxXYzVyqUSfoo48Fv4Pgvo18QBmAYyFV7ugUlDoBznx4AWcALP15sQJsrKzCMoFXWGwoQhNAgA2a39mnY2UsemzFpftMlgZ7zEAaN910QzrmxAej2ssiYDBifAYt1gDV4Ffja2XX7Zd0HxKIltsIBgGfk61MwKX07SCKhQNQ2sWBj4DeG8gMlwTSDO9WKuCtlBQbAWz2Azdpf6MgXq3POQAMyDv8i6mEW8UWEFg0MR6ftBJqNZrKohVIAUKjABKl29lliLByvFOWl3i+TPCu13RJAR96Gu0H7p1mstALPLZhPE1jbTQ+AHBl429ayka7jgAFADwLoO5YRQUSUD2xnqDuZ3tS4+YFVHHJSLRShzmynO73+J70yx2XpIMPPTxt+eWqNHVbV2pYzzHumiYJBGBWQZkbM1seTV0rm1Pf/bpS62oUALGOKnOsU41jqEb307swFB6mGpeHsquBhKBCghxjpgLltQIaaASNtjS0c8+pjlmpQ9RrDi+oaSxsZokF58c5f0C+wmhVlcRJIhS5eTlbmcVG5lWKiiyIy4TABd4BYx0YwqJNJhKazTzXVTHYEMqy+htAmHNxXasB4AC+jAmtkgpUfyMxojAWpX4B/69+8qN0/5OO5Z60QN+xgsD90sOZ64oOGkEW/WwMxhG9tbm/FV7UwJyyqm/Wr5OqWxfhYg8ApIkKYsVeSqrb0/zbqrcAONTRbYmzn1zhoWgDyHT/SBoECM7/jkqwwXEET5kO7SMrQPOcSRO+pqXaUOFuAmyFCRcAuWVhIH39L/+E990WANhe+ei83qfXelEE6l5kH+OABMB5BPBvFn0r0bIeotLKJUe9dXl1OB2ptcALj02HL2fidO1IlZM70sha/IsPOzx9+foN6dIbJ9KuxsNS4+pH0S9/HOe8iqTQ0jQ+SKZ0zOpV1h5w/i/MYV+D4ECj154kjUmM6MkEWARFXPDFeQOHsbthfNQUr+dNTCq+ptWa1V/uWUHKNOvSJH2xM/TfkwXDhqyQWvDiboYCMLWTXnCry1r+2GfLvShLNfYkOfdJ2mLUDlggiWISppFqb4E1ZaZTdoLKzfgacx/+7d0v5fOuSR/b9LF04+x1TNZS6phpSof296SznvhazuOg9JKPfT0NVrBH6uyFFQL4sM+Yv69yT6tlqomc26RFa9YLmjVYe23XIEViEooqeIXzULAPUgyJJs7FRKR9zdKaWU/KCv6whpl4nLO313Fpn3+ISRlNMT8cdwZGALsZBcIUqNJuTKo948xe+ui95xgEUo3c8660K13yHs5vnLYhM+ZWqGHhqB4sAG4QAJOhqwNgA4S6V70gTXqur/X7Zz7zD+lVr35FWPtIKzUpJhC3wimFWLXkd7/73WnDbRuosLaQYOhL5557bjznMb/qVa/Cy/cTQROWdrxq9dr00pe+NF36rf+Elvs9zoeAxb5LLfZcoG0PUun711SAtZjKgn1RP8kMlcjAZiBc7z+u2zMZRBk/aFEkAA+7HoC5isWej7+LeVz723qV2gpDnQoebBcDRj4n0/Ggw5MUqStaG3zVhby8ZqpaW5Xw+TGVWvnbVj7f9/QaSAWui34t0s157RTV6yogvK2LhAtJqvZVK9Io6q2x38tmYY40Mn7aBe2MBfSNueP0ArP+vPp1L09Ll0DhQ3dD0TUTdmqkvOXN5yImTlDJeK1/Vu5tzVA3QpW4AvlxTwD4Pe/5q0hsqP5sxciKcIickRApwLxppGVgeNT9upjOe/vbCFbp/+WcKwjvDI+OBHvhjtVfjyHyMqGQYGIhvyaLUvldYBGLLf+R0VCrCPsX0Qece4AbAgBPwKcSnQAAIABJREFUpp/88rNhg3S/Y88AADNWJqGUhfWYLCfpkG7tUillDGlpVhPa8rrscy38530A+A4X5L4f7/YK7PVQv0Ml9Q6tBvuCYdeuTLl3Ec82Zfqx25/ewHreCMhtYe1ooSjTxlpy0V9+gPELEw7l9XPf/S72o3Lo5kyTxBsnflqAaTEDMKxA6Z3RMF7pG1oVysTc0/zcaAWVJFqlZjGkjkKZNWSGanFYqP2O7rFzr5UYTnava6XJxEnOsZ3C57Q+9yo3K/hFYW3KGB6sZ+IyGLz2DRvzRHupbB6TWcZAMhmZ31zHoJGLIVivphEMc13+JxK1Z54BW8pkgPoVxnj3Iga7xwpw3V5FufwmyvL1Ryh6cWCHHXZwesELnp96u7rTzbfclH549Q+gTP0yDeJn1UyztxvL/U96QHrAA05KH/rwxWHqzN1M//KVL6aTTzohTuouAXD0jhTTT6+5Pj3zmWcwGOzFYZBZovMv2FDqfp8KfbS5YWKhUCF74qbpRmavkpummVS/77vBdXR1pREzygQQzR2oXUK3LJKNCMVJxTG4EWa4R/W2oqcqc9r56mJ0HjSbVrzhKWnyEOxx7JthQAtc9gJfKrwA3/AGDjndmi9wvS9YMSwVou37NAPCTeyGg7uE57sM9N1D+SjZ1VMAgDmrv1a6AInhi+qhWBmrCQEJfKQQh2iNlNgAAVbGVFJj0xBghiQrf8+klfoVTCUA8OZNN6S1h6zhpQTHDGBtTqTomWmV5hoLhDYyBHKhomtfKOCoTNPmnB3qCNZMAIarfWSqUFbGPSUNUnkZ5yDtB7bSZla+ievTTmKgkyASC97UyKW357PEOen3GqrQisYYgBJY2vMoZd64yoTSDMjGyRCiTYAws19aJC3QM1gEfCvIRbEXVWpFbbh/VOW7AJBtagngB9yKJVLrHgJhenoH1g+m8SEEj0BAXWuXpaqUaoBwCTBdAtT3SOm8eleau2V72rP+9tTW25FWPuiwtG365tS2Et8TehFuu3FVGrgdf9aN86mP8TNMkF5tH00rj+tMy47uSN2HsrgV+3Fmgo44s5ls/3buAX6RM4gC4N9WJshRRGqYazVlb7ACbNLuEFFZYNxUSRpUkcFtb11BsACQLqxO3U1rUleRkvU0Yx2bpmko3jPboF3vBj6h91PQAmoP98oKcWThGDsAKintCp24VtgTXKKaVKGHWS/XeYJzadF6P5dbCDjaGRw1y6RZLJOKgP8pqmVNAA4xD6Y0qbXDfnfeG4AxEnHJLHTw6XTjdb9IJz7uYdkHWJsX75W9xSRM5imr7UFxfCsgYE+U9XNAI6+5QJKplQ2nibHQDaDqJYBEzynNksCISrdVXceFXyaG4otFkzlRF4MLUTWrSDURJsd+tAHwFkEjtBpcs0NyvfQQ3ONm2EyKnF875z7LeVTZbLppxv/ya56Z2hkP4yM7CapYa6KTmbFab4SzsixFb/HnA9mFsuDZAgc9Vxhh7GNB07KaIJBryzwTpBapCh5E9upTr31iWlK6net5c1r1CKo1JBrGSCx+8sfr0zX0HxQ6TklLVj2e635M2rWjkoZ3AZ5MyLG5lKB+VvWF9j5DLW6BQVFm0s0xW2aKO7hUQxEcT9NruyCf2d5YMg76+rlGeIqhu0rWQzX7QrmFY4MKqpo9c6ynaw0bUW+aHmzGk3spwloAr18BDIZY2wbseaLSy8bo+i0w0TNcynf4CEMBnZQiz9ytQL9vaYJ1QgV4tpO5ShW4SkKtu6E/ffM9L+bzf5Y+vv2f0nVjP00VVOFbRxrSCaMr0zMe8idkDg9NL//7b6fb6GeuEuzPo9pOczNLLKwdx6KJSD7Lz/FLhooJzqpg3lO2JUM/XwlJUfVVjZznrPoKSgXCAXhdkDLLoGSyyfKyGlo1ynCMAhOGir9JUa1Rn2VPmDgKFoX5UovrViYZzKtbp9PHX/EMnhwlUTiXxvco3pUt2sis1QAw89V+MEUJrXjWKnHN3NtRbG3KZMS72NMuvvii9Hcf/UgARdU2pdTedNNNcTwPIDn9rGc9JyqNu/oRQ+Kz2gi+3n/B+0JYSjD4ZASYPvrRjyImtS1AYktzR3rzm9+cvnf5lSEQJV1WUCj1u5HeNjUVZqbHUh9AenCoP33pS19KZ531vFA1dt3XxkdNikYAeFbChgVGgLRngB4uKs/T9nH/nj5CyRh0pn1QUBVRV3ZPp3wT160Mu615diL1Md51j3j/2/+KLZwkG0naWRKLr3o9lSAS43J0MkU4A7g7UhoD+AYrrgY8901iLzJT7poCnYPDu64QZzox6zmJr3dAx5SO2MQepMdmQc92WV+KYiFoGArVr31N/By0aOYxOUpWxVbVE+IOtnd1pO17dqUOeqpHUGSf4v0q0sBjbuSkRyNj0ks1iZVLYwWrl4659ONf/AP7DAmadaeH2vjcHlwaWpbjCkBljLhjenQsdeG9DTcDdfepNDw3Si/hsjTIPInk0l30QN5Hgf49nVS/9cOuV4AzoK0nbha3dbWAIlg2WZztwqxEjg9gX0bRT7vsTFOkhx5x327Wg2bAbQXhuRbmxV++9Z2pA2x0NuruQET29U6MA4ydYWNEIsegJhf9cltRbhvIIp45aZgfud/WCnPuvd23cn3gFOB7c7nzHKuXDSM6qr3dnavpez9n/5RVmTh9EkXojp4+9gls5Ni3dBYapbWkosK0zEbXFwEzMcQ//9vX02lP/6MQxIs1JWyUDvws7hEAVzmgIoBSAOkmOkVWVgRV4GcHwiMe8SBEI1alH1x1RQhXVF08tTlAAGjK/h0WsBUrV5N9XpmuuvIKzoMBwoJ7yWf/IZ10/xOiDzLf3L30GU8nfIBZ8q66+pp05pln8VmonMIzFwALcN28Q6mSASqwlbLU2sZiy+CaByxJKaqooDpBIEam2+enEYHoXbYS/ygsaqS98Xt9iccA9/MAA4Obju4eQDoBKX1CoRpLPxKhW3zWgvzdvrn0mHOemTatm0pDCCnt4djnBeVWV2oV3gC8BFsL/BwewYsV4ZpKdFRi/H22qrFfpgtQ0kPWs4ugXjGsoNyFPYzVXwaZFkh8NSgwExQ8viJWtUJmTsHAjCEYFNr8Wn8uGu0JfqNpPgdmDs/IOxDwb9h0fToYADxPIGtgK6++pCes3rJW+Jx0IFGrddL2wvKYfb5khZhgVX/gKv7AgsgqNkWwl9JYMzZFHOQIB6lYlSJaDZQ9mkDPHUT2HWR5pbq2KW40xLlxjoJfLVELNY/jAPcAGH1oqxy7E8HoQBDsCdh3EP0P9tPhEexnj1NtHCHOnQS46flZ5JqsAAS0AoJLKNGXdgKMAcGF3XNpYMNA2rlpB/SNttQHCC6ubafNbhYFT8Yrx3zx6c8Ov86FHZtz/yuWIGH4Wd7JdetMj3nO+dD7kawvL4FOOYkAVFc66iEg8Z7BtH36hrRr6tY0Nns7E/l2DncAADuVevDN7SaDTW2BKqO9cxxnC3Q77oPXfZKbMsMiPM7iN8o5T3CtxrBc4a/4zKXQPVbSA7KG4OogepBXoxi4kooVioK7qKRtBjRsIqAeaEmNeEXNQZWeGSEJgXCbUkohBMWRCFi0lCiS8GD0M3QY20y1korPUpehohbt/wYogZFR5lXtUIoq11hgBCpo7wT8GPjRZzkMxbuzszEtB9xcedm30ylPeVzaRZ9/I8G4KonGgwXUfstIdI8CSrZCdx2w8ktGPzrBeM8C91Ll8ArjvJN+0U7Af4v7Ta3S65iIam8wIDIQdrwoXJSp4LUeYAWYTKQ4jvydfl4yUmVQEH2zvcQYjsSZIFgQYiWbP2i0x1xVQStB1YF01efflSZuvYpkjz5/VIH5kKzeXV9tMwB2nTnQBdigdpYKr8peTd3SM1UX7mJsk/GklYAGV7bMwXQYc+q9f/ak1NuzK7Ufx5xa15lublqaLrr0ujS+5KTUuurhBJ8np60bGWnbqaK3rmZck5AiUGzuYg1u5b7Zsw/bY3ZuBHCC4u4oBmbTO9IISZ0E+A4lZ6zPClwLtcMbbPewF0kRPFdoEzQCmhCd4b35WiB47+xeRUW/nWri0Wl53ykE/EekmQ2Ixt2GMjtV4OnbGOd7YCyM2H9PVpdMsAXlkowHFpNZqAdV2R58RiNjqknUidp8tZ3+YbpH5kmuNc7tTIc3bk0f/iAguOfmdOGPPw91czS14bf7ypNfwl+StSqsSc+96ItpyMCZhNR0BXV3/r6qsreAlzW5oFihIJ5bSFgdYGNWga4Q6GNHAfhqbWS/b6yxrKORTIwESl5DTSTapmRiTgDs67VncT2tqsavJzsnGJV01w0AcJ01YfLQJIRzwrFXNok0vQeAvyd95fw3ILiHujy/62N+7RpUykuKtGrPJlqw2BMAs35Ykc8AWEquFeCc6FXh+NWvflUkogWpJjoFm9oJafHzhCc8IZ166mPS+eefnwYHqFh2kKRlr/vgX18Qvbv2cT8eS6CPfexjacPtG1Hz7GSfbIgK8WWIMl2FpscUft0+Zql6yxgwCOrt60zbN91Oxb0pLIYmUDx2ggV92Lwre9Dppz8rqtC2S0kV7gAsjSDOpcXH7/PDfUjilC0E8/YTe92lKFKd4eqlbubV+W87DzXxxrSHiuqfv+fNBHa9acvUCH7HyxNLdK2S5IKUA+G9LLg7Ate7ulJ7A9D/7nVsYA60kiAaGxtIq3uWoQKPe4FVK+alHKEFWXDsD92N3enP//zPI+5qAqjqX2wFpwFa+qRJIM7t9W96PYCYnvKWjrRjguJHuYPKeDd+p8MxdWbYv5sZHyOjwyRQtSLAAWFqMBFupWuv/0ekBGbTifd/Mb3VXMu5HtZwQDBztYXKtKJytFA6ohDwao7g2JCmuaMlTZJMzgA/V57vA77/3VHwv/v1wbyqPXJP+d5KcOArFlETiWHhaELYhB3rVxdsjz39bHBtxGYmaHo6U5WkXgfYo51B+N63nkecxt7CnvDHb/wLcmM9FIWo/MLU6wCDDI8SuEidm2PO2WIVgDe3QxWCpWeVKscamV2RW7jmSdb7PfRe1DmISvXvBgB7bHeiX9eVdvcrS+9do9wrFx8yRmwPIWGmroN90d2IKe/euSN18d19SL0Y9zi1LFpIpo3uGU4vftGLogXFBC2B6wHHXx7HPQJgRTAUy/AA6jQlN1cXQ8UnTjzxaDLPHVR+r4xytkqg0mmOP+FkNrme9B/0BprVy17BrvYMEDLHnwMAP/ABJ/4aAJwHYh0Anw4YsWKqIEWFjHUd+Hoc+bj058t0r+kQHiHTaNmdsnkZmo/0Pn+WCjRNNrPEe8itV9SiQiZWP8TuXoAxmdtpNoE2vKtC8IooY9R+JDMQCAcF77hzLD3vb9+UvjvzszTUCzBjQ5hjo7cCHNw21JmkODdQcbAiPB9BV50KLQDWEzgLYi2IME0mAIjboQi3Uy7rQo0VYcQQASLKC0BY0BM1lJPtC1VplIEXvqhWJwS79gCrwJoD/1BZrgFg+/QEAvZoCwb22yDYhDZuviGtQT1zTmDEsYqTVWmdY6KVqLCGGZSBvsrD4gdBg9Up1YKhUFataCBMNYdyK4XJsEiaF4wCqIage+2h0oSuRQSCNl+1Qj3ugILbR78n7bDwpgX7jBsq8ALhUhw/9xTKoQJg0Z8ofdJd1DtrgFmz/ShyX0MoA3BGeTmqwLN8GTirED1hjxgguI++JliVaR7sWoRC3ARdszpAILZ1LO36+ebU29GHjUwXiRz6kJYNpHe9+HHEy2TpMAGuEEzPqEzcRJcqY3h8coT7RuA4igr0056dSsccno469fC0ZPVI2rjlP9Pg7h+RpNnC6fanVVQQl5DhbmHc9HA9+hqbKJhjfxUAwJ43DoprM82Nm4F5YD+HgcAowdNuEkkjnDOHiQF6a9oDEB6abE57Jluh7QKSKlTaGpehr7YmLek9hurg/bCzaU/jt+KLuRmQskOgz30bIctPn6epyhIl2SLja45rP19VuI1FN9SyTFoFNogKVamFgLodoMB1HYMhoT9rhYqcgMJ7X0WSWfC+ALBt6AOwD21Lx9GjccN116TVJx0N7bkdJkBHmhCEYZ9Vgl7cFr3B82mIob+bzx0DXU+aUCNZIflYtgP5AcYHFUoGWhvH2uotJ+egJ7bCSlqAhUWYjAYqwKDEUBZ3vIdaOvc6i2LlOSB4EQyHeFitrFKnQtsLHDTuoN9ATxTVaE9Db16FTal14Afpix97F3/PAKV6U4wqsD3V+wDgsHaRsnNgQYRzsUVKKddnN32uZjPbppey/nSkwVnGEOBvGkqi9msqCXzum69LXac2pE9c8Z10+ebutPbks2Dl3B8bs1ECS3t5OXZ74FlmOvG37lvO+Bm/Ccr9FqwUNhO4biOxR1/zDAJaBLYdcHnbGectjE1afoOa2QLAagb0Ss1VAExBorCvMhQ2ScOY1JltisTjBIhuC+Nr6wRULSyWCu0nENw/OC1te1hq2XNIGkWsuWEDa9ZOTrSfG4KqdwO9wqEUbR8pa/AkQbQU9XbuWwhjqZAOw2OB3so5QPB8m3TbfmjCW9O//ePbmS8bGcskpVwgLaNCg0bFLv3ZBz6TJugDHmnpStvVQ/DaQX9ucV2oKfW7vllzF2zXqZVzjK1ZxtIsFlwLNAjbVy8dOhTjXX+cGOzydcqta6jgV891RcAW9P3lf+770UPtpmxll+x1mdaCKtdSUBsK6rUCYfghsx6WuNaVEi1ErA8tA+vTx970ahLHUJaZTwyM7PEN+I4kJlmqoEDXes3MgAd1PnxdARZ7BtLS5SvT4x7/WHx1b130uX3sYx9NkvoRiGO9Lax+nva0p6W3ve1tabB/IESmDO782cptCwNHD9yPf/zjacPmTaHs2djSmd761rcilHVVeOxO1gCwQM1Es+IkJtlUnq7iU/2Zz3wmvehFL0jjUmyZYFr0NTW1w2RSUVj10mytJGVbheVJwOLv68MYJXqQCcLUBiTDDnukgNI6z48R0JGkeS/X1hjlDeedS4KxDZCILZOCdzB9hqloFNkTchD56yu1uThw10Fu0AYP8OF61krS0wB8griok7hnmiJDs/EabztDfNQHLVOmXAVQPMm630zc4pwYrspWABDz2e//y/emaZKeJgMsSGhHJfPgnHNfZ2cgY5oYkkB3TlYdTJRRwH87TgzzJH4kyf30p58KJdkHn3JW2rzBbQkP4qbuNExRw1YME/PNzUvCBWSS5EqF+FE2QcQB+xRO7goAH+jafICX9L4/+z26Au6/dXHLsJYUaO4DgD2VBeP/UMuDsQfDw3qdP4ZCDnimk9iywho3RWJnBXvPBDHjBW89P5KRL37F2TAZTAiNIli5PG1hzW3q7YYNSAIJxdUFxnJJDYSYw3XAWwO0NWCbw5Z6gicXCWM9qAXyYZ/5OwLAYXUWqrp3ddNr61KtSuwr4nrXVeJrf+Je7PUodcLcCgq0cSj7BkkF8UIj66VCsarn+/j7f8QG6cznkgDLLMN7e+73CIAz4KAnhs1KKrE/z7PJr0RQQ9VJK8AuRD+++qo4QDfkNnygjjn6uFjcL7r4IxEYgDbp4yF4V5mSBfdryFk/9CEPipyL2cDFHuAaXacOgK/+wc/wxXt6AODwL2ShFJAr3HHssUenpzzlKVgpLCdzOJG+8Y2vY15/OYswpXQq1cdgmXD66WekdesOIWkzhdLlDemSS76ALQTUP1KNB61bl57zrGemo487nixlJV1/7U3pK1/4UmSmh6E+NnP8VrHm9aIVKJRBnX1T6eFvfHbatGQwDVBdmQZMC4BVei4AfDMNupVjVcbfrL0BWs0jWGBMldfXFADM8wZwakGzQegKXKGnrhOA3AHos/qVoICWFa3RZsOKl0qkNTukGQI3q6RhL0PwGDZI4cOZg/+g9YVIFkG9Fh2qdwoiQwMj90cJfjZsvhn7iIPCBkV6o0CzyPlKmxXs5OZ+y2aq08aYjCpwiUqNnrpemwWrwIjZIFSaGgC/iS9BKBgRFeBRgBBqruESbhwIsOEf3QSP7VQ4sQHNljf0dC6MQUflvPTWDA/k6Ovk/Z1pWbsjqnlStaKCRBA5Fxl4fhmKrzzXCX0EEDxNUWiKz5ehiJBu9IdSWIqqMwUvqqYEZkME/xtn0u0/hSLImz/2QYekj77qCalnySi0rdsBDnwOoH6G13stBWkmK5rbDkq7RwncVvem8778t+m6wZ+kDVu+ntauGUuHr0tpKcIevUh6r6La00mJklQMXzAfpH6CeO36dNmytkZnhFyG+Hdu/WdMSYPk+zjzbjf3Yzf3b5A+335sZQanKgmb4bRzdzX100c7VloJS2EtFhxHsBgfmzqK9OFCC51YX07j61HSwwZKS6jEuTYiPFUmY0Gcyhy2CdaKun6MKq2KEWtWQfYEI1ZXbOOq1K6hYFcA3ACQHaVisGxZO9UlVVS3pqWtc+kjr4aGamaGi/TqL3457a70pF2AmxEtNQAAbYJskiaTVJbHieypzyXyEGmUMRhWIZx9icEVBujczg7mU6dMEpkQiqZJS9UjuwZupaaa5NGSJo9/rh9zICd/OM6o3jHu6YXfO+4ZK6pR2wrAOuL49sqrcLxQpQ9O3z0BO6D3yObt6aK3ck4h/UsCkDcND8t9sq5W5O4tAJ6lmuE1LbfDbmHA0zYN7ZpPZMi3Uvm1Z3uahIVsjUmSKU98+yNS4wlHpaZDnp5+eB20ZWgPE4CwFdyPNas76GUeJ2C9Le0auBbAuhXW0Abu7VBqwV+tE8/pLio+3YCuZaiAL2XtslrVznm3waRgCnOf+Fwqk82MDTfm6DsyU8vYFwRPRaLGPu55jrGYNo7NpO3Q2W9mst/Uj6DHwlFp2eonpWWdp2JDtjqN3cgbYhW2sJkEzCC0YtoeEv7OBZk6bGxjBgAsLN0stIqNz/K5eisutLCmQr+nXk0yqpqWYH/UXga4z21LH//rN+dBQcUapZ509rsvoE7ek0bL9FC1L0klyBrCqgCcnOsCIFSwbdVKcT2D+xLHX1Y8Dru5eRJwMxzTvPoK9pSzZmaBK95E+nStfzz2Qvd1AbDjwIo9ibqKvfRSntnXZKpYcS4RpJcQl5u3VMuJLchUCSDMz66hqkHLsmHx64MBcDDg4r2voMI9vpO1leQfSZgSEYN6aLkasA8AtoKtb7S7h/2jJmHYgwWwjVCiB6DnBW7nXmlTaH/v//k/5wYwOfPMM6MCbDK5nwrGmjWr0xvf+Pr04Q//bYDYZzzjGemTn/xk2t6/M5LJPd196WUve1m67LLvpyuvvBKgk5PNilLZA9vIPJpiwLboZwsAvOSSS9IZp0nnpq0BQZc21Ev78aJuxWHA95M1JtXaKrH+wiVpw7+nD1lqLV1L0yjK63TisGfvTkv1tESs4X3nvpUCAF6VJBBf+YbXkwrWs5a1l8Q46T7uLy0fLQBiEgH3BNLuTuX1jj2v/51LGQwCBLz07VQ1XAr9OHGToly2SpnwHaNq3Un/tS1lpLtTB5uA48xYUKeHAn6lrbIcSJbNMobbaFWbnB1nn29Mf/M3f0NlB/ss5l6wa1hju3q70uve+Jq0C4ZdD3ur2hNX/+DvQpX8kLUvkHjEirwE9hPJJb2RWaeGAOfFRlgder1T1Ghy42HMT/G87Ic7Pu6YErin6/vfuWb3vfb/nStwVwBYQLVv8VI9BpPA4xTPiuyDrSioK0wzTntDJ2tfA3OeqD6SoO991wXQ+lvTK1//umCDjrFfDDNnKvjeTrBez0D7T7BuciVK2JPFDCU11oXtZFpl7LNvwiuP6Hq1OkCkFeHYAeqv/+3fF+fVnBvNHR91evZ+4LfGWorXWr3OZyjDaYRr2b60lwQbKwyJM7L3xCvNxN3jxHesGayTC+w744gIfuvS76QnPf0PiT8oWrC3RMy3X7X5v3cd7hEA1yu/bv5z8rL5UKu/D3ygSs8PSWuxMmqH0jKMh53PW4FYYAG9+Ve3psvwufvRj6/JcthsxlpdzJFRcSBceum/p4c8+AH3CIAv+94P0mmnPYvKI+BMyxxlH1j8TkJA67TTTsPf8Ef0J30X/7xD0vPPOjN965vfTj9GcEuI8Sd/+sdBjf7c5z+L+nRXetGLX5A2btic/v7Tn4Se0JbO+fNXRVX6k5/6NBnHTjb6l6dbrr0x/ds//3N4MFbZvFiHKb4yeBGOwasopbXFdPKfPTGNrZtL/c2IGrn4m8ZkwbfyG3ZH0u2oBNvLOa8Fks9T+cu/hx4YrxUcU12xjw4AXCJak77cymu6mUQqGdMShiI0VG3ivFAiDREglTcJFKWBCnIJ4Bq0QVK+Wb0jwEDR/t9FYMzf2lfgnLPqsk+vmv6eGzcJgA/mebNb0ibZ1glS5iizSdlbYHYGvStAMD9bOLQKrHgOwZx91rN8n4M6O8++pFdvlY2NWDSA8DCnv5uy3TDVpkntXTg0lexaAbCN2haRLGgSoHsuKMZqO6LCtccfPcF1VWSpVgp8BeWbJUKrJ4LTGX11mXCakAe1kQi3QPVygZ7kKoEwrYkJlnUAYcgMav6kaftlR6gMAyo7oUX3EMSu/8UP01Uffj/IY1da2TEC9XVzGiRzd/uO19DvuJW+VO7dxCH4NZ7HREUtdsnSNDC8JSWqvBd//S2pZ+l2KBob0jrOH2I5QH0gLacyME9/pYriipHFuocnkl5pATjtp7LCbV92KI1nkZg6MNWuxbrjMP+FtY0/nMCxKe3mmgyMTKX+iVLaPtmSbgXMbx7jZrUfkTpWPAQBl/tDJz4UobGVafY2jmE9nyUYpg+6aYzqroDSPkaOAXkXxqmzJa8iIXgGK6LIoq838qT+r67ZUIGbqfITxwa1duVKgqWt16fPvR0LGipyDYVdjA2qANAh56iYn/eFy9MNE8U0vOZQEiEkdwz2SVI08GXf8QzjaZyxNMDnj4blDuOYalQ1JCgWAAAgAElEQVSI6ZDgsArcwxyBuRstAQrDxXHX1KCrqu3KclAdexEAe6Pz2AmrMP1YncAmQKRCB5MA4CUdOpJptgTYeyqlE4EYrn+V4LyMauPB6fb06b/k3ACNAmDpgqEGHZcp05SCAs3xHniARVIEMbfp6e2pmzE3xrjcueVNrE3jIUxTLq1La5e/KY5rqoHsshmcQ1I64+L3put3TaTe+x2O4BVMnLFt0Eo3pF07f05Q+KvUhZpedyviStyzJW0k1UgyLOeeLiNB1MGFacIjt5F508b47EL1rYlNyEpOmfMrI1JYAcTR4RBefCab3HgjM06yKRgXte/6nDJd0xDg7FaowDcMF9JP6Ue+aQBxuY6HpsMOfUYa376S4dGdZm9hzG8gqKaFvoJCe1H7JNaiSdYgA4BOEjLan00xLqZl9QiMAMAwx+ij10oLmhl0+2VQuLsA+U0ds+nGrb9K3UccmSawNWvtPTjtJmm2oGqk957ETg8ewupTzYF4tRWS6m8ezjZafdedk7OMVZb5EOAzqTIv/Tl6x52LKv9LPcubagDhWgJxoVYVDgsyqWn+XlqarIoQuuJ8pTyb6apVfO3rVWAs2yHlYyxS/W1FkXsFQORvX+NcGqDqSiXZrJsAUw/vRQDMUI6AIwsJRUBkApHnZFgtW7YkPfwRDwOsXkYP7yZ+XpaOOeYYenLPSq9//eujEvmmN705aMrfv/yKsPvRP/fhD39oev/7PxBV2de+9rVBdfY9rOY97glPCp/eb3zjW2GVpBpyiJmoamwyXEEW5rNsqiYofwpovfKVL0+7EYOKthzeY+nKtal/2zYosX3Rax4MLioqCk39PvcAuw5UJxQB7WWt3Y3rwZ70mfM/gNr6IBXOlvSS172StVvxQ/pkWcsaoIAbKqtVMEOFo4+/GyUx/+vit/+qvcmBgmDHeLbgY50nEVaf17JjVJq15zFKXtxv9VG6COSHCVAFze1UhufQDKhQCW5jXO+e3g2gxWpJRW3AsUkOKYqzFCN6W1m7xvHyJj58G5VwZbO6EQ4bHtlEYmhLeubpj40xccrJL6Y4wccWu0k+O3fKQasOP2DiqlkuSCuifBZAbKXogmE4o4VTTbBocZ7W5uu+QLi+Rt9xrb43wfN/L9S+79X/N16BRQp0rce+DjxrYVjQfdQ4KGvHo2Uj+8s0fHy1E5oY2z0E4udjbTQHk2uEmOod51+UtjLW6WQlhuxEZK4t9aPR0MAeYWxqarYTltnuge30E6uLoPiufaz1Ku+dbY2c37YNWa0Oq1y/LJhEW5Jfv/srW59X+65Zi9Xe2gIXcL127HUNCzVQ3APCZhXWlJ7pimqxiLD8oPPhRkl73RQ91Z2wMS/+xEfTi17+J7nNRh9z1lXxzYE+7hEA582OqloE52TwATyjZAvloCiC9ZhHPzLoLxtuvSV43FNUYltYKF2UxhDCsHJQ9w6cZ8C0kBmfRhb70m9+PT34QSeHj9TdVYC/+a3LogfY9PkUkY0S4SpECoD/8A+fml7x8j+LjdRj0+PwyCOPjMyj3/VEPPvss1lUh8L8XbP75z73ubHJ+x4XfuCC9EaEHXYN7U6jUHAf8pBHpued/px04QUXIA51G/QFPhPAPmvJQO2tVpDoksn00POenza0bU3jPfOo2nLjVIG20ssi3VADwKo9W/m193Weam9DeHzoNSMQ9nXSpTMVukhW2I1xntHTSBW2q9KR2lVK5eNUS26ECl1GulQQvECwbxsClzaC/aIquVH9skQDkIwKGddU6nR8J3R1VNZAgNUwg7aoGvCkAHjtmoMZTPTcEGxZdS0wUefseRTYGjiqNCedzWp4jSpbVCCJWSnFXKA2C693oQNgA8212kS7fze0sCX8HQGs4lQDlLRVh9bOyCg0/G/NMuu9SXKgTf9f91zOteR5GpjqA2s1hsDWHuiCCqwGp5xX9DrzIO8coJF6S2TUwqvSVUIQTDltVO9dbIgasThSxMlrZ8ALXgdgMUxptSvuGEhHQ7V83wufi30LlZfxGzjnPWnjtnNTS+ePCNRvCnul6tQa/uAPocu/JnB4Iz3gCoB966q3ps7ebdzDWziKnQQVqEAzsccmdqQehGwqZB84mqB6RkYlgGbuK7fvM/o+agubVI9QSuUJK9vaD03XgDBksKhFWpMcBZiMUZ69fWgBca5S2gQ43DjRmG6bQJhtbg2iAg+jr+sRqWP6yDS/GRr3rfSbrido3q5oFokLrrNCPvqzGujnQKCW/ZR7SbBif/UcFLnWPkA61f4q6lqN8PPnUSUWBH/vE3/Jzf0pge8WgMt0+vrPP5Oe8njmqpV7FNHe8vkr0y+alqQBQJaJEynHJdgAYatE/+AUU2CAazDGuU6pesvvoyJusoxj6QCx9EiFZh40Mw9kRcgWsC9+1r542Q4oYQfjgTEz5xywXcBkEDRWx4h9mmGRVGM/RCJPf2bLdIITNhIDd/jTkeSZo9WhiTdcPnNj+seL38y8os8nfKesAKte6ga0LwDOqoUH8gjVVDbXzmXTCEiNph2bX0515Qaos/icksSq4jPd1HAqbJdzUueqVWkzauAJy7GXXfJ36daZ/nTLyIa0c3oTFdktaUX3VFrWQw9N6zA9wNBLaZbuYR73sT51E5Qu4zyXcvBdeh6TcNCuC8J0iE4UmXt64Sq4VADIWIEv6WkqyFNczww1X7G5yXhy3oSwlGAPZhD7wzBV5GEoYDfg/fuv1/WnH/d34LP9WDy0T0+zA4emmdt609RN/O3trHEEuWUo20hDhhKzQUaLSTDWeJUxZ/hepbJTAFhN0evR1IsAou0V3Mc1jJnx3RtJyAyljSOc9/EnoewsjRQaMhumNMluWCDczqAl25XiuNKH2/VrEQDzewHwFPMgenvrNHoF+VyiJPfacyvXMqaGGSt7wDlvE1k1ZfE5GA/yOEwROJ60bRD8KnQVFqj7gV9+ztIWWRyQMd8E2O2AknEIf/5XZ7+Qwc3FGUQ3oIcD536UTeLEBp8DHQOe7P+aAXCJAMHeXce0Ks+vfe056RfX/jxUnFX7Pemkk+Ief/rTn47XPfvZz6XquyZ99zuXxffDjzgsbJGuvvrqoK2aVJYRpI2Srz/62OPTxo2b0n/+53fZ3+nfpKorAPGy1NWn7Y0zafr/s/ceYJZd1Zn2rls5V3VV5yy11BIoYWNksgATjEkmCJwwGKcZj+cfD0GAibKQkABjG4ONbQYhBCIaE43/Adskg0hGWa1O6hyqK+eqW1Xzvmuf01XdaknQAmNmuP1U33zuOTuub61vfUvH6Ac+8IH03Gc/i+uDbUJ/1OFksSEUQAuHgoCZ/dL0pFCp/k9gvJ3O3PU7MiQ6UC+eo926GB9vv+JPcKzMpJe/HqcpNN5+BtW4kXKYZNMquWrMDY6mjt4VRI5k0lD2BOfgvQHgWJ3up31OF/x67KhdzYAMG4/rmMVZUYfjU+XyUQ1MjFGDGkbqGUQ4Qluj76ZHSMuwvj2f6cSpNj7GmtPbHUap+iptpMRN+x1uHc3YZvT9xNhQlD5bZvSY8k9tOFCqc8M4slK66fbrAyh//KP/zLw6A+cI1RXQUHkt9tvo9DAOSnUCgOrWS54azbnI5I6P4CRUZ0VtAm9lO54KCP8UAJ/uKP+//Xvl3l2CKFMCMlBzfhsYUFB1GsaC+hhYwWk5TIkjQwfSe9/2l9hRE6kNTPJfX/pyrL4KjCWBXFeqUhpolOCbAKhz5SrS6MaxI6dSB/bgGM4yK//qcJqTdbkEAMfYNcfXu6LpAwBHCbEMfiNfuBjvQY78Ma2hZRQ3U7RLMrmO4Fi5lgyc3Kaxjca6U3ya64jURmwJ6/rKFHbPqWd+q3JdJUWkxgoGrDUKEk/joL3uwzekZz8fhpEKuQQOTQP9kQJg6wuq5Kz3OEoQoHi4fO06omnNUKgOE1ltQQSjOw32HQ1qjB0upVO5awFwH/SgqGWl0ideRWsVLmBkffITHwU8Pzx3ciR1l42WG7OkAXzuH/8F0PrrHJZoHxQq6dXSsc855+z05Cc/KV3z5ivTEB6WFl675JJLAuBayuHiiy8O77YCHlPkMjVzbt3d3ekd73hHuuyyy8j3XB+b/WUv/Z8RsUYrK+hef/mWP0t/8653pltv+x7UWcAvUZE5jP8aIilVLfH2gXTxa38t7azfk6qr68lxlRotOi5ygAMAW/oIUCu/R7Er8/x4bUGlaOX9jRAXgNl8UkVv/IyUKo3AVgBxJ6In7RjBraCdZkBuo2IrGmf8meZsTWkjwJEKZwkhjP/IARYEC3xLEZegQec/adDuqDmSQX9wbXvu3pY2b9wMsDR/kGv0GBjOs8ruYrxF5ATLZs4ca/aZXNmAhQEAzFssEoZV8HKjCFwFBAuAFxA7qgdQVtox3nowsqkXPIqy6xjRtGFEaWZUsjPy43Ex8LzeDq7bYFsrFMQW8pbNW50DANdB/7TkjQF4a9420CZRDkcDVy+x6tAxs3I+sCrWTqSg9lp6RHqvkUfotxXyj5pgK7jpagzrPJbi3s0Gfebo0fSOZz8d6xoHTrojbbv91Wllz60o1N0ClY1zn+1noYH+Vbc1DQ2cmx567l+n/ZR9odpM+sCXX41S+C5A3t04WgDklDhqBe11KieE8nMb7dkSMvmAcZsvvBGqmOEpJwomKzIvbIoq6WXIQmXBtrSuj5FKxlhE30z+tzv5/KSiCqiMDbAKHmWxOAAb4K6h+bQTFc0jU+sRXXhwWr32aQCa89BTWp9m9jciUIQq9BGAzjEot3y2YYKIMOggp1LxOxw/Iv5GAaBwN9BeFajQs1BOrYHd2cmGQCSuleji+6/5bwzOW9JffuJVaWzLWBqsOZKq1LI7p/OC9DvnQB9OW9OvXv+v6SjCRKZqqmxsFHheBXGXCjYDS9IoYzJagOAZRX7iKkm7oK9XMA866O92nUEq4ct8BeRiLwU9vlbBOMFLAYx1lkRqAJE8HUK1grgC1JQRvDIKbATXvLV6InbWIrbc1gzAy6jGhrQjfeBtltcxyVgADEWavsgqjbn+X44Anz4AFsxUMORqKOszuuvlyAx8FYtxIh05emdauWJVGoAC1DC/CaDxRGpRX0UkfUOUnXrc5f8j3TK3k/JdVVToGV/tU2kTQnAtc/2UF+pPa7qM7FbIN59O67hf7T3KYSsYOeb+1gFCVOmdI5+zmXXaOrhG6hZU2Vd8zD3JSKdrBmPLOt05B1YgnNfqEL6k7+Yb0TygzWoRN5vrgNZOHuHNOKs+t3s2fWVfW2pa81wM1sen+uGL0th2gOwdeNIP45iwHjcKQLVEBK1XbapF5FYw+8wsnQMc6TFfQcTnEOIiFUCDoLIZJ9fadXXp8NT2tOvo3Wn92Q/l9TbEdqi1uH554NQJco2r7DWdPUQYOe4UY25aIEwf22+WGmqSKaN/jfE0LyvG9bRIlVDVqNywnX9ZOJDPmzbCHNEJYuRV+QWdfSozR5sQ2Q1hKCPALIsaJ8GiCSDsupofB/iNdRRQCGuihx9rOdSf3vcGqN3DuzEGSIKYQiCKTd/0l1MC4BBlE0vjJKAvu7tJtsAY27LljPRIIrrnnntuiFJKh/7sZz8bpXyiIgJOZGnQa3GojJMGZC1gBbIEs/0DiBexr5szbNTXNKPvfu+mdNttt/G5Q8fLWIST0XWrENqSHDShgVgA4N///d8Nw0b2VSPgb5J+toxRmbc5A1BaBVg/fPgwtkV4oX4ib02wxNqnjpKfP5+uuuKtgNmO9N9f9kro4L04ZwYRiFsDcwEaJPmBNESIKjarrBx53aYR4SQlJWyxFmlpPJa20GKz3JujIJgK94Wg76Nlw5EC68b90mOo/kziL9OQc+R5iIsypqTO91NhY04HGcyMbKTLqIL2zhoiI7MJA3bK/FzGvurRUqYbcX5MKULKdzRomxgvA4OHUjuAthIiWH3YcpTQ2/l+fGEz6ZGPfkk6hk4H3oLU3dabXvXSl8JOIf2hrROBLlzd0DmufsuV6ehsX+ptWY4mBnoZ2FXTerm4HQe5eSs7/jyzM3JD/DQC/BM51X5kJ71UTbkMApT6ClFqjv2mBgdfKzZuB+N4anwovf2qN2fRSMb3H7zyVeEad1Fvom75ICzZGQ5UYe4I5jo7lqVhStKZ7G76X4gnMmddb7VZJ3A8L2KfYiKfJAh8z4vPYD2f7+k5339YDRr5y4V4n9cR8y4OnnOq86RbjNCWL4WqPW/V4TwwKDEziDHNBtLZxVxnzZmeQihRfSXaR6dXreUpSbN511+/M73kd38rxJWn0ZmI4OGS4/+g13W/EeDw+AF8y5p6et/Mu/X1z3zmU+kJj78kPftZz8w1Cwu1ND87yUL6zRu/nf7u3e+JTVVjTwXICtaDjfaxD7w/Pe3pj8v9d5IHIyej579//Md/Tc8HAEfNSJGfyry08sUPe1h68Yt/M33uM59M//zPXwhA++IXvzg27WuuuSadf/756RGPeEQAYM9VOo4GgJ5wc6I2bdoE9etR6S3XvJmNH8orRlQLiel/8sevokTTx9Ott9+VBjCqFG0YxyAOC2klJ7tuJj34d38hHV0xkkbNATZ0b8RMuVwX4iICLN1ZenNN5ABbBin/CXgVwTKn2fzgmgUFswDKCD3MAQiNDCODFaJYHSRPdmNMWje3yVxINcSk62HQTyj0wnvWrlQVtxpRL3MgORcf+3qAX6M4ggQ+DxiIZHINWenkeKT23L0jnblpM+9Re1YRLGsIG9HFex2RHkBQAC8pb45jL1WaMTnAUabISIpqd1zmJNGQOQCwpXQU9pmByyx4ql/Bm6sAOwTFB5BXHUAcRFr5XOTmEbs12d3oN4sDZcDJY0VYQKEj6dBczxzU6HkiRvXwmBukShblcCxPMse4k6o3q5GKp2hBupRUbzb1TBnBnHajZ8NV2TpEZDBS68j1lGK50FmfKNmbNo/0pT993tMwAGjoY7fiVPkv0EC/FDmV1epAiH3p/5NS2ZguSZs6/x5bvTsNtA+mS//4OdRD3ptaiOQttJIbxZgxz7mJ315BqLkdsNhBDm0zbdZMfdJWykc1KXwDCMZk5177WOjpPwwaDfGgvDjsAaPWe9Mz4XPpk0Ve4gyRu7kGREr48CBA4hhR4aOA2T2j9dBQG9OOoWVpzySK0Wsen7q6H45g1Lo0vQcDZi9H3k8kGGOj7hDtTrsaDQ46pSEqlX4VidOAx8M/Rf6uCdRtlLxqbkQRmRy35dDLr/vT36PDvpPe/rU3px2r704j9Rh9AIue/mXpjZdcSWdvTL9x/VfS0ba1tI/04vCVAJjoTxwiRpfnAcHg9jSo4BwDdVq6amETN9CPywDAXRxTENysz0CVUKmq1iEluqsIloAXWzSEsaJcUpEfrCPIetLq2RkFdsMI3480aCKbZl8bsRPMKQYzpsfRHB+ofed3D6R3vf4lnLDw3CTwkCUHs6h8W0TszfvU3XeaHljXRE6Ac76dsf4izuNLcSFmgFu/ttacwZkOWAKPoRTXh3EawOcnXeGVH3h3+t7szjS8bDodRSG5b2AHnugjXPdRAGU/lEOkCnA+rYEBsYZcinXNU+ks73FarWQemJ2g4n2V/JoGxpZA0P089D4cd0Y4CwdbOBMKB82ixzdvMyGCQb1CZcyMZKruNoMg3tTyVel7eDw+vWMm/cvertSx4VeIBD0jTezfkMZvp3330mBHAcB95PAxt/VmWNvbEGItpb9YQSJahsuNqP9olNgZFmRxbm1c2ygq1p2rptI2nHer1p4XgoMtqMNO8NkGBQ8xwEOQh/OSxaAI37R6Bs4dHU2sgxFZFcHKoORaq6yPC4wnsaptYDU8S/hUBL18TDX6EIrzfTcmP8OTWZ05tKtv1iiixl+UiuNAhXZV5CCb8ysIzqGFfDxrpVuqqZ3SgBtxPrzjt3+DucEaMozBxJxjzw+V/9JrHkaFq1o4jHM5DEX+FE2bIaJq/rH5mypQTwFAWolUzFp+itfNFa41Os3PT2CkdVKicBzw5Zo/AaXPnN4q61UrEclpx4Skf+7du8eJcLZTpkJq6yx1Kcuauq67OS8a5XByj92xP055w6f/4pMpRwgs1IliyhINIVOo/Ly5xiMYPK0In0xLd/sh3O5zCp5kIIWzogSNRUmRmIvFLUdcin6OrtaYK12SOudoTxaUJrxu3fy97Yo3pWEc0K+5/M2smW1piLWlEXXYIZwOXn8z1zlpf6CBMkU5xTnasQOHwChOg7ooObhoxJ64luRgwPEIixoNio8V99G6pwl+/W7O4dMi5zcYJ82kt2lUOn9MQ5krKnr4WQVq2jBOhwYHMFWsTCB7yb2faNeQdQ0d3IpWcrbSrJhAAmTbMWo0xz7N2IEdYXmvafLFm6D1dOPZvPGb7zcZMJ1z7q+pNYQjsDeN9UMzJSjQyp5g5NiUk7decQ2RYvZX1KTHMJDNgHnZa9/Anm48rRhrXlPkUWqM5/li+bAwzot+vAdkOJ6zmMfA4kjIA2Lx80uM+uOjJTzHJ/TTf9xzGS0nn+3iZLoneyBfyan3q8Vx9oOd/4mTd3E83vt5nfiNJfPsfvbRk9kOeR08+Wj3fH5vc+Q48JSeTNPUYhyY9qNAaR2DW0enlOcZxloTbJbXvea14RS67JWX8bwpDTAW5xD4GzO1yr2GL9RB451CNK7CfhTCv7CcWtgjJ5gjzbBnZkm1aeC7WnqT4iocRovz/3gm8PFRdw/HTcz/xTYLIcQHsAbcf+vd9yeihm/wn3J/3wMAn3S+5ezynGNeuv7jDJApVM/Fqomis7kFZ8MEKUDZEMbWw1E6yR73qU9/Mj3zWU+PgGwA66i1+f2PtZOv5n4BcCwrnGgphhX0EwaBz90QVyCEpfWk+IYDckYumZYC79dgaAwd7I8FUErlFMitoieQt//+uuvTk5/w2DAGYkOKzbK4uVh5CO6/8M9fSU9HmENBrQoL8yT0G9zsaWXvmrT17C3p0uc+M8Q79Hbfeuut6alPfWqoWgqA9WRbw9DItB5wbzfccEO6/PLLgy722Mc/Lr3pqivxVjKQZxspM9Kd3vT6/5E+8qGPpp3bh9I+qLEK/0xZINLwazMJ2ptn04W/97jUt7GaBtrId3GptQySQlhlnd+C2iy9WUCbRa8KAEwEOOcDFzVmzP3lsfUwqSPBJKI8DdTWRqmfgJlepf9pUjSVQvfFHFaNtmmQ2AxR0oZJDWjrpOY84JICHWWTCrAcgEr7XZBj/qwiWNaJxR21e/d2hFLOoP0tm4HhyebtxJ2VJ2ww0okdQi6YREU94ADGvOa4kMLu4S2VM2/iIBuZl1Yhar5AhANcn2YRsVkgf7SyAvAFLXqMOsIDREmHEMuYkW/JMTxOPYNa47SOzm/FKdCBMabwtjnB5kObH1yD6FEFoFPL9UWdTlVJlUoHLBl1sLao55WhZPYS1XlcPdzSX6UiO/E0JLF8p/Eu9ZAQ2Aul9OOXv4xNeypN9n0njQ78Nxa/r3FqUExncZA0LyNCKE29GcGgxwMy/joAyQTlkX777a9Ps1ua0uz62rSLuq2Hh6kJPNCH8T4M/fMg1wJVrAMw3I3aOBt+dxNGfdNUWs0FbOC6qSAVZWsYLVBTAcQY/+rVuihHXxl188yNdgfCc056pzOI3wWsTmFMK7QyQtv1UR7mwFht2jvdnL5JveDbKYs0iEpvb+8laXnlEanhEGWvbsOI2cHv9fHdo0QhNFoYGzNE25upVdeEM2hIlUJyVK1bWcXJ0QrFvQlRobr5w+kMxOD+6h2/w5y4Mb3jm29LuzZw3QhindmwMrUc6Eiv/rnXMecvTL/xN59Oh9sQiuE4rlWmsTbY56psIxJUZcOA3BCiT6MYY/5NOZaMjnI91onuMVeVtkDHKdWZEgBYQTcoxvfUCOuMueFGeaOcFq9Dnyc8nmnzoHhzS50D+hAcA7Ge4QCykHwDVKVZ8ng6qHNsLgpZPqmND3dBe7/hL17OQY/isEL5O36QaYCnx37xgG5cpXrk6W4kAoPJqTtS/8jTEZj5FsfWicXFqDrPeF+AvDxVfWTqWXttmmxYjSNpffpd6qkP96Ksu6o1HUUlbLwGgRpyR2cZw7OUNpqY2o9a6n4cZftRXd6bHrQCVX7yYbcAts5lmTkH589yxlMDFMx6HD4V+l0HgSB4nvYynSIEygEuNQCsYJrwPKKWbrZSynWiuf+4kUVNbtrVJQ3jtoqA2mh3ezrYsSa995bD6Uv7e1P7+t9PvW3PShN3rEyTO+m3PUOp1uT8o4BV+4w11jlKbJZjMhP4kxnRqAo54HEMw3kBVfIpds5G5msj2eMHD+xFyPACDGAXHNMGwk8aTqOcR894MBLrehWAtJj7Uc4qA2G+nH9XwOsaGfTnfF3x5/IUDEuOxfFDINAUEr5aSzS+ijNHEGHlgzqjv3w5otl8TgZKVbBi6SMF+2xUfR5BF84CWZYea0ATY/MsDpffwdHLPtPAHjpDDq3VClTFdhXWYHBdbIDPPcf3FBZ0/GVGQuHcKYBdpkjnrrrX+8h587gn3Z/0vfse1+bFZWaYecBVPCgf/sgN4ZhW8EpHdU2IKVHrmciztoOGi9evsrCPjYo+IAOmgCf3pAJnoyhYHwGASyMpZ/0V7zKmcTjp8A1vQwEC+EAT64P+iVmcyrXk8DZ0AP76DlF6R5X4cbQJyAvk2Je/6a3pjVdcjSbDCDZQWxrnuusRShgB6DYAFFVOPzEvLrdoGK33G+k5EVid3F+nu+Ys/V6sYUsN6sKYPhWuWGpnZ8Nc83eJ8RnAvDTIc5svRmcyUMQNmo091s/aSn/qbKum7918XUTTtj4IdVcZbpOdONeBvfRbE5+bJYrcgRiAei3N2CYT1TEixN3p8te8Aqc5dGrWhqER7nHqvOzlROTol0b6QBVpVbZmvECd4zBMTPlRyC+0bVwHpFaSwteEbakwnEVfqSEAACAASURBVIGSBs7FHHftIMfOOEa5nltrvjvPA1xbLpLH2hDZAjo1gJT1YCrCqGJgjPtu8r77YbRI65ZdYprADPPGfWAaAz/qIOsFYNGJ9SxquJ0aYFtSphFalWVi2nA2jJKbXY8t0EzkbIjaqq2wcWZCSbQEvRkAu6uUNx3AkwiftaKRoyPMHH+ZJ1M4R5sAcaFyXkT4TnXv9J2GSVIPyMulBrEpzP9m35hlXYg2jCvII6oESnkSZOCpNbZ4jqce1QaxFKWdhKEnnjCCOkJFjjrEEi0Ll53bxXG4L8edZVxbSX+cBoja561gAderwCQsGgs4WKzH3uI1ovnSAyCt1Tkjq+ONl+c0AfpqmO9XYRu84o1XRem+EYNNXifilOqX5PNf6mAo3SYlQyPPk8X5UKxAS5xfi1d+DxfNCY1yggPv1M31H/bq8XWscDKeyiFx4vkurhf2lvNsmvnVzFi17JoptOoKhbOZ/2aZG/abzjPZZ/+APtOlz39uRNcdqyGm8aMEwKEWXABgIyeejBuZg92BtADV7HzKK3iCO/bsCBXPDdSVbcWwvOvWO1MbuRtVvIlG3SzzouBOCzP7k++7Lv3CYx7LYpQnaNRULMLikSoZ/Pj59NV/+0p65vOeE/S1WgbcAtGpOg3+UTZUFirrkTZibDjRzHd6wQteEBToxzzmMekpT3lK0J09T0G7FOh3vetdIQgiBey5z780vfxVlzHUAXxjgC4m05+++ZWhiHnbzQB3DKtqSNCy4UHpHauhPMWymfTwVz0x3dJxOE1SM3bOkFauC6RFxGfN9c35wGVEuIY8lVwjmEWizAXGC2R+cA0RrpBCVB1StGh+MOZdA0BLKnAHAEfjn7Q+BLE4LJLGRgX0/KvsVAPQiXIwqkRjuKp+i8JQAGJDeFHOwyiwwkDWBS5ofrXS/rB4d++6K23evNkeAOy5mGaBk1DuDoqndOVsSGbjkn5SUdX1LBboItKh4aeR6XgMlWjexoJtAOSoIFylDtF8l7WCGcxIZk5xqVMYzQMIh0ygHqyHudZa07AIyjHXwI+2YFU3mw8NFRpmdVBeF6REj9IgtIXXWTESKJ4HvIcjRcPLWmrcT6NSW+eiHiVrcgTI+4hGADTaMUCrwwdS90Jf+tQ7ryAUuZvA8HZy2q8ADH8Vr/gOIiUHMPCWMfbXpJHxZUQvzk4Pu/Ad6dg0fb1hU/qNv/7TdGQVE3lTdzpG6JoCS+h/sTkiiZ/I95gcPwTA2cNGuoM+2IPwF0JbhPTXQn88kwjrSiiaywGIltDoYHui4hB/qGTjdIh8TDaIek7cnOva8Gaw6YaYk4CF9uWzgtQZOsOosGU2BhFLO0iH3MUY+M7wXLpplBJKc2chWHJJWlX/+NQxeC6RONQ/bwM8HaItAFt1UM+qKo+zqdaxAZsTNqfKd5QzIledId7JJbfUDZJLejBd+04iwN13pGu//RfptvpbyAGfS12T1ASePyv99sP+Jx28Mf3K+z6V+tp60jhee/OZYU8HAF5AOVoAPMtmO8t1zzK/J9gMhunIAMEF9d4arKqi9zgHzAU2NQ2Aq4pwDf0+K3pWNdz6v9aSltJqrnDUB2aAWjqsAG3zJm4X1qhr2Sx/DUY7YhXHoGXhHSY/ugtHzub2vvS3r3sh0xhgBgCe0/PEuKmnHJVq4PMYztl4PH0VRk3xTqIu/UO3sJm/gvb+YuqoG8LJd4BUDwDuIGO4cgEA6gmpc/Ur0njzGTR+R3oxpQB2sa42nbkxjUDBnQEMGaGeAwhPLQzDDgEEVw/jFIK2Cgie6b8jNQ7tShtqh9P5tPsFzL/zlrWms6nfvBKAVWHjr0InFGtZiqyGzb7CWhK+KTzWQSGX6SFoDOuv+BMAC5zNrVdFi3vLyrH4p1nycPughH0DIPuJO+fTLaMPTWs3/06qGfy51H87Tp4hWEK7OfB+UkBQhq4hcq2jR610cijo27aQXdCnJuNkgkavwqyYwGKyVnArYliH9+9JKzecEzWJa6Sj6NiKvIx8LuGki1pCHEQw7DoWy0OubOCtkYT0oH9yTW5FTi/XtDA77WcNNI/Fa6ZtWCJOo8dv1+qkgPEiADZvshbw7xfdt6wBbCQ4HguA4/WsEG10WgCscrSK2qtgiKwZ3ZveeRkiWAPknBMt1BnVhXNtmJIxnlT4IJnXLTPWYIYpHYuh6112lP3wb9/fQauMD8vReT0NgODr3n9tevYvP5P1n72auaZnfxrw6163YFidxpb2rAGrgNyMTtkHfFs81+PAbUnUd2mtzNIQz5uXmwVrH32kk6QEMdqkbFmxbjSwH5u+pVhVF3VnK9Nk+ZGX+hevh67OwHjlNe9K+3EUdrV2R8R8ijSKju4uoruoXBt5L/KcTwCKxfUGs2JJfPEBN8OP4QCLBm/ug0VRoQx8Mv/fN/KiEWCxaPda9sHu1vkAwOqoBABGmHJyqgPTg9xhv26pSpwsHc097LsjMKhwAjHeBicGYLfA2mPdmMIhsYqI+isue2XYckbr3SVNKXN4vfaNf5KGyXVoJDpvTr+ztwnGg5NxDAegETq1asZwaizvXBn9OIttNBZCPKTEqEjL8wCnfHeKvu0iRWWoDye3cz4cVKd2KLnfVHGwGv3T/T6N+Jk08t5ly9PRwwqQaMRjJ2Evy5Bs4Zos22lagzb1fQFg16167RxtDeeSoIB81ZLxOFescbnt7YMT3RphZzMnrRU+EmrdzmFy1snX7url+kiJqOfa7w2Ah0ODaaTzy2BYjXs1bJTBoT4qDhj9Lxg0xRQ/7qS6l5BlOYtLwOT9LLl+4o1pbDX4YYgitURAKwTWeH9c51U4y71lIOxj9xKvtp4T1JFuNYNJ+m3KUl7Y11L2I9+U/WJe6hO5VX/353+ZRo9gC2KrzKjyDJv0/3vly6OigNzEmrYuxEZJHWsgR50AwYyRX+llP+Fz+MewbBz/ydhfY1ySjkc/H6/SwVicUpEe3BbRXt4Xc37kIx9Ol156aXzOFEqdUv8hAFiDwR/15gmFkiOD8MLzHpye+MQnppsR3vjCl75AJLMC9fjn04XnX5Ru/97N6XtfvjGoZLOqe7nZcC1CvE+/7wPpkot/Po4TXhY3LPNT/QGjijzVePjKjV9Lz0Pd2djMtN5U91AWjVrCSevWrUkHD+0JwSAB7ote9KIY1NYxtObhH/7hH6aXkkdiHpSiV4pg2XiKYDnp3/K2a9JlFHA/dKQfYwuRrIdclH7t0iemv3rXu9Ntt5vDs5rSlQOc/xDHV6gH42RtNT36FU9Kt3cdToNE9UxkzwCYv+MAOOf+uumXwlhRG5gFeC5ygVWFFgBrNXKvIrSvAYC9lzZdhxFoBKYNj383x+nUmNCwJ+q7IAiWrhf04EL0ysCgebFSF1WILlSiDeRGDWFfD2Vc9x8FhIwEz6WdO+5MZ0iBDnK0Kt16Zci7tSPCQ2a5ElcVflfaHgA4aqhq+NtlLjoYeEY87DP7aQGqcR3PXdsbGA8LGOjzimNBe53p4Hk38c1uFh7KvICXiFqOUxkFdXA2iFmM3aplQ/wdFy+sPaOhmsNIcERUXOMEJnFEgKeGchkc69zOy0+O+rD8WROWa29QcZuXZzFMFGIJLy4bnxuhIH8U4/8MKNpNA7elz1/9amhXgL7B2xmT42n/oavI/PxkWtZF2Sw22fras/GWPjxtXH0VG3JNIgM+za9pSs+/7p1kDU+lfgDFFJ7nUWiCZ3atI+IFO8JoPSjh2PxQGpraR17cNqLZO1Lj4HYUmalBXD+SuvFsrCECub6zAjCmjiLRxuUMp17arou5Rnol5SHwrGpv663HAA9rnbkzrYdWVd5Q644ln1bEQQRAGsS4P0x0dAeJtjcB7G460pj2jm6Eov5ImBuXMK4uSoPfo9V34X3exXg4xrwaBkwE7ZV8L3pE2qQLPeGMiDy1EsmvBUjVzR9M//vz70So7N9S6tqPEvZboFxW0oufRO4vKW+p4bz00nd8Iu2udCKOBPUH55IA2JQ/mQIz1L+qcmGCEn+jDgMaP04aYuMa4vrGeC6o19pvYuz3ch1Uwolc4Apla+bYGCuWcgIALwQAzmNe4Gs1Ju+zkrgiQjyWUu/Y53EIOoUiNCCPsaynvVpFkIYFeBJp6m6ovCsqu9N73/wHvEf+aWWMeWvYk2gWKt71lr/5oQBgoxsjadXKShrtH0hHjvwJHf052Aa7gxA/Nb0BtsMvphUrXhcq5rVnPITauG3pOX/7d2lu89nQ3IfwimcJAkVstDU1E8YoDzRGmsFUzSDjAmHCMfLTx3eQRgFVGjDcMnF3OhMvy4WrmqnfTES4uzmtxkFXhwHYAMOmg3nSZF1xy5IJcKWQB4NEzMWJaFVGbWXXhxxhnVHxmN/X4V+LU2eewsIj5OwcWbkmfXd6WXrvN6Ho1/x8OmPjS9J034Y0sY22P8iY2sla0s+cG+8LZVejv4wyfqct50opWMY+MKkoBoNnmgWsHmYJMRUA8D5ySc+K8R7cy+MOOu1uhfukpKmynkVFXMfyfrkIumSJWNoqcpx1oLkX0fruyV5bOOYUAfQYrE11APxMe8fUplyYdbxzKTGug4hvjjTHNIy/sgySEeCsEp0BcH6e8UEboOrBtSPp6uf9YjBo6thXqzjuIiCpjsESANzM+icAHm3CjBdcEwV6ICIgP7jxdiIwbkfhV0N9dBAwwGD82Mc/gtDW89gvWxBHMu84i1e2EbHzplr0NNS2NvbjMbQ76nDonO4tU3j5diCl4ijF/VJgmQHwSTdeixIe5VssDtIfAyIEmNG7Y8UFVLoZd12sRbNE1Tr4ofe89R3My9n0ijdcnnaQHzjPNVieUdBrB/t4CoO9kUichnpJvw3T5iS8/1MAfN8AWPtBFlcLtc2sH+4KZ25glf1vmii7SvYC4lGigU1Rt9E+RKeCPWViZjT9xVvfjlI0OgPMvVaAZ517JX39ute+lioPiHDhqq7Bs+ua2SjriSjsOAtdE45JQfm0JW9YE2vJvZi3RKTzvGAtmAevzeQt1hDn90n3RmQVfBNY1uHcn6Qetp/Twdxg+g3HVGengQj1XIh4auhjBwHKujqX8V0XXgdNOcgX78Pxhqk5TV5qhVQFgeFYHyJ6/NaKnt50FFZkHUnWZdRRoFzeIsigWWeUjd/w/GwX563na6kzU+FCpOheItCuq6rzKoY7Q18oFtWmgBEL5wzsIizb4+kC7AjC9HhejnmjwVoZUmFj2hX43F4u4+khtluAoGmcUAF+Od9B0hI7W9ekQwiAzmBHF8kh0c+12Kyeg+lvbVDz+8cPYkt1BHtgmih5G863Oct24Zj4i6sYHwJhFJkncPj/z1e/OipvNJJ3foiyDM3UQc9kM5xgCFl19yxH3HQ0wFiUAIfN+UAA2Omuff+3fE99KPt3GFYEkytqxIszLT1lkEqM6V8t+7+45Npr35t+/dd/PY9bUjTqGLcPpP3vlwKtYVAqQJcAuHzuIHji4y6JWoOf/6d/pKbs3da4wXPdnZ78+CcF2Prkhz8e+YUas27cGg7SPD973QfTz593URhTBb4q8luyJ80I8Cwb/Ndv+VZ6wW/+RuRvYR5BQwVcARi3nnVOesYvPS1969+/nm6+5d9D9ENxj3e/+93pu9/+dlq5enXUL7S+3bXXXpuWLVuWXvKSl6S77rorXXfddeHd+S8oSOuVM+Lb0bIi/R7J1bvu+lb63Kf/ibxgRIDIEatH2GWWuqCRfNjE/ZaUzv+Nh6bBc+bT4SYiQ2HEsLA4ESyHVNKfIwLMElBEgi2LpDL08QhwgF7AWYhk8TkiwBExVj2a1yrmAgNg9Pp3YZx2Qd/R6W9d1JqgeBrNxbiTnS21U/ArcHG91KGlKFAR/Y08Nx1VRjiCQk2funjzt2v7HWnLpjMw9jT7pEATAWThd93LRqB5Fka6ilxHI8AMvvDKCIBFmYJcNiEBcDU+lz2DqoK6MNUS4SQhFsADqKGZFjCOFzDAF7hUON4RPTKKNIGhN4wnDmJ0CDBJT9JLac64dLRGfsCSSc1YjQ1RRgkwjBfeU4h8Z9tA4A89pRKRYXqXaFZU1jGa6TVx3tKNXGxnGL8tUNrQdUpnNUylv3zSY3kRehVqXBXK+oyyQfaNvZkI8L+nVl6bmVxGzuF7EhUcMN5oZm23LR3pCe+4It3J6DzKpO3aiOItoKt+FNBe28lE7iFPpJWIDZ5tcn7nFzD6JiiZ1Lc3zQ3vwBjcRXmxu4n2H0uryR/e3Kpw0URaR1RoLWhXEAzmDCDchpEPCxQbWRVthebwfuqxCD50BiNBS7WcFQ6DSdpphPFzDHr7wWpzunWgPn15z3zaPomg0IqHQfl/NISG81CHJqp9E57fHbTrACWLpJoT5ajHY1Kvl3ycezy7ih014cCYAxB2dTAX4bL+00feRONugxkB6iWa75hPdb3pha/62zS/7Kw0gDLwFB72CgwQwYKRuWmA7xTAS9E0EZYGTIvePIaUclMDjIN+xsxEUYKrjv7sQQ18JZGALvuasT2NAVpHhLcid9p6wNHvrCVQnxWA8zMxFpgnUTJLgCxLwDFQRPYEwUYOVYiuw7uksdrGhmfZqtT3jfTpG67mOHuDdnACAPb7HDBToB+Aki3X2ch1WnqonZ+cqR5J247+EbTa7bQ1G/3M5rR17dU4OVBX71yFAUbjbdqSnvLBD6e9jKk5QG87DJxGnQisPc5Bg94QJNKoCrTkEU/U0C+AYPgAtNNONL12ITC3Oy3ASGgc2Z22IjP/MwDhC1b3ps14WNZgCC7Ha9aOQVMZw6tfKGrPwyiADkNqqowT1gQprjB7vAksZaEHGHHORzYIBihU6+HeZWmwd0v6VN9C+tCN1ItddWnatPbZqe9WAO6BnlTZhpFEKbKpQQpiUVJmjhxgVNL4I4ue8ZsBMPuHQNtIAy0uAG6kLNLhg6hABwC2rFh4hvhhGSoZiIo2ArDGvpP3HteTXGosM5uyIjgv6lyl3QRLtR6jAMBKsknBzjWyvTbWLTY2r7meOU0VC7nJsa7UsmaxLGWxQH8/ALD3Oql4TaBs4NEawGpZFAC4hwV76/yxdOXz0SDQW4MICHGcnMcc6uSLEeB7AGDGRDAcTvv2/UV6Tzx8aaIyJHD2NZI3rxCWFOj3Xffe9Ku/8nycMqQW4IRUBGsao7+iczdsCZYB0h5sdwVOcnHk07tFDnpIffP9KNC85FY8z9GFWB4dqQ6K4yBU9eCFCO/rTIW6XADgqnol6izEWgsbQnA1O4i438p01Stfy3o9l/6Y0idU2cZZS/1K65pD46tnPjY2t2IgA6FYSwTAEdEIzHIKEO55/YRHjx5IBLiePbYTp/jxCPC5UqAXI8D2VT3zQVpkU4XKGChKT5NWNANwaQXwzdOmUlM7Kb+kTsaMa6GMPMZhG9VGZti/ceXTxpSqol+qUJ3HYI782eVX832ox6xjc9hY7VCnB8lzF+S87oorKGcziahqWzo2zroJe6yd8ivaDwp1eWtHuKefHPY6nMLmfGdpy1PfZskf7VxGqhRzOsaEYmgyP3iunWW9ZUuDCU418HOKALoY0IqtXCI4u9djE2iYVSuAtVbRvyhXpbAoQNEx3d2Rc7pDLZ6Ocp0wGho+owJsys5U5HZCkE4QRzXuRsB4ADyuOYP9e7+Z+z+JloApbDI85jA033XNn2NPN6cxNHQEndpvRdJZRGa9lQDXsm6xbxS3k5cyz0N1+pUrVkQbThKBXb58OX2JABrpby99w9WhzZKvy9/JvyVrzudXvOEN2G7YLYDzPkR7O5mTqjYf4fFy+n2SVJM3/elVukxCS2UWO3wCm2cIZ2wjaQ8j/GYDzg/HnBHtZtNXrPfOWJJiPkrApVQhv8+G+umb99ICOWXRtblkLszisJK55fMFN2XHi/smn7vhhg+G0HG+sT/mSN1pt+79AuBcMzMbGKF4asS2oEV7/7SnPDk26s9+5tPYRUxWALCT8YlP/MW0ee3G9MH3XB+U0xmjieZRONQ458+//0Ppgk1nRS6nuU2hqhrR4Cy6pLKmgji37rkzPevXLo1C0iE2FR62ejxcK6hD/Mh0/kPOJUKyPB2kzqBqltu3b4+JMo5q4YMuvCg94xnPiHxfNyLfu/766wMUz0OLXkUN4+dc+ixqJZ6fJlAZ3LljW/r8Zz4IHWQMMWAoHGzaE0SGtKSbETqZJBokYHvIH1yc9qw7lkYoPRKRBsEgNGajvHMCYIGt5Y4UutIPJqAVAAOSFwGwglhYigGajQIXQlnmCPO6lOkKoNeISwvf7+K47SySUqFVfo5aOIJanc6FKnKUPCoUoBUKMipW1tGNCE75OV1XOBJqGTy777ozbUEFep4wjr9neZkYeHKIbO6gJWroFrlMEQW2LJYGp8YcVBQlY114i5JJfi883SCOAMDYGDXmznG50l7norwOET+iGLPU86xQpqgF5VprCI/z3RFQ+jgnq/hS5JRHMqz2JBsi/W9erOdewzm3QU2usYSS3jh+UqDs+yHmw9i11FIYvHHzxbzyu5mZFzJJpGUCOect+PafvGZluvwJj6CURX+U+mkCiI5ChdG3gQh4iNQOcjodPdTmxaC3BvDDL3tx6njcw9IOTmAnoiaxs6AG2gp1HZ8s50YJh+buNNbeAwsCYQQcG1ROSp0j1DKcOpzG6veloeHbEd66A+fFntRrSZu6o+kMcqPOYMis5KJW0W6riGQtUwmP/mjleloAxi08l5QVXlW8xhGN8/KYjzNGuQsu6Cgb/Si55gdnW9N3hmrTNwcq6ZbZjlCK3rLpOSiMPyRVd29Nk3cyhnfTztRqraOWZQObt9H3KemxiMSpCG6e5ywR6vZlLZRaIjdzflfq7RhLH/izVzO+8D7TP//1z9+dhjs2p53DM6kJKhU7Kx5m+gSAUCWiBYs4zXBts+Ic2AEC+XYQg1FgGJ7UjU7pIONKhXXVgGuIRnaD7FYwr3rtQsb9TKg9Qx2j1rBgtyrgBSUJen1uDrDzY4FocdR11Y7Iae85hzPWMkvvZABcS6qDxkYbwmbz4whJzW9PH37XH7PZHWMek3dE7rO3evLAgwJ9PAf4gQHgKuWkLAe0tmkdnndAavsI4555wFxto4TY2DGud/lanAOceNeK9GtfvAmV5ZRuHz2Uzt26OrXx9QaYD+4DUuHNszZaHCCY8T6ih4y89tn5Pgy+fcyfAZwNw9DzUewe3JaaRm8lqr43bWiYTg9f254e1tuQNuFRWwkQ7jWPnlSDWlMtYBGEEy1YJFlDQACskeT0yqkFGfBZ5qqWfWCGCGm1uyUd7mhNh3vOSDfsHEifvZ1o85bfpCbxL6eJO5m7d7L2H4C+dximzTD5VMo1z+EURCa8lvktPNI1p7q7+4f5ffVwsxtgaBw6eCCtXHVmOCEyAJZRkOnGkb4hAMbwCQMrB/Ti3s20fKwDyc+5XgUANmoR61sGzQJdmSyyH0zpqI0IcF6P6hC4y3RnHSn8aFn6qAS/RQ5yAOA4Xo4m69iLtCJjyby+Dudg4/Zvp2uvuIy1fSjNkc9YF0wg1tygjOY2dp9sNALMd8bJg44I8I8FADsTstGhYNI4a8WylSswVPvTP1Le8OlP/6VQic41g6W2Ef3CyRsefaLFy3q60tED+1M3+/YoTpbTvZ0IgMujFEC4ALylcZWpkQ5Sle7zfkBv4nDJdSR1eimC4zF15BJYCq9qE/OgvUq6CmPhjS9/OQZwC0b3G5hT5LKT9nT3aB9RCwule2iji3nc1AN0BMVlDuS9G2mn44A43Rb74X/vRw2A51jYW8lvdX0P5xR7QtSKp0PHrTfctQZ6rB7uzFZaUMeBqHwbTpZ61wOBC9E+o79Dw0dY+xopxYnuhPRK908cs0OUbuqBpfS2N18Dk0HQ1gBTiQHg+gZ7wSjuay/H8SFNM3bc3GeQqtNQfTt2YVahPtUtggnYnuNEHlsB4Y6HMX5btpFMOpkC9ZybwNhUPf/8TIDkop7yvR1biGdAyEHXDjNIiq+Av4f1dlIBV0QNospslO+x2I5u8RyBdXhr1VHbgahqRzDhTBBpxka58sorw0aWNXl/N+ngRmVn2IO6APrDRMtHAN2vu/KNrg7xayFHiqPJSG+uW5tFyiKwYQ6uNmYByMvfK8eVaY7hLIuyD4B6cpWPUrGjF/2VN73x9cRV0BUqqN7z7uVGlAu47WPN2Ne87vLUPzWUlrevTAOj7Ie8b5UanSWt2ByW71JIbQzHbx1MlXEp8KbMKRyoYjnfqIIpOoiOz9CuHWgzKNZkWsMM42zmfpwE99eG/y+/rw02R1t2sRc43nUMdSDeaDqA9pjDIrSGsD2n6LvPf/GL6SlPelLexO1Hglk/UgBs55Re1BOSzAsX0i8+5Ulpw9o16atf+XK67Y5bg8K15eyz06Me/qgoEv+x938k3OHTCm4ouc8mKAD+39d/JJ3Tu55cLnIeQqUkb0puVE6GWazMKTiutx3ekZ7165dGVHCGhc/ooxTWGXIk6vECdpFnVo9BMYnXS1GCfqiE8yHKhYcQUKCXRo9+E8/HmaxDQ9QyxAskNWsSz1sruZfSepsw8G38kYG7IxLa2LQG8RnpbCpdUvgdEDRaBQAjZPTst/1K+mqVuondY1C+s+GpkrMCVqo8Zyp0kQMMAPZxJV6H/sy9NGdFsfy8nzUSrOiD76sQrWhWVozmdf+kQgOCu3m/k7XXcjBWZrEmakS6SnArwLUOqtEuDH8jY3ORE1xQGH2/pESzuBsh3bNNAIwRGfVozQE2GoYhXQQWQ9XNDUfXhY9VQ2Uxi+7XqMMxIBVHoyH4jyGWVebaAlAKwBmlrqS0AoAEwhrJUyhFT6PwNUdeomIGtdTuhTELfTKrto5j+E2wwM3iha/yOEoCLfGY5wiOnj8AsHkgGqvch7eT9wTBC3jyKgGWWWT1doanUGeOIkksHby+wgAAIABJREFU+VBef3ZzT7r584dTzXaooQMH0uf/9u1cCw1LCZwGgOjczBHG6RhCFuATdIgsn2Qa09d3vye977Zvpk/v35Umt2xKTQ96MAYRnWN0nrrKDdb94UIXUMqc6lrOtQspehgRrdAemQuIgI03D0OzOhBiRTUBhG+i9vMdROGOpFVEpTfTFusYGhuJmK8iQtfF9bdxnR2M9XbGbSdt7TbTqNS3c8g+4T2pRVmaQ0VsWo051s/53E25qzurLelrg7PpG/ugkbRczAb2JGruPjWlQ+vSDKewgEhR80Hyf1AurAM8ykaoch0ztGFQPHVokOc5iSx5yypEqtrZaMmdnhw9nFaefWYaIv/nAEJaK89ZjZI6YwAA0Mx8rqHvp7kGmkbRcXFOmkadWIqrda8bFBjhM6O8dwjAPFBXxbjQiMGAAQAvw6C2BWGJZ8EivK9NRiajNBLnbQ6wwlchhMWfTnFKiAmMpf+bL+mur4J0FsNy3Ykhi3d+LDXrzQY411f708+snUxvffWLGEtGtQHAcoEZw43QrjOlTPEj7oIuebpbGM6MDtYfxiEBpjBQZmr6U9vy1jQwjmFAFNiSQPN6r9Z2p+d++KNpV+emdIQNeKYJlgQD8pxWdMTH2LDZLCxfZeTN+RXNwnmNM3dmyReYZsGYxrEzO90HuBzWrUEJJKKuw7egLUBkeGg7QnD70wWM94evaUgXLWtK6xlbKzUYJXkg1V2lvBC5CuGQyIpZpDRwajaNqu22bbjKDKrRqHM6PaD2D5Fz3L+mK91W6Ul/9+3RdGv/2WnL1pelzrlHpvF/p1lRJa/uRzAOZeiFEYxY8yIQJayR6SGgpY1l4ddwfbM6tXCI1RIB1um5arUR4JznJbXQ9akEwgLOegBwUUa3oEgXe2cBghXECQGtAPDZuWseXQbAvBh0Zo/JJDKtA8ddEKoF1wBg03rM962YKx9OXtXocwQ65/8yPsIr5/H4LAZXbQGAVal2re2dn0jnUL7qT36N+rl4GKTiztKnnkSd4DlmsgZjAYA5nQkBsIBaVfLTHX7xvR8UgJ3oba+y765csyodObCHtmkICnQjEZfRURS+qdNYD0BWEOs5z35+GP3+3jSiX2s2bkqHDh0I5sLp3oICHRbSknNaEgnO7VLUzyyus/SFZjBs7qT7K863ItJgm+p8V7AMq4X5Pkb0dzy99+prpAyll7/WdIS2dJjJP8Nci9KP/opzwRzgianQKmkhajRKLvdPAbBQyz5ynJ2YA1xfiGDddBNBksgBfj7rCXn+U13s31COBUog3/ayDBJRv2acauac6oCfY/0enXBxIqdT8GtKEIEP5dN1NM0BOu0HI8Pmv7RCc20h8jsI9V6qdDMMlVr2GEsyTQyNRNSyRpVeFpt2+raKEd6JMOmboLpPYhvKGhSgOo4FiAsc7/df83rSMhTZXFTnLlW6va/yu0ZWfX8MG6K3tRfAjQAc/5pV0+YaR5gPkoWbFJKlmcahbq/uXYst28d16AIsGRcn3XNME8Qm2PwoshOKxW3YxIeH96XljZ3pqj+5HPuP6DL2m1FLo6IFHA27wN+eZP2b1ClFCVDFrwb6h9JrKcfWirqxNOxQco+8IaMdJ97rNGwFFE5CSbaqRwM27JQ13WGL6Xw/hmOhgl1slHeWNpJZERFf+1VwycU2EuAoAazzOdbhJQtaaLVgt5myqCp5KVImOOpgzW2FsVdPpCeD3XxNGXTLSNRLiSMKp0gt0fppfs8SX4osDZOLrYCf9e5bYKnMsm5ow1pucoJ+V+l8lsgz9BYVZxlv1GZRbRzcQVEv9k6cKDjHZhR9dG/46e20WkAbTAr0qMY1xsSqDRvT4X37iAHWp4997GMRoDCg6XxWw+nIkcPB7HWfHocZUon5ceKe9IOcyP1GgMvI79KDlkDY15ZDcXvm034pnbF5EwvXeJTNaSbvYO/uven/h0p8eO/hmDxkPkSBYwewQjhfBACf0UYEg0hrPfVRiiytPAEAVLPQ3PRybxvem575m5cSOYJmF4iGmGrQjKDnGRGAuqEK9Bieu3ao16MDg6kBgKvXWW+zYgLtlh/gfhYvVxclOoaGiFRhVNew4AiezQWttfQLk62bsjgThF8mpqxlQc6IBg/5n41siJNzhMbWpfTI//KYdGDjgdTXfgzvDwBQjx0b+bybeag8FyA2PIMFDVrQSxQ4ALAq0ER451UVYoKaKxwA2Lxhvu/7C4piCYyZuPNstg2EdrpqOzAaoUIDaC2LpNEZIDgoz+Y7qo4rAMAAsw4qhnXk6AOCAyAUNOmSBm0UZ8+2u9KZGCPasxVAjhFgvWPhZBXwankuTVzSwBQ8RnSEzxCpMzolRV1HQOShRsmQTLXRdixvGpSwcSMaLPMNGxdxLKK8haKpEZQ6DObmbiLgAD/zCuspt+OljLGAjyNgQJwu8oyNyCzgoZ+Pmkj6ZGPgZIor1meoSRvVBrA046Vo5r4BENXECbhZNPB+IyB0Akrw0V3HUE0cScv57iOpPzi44+b09//wbk5mN1G3HVib1B3kHNp5X3aRFU2+/q+/jajXVBpe15v+6t++nP4Z1sD0lgeniTXnECVmQaXGrnVbmvCizrpZ4ylEQpROg34MEKivrMYXQB6cKneM9aY0SN+h3Dt4W6oeuwUwjHAR1OhVSB+vRjF6A+2xhiFiNLiHMduNM6mThX6FAiFcv7Uo65k3ka+IAcCSHRuC/2t2miUzSa5sHyHWw4zBO3GQfPtYJd3Y15H6a38u1Xaipl65JC3sAqjfgdbSTijQB6nHNjRNtBkqFd+tMFYts6KhW0vd5z7mUO0ahQgGoG3PpDtu/3Z6yOMfm45gXIwhSjKE972XvOgGHFmN1rgS1/DdGrx57NVRFmkM7u8cEb02jFEFKQQTEwBjmNhpkPcHGLQ6PhoYw62Mu16uhAo/QfVXEbxRtXMBcDn+oegaBQ4AzNwAW2RBOD8vEhK3keuZxRc0sGgbGmh6mrIb5DKNA/BakRyvG7gxfeaDb4uyQjV4mWYxlBYBcDasHygADm81xkMdDoNGIqztRCaGqwcxIogWoKQ8BksgkfuWYNL8/sc/jH9iefou0dlpSg3VV8dRx26lRBQNBRvEunnmcNVLrwV0zQNAg60M+BpE6XyMkg0qDrvkVNm4J6B1Vmf6+M5+6nJC9SMvfWLfN1M7OernU17pYkTdzsZT+SBodKuZ7L1GyYhUsziypiAAVqShqx+CuDRq9K4z/GCEURU3Y8yrokXbNqyllm/9VOpbuTJ9bao3Xf9tynVVnkrN2t9OM7thCOxjzduNR51IcDpEnwwzhhFkk+FRG9wnHCPmumrURrSecU7HWsN27dqtYfRoIx4vJ8Hvh0lS5Nva7REV5i+E/MKRlw0taY/xHrfjAJj2C9+Ia5efN7/ZCLzg1dJdrjZR8oI2tja0Bnmk+PCrBQB2nVNcKWjROgSKPJ8SAPt7GQBX0ioW8E0j+9JVL3kBY5boL/ukiuWd7R2MRwz6ArwZqXRN87wmWfx/tAD4+zMqjNBMjAylFksakdv7wRuuT7/1Wy8iKjxKZIu6z6wRKt8O9qGjgV0QpXBwdo4O9LM2EtkLBPvAbscJPnGYk887G6flqyUFM/9ieAu5d0BkJoeJVhX6o55UnEb2G84QAPRanjeky173xjRoSafe5ekI15xY4+rZL2eheAt0jeQJZLQnIvdXZ41qkKc8r2LMlQJFD6wJfmzffmAR4KwCfZ8AGPGqGqsi4HSoxwEKxA3KsDnAluhSbHUIOrK5+qGAzGuzQYtkukLltfpHE8JSE9iLUopHGHdtjMconWgZGxSlG6EQO4amMMI727thPOH4ZgHQtRQK0cE9w/GsorQLHo+Xo+/xsj/67zCGHD44Be9FBEtna4OVDnCMX/PWqwG7lMMCNFrT2LnvemaaQx30MtdvS8p1EPF+xSteCeiTAl06/R3BJwJgx7IMNxkyC+zLo9CD1cepA9CpQ1IHsHj5HxO5jqirqSA5UzbKzzj2GXudzElVeIfZI7pJ/9FZ5XlZoseqHAqi3isAj2ACAFgHAzfzmLX7Bqhh3knqk2VsVM3WERBsDT5TpqGUA9ayguXsPBUAloKtNkQ4krAr7DdVpkOHyBrTnIH+xXzs7HT0L8CwqTMYtlGmk1es8qB9EU7SMHixw7HVPM6yVauoUY19b311AwoAMFWJc/UbMI1lStX+YP01GN2kXc6/WdYJHZs/vZ1eC5hrbo5+e5d7HbYF/dvCPLWufKO1lBmHsiMUhpMJYA7wpc97XmhuON5+5BTopdTnMvfXS80gGEoIJ9bJRrbljM1pNRRSvSh9/cfS3Tv3pP7D/ZGXZ8RwQtl4LE2LqbcxG75IZHhz48rUgapuHbTCWLKMEptzKgAmsjgGAN4NBfGS5z2Z52xMGBpGOrx48zelGRnxM3IbUudOWrw73vQQeY5OHAdxnqBZ+c2GdDGcJORueRnVh+cwih3wNWx6jQ1QSAAKzXiyJsgjaSTXK82MEKkDOK9nIq6YShv/xxlpsPsYTEu8ZIaQjO6iLGj01ohuRIBzXZAAtiK6XBvYSHBBd1YFWjVCgbbSYE5IPZ8cax7P45zK0pRgiAAAyWbtHKOd8E47yJDKQkQlFwGwNVBB6BjsGG/SFAMAa2Cr4srEFSjEH8fiWiP3WgB85/ZkHWCZxvInZ6HLNnD+hQh00EVzdMWIWbjb82pTLDiRgBw1LnMO8FxQ2A0GS1sQQIdNuEgplEptZMSFjcubBFzUUY+3EWqhtFINzQosApvP9+cVSkJUpwajvwIjB2ZkiCWZmjhriYQEdRLEI073txfw5pvPrFe/Fiu0hZzCDhb/jiJyPk8XTh6bT+NHyd8+Bougn4UOp0HLSmpmDhPppzbpaP+eNNc9lJZtOJguftRwWt+2Mz0Ur00tRs+mDQ9Oe3Z+O63rOYq4wvY0tQKGwZkPTu/Zdkf6yHZqsZ7/C2mi66w0PCF9CO8zwDpCZNTBrSCsMU/d3lTj32r6fhX9jpBWJClTgoDx1UDN4drZfUQE7yQ6dwd0yDvSsppjaWXjSNpAzuw6I8JEX5ezqFPZJq1gjHez0HfRpkr5N2iAs+m42WlgtxtXxPMs/qxRBIK88T4cAQcBlDtm29OXj9ambxwDrLY9FkriM1L98AUp7ehKzXfS7jvJceujLAQR4zGif62U+ZhjnE3rkV1GyQ/3ZPC8m8BqIvc7774jrSACXKFI8JigQcxPOaxG6LW11EvNAFhVP9S9HSs8H23DecI8b1IUxAgw5z/NlBin+ca5PwiItrS1wEo81UM0uovNvklAO8qxGQw6eeYsEquCsXnBjnHCn9YDjlSAojxSFnCSLefG5rBlbeCYOmmq0BzD+DXiySD53N+8lGPs4jdVgYeFUEaAxcHF+P9hAOB5rnsBpkwn83yaOraN7SrLU6ZBw8/oGSrx8z2r0i//r79NRzevSbuoq13F+dAOiF0Ds6AyxnoTAJjawRgirp8CRaMgUtbrkO2WzjkOUBslmqLS6YweMKOorKmzRIVnxveBU5F0qxxJ8/3fRRX8m+mMxqH0sNVN6WycU1vh/59DJGUF46wFI6Lib5n7RDtbqo/uC4dcdJSME3OCLftj6gLWic6sCuPkKHoK21o2pk/tqU//sH15at3wq2lZE2v7AfJKduK338k5EQ1OEG0I/Ye6+7xJtVK7jZkIStWAMP+dMbd/P+kCAYCzKOPSfSmnOpQR4Sw6VVOkbQT4db0oVJ1LAKy4lXucpY5MDc3pBEsAcFCg9fizT3gOzMGqaR6sXcGY1EBV4RkWgwBYQGydV0WyPJ+IKppDprYBbanB20YUqh1BgQ//7vNpTMDuyNGcO4rDKeiX4UHM7BuNbNlSOh6n2R8XyyB9f2D1nibKfUUuvr9japxGW3BNOpPfwzh90YteGIa0tYVDaM5SX0Tq9PQLgP1szr2mDezf07xFgF6l2eL7+VF+lkdDTqtaertHzq205QAGiqGxfuLZEfi2uGZy/5arrsCJ0Zz+28tehy4Fwl7syaMYz5V25qX5mTBkGpnDltqbwJAzYucYmsG20JBTxTbfTmzPoNwH9v/+apmeZhP9yL/2owDAk0SAK0UEuMn6n0EZ7sylylh0mrAXghark0HjGUCp82GAiF1nZxfpa4RbODEFclR3dnJWeSDYbIQRGHogBES0WeqZo7OsaS0o/1Y5ZtAuZYRIu9TZK7NMFoGlFolAtkGJtXqE1OWVoN/KFKUyQyb/nhFS7VltXyOpV7/5LZxLLg2mYvokoCsi2bLXXBs4NwXiOju7iS7jUAK0v/SyP+L8DKKcOgLsDm8Zphbm2STXwExk/2pmG8wkZ3YD1mBsXsanQoHSeqslEDY1zGABvyn1vwvaaX9/f4CNrLqbWQ1RLuhebxwfO0sYrG09y9wWONp2Y5RUMqJtBLyM/uex4rWU607pgDpxbpxMh44UmIjCugewP3JOkS8dVFFmblELORg4Mg2POzgjySQCOFXL6dHegQWgyFe4TlmPdVAOq7KaVMBWyJV9twmWwRSOXtfqzAgiigzGqESAi/ahvWcR+FPR00SzXAbrp7fTaQHXy2nmcCPMDNva+VcyhXxsBFhMN6lTijH2oQ/dkF74whdGGoHsolxW6/vbq051fvcbAb7vi8Lo5sRH4cV3YSAtX0V1SQbfADQU82jrMSbNSY2yM3hC9Yw2MvHMYzUCvLralTqHezCg8Awb3dVgYIDOY6BN4eEewcrd1zCcnvjCZ8SGT6yQY7J5mqsTddmkwrlxnX4DnLw5SqBwBqkzGpEFJxWGIxW/uAaK2Ldhba+eTBddfmE61LI3DSKqUHWiEI2ZZ3OMvF7Rm6JWljfS6g8QDHIrwa/1gfFoZqBsxzOpzBeNXGGPA/gFhM/7/ZDrN2wKSCb62waFtR2RGHMm0Y+gdA1vhaEPqATs1tPeNYBfXwtVXJVyec3SMJZEMhfSPrGMklRG63zu23132rjuzMj1bKLw8cQIeTMsmE16Xcz3Y6XMtOEsFONiHwKa4dXTCqHPjLrYDgaBfN0/xoKaFDmBnb94zbw2laUdt5kyGKJZ5g3zfuQLm9CrAUlkVCr8PFTK2Wb6G0fEXEgh82eUJgAWC5vlQEK0xOWIHmQ9MkKlYw47OSJk87KehtjcyEutI/pZi4EJizScMY30w4hqzRhtVUQRhojCTfYcS8954Zo0uP/N6Y+eszw13Pn51KUSdMsG6k1/Lz3moevTwMBddB+b0NqVlAHqTB/bPZI+1wd9ddlD00LvQ8klAVTj6V2AQldviIzzNJcxta7AgIJ2jgx2XW0Xf4VSo4YV46yWvM1Z8jJnxnaQj3o7IIdoMAq+vZUBQPBcWs/QWku0EvHqtJwI/Ao21GUAzk7a0ehoC55yveWWEGoyImiUKjjA9BHjZhIgOMT1H0NY5DsjtenmiY70pYMA4/kHky8PKJl/eJr8XnOahg49fzeOpGPW4yXXhXZrwknTxEYh7akZ+i4pzpavpg73LWnjuZtQ9YZV0dOYhhknpD7Tn7Q5EWzLHkX/sZlU2JRbOBf39kkAsDVkS2XcEFQLqjR4lmMjSo2oNM4wPe8YIV2E43ror06eNspqsDQY/TgXIJfNr6BCm7MqHRoOfRbJYj4IzmJMGAVmXAezP8qvcV3Q8ecxrgTEbbXkqv75f+WghwEcOXFeRopfVoH8OAAuqJenS4EOsT+j9pxak5FrJk0EUZ0P5kWpvI5DqKrq2vq16Zc/8cl0GwbVEIbGeau6Kd9FpHqhPYDoPGCpilG3wHVpsi3I4mDjINMcEIwRRh+NMCmG58eCuj6jlwCjoFY1bZwvC4gwVaDi11d3ozR/F46Q21LLyF3pIoTML6J02QVdDWkdUfC1zNfVGDmhVEx+MDg80jAsTxYCWaphadzbtK6lnH8DzgxTHijvmQZWbU5fm2xPH9heSV8/siGt2Pp7qbPh0WnyJtb2HfTtYco/7eDcBhg3HGue65hgjapjswsRGRaJFtaIA7vuTOvXr2dkSJVcBMDZSVfmeLs2ab4WCvZ811qcJQDWg++cbIDG5tpTNTecNake0CrwNWqg0RRiVvY/9/UCYBgXGQDjvTZ3lO+7bllPNgNgHjv9NEMLAOwY0blXAmBxnyJQzYDn5dQZv/5Fl9JB5IAzTz32guNSil7oKMSZxkavE8djzTDvQ4laL0wIeGXtBu+XOnx9LCCTwikDK0qKYEwKIFqJ/tim84q6ANg6EYocptSMFEENYT3yRoBc96NuKsfy+1LS2tqyxz5ymmMfcDLNpY9+7MOhAq1BbzQ0HKbHI62FAXw86ilvp6DInob1pJnfEKq/ZQSorEtbasJiOAtEYeFMkJforYnoWFwDBnrFlCwcW17brKJDrF2tAII2IoNV0iDe85a3Ayzm0yvfdHXag5G80LoMOqUMNCKBRAsVUpLyGUyo4zg72yInRqVz38X/S/D4TwHwqSPASwFw2GO2p/ky8cD61xlwxMhynC2x/xbX4sIRUuZqOUZioCzairW8oLDm0vKbOuejPJAgqgBT5dB0n8i/mwFpPeCukfQU99fcv6cGqvcOYLPq/A/6vcXPu65F5IJzzlHdkH7KhlaonOeIr2vyIvW4dA55HbkO7305wsqrP9V9KZC69L1i/MfcLwNl9wVScj3zpbeT99NyLgV+tqWLOWQ/xbUWt/y5DOy993NqCuXvlPNyKVbw4vO+XqYyRcqfPRL9nx8fV5qPzo8GyzePn7eQn95OuwXK/ji5EYvnIZyoIzOvAx/9qFUGnl84UPP4/rECYAHOox5xcbrwweelNeQCySjaf/hIuvmmW9PXv3ZjgC0Hqfx/6+k1MhBb2VT+5X0fTb2Tbal3eAVGF7luMapNindSIXFfj9R5y3Q60DaRfuE3nxGAWADcYOSQRjHCEBszBsEDAsBR4DZ7pYKlFsaGiwjGhI2rmAp5FGQyALqJRpGzmlYNp5+74qJ0qO3uNARYmebc5wC5mdKsCm5ZC5jnRnvNA/Y+osJlBNjXeIxBb45lhV+oBVyUOcJzRITm8eaR6ByfES1UCJk1EwFuBXW0L5DPwvl6dE4rDP9aKdBxrxqudjuLIJGxGsslFYA4SgYBjIyWzQOAazGAtlGv+dxzLsBrjWEHyMa8TcMDo0QnsFw1oMoZH+JBRlnzCuDe4vALOnRRhifofq6/QSE0Ai89pwDBbC6lF/B4RNn+i03KCDPnLfgtqIpGTuZ4LksmDEpphjwXaPs7EVkW3MUGkBcsn82p/uxwijrInH/ki/J5gFADrzVwwHpQOpgHZwFGnhsHjoKBEaW3ptNA/eG05nHUSd26J83c+br0ymd2p+X7vgRY5v32FWnv0aPp7DN6+G5/khTQCGv4CPT7b0w2p08fakpfH19JSaSfhel8AQYURjLexFqSPGsR9YpR3kjUtwVVXyjtddSUq6vrzvT4cJZIicfzyudnpvZg6W6HJ0xZpqGbUzOU6F7oxqvJ6dzQ3pDW0vmrWxC9wAtCZSko8uTj0tZdeNXaQBxeX5Mlq5g5FYSrwg6lL2dorCnaYZgxtxd16Dsm69LXD0+nm/rxnrc8IfX2PotyORekkVubU/MeWBt304aDzONhRgLjr1GnBdSwFgx/cxyNWu7Yf2vafN4WFJ95rQvGB31BWj3kB4v34pFvpY8AwFXGcwXvbaPnZT4xatcCYHNGHeYRjvWPxzM0x7hUaMbBEIaGeTpoB0ODRgwLh4UAWHEUo7oC4HnUou1n50KAMvLJzIWXDaGDyEi/5cNCDZoxokDcPBGcWsZ1k44WQslG5TpQTf70XwCAqaXbKBeVDXIG8KL6b2OUvrAdiR57X26Gp7EBaMipou4calL9y6xDvfXmrzuvdBQh5z7fyzxctTr98l/9DQByI3nTqIfOQlmTvsa16RuYw3kViueeLqF3a3qbq60WmKyJedj30+oYkDIwWjNC/2R10FpypCtwuqrz5OBQC7tm/hAMkp2MuW2pATp0D3Wrt7RMpAv4/nkdNWkrEcsNAIceXXb0xyy5VLa3gfIaEo/rpMqrMs8EDRAMoGsgt583GAMcdtXKdAde90/sq6bPHoB+3/uctGzFM1PLIYS+tiEQt4uoym5G6WHoiaiRT+jhhyI+W0ROGnSiMucP7NoGAN7AjkC0NC82Yf4t1auI6J9vKaBlP1laTUHHIuhoTc8oSwRNOSK4kWgszdnPGtxjPYx6vkZSMJKWAODYq6TWMV6kQHuMEgArlldGgE+mQCuAZQTY2zwOiSYA8gqEFq/7zedlAMz6EwBYXQzGQqhgC+FjnGnUGQFWdbsAAqxvigR5M1qjN90UJAFueNDZL6WVNQLafCz4Fcga8RlCedu56K3MVVW5WWA8NgzAI+9Oh2fQeXU6F6C5BMZxbK7/xwmAs3KzblhbKecWxn0xgyJdilzcToVVuPZggOG8ayR31/afM38Q+lMH0arpkX4YM1NpOR34dtSAbavXXPmWtIeoUKV9LcrqrF9EAZehCjyPo9SI3gyO2dC/KG6lLfL9AuCTjf/TWEZ+rF/5YUSAv0cOMN6btPVccoBZB8s6wNqN7l3eMgDWlvC5IDWDzVOWuDreF2XTnBqhmFNfT5nJ8hjlel7SdMNZX4CgcGCVQE1grDNKCnIOMB53wpTOmO/n/oF2XB47toVWRZZ2O2E7OoU+xfHoahGxXuqQ+cHPRydtdsRF6mJElbPAlZHtOKcyHLukr0pQmtt3EQDf1156KhDsmjjnvlxet3uAedHFX3584muxipbnBM6YV1HWyiXRfpbM0+WSBbCyMyE7QjLw1WDMDocSNMsyfED44wdv9P/LvvETDoAvvOC89ITHPSYNHulLhw8fDIO4kxpk5v3c9N2b0o3/9i0Gi/QLFRLx2DKiOsib+edrP5RaiSytHFlBBJhoU+zDAGTFiorgPKqnAAAgAElEQVQIcD8A+NiaSnoCAHiSRLMqho8RgAyA9QrowXogAFiDvvBUMZEDAIeYgX9ZsS4MKuguGQADj6RyrulLj3jTQ9KRzl1EVSw1MkcxdoCXlg+5AhESi/xfDT9ze80nLgDwcQq0dYB9z7whciqJEGfxKyPD/KkYbfQ3BLVEBqrRkU9J9BcYjNnXHLkpbZyji7AitYLfOsu+8FdjGSDpoVEOhrY3D9LIsFpJAkKFgQIAV9PtOCu2bjmP4wvWECwCxI8Nk5sotYuzqylUc2NxKwGwa68BHsZv6WQtxWZs0iwIw3sA1uP5dwUADqAbUWVAkIaeS0oocHLQoAq6sGq00iHSy8PBkDegMGaVOdBQ9ftQekvva2QCexzGiWPlRFqkvyYYLOoLuwFwXar5UfE+VQagryF+MwLNcXLVYDr3uSYffyqddei69IcXN6f1h6EkTx8F6DanoWYoOChYrwTsLexiTArQV0LB6lmXvjyCEMz2yfTd6oY0t+5hRN42QN/gp1B2rcV4b1YMAnAwa99bAxOxhUpTJwa4ucHLaDPCZPT5HMZZFWGcWqJyaXJbWhi4OVWGbk+No7tSN6+vJCd+LSHsM7vniP7OYsABfPlbwbn00GQ9AOBWwF2rNbMd29Bdo09y6xkXJDjakMZwyOynrNae4an09QML6WtD69Nc79Op6ftsqKhnpaY7UT68lUjhfjYF5JnncKaoDF2HUdggld2AfFdj2r6PcloXbUW8DNqTkV4urwrvuobCvTWoEHPhaUEBLMc0AMp1ohZ6bKMRXyKLVaJpUqZV1DWHVRaWJWaMXKoKPYAXY5KIWRNt180ZrABo0Q0Z/DGmdXTIcIg60NL/AwAz/gV4AYB5DwdIAGAd9gCrBdrH7xpFaCTCt8DEWKDd22v7AMB/wMGPsDbpeUTgJiLAOODow9jsmXvZ4H4g7l/TPQDA4YzJEsJTUodD4VBPEnfjCJx0o5BImyFmkH79H/4+jUIltlpQCMlxvdb6npsATPvYlBPmhAwON2+nh2vrHEON4UWdasTFKMU1Bgh2XkWOtCgHT8IChSBqEf2ag4Jfnd5N++0gJ/3W1M3zM4ji/wy1uy+CfriZSb+RSP5qcttaOcACjWh6MGx12BUYhbSzEW0XAFNeals5gUaijtDhZ5ZRF7pjRfrqCAKJu1L6p7HzUutGSiM1X5Lmd3anmjtY1/bx+btR5hygTvcogIx6mGNcWwv5t4qW1NHp+3dvS2dQRWASVWRptJHTbbmNWIyyUVqW8NO8CY2AKJHEe0VVg5KFIkiVgRI9qVPNpdsIresV79XAQAnj1+UcsCswzgBYjdUMkpeKYEVlHxksnoTiWIUIlrXUl4pgCcCaObYR4AyAD0X+qTlqpnLUmBagynYBgMPAjAiwDCgHMXOavbQFcDsBYBVEmANpG0wA+toBfSWFMQSCAHS+Lwj03vzITHfM66a03QoRXwGwObpt3cuCqlmmEgmEmwGU3guGpTRnkO1Q/Y+PAIfTtIgQqsBcRgNKKrRGbQwMhc6WRIrarCVq7U/tEdqvEQrFbCIaiU3x7re/DSVg0lCozPCK11zujMBJRy1QqK+DlqfiOM2KQMIWakZYcxBH0kwRAsoRp/uOAJ9svT6w9ePHbwv/KAFwRPMCANuPeqVOBMBRAuseEaByPV66LmeAVq4L8eA4uHW9yFHDHA3lXlp9gNr8pTIiGOuBz7VPAtCxHmC/2OenG8ctc2NPpyejZjnrRAA6Z7FrV3HO+XgntcUS5kUO9WQH7smU4+/3XPLY1TFcAOCiHT1mCYAjN61oq8U+yHMk0rR4mPe77++2tB+lHkfaUrEG5LFQXFT52PvjUf+lv2NgznPXQDZj2P3WSsUKlxbCSkW/5nXG38IOMpgg5Tl0ZyJbOH/3p7fTbIGfcAB8yWMfTV7k2vSl//3FUK0zH6oRldJHPvqxsVn/w8c/FWVzrOPozVxEAfC/vPdDqeZuohjHWjMADoeRm5HAB8EpKM/9cKWr561Il7z4WTzPoKYJC2bezRpgpOGWKdCn2fZOWK1uDYDCs6iAUtBGnDdM5IjF4PXFp86E5bwAPmnN0XTJNQ9JfV27KDWCki/nNQlCm+FcqkZtIwpcRG4FsFKgS2p0qRIdoljkkzCBpD674RolzmWSMgAOOnUAYCODfMYosVRoHjcCXIzUNtPGaG1GZF1RrLqiTnCNkV+iYnUAFgWxBAAKZNUICgIsqALNoaFAbrt9GyWrzgQEEFECDJk3rFDD9JjUWdqBPgsqXURZFAfIr0lzw/8VjX+caZTt3lhzjAqrnhpB9gIUu2dlAAytVvBe5G/EUupiqFevuI91PeZH/nwADyMOhcc1+r78/QAlxfoXS3sR1RehF8eWIh1RYvNtADLSuydGEbmgHSb3HkqdRNr6Kcu06tFE2H9uZzp8+5+m/37mQPolStOs2n8Q6t+RdECcupEi6YitnbOSMi6UdrEUlftz3YaVaV/bqvSZfePpkwRzbq9ZlSrrL07VJnLjcSzMgxIazcFhPM2YW02uX9W6gE3LoOUREUYca74WzmldJwauCzJZPHC3a2f30687Ug15wbXDdxKZ2weLYhiQO5DO6p5Ny3EUdYGbexg6yxnOkRtMu3bSmO04TxTHqiFRs1IUDM1bkss5VEAWe7AISpDz6faRSvok4OOm8a1pftXzyOv9pVRz27I0czMR811sDMdwZFHfuN68N2iCUobt10YA2c4Dd6UtFwKAAbgzRLXqu8jNF9x1gIpo4EoAYMAKwGkOUGGwW4Vbc4EFCxFJ0cYBMBiUYhlhH6KfKHw8zk8PED2fMI+HvkJ6Ji3Hcy8DwhQl7VuB3wLjVmZD0KAJQQuAF1SBFhAHFZof0wFEuyy4IAmcgxYtAJZG6uSZRmG7L30KCnQF1XeC7QFApo8D4OwoM1r/wAGwI9M1zFTZbLpMqsBeMkexTDpZeVSspD4Dyd9rufiW9Ef/9KF0hEs5hvMqvNQCecbWHHM3l0Rz8rmAYahLJ+cHdEjAHwcII1BWjygWKspT0OdsMgVk9CRUHG8LFE9C7G9mZh+v7cGBcBe51nelnpmDRH9n0vmIAm6hf7awxp/R1oQyOStYCAGaVoGBQP2lep1oEzheZJbZOTyoIYd+jij7DDVjF5avSHezmn16/2z66+2kH3Q+IW1e/4LUPPbgNE/+eT2sg/lto5QvrkkjfYqedOIHsI8UPIGiym9tv/0mWCvnQ8M1cst1HnfSub7o9c8AuNSwKBkiEQVWzCpyLjT+LHPE+HC6xXqjA4YH9waAVZX2n/nDMCA0ojyeKRjh+HOtKwCw61+uCaxjLx97aRkkdrFwvKxElft9CD3WjqAhQJ94HqFXr/gPA1yDHH9PRCUcHBE5cSKE8mpegUMdVeeT+Y20+TzP6wGoRnYFuqUWRnlfBQDW4VTJUdzsOAgqMN8zL8u2EyQ2ooI6bTmWyN813zfXZ1wKrH+cADiiddHZptKUxm4JjALn0C4wK5hDDSjvBW2ZHNEpKNDLUbrtYH+sMO/Rnk9Xv+kN5PpRF/TNV6Osy6JTRzyYvXsWZtcwInmW2Wlj3E+yZ1g6rREV4HE8bdXTBMAlG+p0rZf/DN97IAC4thanQ2sVtuAHI13jnHOfFxHgqYnOzIjS4XMSANaDnyO0JZtsKcDJNmTYIyfYhPm1k6OdsSaU9nc4L/Jn4k+bI46xCKTLKHAEELUNWWNr2D/vKwp9X320GHE+vZ4UANfhOD3x90vbJzfC8ah1cR1l1DiuLEy3EyHzaZ1J0eZLmzw7InMOvu2YrcTFPvA1AXBEXFlAcgT5vn/9ZCdGMJiC8nQiAMgcrXyLYxadfPLxYwxhG0UfHxfDQ6SzoDAujgUBfhYUzUA406bjFdbfn9YBPq1RU46I4v7kQELx/D87BfoZ1PzTA/OPn/w0hhObJx7ycWTEn/SUp6ZN6zel977nfVHqYNISNGzGDRibXRir/3LtB9PEzXvTOsSCpP9NFWKJ5tg5ICcJa/ZZguaitemSF1EzEuNJQ00Y6ACfAgDrXDKB/4EBYMOU5n5lJbsawk4ZADs58uSpqEwWucmU5SGKkdYeTk9864VE/HalIWixU0ykKTZEQfAUC+K8+ZdGugTBAV6ltZZiWLlesMDWUkgLiNzkyG8BgKVFFyJZAmMVohekP1sX2KRJ84QB2T5XObAeSmoLxngrgAmNpKCF5jrBGQwIgOcpYWJJmFoMYynQKkbPAYDrOOcKhvPN3/leuujBDwX8MqnJuxOsNXE+5q9aPkiwa5Qs+/Uw0Fk5g0YaTv9igROghnhEBrtBPcQAdJmwVnIJgEPoTKEZ/+hHbNpiZczgN3sE8+IchqDHLyihAgUNXRcmac9GSmaJooTnMzawXN+uLHXk2heslehI1Yo5Ls+nGYMzRPaqgJ/hoamgks5Sv26G/O6a8xH+eWolHa3/23TkpivT3z3trLT1yK7UtYc6eYCEwZUoJ25dk+7avT+dw/heOHA0LQyhlkz71hMhS+s3p22AlQ/uHUof3zuWjq16SFpYcyEAYQXULq4FoLlA9DRZ/5W8RtS9sNAA0g29GM7UoAUEh/Ivysu5ESfpYxRVZ4gOIcpUO7qdPOZdaWFsPyBjX1oHXXcVaQI90LBXAoJ7qSmKpBAlipGNx1juNorEuK3H81QHyCvj5d77zKERFQJxSh1ElvlLA/Xp83vr047KQ9Pydc+jXvHPIIa1Oi3cBnBFvGjuGNeAc8W6meYwzpkDSGTuwNE9adODzgAoki0Pem3uweml6A/q0BUBMBTDBfMnMUbDmW/eL06tZtUcASCz1Ieucu5SRBVOhSHNY86NIW9p2DHm/yQA2NzdFq6ri3kGFsvgV6DF+evYCcEra//C/Q01dIBwvuc3BcYGFBRq4i8qRxW54g3msWMIV+BOd9YfS5/489/F1uoLpXBvahDkCPAPEwBnB5y+eCR0QiRpWsdHiCaJzqG3RpmhBpRMV6Sjor0NK9Jr/ulz6QCCZH0YYFHe2JxmwOcCUSmdABVp/14jE6NCY0qFVnFbFuE8NOYFKOtT6BkMcq0DXNeERgQy8RUSehUBXIDXX509wng/xDH3EpmkTNLYLpwqx9KZlOY6G0G3szta0hlE7TfQZ92sic0A3KgzOQkoo83ryS0PRgqTdorxLhEG8kqaYM7W9yyj1nFL+tZYJf2v7VPpG8MbUsuaS9OyZU9JNcfOTFWdLbcMpbYhAMZ+8lOp9ex651qkGn8HDIObv/vt9KBzziOqyZhULEutAiZ4RHKOu8Xy0qLDNCIeYZNlcGsUOCj4MlEU8SsnhmtYodyclZ+lQC+JAJcAmK+YKxzgKwBuEQUuQHBZEzjet5SREeZCpd0xHnlNpvRA3VmFM+t9L3p+qqO+ZY2UQs6xqheEE2yyjNsSAKxYU1AemdOmfygSIi3XiK7Gprm7W7duTRs3bqTawVD83XzzzQFyQzmVz1x44YWpp6cnzmHfvr1px44dAXyjRCHH2br1nLR69eoA0sPkmd91113cUzqLz0uRXio0aY7wjwsALwUk0dFLIj0BZoycMyc0XJuxPRyfzfSfokoC2ZpCRfbPXn8N69hEeunrXkbEH9EgNqsJyiMhFxHxnmYYXbgDwnGLGz7KjdWh6D8he0iGUwEuThUBXoxv5Ef3NPJPNvyK/fAn5O6HAYBvuvmDekPvAYBLN23AJ+0k75cA4Ow4ZEaEQ7K8ZfCzKI1WOI5Oeq389NLvltHY486y4kjeFb6xqIZmT5aAraxpezrdFfZJAbhP5/vRPqwTjrvFKO6iqJrrROQxxwXk3Oby8fHrDxB/er8e9mDBoFwE8/lgwWIpGHv56IVjYsnjPF/yu4FTi9MI50IBiJee28kg2o/nXO3F48ejJUA6nB7FQcqc+8WrzeJ3rhtl/waLiA8sPTf7e+ksLcd8bs9yhp9uG/6//r3FFfLElvgJAcC/8ITHpTWIX33na99Iu+8mXxFP+Op1a9LDLn5E1A39+w//PR51inyzuara1Qj1sAMD7V/fe0Pq++pNqXcADz/u7alAQggT6eoWUGKQHAEAdz/pZ9JjX/xcALBYC7oXAFUK55Re6PAALW5AP/hQKihleoGknvG7FazE8OzIKY4bcIpz75AuS67QhGzktUfSU//s/DS8fG/qR7lT8dNpFpJxjDBx52wkqAqArTGcyykJZpHCjTq/AtwKgFjgOyeoVUG6VIY2glzkCyO+nvODSyVpc4yJDptrvADV2vdqOd8m7tv4vTYmsrTQqBOs0FOAXhYiomBSQuus9Rt5kzynD8Juo+TTd/7tO+lRP//oNNg/CtiHZo1RM3gEuX5ULy0G74oSuhMBPjWipEXr3eNtImk1vl/UX6zVoHTxk15pBASAFHTmQoE1PIM8jjq9dLWBmFxv01WvAL4FALb1C92J/LaLmR6hcuHkwRQGcfQbX3YseC8AViHQesBSrI34hfpvUbrFou0zGHJVctFr8OBNogDcsgJa3IrxtOZJ0N16vpWODr01bV74l3TlI9elrrtuTa0HoN8yRke6F9KyM9em7Xv2pxXQ/Jsx+GugGy6g+uSC2LCKetLUMvsCxtX1Ow6nr84gnLLmoWmm41z8EYDdUOA2UZXIcSjh8JqAtxHAi9IldaAwmOGq1mOg1rbn8i8Wi58dYojug+K+GzC3GwGiXZSu2ZPaR3YTyaC+4LLZtLZrLq1GNXs1h11J+/bgXe2R0sj4bkDN1zxX0w8j1Va6F+9Ph3MByjulJY4wkO8GkH/lSF3612Pdaajm4rR+1a+m1tGfTdP/jsr67TT8fiLnCBTpPDEKomdjhkjw8GR/WrVpLTnATFTKnDSFmjGRwEbEjADfC9BF5xQNYlpIba4lcigAllIqAJ4Dzc5B67ZOtKXdsFODPr9gHdUCBE8zxnSISMFuoW/FLFGnkGuZDwCchbCiBJK5vyqiI4YVibA8NzIsDVrqs4C5xrUm6ND8nmMOgagMgI8AgH+vAMC2Fh+Bpj0PDfueAPjEzfcHWoNYJ2qD9y0VAwDMOK5KSQ2AQ7vR7z04uUYp89FCnvhCN3mbJnZDCf7V6z6RJqEST9D+LKlRK9mUBmo9APi9Nq4fi872sf76HBc4bSknovX1KKYJhgcJbx+oH0sj0MDmUYcW/FaoeY66FjToY9yjHDd9iLbbS3RyV2qa3JdW1CDERumqzZSL2wgAPAvAZZ3q5R3kUUY5LhI1AKV11NeeR/nXGtUqOLqsYcNG19Srnkr0bRfRi88dqaZP7qhLdzc8NnVtfAEiaz+fZu+G3XIb6q5Hoevuw7F4lFqNKGnpzGpiTFWY8zvuui2tX7ORNYz6kADgUPFnrSppjCUV2jWrNFJKup/R2vzHyfCFwJpRPiw77xZChC9Tl6Our2r0GnO8Z9S0pK3WKcwXkdns1DPTJepke1y7VQq/tev1c6mFQL96fIWwAoRjzNeSVrMGAHzti15A/W+caeoEnASAjQDrGFRHQ1dJHh8ZAHvNAtOqSpqoDr/gBS+I/N4pKxywHvr41ltvTV/4whcC5D7ucY8LAJxzhImmU+D+K1/5CiXMtqURqjc87JGPShdfDGuF4/p9Kc8C6BtvvDEr7yoetySy7l7w4wXAi4ZzUFFtGpo/1NA1ZsnhX7uyNx08sBMuhUkwZI3jWVMu8S1XXsMeYZnCGujOr07HyMVuaEKFl7E0y36qVkIblSBqgu6EEB5/Y5RdrIXFUNdByRiA9P9h7z3AJC3LdP+nUld3dU7Tk4c0MAKiJHcBMe4qKkZE1zWB2f8e2d2zyvEcPZjXsOrxXP6PawQxIiqKKAIuoq6gkiSHiUzu6ZwrV53f/bzf190zzjAwDQ5zLpurqJ7qr6q+8H7v+9zPfT/345hsHojZUwK9NwA8H28cuAHRo5ppHreNH38AHDnsavJwZBQYYL/nOKqsknxeFjWHeoI0WrGCqBmd7ZjljJJg0dnwRHp0MWIFmv4Zq/98s5hRVqwUXec40RFMDOeD70d3mhcOgDUvzY2wPZMr8TiTWsVPR7x78amKjv9AAXC434IEXJ8d18s6Qx5fAvdfiOHjfG42yMz3ZOV32895p3NP8Ds/AaFrsHsSYG5NDp8/D77OP1iXKobMp7+sPu1KnSiW1VwdxbRh/Dgs5q9h+7lzOY9xf3SX/y9b+xk4xAHwUUcebs951pm2uKPbxsaHfI5qoafT6Nik/fZ3v7d777gHExOs2SXJAgA3EKS1CwB/7TLb/B+/tVWwSQJteQUFvLlJKz13D748hiGo9bzgVDvz/HNhhNWvl9iawrc6EUaeCFn9YFM+ER5oFjUq2tcNmqSHsbAZpkCaQCsyDfK7jBucL1YbnTLsT16lesv77cX/+wSb6tuMm+5ExADjjEtgPSODIQFDr8GT4UrMAIsFVh0wrK/csRURCgADciV39rrh2fZI+ps0izTtxvDKga73DUaG5i2SAM8kFdxZGjOsFCxwk1yh2b6N89OkgF6MJIcgRl1kYwDAfAWMkghI1QFDwnHYZdv4AA7DHX044dKzFrCc4zpNDBHsu5OwAmkxl05IBbZNhjTiWThfxAQ+s/opjCjW2TlZwNelgVq4VNuop9BDWC+FYBEmkYDW2w0oiPS/Bwmj/yhQjWY/X3DE/MazoW8balni9c/VcAp8fGEUAHYsATjidbGDAPaqgJKeMT1qbk/aTmo9m5/SbbkTkAyfOG4btlxquZEf2nmnZO3s5mlr2nKvpUdhn9hfiC3rWtVrA1ODDs77MESZ2UWPy6jbkcBa+rBFtqGjya4enrLvbM7b+uxqm2g92eptSIuhP+sEpwkAsNcoq8jVrz8fjswwwTWoI4G2TC/jBWaYNkmSHSZg6cRIJjAlqhc3g6E30gd3M+ZUm6j13WUd6RFbgRR6tQyDCbiXcC67+Pw+mA4B4GYudhMASAa3ELbU0oZzrdJTGiHYBBdnjGTBBImZtWR55Ar9h356tHafayu6X2m1B5Za8S7aRW1ml7dJQkgAHvVVnqK+uYb+vn1pD7X6sCNt6DQU6PPZLdLlE7uUqB0tcKhydpb8udF7xMLoqvYXxo0hDEACJMgYnX+nhdAVnQBEUjDKqnd1sBGNC1+w2ETThmpg66rpBdSqBhjSfJb5TRQ4dzLK8n7APHsbMH7XmODZZbpRJ68AgKcBwIOBAS7CAKtZtd7iABiZKSBRw6/OfRkk0HsssI9yWVMLB6/V9elPi4EmGOEykhWipwsTuNOqzyz9qmdImvQyNpo77X/+8i7bCNM6BBNe0vsETADBZCPYb86DpNDMR+ohXpe0FQBW4eLXaaOE+bclGCdTzK/bSYyMp5E9A8IMpYE/qvQ4LY6RPKM/8MwADuC7mCe2klR7COZ/C9eUhAs5mxWcmqdg1ncUiYsjUCH0yogN8NbMHJUsI2EsyDRsGnU150wKH/4uc7QUNZgp5r+djJ+7kSD8+KG6XTP2JGrmX2FtPS+kB/Mya9+AEmA913c7vf76eZPXnjN0uE1GRwa8vUYOFrwRAKwWbjWuvxhM9f92fBhdB5dGR14O4kL0UL2oWoUJS8pAQQm6lAaS2h+JqRWKdjM2SY09fxmkhGrt5gA4XPOMZP26djLLEgNM8iaUfvD9HK/eV1TNuGqMeW9ohyRjQNW/h2A+SeJjKWuIGOAsc4qYf6kqtH6oF5MY4PkA2B1dFZyp9s0NANWTssFlzp2dnfaud73LAe1vf/tbb/WnlhGq6f23f/s3PyMf+tCHHMzefPPNDpJf/vKX0nql1S6//AfeWuJNb3qT7dq1y373uz/4v5//vLNg5rvs6quvsYceesjnaAFhbzOjtmooaQ4WANbxxPV34ZqHoDrUcOr+UYUeypEyc2MLZSYMlOLMqH3h05+1CQzAsp1t9rr3vJtkEG0Pybg3NLTRD5X3olhrVg9WFD8q85CJoY5V7LrWMynRSi4fUaBMujUC3r4MzasBjkO7MFrCvxwczJsjDjx2eZQTzeO0+WMNgMskz/LYxUsC7cDEx7lOHCaj8xjgIINmjphtozV3tuef33jBiF+bg8nxCdl77PhwoDAcs75vrrb4cTq9D/uxArbeai5Gg/HWbv4U/rG7KiGcozi2ipnS/UmP97UTzlvMO9mzgNuxYjjTQQI9d461B/P/Lflw/P27Xbc9vnR2Pp93XLNXUHE7r+9ey7z73Td7auYxtr6bInMUM0YBRZBFK+kSBRiz24eAVSWSYYfD9Z+VUB+MAfD/xHcewgDYNfiswMtxf5YL9KJFPe4KOYSJxINr19vmzVup5wBI0XpgGgMONS5OE6C18/jPr1xqG372C+uGdcx5xlURIIuM5GxieFlw+pkDj3j9CwDAr7YZApayGE4mQrl+ygRLrrByzN0tw/MoB4UvWJEbq79VOj1+qgLAyvsIRAGAm9XPDclnHjdTWz5o5372VJtZtAWWbJQ6INXSsc/simLsPPul2rqSDJ7c9TkYWNWdFabGAFYngTzaGWAAsFhdd3t2AKxnuUPLzASgzPE6C+wO0TR5V22w5NXeP1j1xkSiGM5kOCc5UEQbUVcraEHAVwAY7zC1mMUYi9+95pdjkwIXEJhln1OwwWVqmh64Z72dcOwJmJ8ghYQZa0Wymh9jkXEA7KfIWRaBhhqAOMX5UA2vAxJdAo8HBDw1E4VZyuvvFFjyHOSH4eI4AI6SbyXROkgNHVJHADkIUuJt+SwmU8nPQmY2ODPqQ4LDaTzJB3CkvsVSCihZIsDuhkde+6waaBgijlmAXhN3FQOTSm7cEkcwnp7abC0nlmws8ysr7PyRrR7/rf3T0w+z1WPbrGVwGwCA9/K9Y3xe1+EdVmwp2yiN51f29dng2l3WAm4g7EeSSaizOGszK9rsVoLfSx4Ysd/OtNjO5tMsveR09r+PwJPaWUxXZO1ed3dLoUWeYE+TMlEDANfSSKGT6I5LBE4AACAASURBVJoTPDJtMJSqeQdlV3cQ8G+jnvghFS6DYrbSJ2gj0vettjQ7ZWva6na4WGDOUxcHvxS2rZV7pBWZaisZkBznWgrkRtVCKljnb7T45btRFvCXMcoXtsGc3k5L0l9uydnt+ZPsmBMusOTO4616T4v1biFYXI90dpxsKWOqGYA5Sf/AXAsqhN5OzJoY6ZhiqcS2AWCUg+kVMCgjmy1xqA6A5YMFoEswIKu8Xo5qgtXaimJ2b4OUYn+DRJU5BsSeUZ9oVwuE4eYZewJx9Q7WP0JiQ7J/gV9eUB9gpM8pJMzaT5lheVswudJzT3gNML87AJYRlhYzbowU5lAdmQH74f96J38fpN92YICLsIECwGon5Ys+SP2xqAHWHOolFwoEXI6lRRZbPPVNZ3CnvdYIR+TkFH2X2XHqqK2XWuBqu73t2z+yflzEp5lPNEd5O2lAoBIBOj7dx2nmAtWba75kgAYptBh4wG8FoUE/w20szQxWGeW+mWBMiglGbVDCtK1Ij+2JfksXAMFI8DNIoqulTdw/u6yN96sn9WrozdVcqyNoTL6Mz+3l87uY77N1uGDutyYlDKgXF25zFlPfTYs3QZN+km9buZlv6E/bZVt7bbT7b6115StQspxgXTs6rXhn0XLbmP920VdyAOMmjjNFpLN5ywZbvnK5u7w3FKkXloJbDyUAorY4MSvnahXNQ24s5SFLCM64n5ztlfu3eo/LGEuYU+3UIubXpc9qsaa+vWKeVTssRUKInJiyQwdIfabj0qh22E1hJHPmXBTUJknO6HKzd9M4gWEBbqlgMGLCQGAJE/TXzn8ttf24MvOavot0FyeKdmYAzCDTDPVygr4erLkbaQB8ZQBaV88ivx9OPuUku+mmmzzwzMFUvuhFL7I1a9bY5z73OYBsjwPg9773vUift/L3nK/Z74f9/NjHPu7z6QUXXGBf+9rX7O6773Wp8/JlK+zNb36zXXfdf9ivf/1rl1EHEBxaI3lHAJ1HN6Kp0QbpsnltKhQ0esjrk7+vCrNskP4V/31+sBri+X397Bmse1mMSl/cEDNIYmVulY66A8ixvoK0/3994hMk7aZREqj3d9k+9pEP2S7a003TJ3tISaNaq4MugWD3zSJjWvP+rmXAr3q1qpaae18GBXG/UBIM8swIgCIcQ7zvswAkmqv8+KNlbbfDUwL/4SL/fZ+KJ8Rf9gqA/ZpHj1lZuk5O1DPVTeTUfirUAM+XQO8fALNmunNwADwUVARiWCykn8v4OZye2T7Q0bjbk3GMa2Tj1+Pk2Z9uF33evOvoV10LkRRofG9oX/fonhdy6b1ML9SFRfeZDnhukM0qIiJAPNsKyE+Mgq3gLr8QAOzRugPIcH5iqDvfjX/u7gj36hzkkQnWHDuvdwdGW5+y+3PY93B94+MNCa/dt5vfFmmvNwg7GsZL+OscgA9MdagtDw8lRpOzqDqQZfH6/BcA/HhOP/OSUl4DHN/Hddogfd9e/Xe02fP2rLKpUwp49/Xj0exZItV8xO7z8R53pLLVBbkfkmXWgudtFlg4lRVWAF8uqicgwTMBRYa63FbaZIyPjrFjDTZAuxg1DU/ofQQmSRjFLAFZO7Uzv//K5+3Wb11my/Ipa2GdiZ3sNMgqWmxgSXe2JO2Yt77Enn7+39k05jklSQYJgsQAixUT2I5rDR7NQcfbxnIH1UoE12dldwLjI/MFr7CT86UYbMxdJM+sZGBK+kbsXf//OdafvsOmO0ZtPElbERgKugRDVGCIxQ2G+o/MsxTEyJslfVXvXxZPl8cJ0EnCTJ+YqqJRB8mxUVbEBEc1wwm2UR1wDI5rMUieNdWSNEh9hDm3IIvgEE1NsDtGO8kWavEAvf4sBkwMqPrTukkQzCDX5Xe/vtlOevLJMIPUPwGCc5KATcN6KcKTCloOur5uKYoVsNSkq/y7zlkAmjErp3ozSfMUSLjpyryLEzPAAsEOaIRfxGi4NDqAY1/YfEKN2ijFc/ocLg7XKALfbtoqYI66wJu3c35nOCbVZZfFVLCdkgFJGKkkwU+WWU/sZKmJk7IEqeCxjLdT6JnavZae1j+w1EPft3celbBXrWy33PrNlhualImtBzpF1akuabLpxQ02VpyAYeX6DhHkbyFQFcveQIIGZ6dKH7BlRY9duWunt3z5fXGNlXrPIBimbpFxVkoMEYjx/V70rINh3xjjCSVCADWWgX3NUIeX6uPgYP2UNJHhjsBJdQhWrZ+dAfxOPMBA28zzZmssbLPlgODVbH64DLHIZPYRiKs9UqfuTQFhQHArQbxLSSW55atltJ2pMRbFonIhJ5hxHiSDc8t0l101uNz6a6fb8p7XWsvAGkvcxMKwpcGGRzR2UGxMAWLuwwDriNUEh9ybOD2nWmCGMItLN6vXrxgwtX4hUOHQNNylZlPex2iBJDZYZlfueqWiXl1MVQ24IRbPbiKk3xkjLkudq/sR06/BkvFBozJWZO0u71dtu/oAszxPxVJoTrGYYB7eM5igVyyp6uJbuF4DA9MYvzFr4bDdmR6wyz7yZlx0CfRVd6uZQLJUDzYKQWrP4PVgR6N0j3H5aOaiueA3CpDn1yOJZeTiTE6OWFt3p02WUKlwHtGucnGX2kUXf8/uz3bbjFxqqUPXTxKTrGH6smfRmWc0tgT+aftVVE9vJRYiuwGIW/oLYxVAnmWQjaZKY9wrk7BbEwxHtXgZZZyNImOG/S3wAAA3lKhRLW5j3sAdG+ayi11ZzrVazmeuYopbxrVbwmtLAHx9GAh1MI5I2XEZAXWcNwhp5Rwov2Zu4SKPc7G3AtRvHkjY9Tta7L78EVbufR4J1RdZ2xS/P5CyxvUkVADIpUFucOqaG1AM3HHHvXbUqsOZo3IYbvEyCb6SeiBzXVRa4QGZT1x6ji+OFA9CqXEWLjDvbtEg6XOIbQIr7ONN41JzlHoxBxm0GOB4vXX5tN7HOa0qkSVAjPpB4xWhcGSGpe1VgSpArM/gSzTfSfHCpNTEWtGYH8JQLGmfeuProLZ34TDMXMLfVfKThHGsOTiDnST7pxIWHZwUM2Xe65JDxnI77uBqTaT1uAmTp0YeJ530VOTPbXbsscc6G6zH05/+DDv77LPtE5/4lPXv3GnNrNsKLj796U/ZJZdc4gzn2We/xL785S/bNkz/JJnOMb+9733vs9/85jf+EAgUMJajdCNGiSojkRN0H2VQMsG8/PLL7HWvfy2KL+4T1n058mtO1mcrMSmQ3kZ7pXG2bW7rxmVabv3cw3xmIwny/LRcxUnS8buOqRmnZTGuSuxUSChqHvFexuUS5micb0CsbPabuYDSTLUqLmBe/cwHP+7mVyq/GoHJrmJg9d4Pf9iGkTAnmWOztI4amaF0Rb2A3YRHrhKabGLwJmZtLrke7tM5xUc8rEKrlfC3vf3sSc7N32b3hMCjmTWeQNvGgGS3VT4AUj8nuwFgnVN3LXBmd38mWCEgADT7Oh+ICW9ZMw8Ax+ddTvpK5s4+LwBZPpoEzFzCY08A/sj+7XPUAa8fUV1v9P4993u+OdafHtOBg4bdR9/eGfSHG6HxvrgaIj72ecB2FtDHwH4fz0E9sTfA/PD3R5R6C8NpdnyG45iv6JoPlMMnRucsfk+UVDmUndwX2sJpIceucSB8UJgYtdau7tnWfZq31Wtea4ZjCSVNmKNLtN786c9+Zi972UvCXKzSS6lUH08ALKMbfbl2VAtiK4umaoRUR9TA4p4hKJDpVRL5prdUKLGAkYlPYwR037332s9/hgs0Ryr2NkmKPYnmsqs4bX/4ymfsP1loeyeQFxOIyg3YFwsPNgEvAODt9I889d1vtNPf9BqbIXLDDohMPUE2i1WG0amTE9rlHNiCEDoHys5cOIQA3RfA4MblludoIxuZcKem8zAeS+BhYKzaZFYD4Og0+4f/c4b1Z9fZWGrMpmBh8+pUjFRScbZqgQWC6wDgUrnVGQ+nOFXD56YrEeOr5pgCx0T8YnxjxliAt646YcljFX2pt3BUP+zbE0RKSh0iM4FouUM38hvwF7YY+Is8kAdBk1yOGzjHAr9qkySZaEI1kESjSaRfNRizu269w055ykneSqVAS5wM0WCS+kQZY3nrGO+hysOftYapvkrPoSZM0VhcG6zXfOCKOfaAVBeW6+v65PCs1z15KhCsdVK/6zpGLJ+rneZNkEH6OreqOcOjV6SkVQDF/qjIV7i8yjjME4lKiu6ybTHhgLsGAEwKZr/uPUkJqjqomzsKw6+nAmaPnrFNk9fZ+IaL7ZTsA/beE7rtdOjy5PpdyKFRL7hLG0oF2mAlKHqcWNJgI9RK9pEcSQKAk9s4pinANtetKvDWhYP5iha7C4bp+xvH7erBxTbQdCos3Em0CgKwNCAzJZCtUoPtddYCtzA+SQC0GGAB4HpDBIDTUHVSCXDQFAdw0EhWi6rP3O4tkhwAUw+cmt6C8RU9jLPTdlgLbZKQPS8GfHZBjXQz9jo4hDbOQRv7BI5wRls+XGrE1SjpP2NC9ZXkpGwzyYQ7iq323c05u2v8KOtb/kYkr2dZ7u4em1mbse2bqYffUbAmLKRndo7asu6VBLGMRclIW6i0Q46tc1wnuBcAzpBxAB87wOWrQhsfALA77qoYXQAYMOGtkN0ki4dAgE67ALLuGYES9jsYpWliDEy+y+cZ5xUY4IrqX9UOSfW/cn+W+oFnAeJgjhVAgwMLxkUr53xoADf6zlYbHxrk3IzZtd/6FMkMWgCNbKIcQEiHaY3xhD9cFMCp/2PoQflYAeC9hSO+JAt4E/h70E/iUM7haYL5Eqy7rVxtb//Gj22ABJrMtMYBAjNiGVlAGti38kQB0Ip0kH0tciJlKKa6B6wJAEncf2KBlyKjJjM2gfR5mnFVJJlXFvCtjHB/I7kG/KoOWKA3TeIlod/zAyQyJ1GbVJHeqxc1xvhMT+SFbCnnaBnXaSky0k5OfzsXSE7HGbJxYjbVYxFPYpvkIo7xGGIuXzuVsT/saLDbR7pxYT/D+la9BPB8stkWJaBIdj7E8U+mbXTHOPvdYpvWPmRraIFEBzrmM84P19QBsH+6Jg1l7MJc4X0o/ZcYAPtF9NIJ3yIaU7EiJdQAz71eFRsMWFVrLndzFobmxhFTrHGbANS6BJp7M6OWSXITj2qCg6RaAFgZuLhGWH4IJLvYrpm5aBEHcck/vAUVxyhJSyT2JQzvWEMGpjn3zboZpP1HCi0JuKYJHaXuUernpYhppAymMIFqAT+CmfyEA9oc73vrW99KkrrDxgkurrrqKtu0cbOzwUcfvca++MUvM09lbHBoABBLz1ta/yizLiD7/Oe/wL7yla/Ypk2bkUbjRs+E+v73v9/ZXzHLBc6z3w9ykc5qLcZ0r6fHdm7ZbA2MzZ9deSXAFS8J7owmPlutlZRFfdUrz6XlE3J2gGwBD4TOVjwGJkmBsP9Z5tCZQp58lFyxSeCqTRHbCWTOTE9xzdmG+UMgeXBk0FoZA97TeHoCgyrOi+q4+Z5PfejD1sG9oekiRxLgbf/8DkZa1kb55L7uI20T90wq127KZROxWGNLK+ub+oA++iA+DKr5AXT8yqN7XkgA+ei+6XHaehYA6/PnzuMjBcCdMMDqAxxcoEMf4N1doEMiK/QB5h6M+s4GtlBJ6ccKyB3Y+TmYAOLA9nj3dx3q+7/Qc/CX41/Y/bPQ+avKetLZ3WETrGFV1oCuvsU2smuH9SxZ6uuQwK93JiD+k0GjzBjPO+8Njh/KXn6jYPHAj2G/DLBYVi08+sICZj9JArETTjjBjjzySFg+avikPSNIm3Y3GnAhi68Y42o5bbv6++3+e+VASfaWAExtHVTLtYi6mj98+VN29ac/YYsIoNsIRt2gSXEKS5YAcB7Au4PPes5H/tlOP/91swA4QWAl5C/Jr4MsB8AHtoDNAWCCKALcWQDsUhr1/CpZO4v8+Bi1gdIMkuEvGeYwvbDAvWV7y4eeZtO9222C+stpouM82e4CbtLOALNLYoBrVVoplGCvJe0W4lDhLZIql0Or5ZHMsQC0sSlWgmBW7Y/cIZqLW4vaI83WB7uZVqgnlju0I4TIHTrBZ6pWOAOCUKukDIGTWiQ1A+pbhDF0qWSQhRw0BfPSgIQwOUHwRoxy39332TGrj6E2asrach0Y78ygtkTiBQssxKF6TwEGgWgZ1EohHiSXAYh4ks7rPSSL5ji9nxHBGtl8D0H1uqjOeQums77RAiZQHEBwkCvOB7vzAxSXWHvgEaY+SfFcZc2N4uyvKsFQI6j+uh6xJnWAkbq1pZAGF5qKNkN7rcTSrGVWJGzpU5D95rbYtob7YM5usOT2H9m5q83ecWSbrRzaZqnNw9aAFDzDudI4k4y3YQUB2+KMjVK710WQlxpj/G4nM82wUE/nCtLJenvZiosbbbyn264CYF2Os+39xVVWbjvFyiRTyrjpJhhPZWVJ1GvWdbgKqmF6GWtyhcZRizFD36U0MmgYNY2blJhiIEStAoCGkbPiQw6Aa5OSaW+y7PQGa68P2AoswVcBTJbRRqibYLuX7xIQFmBpJ1DP8bsUx01ig/leMUw1rqWC+xJJpgHusXWlFrtppsuuuY8mIelnUgv8MusYOcHKmzpsdB2OxTuoH32gH0fmVj4PN/cGdcsGCLTRLgkAXFZxf071q3w+84bnalRPKdEC/WhrAsACIDpfLn8WCNY2cuLlmb+l3ZGXi61tHKwEOWosXfOcSQSA5WQ9HwB7P2DiW7VDUt4gZoAlk5ZcOiFHWxrlKsEjU7Qs925DZZv97LPv5lN3IY+GSY0GmozuBLzdxVySS8a71x3tIYl7tAvyn2Ttow+IZ7QyEtqGRpnoiTPhDmKR0DjIwvrRwQyThJX2is98waqtSymPCHLAMearDPtYZ1xlSLDVaBmFh63LjytI0sXKk1t0AFwFrQ6SHRtBIjKRAgAnGFfIoQ1mMo0EOllEqVDYARBirNWpe8cd2iSJLo4jb6b/NOell+vZx1TWx+cv5t9igZcxjtu5jwWAcyCSRknhJQOWGohk5wSJigmG/AQ73E825K7RRruxv8E2JY/FDOts6+t8rjWNLrf0g7DA/QiF144yrkmq/vF+O3IJLdtKqIFI3iWwCC+R1BMgCwDYRcKzAFglEc78RgDYbfLi/qGcq9C6KLQn8rJb4WNPugQg7AlWXWy5pEmFEG3vAJjfJe+Xu7PmL43lpMYnAFU1wZJW1KK+5no9fL4ArMY9AJgB2UaN9WXvfldoojzYj3ycW7o0YRV6JyO6iXZCtcDMLBEArsD+FgDJAsA2RRKiu8cDgzqy3TZY3yJJ6FbGh8DtC17wfFu8eLH9+79/ydngc8451z7y4Y/B1tLrlmPINTfaBz94kf3gB1c48Hzuc59rX/3qV20LJn9lGWs1t9gHPvAB6opvdBZZdcPxj7O7Ol98bw4wWcUK/7KvX2pvfeMbAeUAV87BvwFKW5HEVyYxGpRjtMqJSPLJ0bsl12zvuvCdnBatc0kbx5Mh2dxkUxhXDWAu2dmJrDtijfPEHlnih+5cK8okjg8WV2vPBz7yMT/HYtjf/6GLbCI/GYzGtAZw2dqaWmGZVfsg1QE+HaxLuk+mSPCl8UcQa76Qn4XW8P4/4SI7G3/tDwD/qQQ6BsDqYX3MHgBYgW0oMtAYexgAfBBB8KF+/Q/1/V/Ivetx5B7KhUf7eYf6/XtQj18lA0wZWmcapSL2esXACs9MkczlWWuUiFXHCmz/zW9+017zmteEtqxx2djjDYAFbASC9VxxM6sgQ6oib64TBKnvb4kdTfM6OV4bG0Gy1wpTNKWauiBfqrHoSAJNOY4txfzjd1/8hH3/w//dlrI4tdHGQQZNgVEBFCD3nAEAbm9pshd98iI77fzz9gDAYoDZ1gFw0Osf2M+cK12oRYg1cLoxil6DJ8OgmSkcSenvOsZFobCSoB6zkra8feDrr7StqVswkRnCAEuwBIBFUAP8dwCM4hZyj0CVZEABzXpZzbOR1NVURxQZXtVlZMXi7C2OeE1u0ar1dcMsAG1VAHiW+dW2AsyhJljvkwSgxnu9lZLXBOs1fV4TIJhaYEBwM8+toIccNcmNkn1yDVQLLFY4RRRam1QPUOo+b7vTnnbKaTBiI9TmdNm46oEdIBBRaFsiMgFggd89AbCCjdCGJNQFO2vMLzKn8YlGboARSI6vlcd3kZZMVz5InyPGxjeSwn/u3wpwQ8ZOoDu87qpAf4+6cyI+9OvINgIoHK9qyqkS9J6zZVryjLfOWH4Jx7Gmy1qROef6JmzXzC22cdcvCapvt2OS99ubTuy25+IC3rxxvTWPIfmbcKTjS3GF094IAC4vSgGAp5ATUx8mJqqffRplO76zwpgsU4tb7CHYWtFLHW3SrliP8duuFhtuPcGq3YdbWe1UJA8HWFfVzJY6SUf1it5UA05rJBlhWQYJtJ7FCkPdqa1MUrIwb1czCvOxHdZ+K6wcYB2TIptYZ9n8Q9YHmFnBxyxlfxe5LFVAOGFdBPsdsFZtBPS6V5vUPksSaE0+ukYaT7Aw44yX7WTd11Va7doHSnbP6Apr6X6RLWt5qdW2L7fRO9jfrSnbcOM6W921GqM1mYQBtjj76gtcxsG9TO9h6RIF9DPzALCk0CiuAbrqTxzcdkP9L9OxEnpihUXjwBrGAFi3h1hg1VZW5A7tSRIfUA6AZXoWG5x5PbraIEnqz7WRFFqJH68BVv27JNCqF9bYpIYvRz298EetMGq9LcN2+efeCyOHuZjcqzFw0veotCE4fqpGl11RC5rHAACHe2Pfs5eAVgm5qeycc12dqElQOQA0HAArcdLUaf+EoeC2hl7rh+HGt8d6O3M2OTbqdfp1TmgV1Y0EEjI8UwInhUGAasJxzbPiIuTs9FoaaqKuO0UWlhpoY1xZfpRxNMzYVhnLTkBrP2eBeY9WSNgyM7mNkRRi7uYzMZUGBIex1RsB4F6SdJ3clxpnTcx5DZnQM1qASTC1xJwyzXwxxtw/yly1keLwWwbSdndpOaXvz7S+vhfQzusEDOjaaMPFONhJQnK4ZmtvecCOXf4ka8SorTbJeCnDMnKdlSWW8ZGGhYMayaOkMtHE5IxvJDVR7a/rmEMtWChJUW9gnvcCgFVjFwNgPcct3mSi5cCZY3dAy9gQwNf4dF8e1Rw7gFbCRn+LmGUZKmg7ElA5VopjSUJ85g3ncmGKJK8493mtnVkM6UggyYjLPyQA4LRUB5rl+IxCxACnOI8a/zrO7p525MUt3tqoUJh2Wffq1avtX//1o3bhhe8FUHbbW9/ydge0Q0PDZNRh6bvaqQm+0L7whS96KdPLX/5yu/jii0leD7rMuQtp2jvf+U771a9+YzfeeKMnGsS+av3PA4aTTB5VpMTZ1jYCmRn74Xe/a6962cu9XWEHqrA2WN/x8UHrgN9WZbMSsq1c7zx9yXDUsM9e9G82xN+7Fi+ipGTGxmamrGMJ7ubEFVMke97zvgtJqncgjaZ1EaD3w++/yHup97bj1jzOXM78/v6PfoztS+S6ipQokWDRBMD1yeVa8LSYAHDjJq6+994IiTUQEC0D+2nuo5RY7AOOH/4SQIfFXffY7jHYLLPmcoq5bRzQzqsBng+AnQEuQiQUOrh91AZQAFgGFbpRgwQ6Nh0K9ZpsoR5vB/HnoAKIx+C4D/X9X+gp+MvxHyh2Cmd+IQkARXAZ4hslN9tpy6c1fGZihA4ibc72SklUUsltS7NjSHldXHP9L+3FL3mR96jPKRmqriqPJwB2+bIoaFB4IwtazdsnBBlURo6fuSZ6kHbZ6hOebEuWLrX777jVtm7ebEccvsZuu+U2AhRcLVnMqgTaYoDVqmQZGfIb//1jdvkHL7Sl+XHrQEKtGFjmL3AWcwC4udVe/MmP2xnnn29TgII8UKYu8ygYBDHAklYtDACH4NNrESSGVhTjGlyH4QRU8CYEeZrMU9RhFuTM2i5ovJXgsWAXfumlNtN7j0027ILtTeK7U/eempJKT3OeikQ+BVxniqA01UAX+TzOBLXMksphuqEaYLcLFXMb+gTHbZIEaAOoFRMcwHFghXmN7VIREBYYrgFwVRtcB/y6o7BLo7Ud7R5YgBrFAFN73ULxZStRsAyy5AadVpukiSKut1mY32m745Y/2nFrnuI9gPMwC2lMtVQHDCXvktIkANjBrxxmZZJNLFf1PsGKrgkU3QdFQacAsCTRcYskgkJt5zLpSDKtm0fgJRq8szA3yuYGUUNksKDPiW43Xwy5Wq6q1m+qbXT2ODQ8cBAdAXElSTIwew0AvhTS5Xx70aaWsXAejcTuSBI4iyZtZOIPjOP7bXzrddZbuNvOWly0845bYYePDVhq/RZrBVR47xaeRCiWOL0tAOAExOwIAZq6/jRwfjJDfC6qVCUK5BxbBFyUqLGsL2m1AZIJv9hRtx+ty9vdycOsvPhYpMFdjAehOsAXQKYupzIPIoTcJSXmzbS+EQscADC/c41jExq1UJFrcb08igR0Gzu3neuCU+/UektMPGgtMHU9FEiuYH/7+LilSF4XESv08hDL1M55awEgyLirCUl0A0XUbjZARA9HAzhJ2zhjZSdKgTvpDXz1RrMBO5lWR+dbrnCSVe+i7hx59N1X32PH9j3ZpnYRwHtxL+eihWSXOj4BgKuw7mLJJNuV3Fngt85rVRhg1QC7cZACfZdHcw/qmVpcbx3DuU05AyxZr5hivSYpqs6xoh/dqjInCwA4uEEHab87PrshVkjcCPiSMwjP3i6J75fBG7Xwqm9v4ItTnM90+V776effx4Y4v2IEpXlJbr0VBn3VTRdIMAkAM/d40maBDPDeFvD5gFgA2JUNavarHrrUxag2oCxQrN7q3X0cRqO94ZKrbAsy/Q4Wi7ERWnaxzwIwNdQgZbTPmt/EoFd9eigbRJtXW1R6UTLQ1miguYAUepycAAywHoBfcxWzLAAAIABJREFUB8BT9ANG/lyq9nP8cj5nkKtFEkBN5S6tzOtSFHSgbGkni9nFZekFfHQzjsgB8TeSUMz3GWTWannmEmIGWoVEUZF5cIy1ZIR5YwB6em2B8TTTY9ONJ9CW7IW2uPkMFEKHWX0dyZWdHCstk9b/Yb0dt+RJZsNcUyz5C3gYiAmsUXajtUohszLJmrNnAbD/rhlFUhFRu+HfwUhHFzPU7nqJsOJpb1sUYc+I8fUxKiWC/zv01A1NxyOjLL1XhlkkacT2ulKBeamqcRp9trtDu4ya8c1zK4Zj3dPb7Rvv/UcSLuPWosTOJOedrOsI5zZFArjqWZc5AOz9PPlctbRSGUALa8jUyLC1YXDVt7jbXvnKV9gVV/zQdg3s9LnkuOOOs7e//e32nvf8N9/nd//LhfYz6qhuueVWQHLeXvDC51Mb/HTqgD/tQYb+Lqnzr371a//38573PO8rLBfo+++/P9T1sralub5iZ2tR/a5iBEmev/7Vr9gF7/oHWioxL1GnWwGYHrFklW3fSds4an4lVdf8rKRfS2sLKoAxtuHe0vWTnLq1wwZpB7Wosds+Ss2u1g19p5QQGs9ttHW68MILOT+j1t3US+IKhQFxwlbGaXs7Y4dJoMj5ySujpaUCebVPq8wLOXw3KMQgyJom+UdJg2q3qVfXeTzwn4W8V9964PK9A9/nx+6d81vc6FMdUMT1v3ohAsABaHhgcEAAOEkiT3RFAMDBBMu/LwbYj90hPcpPOtSv/6G+/4/ycv3J5n85/oWdwYXNX6KrhCc1x4tYFftbYu5W6UyG4Fr/9pZ9AOHWjnb3p9B6pg4FNdYGee4sZA7drwTaMaGmLtXbyuVXk47qOnlIbnb4YavsqSedaO19i+j/22ebHrjX7r7jLjvu2BPtrjvvtrX33eegxINHAT8ytktACTd96aP240/8d1sxgxOgaoY1Dh3UABYBADLB2oEU928+DAA+760RAIaFlgtyBIAlrXbrxwXIGIJrYABTbiriEZpqC8l0s0CmWZybcMgdGUeqTf/NCbWqaM9bx5EV+9D/eaPtaLjeJrPb3AV6hvMzzb7MsF95FvMCEY9KPNWdRS2bCgBgscJyiHZQS+ujOrVYcoUWqE1KFi3KLGaHJYFWQaS3TZI0WrW/QBZtx+syx6qDDKoRQK4J/OKw6kV+DqjlJqS66xRyRQAwn90qkywWjYxaJQFiIWYI+gkiceu+74/32NErjkb6yUUH1OX4zgISabmtuh5PyVjFFXrm4TXAMhNyBS/Bm1qxKLWu1isiFHndAa7YGLHB2i4CwDGD6+A5grexmYiXCrucWvLW8Bz/BPgb3uF+XASchE9sE+rwQs2xJHDB5TjD/1LUoibaOcY+QPjRMJxHIs/vmLTh2lqbnvidZaZutuahG+3U5mF77ZN67FltOWvYCPgdyZMg0AULX4jnE9JeyP9VMOyYB43n5SqmK8b5HOHzB4FDYhjZrshloBOMJbu4gRcvs9upYfz2/QP2i6l23G6fZKm2IzjFgFxqe73ejXYx3o9HJ01IQZJ7egInMiBtB8CYzkkaLXYfNUVwwFOvWNrM5CVL3QHw2woo2EAQvc5SUxtwMB605QDNZQDO5TA1fciI+wi+ewCaHQT0rYAAcKpLVDOYVimmV09ggfIS4yXPdZvGA2AbrbZ++MCE/W6Qfen7O+tufr61b4bFvrfBdvx+yFZmj7TpnZwrHJfVrCYFSE1jIFWh+FwAWMA2TaCpYS6MXAPg1loIPmUo5lJnLpT+xrCtuxmWAK+AcXCQFuDwWmCxxDLCEijWbSoAw3hT32mREALATi4ICKvON5I9qxZY8mc9/PrICA4Jro9Xxn0j997MMPWYrYCS1Dq79BMXsEvwSGNkI7k/VXdWTU0HyWmNC8uXp+UQ6w7NEbA6wFVkLpDb/QPiMS9GXYuAgHBBfUe5SM5aAX5Vezk1hgEfIPAdl11nw9lFtnMUYA5dvpQsx7Yt1DxSP1kB+TKThZpquTDnSHg0c7+0knBEEz+DuGCEsoCh5LiNSeYsAFzgvZJBT+2k5GEQALIT0Mo4w72c4mgGOCwx/dSakbWKBRaj3AzQJT+I1D7tbvSUofMaKQMY4DTSEXX6cudx3bvcJHTSwsHabAgJ8yTbDjBDPVDotNH6UZboeb4taX+WLSkdZ007clZ6EDk6U+/227fYcb3H2vhDtDBDep+fQG/DAumeBLr/NT9EDLC7xDsDLBAZgWDvxySYzOrlAFjAlX9LXRALgOYBYO96IWDqIDY8uxu0JNP8XtUkKHCsYnTJoMXuAvoFqivsj9Y99bWO2k0ydAB03Idat9roT7ecc/qNj19k0+tUyz9pXS2NXsur+6DOdS4xryrIz5JQVMssnT0l/IowwD4PyttA0neOWbLnC//bu+3BB+8HrN7HH2tIoF9g/ZQiSdasQOMNrz8P5+dFdt999/scexJr922330Lbo99RhjxhrzjnHFu1apWtX7/Btz/++OPp5rDZrr/+BpdZq6WSDEo0l7uxFfukbLzueQUx3/3ut+2cV7xs1jdE7tr6HgFk/ehyKNAp06/acxEJtSVQP+J2SnHU9ovkjO459P05JXIjAy2xtTriBC7oE7g5t1CfrDUkT5076SlUD4ts62g/yQPYXa6NEs0JsjzuT+EKCpdvUGXRZEXqzdrZTvs7XZXD+gHevOGIFvLmMDYP4Z8AgONzMKeomwPB4fjCfLY7AM4kB62d2qw77voG94tqgF8zywCnVArm96kmdJJKLg1SN4m4D3A4abO1xgftHB7q1/9Q3/+FXvi/HP/CzuDC5q86iU2t01oTQm967DFRF6VZT5Tw1GvZCAhrDfkuCqNzznmFx79ZSmvKMv1ZwBy6XwBcoR5nVv5MoJ4hGIsDiwSr4LOe+QxqN9bYb27+gy1dsZiFJWO/ueFXdtrpz7Gu9m775iUXE7yC6tlW2WKFyH21abvpyx+16z//UVuOy2g78i8HwPwIgMqwJQDgLjvtPR+x0857p03D/MoEy82hWMwICQPzuCAAHAIj/16CN1fjeqRCkOJtFFS/qow1cioy0nmYujyOK/VGgZUB+9L1F9rOhqttqmkzoJZ+g2TEp/Xw30Ot2zTgXm1IxP4q7pY5lgK/MuyamFvVxCXEjkdMrwCuH6OzuKrzFQAG7Eoe7UZZwQwrKQBMoCsGWf2BtU3dwa/a6EQscMQuS0KX5hE7ROd4r+quZH5Up1C5HXZudOcYdcINtv6PD9jT1pxoRcBfM98vuaisW1XqLYABHgrPwmlqtULwqnYrcp9SyyTFg3WZZWnd8kcUZbpZVrhmoTWBN57hPMSMcNT7l4sQetfpWvDZ+n2eLDrJH/zdqonkawsEnCVPVJBEIfCRpELjU2CpDuuZxElchmWJRXzWMkySlpVsqn0Cee9WG83fQw3oHVbZ/HM7Kb3FXgawPWdlry2ehglbhyyPnoQ0eg7An++bUuAJqO1Y1WypHhIdM9ieEes2i8EfK1l5AKBGOyQF1mr3I6MneZ0lcUjdQrLjR5tH7Zs7K7Yhe5glO5FCZ5cSLNPuRRJojGEC0hZ6UzCthIh6AksK3c09RD2cjLCgVt1BXOPDf0pcE0AJANhoj5QoPgSoW48p1jqcv7daD/rsZbDfK6jFXQqg7JNMlcPqJsBu51x2ALbVHzjDNgIoGWhWtd5CyExwy1iembBRWJTfIwO/YVeH3V0+FcOdc6x76FRbdzXgt7zaGkex7+lHfjuKeyuSfoGONMAqkQMAUIustkZpQIGGcpX6XrIxSMm5dwWAZXwl8CGgq3gXsKwy9wCAg0mWM8ARAA5McCwz5XfurRgAuxO5YiyNTwCuALBqf1UDHNf/xhJo9WnydkEE4mmSPU2wpOXRrdaZXWvf+8JFlD6QsKKUI6tkEkF6lV65Gsq44Hm5QILXQlXuYwOA40VoTzm0O++zEHjCMcqSig2rUAeZxOyqlf2TQWC55wh7/Yc+Ry1vLyOi2Ya3DtmK5T02gYKjzHiSiZeAm/ILnhtrY74D8FcxLKt28B0EomNIoEcBuIihqSOl9hepc7JIvW95gPO0nSRXP/cvzCIO0dXqBPd6HiUB6hI+N0eBak79pjkdrXxXK3NTlmsjY+8G5OMZSgpCm7OIkGM+meKETvH+cVhBJQnHmH8eKuIQnDjakj1nWU/LM2xV6mRLbW+yRhQUD15/t61uO9LK7EJzoc3yg+pFLSZc7WqU/IoZYLWmmZNAC+wyIgPr6zXArlEWop0FwF7Pq3Eohld/jkGrxl0sXxbIddaXTwPgaluBrwBwxU5JAi1ZtDweZI7lRRuzTtPeJoVt0oz1BPdiC+qNY7OT9vFXne0t0NJIgLlNMX3C8AspcE0sMqhcMs+M2rdF5R8CwCUZPwl3q0e7pgsOR4B02fIl9rSnnWLLly/zIfXggw/Swug6B6BScFVInIjVXYWLtkD8xo0b7Be/+IW/V3XBkp6deeaZzvrKBOsOktn3Yma5ffv2OeaXyV/ssFyvPTnDDkwjUVYiQQHKO/6/t/v3TSNZa0AhVpJ3CLI2T0bIw4Ft21YebhP9zFkqB8JLpIExo2NBG+9JFbXYq6jtEGPe1wn19QXQDk2OWY4eXLoXCyQgW5rbbIb64gxrqCTPpTzzoRRCAKqiWGCBLta3BPXNddrPaa5Is06l+a4KIFsu0Adqohnu2YUk4Bc2d8RzxsF9nnf886XkEQu8m8lQcM0MmXMChAydEASA77zzG5EJ1r4AMOPbJdDzAXAIfJ8YAPhAQdQT4fr/ZfweeBLriXD9Fnr3H9zr3wSI1bowPU5SXWoyFD7qaS8GuMkVUIBideIgTmhtbcbL4t/tLW95S0heQgg87gxwPDi0I47UWbC0+DkyZ5F5wVnPIwBI2ZXXXmPPfd6zbcUiQC9GGE8/82/t8JVH2Ncv+ZovrnkWXr2nkff0VGCTAMA3fvWT1je1Awk0jpIKXEUeimUjKJ8hsNue67ZTL/i4nf7GfwAA8xnuihNMsNQA3VtdxLWABzQOAgD2BVC9gN3JiYBDoEuBjSqGCISL6mVMDWaKWsE8SDDRiC69K29wiPbxH51kM03rUMmWYMxoX8F7MU4GAAP61VKIY86DGgss4BKOa0me4ZdCCVdXvlggri5WJ5I8xzXAMQhWOykds8CwQLAzxbEEGjRQARnILMvbKAGynFUWAHaDrLl+MkmATYpACkEihFwTslcaJfEeSQdb5ZxJDJll526+5kZ75lNPBxglbGJngQCWz6H+jBglPAgepMZUT+Ck6tLot6p6YrFpAQAHl2gx/QLBNWn0xQBH0uhQthlAr4Asb/HESErbRPGEgxgFdVou1dtTl8dVBwFcxoBYbWmqRIwl9WoksCKWIdYhghRoIhKnfNXKgF9TKe1KTlFvCbZ+hw0WN9oofXNBufhI3WC9k3+0v1+dsefA6p5C8NlEDTTJaVr8wGpQ26oLp4B2mrGQ5zO7jwAEdcHyw4QI+zc1tFhqFOn7LoJ8N8LiLaE7lbdbSvc22xRtw67HWOyLWybtlnIPoONp7OOR1Ky1EfNxsLKydc2uMgwAPmeBVedNPVSmh0Ctm+vcybXt5N9Qdupn4zWeZMSR7hoyVaNFjZW3RMZY60AYmywzvQMWuGorAaNLYekWc6P1qW4zao/Uy8SSg01KIWHV+cvBFjbwUIJF934CBcQugtl72K1f7Ezbz3cst97D3mSHZ19pv/veDjsxh6nXBq79IBk76jRb+K9IENrQzmcAruqAXdX2eguYyASrCtgOAFgSFklzAwBOqNevzpuGu7YFJAQgItaMfwtEOwAO7JtirJqSJDEDzOaRQs4TN3I0d9YXB2h3hJaU3U8zwM/N3IAnPCrUebeTWGitj9hln3kD+8lkTI1kA3NOQvQQA7yaprWbA2Dp2v98AFj3iUCG3xqMC0mfJYMWUMmPAyyQmaZRykyrbhwjrL/7zMW2c6YRaSwydhncMoeVVXqhVi+ADNIbnoiotKNJAQDXQahp2OIEQ2qKmgj1NZ/iMYN6oEDtbw0grL6/CQBwTVL78g7mR85PbZzXkSVxX7TI5IqxJb8EOl9R84t6hDEkp/4msiop1chyIWIhh3BOhflhWs7VoMdpVCR1xv8oiYgdZJiKDWu4Z15gnbkz7bCmv7aOCe6fe/O29vr77XjY3+QgiphR2L8B5pui+harTCWAayXGpAwKSYpQAyzg6wDYWV/NMwEACwyrb6SAmyfNdJo16XA8Dmg17iS517/9LXpdZlecM5laOQBWa545hlfvTYq9Vf9Z9kdgTDJ+rzHW+HFHbBH5dWupDNsP/+V17B+MJgnE4ijyZyXZYNbT9PDNM/e52kPzts+RYZELAFhzIfcsO1wC2ClLruy5QGnsiVBmbMRJEyVRUgQYQUqmIIOks48rEj1Rm0OdK40rgdfgsomsmTZI02NjtKnocgOsMvd2kwxLXJYPgJSvhZLkkubzc8WVP7QXv/CFtKsC+Cqx50llJarlZq0FgVPA+yu0Sky10e+c5IeOocwxKLZQv3OtSQLA8byvNki6z2UimRSY5XrNMLgT/K4SCHWGkAIgpZiAuTTLOl2RYk1f7X2AmbzY1sEX26m1WNnLV0hAazAeMIOwkOAxXMvw3QtjUeJP+vM/7w38Rne53zBax+MaXS3q2n4eAE4O4DViuwNg5oAikpQEPZndAUTZTO7lAIAVSqjsLcQEroCIpRV//oP3e+fAwdMT4fof6vu/0Iv+l+M/2OO3wryvFrtqfeRGy6wxelayVkDYTUf5t0hY/fuqq660l770paEEKVrDFzIK9ssAOxsa1f04s+NfHIIxLVbPefYzbfmKFfbTX15rT37KsQQtWbvpP39rp5z6TMvRbPIHl38/BG7KzpM1F3rqRF5366Uftzsv+4ItBgC30ctPAMbrcWWQoj7ALFLbm/rs2PM+bKe98b84IKbZDMFI7AIdMcAOgA/0R0GQjkfRkybVAIB94o4AsLM8ro2m1lYLrFiEDBeGNjbVtkn731edASi638YwjVEwWWbfdyKXFmglNCWQBCixAE+xUEv6rC5ELoOuNDoAhvtwLx65BydoHZUgcBUzLObX3aBhdTnTbCDaJtT2JnGPlsxR8ueagDNA1u3A497AEVBOuBRaDFZ4SDodDLL0OgBFzAKvNQKi2/1hdss1t9opx5wAAGZ/VD8p8OftkDk3bmwl9pcADKlaFYCRLeI4Lcwm5hdWTWBZLtE6nQIjxEbBIdrrgx3bzdUBu+lZqCPWthI8OVAmWaLMblrXNt4+uhFkfiTmRaAHZTeBv1hCYSO+lwjRAVUbtaRoe6da+ZwVbEQZbYn2VRPVTSjs1rMPO6w0sZWa3TvpN3q7PXtp0V6yIm1PIxu9BBYmA/utMkcZ4mZgdGXQJmfpPICsQvPTVtylksjgp5DlVQnGmrNtVh0mwKddUhoALDK3onpWAHO79qWZfVjabb/jnH2L+swfb63ZOO2Qqm1PshrAVmNF7s4V6oDrzgTrZMmsR2NCUugOntmuYRFjLxhi1WGDXSUg6ScFr3XJUgEnYoGt9BAnBhYYU6wUBlltBNqLYeAO46PUt1VGRT1igfm9k9iL1t0wwLCDBNYdqB2axMaIMeRyylG2jAvxTo7/Olof/WQLlvW5s2zbhuPsjNVvtuQ6gsgNJBu2cv9SKyz1rBQBaSTXqvcVC+wdwBqZ4IK62mXRtZzq77j7xPhyzZwBZj/kVFyXQVMEgONaYJdKK7GhVjOSQsesXHz7RwmTIMfneqkVkqTPAOFYAi3wi9Gz1wejfHS2STb8OYzebLRoi7Iz9q1Pv56dwFFbQZfGsWutSTLg9O4TlJrneplEkEDvVu92ANPQvtinPZngPf+tr3JCUm74KhsR29jYYW/63GU2mFxsw2M6+eqRrPtKMC1I69WKTgmGokzKmjA0pGezJOlKVqQYDJKmTzHwB/LbYWZxAgYMVyvxuAL8lrZzDndy6JhgIeFt4Z6TozTTPslNnnk0SYnB3KIEmHwi9EuCG9xLYZRPkq0AgS78oA0wX+SVXAWsFTmWiWSPlTLHoJB4tnW3nmlHtpxm9W1ZW3vt3XZiz3FWpd1Yw2iDTTHEG5lbSlMAKXk1aBafdfRlPpl1hhW4UK/eYIQl08DACGtOF4ilRCHqM5jSONQSpZOtvr3CbJJVRwkXuTvLcl6gWGCb1IKP63AhBPKC8ZWPTUl/JZfmM+RVRjtbv6trSOdzzRlA2Yx1J6fse//17xmnQ/QxB6wKnAkyM9e5ib6P7QCQJH+Ox4ByMu5Irr+w7+EWiNDxfEnunuZOC3LL3RtIkxGR+vziVE4Qo2TNZUigX/WqV/lc7lJntapwTBQB2njAx/sCYM1xcgow+Xm8QNraO1xiLZCrhHkIdOZ+PDEaYSwlrKuSp+vooxpv9YF1z44oYZB0tVE4P+oTW2a8yqRQ5mbKaCXYPkjLD+znkZjo6Dz4MUWBnJuC8miEla44AD90f9wjRj2hcRNXwqXq7bFIqHEvK4GSkQQqHp9SQMzWTunaDhmKfxQGl9okn3Ha6W/DwZ6Nqz2AYJJplJxV6H0e3h5coPcOgA/e+ZPqTAkkOdbGrUJ1H6hUQMcf1G77/lmIidBjcdT7G7/xPahnucRPjWKuCDhxUgtAkvLehofuT43Y3D0GZO4X+xwRpKrcKM1x7m7K+qfHebCv34LPPGtmBdApF2ZvLRfJjmNJ8p7z757ft9Dj31tcM/87lGR1MMw9pp9rUTPJqFEJUJkuB1fKA//ZLwDWBKcJWwNBN7hMsPRvnSz19Vu1YqWdcebpSBuTtmLVUoLnum3Z9BDa7Aa76493251/vCO0MhBAEQvBYtmJrO62b3zS7vnhF21FGddL3HTTsrXWPKcpku1mCDJ2Ni615a94n53x+n+2aQCxevfVydpKSpuRoZK7LS3kBMwHwOJnFUTI5VWLaMhY+oTNTx15niIaDzdAhYkG+mW2jNjF178I99Rbaa0wjsS5gBGWymWh5zGkGZ1iOzLzM2gzZwB1YodlPjtDcFgqI12UNBqGrcggrLpVqJBCszs/B+MrFhLVPLs+T1raYJQVWGA5P3MuBHZZZPRvGWlxVdgOiWwEiL1G2CXSAPiISdZne+2xUAZgpbWBlhlEVVmkzu387cFb77Fnn3y8TQ/DPomZJdYvYxbkktFI2qxaX+8jnIdZdkY4AGWZYwk4yOxRoFaveU2vfheQdEAbSAE/r143LKZRtbvK9AYzLb0nxZgTOPbtFLTwosyPJFVUMkXm1GXku5LYZlRXB6BKAzaTXSyUKIenYbXKSzBGbhiyySR12gDDRGED8uCNgNvNODyvtZPbRuyZ1AY/ty9tq5OwG5PU3+HmjP8R25GJmtI54LrzvQVknuVuJJ8A4BSGWhP0s67DwuYAwGVMxGwYAKwuMgCtmmSQ3Ds5gIWr1he32L3cA98dLtiPtlZsc/p4K7Ufz33TRy5C7t+6r+ihLTdomfhIni4QrGsJ4E3AAqsWWABYsuhaCim0rr0Hkkhkq+MwJ7jzVrYHEDy90QGwnpsqGGLREHcF9cCrADuLYKl6uL/cEZpHK0M7C2Bt5nx3cn+3CAC79bzaw+B2DVsywHVaW26228tH2g9uAajUzrJnnPKPVn4A6fBaJs6NXMNdXJBhgBSS4ww1v2l6AAtcBQDM50ni7GXuAsCSRgfJqGomk9CHusX0kDQ6AN3I/EpS6EgqLQ2vzJwcGPN1Xrbg6CeMJ0+2MOaqAGAuJxJ/XqB+PdQAA3141PlbVZkoxnOWY53YMWCdOLW30urn+1/+B7S461kQML0bY5KF3XdNNb2+QwaHLEIEisN8ceDBczxt7w0E7w8A+7dy7Utk09oxEypXx5gzkcxnVti5/3qpTWGeRjckx2VpjIiSUgowhmuMJ8WSJRlgUaOdVo22zOMp5GVIuTN0CUXAdB0mGKZ3FGO1mdp2ZPoaV5sBaxitFfpxHB+gfGCUNkgYE2FmJlMtLrHKvf3BrOAyZM356uVXUYKHjy/zWpG6gZlCCgk0Ul/mPalk0mTK5HGQx/W80rgas8GnW1fzX9uKhhMtO9Rmf/zRH+zk3idTBCyCHkNExlsGEF3lRpUcPfT9jUHgvKsSSTGFMxKAf7HgzgjrGkYAWHXkbl7FPSHhhRhWN8RizJEicQAs1tfrHePtOEYlFTQu1TpMbLGbs2k50kNKFD2rrEDjXvkY2GqB39YWjBHp99tNtuhb734t4xMAzPqQUiLAyz2CvFlHo4RrAH1z40xjPgBgAf0w/PcKgOMB9pg87x0Aa20XG65WFilMsC6/7Hv0aTzPpidJ5kklJrpbMvAIBIdxHX2W5nvWx0nm3I7OLvv2Zd+1l7zkJSQYgsrM4w0x+NG9HR9rXCLjiQL1UncTRMlj55IFArVh7IdzpImhyqPEi2Uph5xOl0qJ+eqAAfC8mtd9nGMdh0CQAIOORwzHNddc47XZ3spD8oFD9of7GpDX2o7b9qgShKwf+BKMApIaAEZXXnmVveTFL5s7ur0AYPWj37DxOyTaEnbk6tcAPLhfSPRWcesrIlFvkPGcxksMgDWp+/0RrvnBlUCTVImUkT//+c/trLPOisoMgmGb5r7HG0AsbOjsf/zqGOJ7UYD+Jz/5ibehmaQ8qKmNuMdrMA/VH3UNiHAJz3lArytXAFfX3XCDM4069of7WSgAPLhnLhCauqbPe/az8QVpjlyXIVekuGF+erwTOPsDwGovqHlT95PUSTLBeiNt9kJylZhmgfHXIwbA2glnglX7w5d7toAayHZqew4/8ghbc+Lx1ru4k9q0MRsbHrP1G3ba/fc8QPsCWDJJmFgkg0lJ1TpLu+y2S//V1l99qfXCNLTBfGmhihdH1VXOsP3OxuW25MUX2Rmv+xfLE3jQTYZgA/DGPSd5ndcUxfVcBzSS5gBwQs2mn9JuAAAgAElEQVRwFUW7dCeAYEdx7vgk0Ma/I7lNQgiP2spq86Bdev2rccr9NQwKkkCMZMYFdAFwkyLyADZTtPkoyBSLCMhbI7HYzhD4FWGd9Jp8oSWdFitScYANO+CsrvSzkYTZzayEIgL41e9iB70PsOp+eRazCxRzibN6AcsgS5SbQHKFR00AGHa56jXCYoul20N8RqubLJ/VyHnMAIJbAMsbb7nDjj/pVNh86qjozOGAVowagCGhul9l9QVwOYYKbQu8fVcEelXoLBCMqfAsGHEgLPAbAeBwYwFGFNi5/FG1vsG8SsFITOR4wkQLncgauZ8qZnWGhRe8LyfnTAxwVOur3rL1Nv6G7LkK+J1unqEmctiGKw8hJwT8Ig/OTK611NBa66CX6eGJETtrRdZO60zZSQDV9sK4VYZJbMD6gkXplww2IFD34wc8lAj0Kz0N1ryymRpK5NSlKcZ22lowSSsDfmujeUtzvtR6RyY4YnAaJP+FBU7yvoGOZrtimFYh2/J2W3GlzVAHXMsuJ8BGUi1WB11uTQBYJ8rlEOJRpJckO0dbpAT1nTUAQk11wbDCrgZQ2yuN0ypgvDLEg3pNWDqbAazkt0CDb6Rf6lbA3SAS6KK3RlqCUkEMcCfBRQ/DRCZGjUgE2U3rAii16tSCBASY0ozBSVjSMsfzUKHRfjfWYddtbLPbNq6008/6gDXsWmnFdQT06wjg6eOaGoBhJHmga5dl/FTV6ojkRFpMGd/rRldihZFGOzh2ACwGOKoRdgDMQwBX9cKw7t5uRu/Va1z3mgOSMBb2JLV02tR6Swywbl3JoL0PsK4njPB8AKxWSDVlpCanbTH3/SLo/n//4Ks5l/0wq9yLXmEh5oFtAMCeLScQ83ZpjEeNyf1N4Ac0LWm+iZjt+Z8/CwTiD2UfleAq5cdoG0QN5xRGQU1H0J/8a7Y2vwgXbso2ZJIEuMyyWCjOn0aVU+F+UVJCCYgk0nd1YlND34S3porOPUChitJljNZHk+mdNlLfRukGSZX8JsbUdozj+q2hsAu5PCaGzfgIAKSbAM4iS5Wr0GUEWgQprco/BD64NnkAxww9fKeLDd47fVqeD1KASAEEgC/lqF3NHU1bHeaf7Im2KnO8pXaSTL3qNntq57GW2kFyBQl0bXNw9i7jpCyGOSzUIYm6W2JiPwBYrLCTcMoxitkVYy1w5CCWuchlz3J3lrMzY1kGWAK3ism1/Kpdl89LPDsAllxa81NggNUrNysDOD5TWBBfK5ucoLUUEoRV2GR/4z2vJZ+KoRjKKLkjx23fou5ws8MnZj31QmjHFZI/ARQexCBUhorEA8VS3q/1FVdcYa/ABEvXI5hzRQDGj4R50MFsGNwC8WWpKEgI4C5pX//uZXbe378W0MwaL++MqWmCHg3OuZ8IC4fEl19vrdHc775JdNNEjLknUf21KInq96ycuQPD7uU03Pe71anu9m2P9B/7Pv9xAKmatgaYDP186Utfsre97W0eT8VmkI/0m55o2/k4lF8KjL2OtTQ5bjmY2zLX7+tf/4a96fy3RFfer7jfq0FtFxjgpb01u+4XX3C27Sknvwk2ih7hk7h1Z7pc2t8khKxEBR0pvGTB5c/hOup6L/zaLeyMasxXyf7H7rT6tPha7489DN+88ATqwo4g3Ef7+ikCBhtgfuPkzXe+8x37u1e/2pphDMUAZ5TdO4R/fMzS6lCdCQSwBHilZvn85z9v73jHOx7BkT0Rrt8j2M19bKLj/+IXv2AXXHCBl9DoOuu6+vzNedj/GH58j99LbZRE5Lmjs9P7AL+YRFOaa+VGuV5bdOA/+wXAsazM7ak5QU1MVGvWrHEH0pHBIZxGt9vgMLUctGBo7WgiIKL1Advt7IdJo7WI5ruKHJPQeNf4m+rBOksDSKA/Ytt+/T1bQrDZSk1wWlKuKDusuko6XGAwdZi1POM99vTXvgd2QzK/+QBYcyjBhgL1A55EYgAsB2FZVIk+Cq4nMr7ySRbNpD+7VaQLu9gWZpfXK7l+u/xX77BE1wO2ZfQW6rII59Rbk/0cz6uREv2MHQBjmESQFxhg+l4RNMgIqygATGAkdphkpzo18B7VDgMs3a5VLC/74+BXLG7E/kryDJIQuK1GMme5Jgr8igmerRFWB1xt471dYX54VAHlDq71eSCKBkAz8JeFhxosvrudNhTbbrrFjj7zWTCZHAH1VaoJVZ0W8a3XUCZgneQ+qjrfgtg1nRvAhtYmAeREJIOGnHXDrLjsR0xL7CbujuAcfyYyzhJF4gGzohIxwlreBIDVb1MyKwWlBKI1BamqGZXUWTgEcJVqARzBXsmgt0wwXkTKOpOeQh49bEMwWHkkz/XqZsvQHzczdK+1TW6xY2AgT+Y9z17UZE/OJW2lri2Z65kRAmpJZMVmc6yNLMg6LuVFSryn1sfZWsY5xERoSvWHHHtzlsB9BAZrjHZemEUJAEtCDOQAxBH8giwTHdT4Le21/xidsh8DgH8+1mKj7TBauaO4DF0huUQgUZVmXMhLIa6zWjLb4drKBRozrMAAUxMsACxgLPZY3+N9gUU/U6uKWZF6AzsA5pgFgrMkmnrpDbycY1jG8faAUjpIHiziuY0gvp3IvI0AkRQWdZ1yS1XPUfZJ1wWjAk0068drdjvs2/Vbc3YtIPiYv74AGefTrbq5wyrrMcTZxljpp4ZwWGoBWD0M8RLe0gggLQAc1QCLcfRewNQAB3dnHiogdVDG65Fqn4HnZkHqB6wckIzN/LpHktS4b+t8sKC7VLXokuOLCVbiRjXALn8GMCUBwZJACxirZVKBHtgtjLcu5qzyznvsx198N7kLZL+A/jQMe02oW+cXdzN3JHXmkLksrlFcIPiYD3DnM8F7A8Ca5n1KiuZ71bVmm9pog0P9N7JlOeNOVZHK15faOZ/4tg2XaLMmAMyjiaSVgv4pWLoK10ICEbdU0PnW9QBnQII7SBVwUHuvFAkf66J8Izduo7ldOERvYXHcQIJoo2XGd5BYoS64iJICI6e2HG1tGnDw5aaXkROzkM+WNbW8cVWMlC8Et8wNk4DfAnbqBc5tifm7gsJCtoaW7WRMLEUEcww9aZ9q3ZljbbkdabtuG7SZ+0ftsMwqS+5kLAGCBYTrUyyOqHFqDoADCA5FFZyOWBm0NwDMd81KoB3pCgzJBTo8/CVd5llwK0Csv3Fuom10+d1Beg+HaAFgb02qeYrPkOGVjKdU7JJlPDeSdKhTs9zV1WINJBK++l9fQwkJ5TMuiwku9vF19gU++reuiXtUSAUl8BaNgYMKfrVSkiBTdl4guIQ789XXXmsv/Ju/sWwzcxPHX5FXRLSv4UTH/wK6CoiSgPEggQXwml/+ys56xjNxcua+A0A1aG3n3OkndGgIz/HDwX+kHIvP2RwIDl8a3PLjkxXKrOJEiTPsksNH9/L83Xxkv+8/8SCWQtJRnSMFlHpWGyqxS7snBx7ZNz7RtiqzUOq4qiRwFCPKl0XHVWUO/sUv/gNW9IV+zcN9GV3rCACnk0OGctruvvdiZ96OWQOzSAK5VG4jIdvJeqhkuIiJAIDD2JdXi8oEouvrvzy+Qfi+z3k81yRgu6+0F73oRc7065rrnEj2rvvi4X8O1r6H+2B/P4pL3PBONZiA4Rt+/Wt79rOe5fLToO6Jk077+6Qn4t/lBxBqS2PvgxgAX3XVVc7o74/BP3hj77E4nwFcXsucffbZZ/u41T0cnxPNW3HL231/22MxfsO6trcf7VMHnhWaN/MT4/bTa6+zF7/4xd7xQGoa+Qct5Ge/AFjZLS0iLoVgJ3Jkfk4//XQ74YQTPFAa6B+0h7Zssge3bKD34FZYPaRQquMl6GzCxEpBpgBwksCrhGlKGjqts9Rvt1zyYRu+/ScwcRutmcA9zaQZTD6CMVSeIGJXwxGWO/1/AIDf6//eHQAHoLRwAMyXMamqmY4XXGPMImAINPMJoo4Bjrt3RuBcpgti3ASA61mABmzjly473dqXj8BmECASZU8QbKuebQYqW1DGGWAAvhjgIuxvnok9DxgswPTpddUGozB2AKy64AKgSg7SVUBHzQFwAMNibpPQNQmAsDydBW7LkVQ6zesCvy5rjloqqb2S5M7azmuFkUo7EOb9zhADbHPJVkyLZPhFX1gcNfPTeVvSt8I2/Po3tuiUv/Ia4Qa2bSBizpIUUE2wGFGBQl0vmbD6PBrX/Yoh1jZ65ji8jlJ/5xhdzsxDIFg1eWJ93PxMwFlASzV6CvSiedklrlwJSZ3DZeGPAkGqJ3VFOsE9bJaMlioYKxVw8SoAVOB9YXwHSDIMwKrzqMKIMs7S4+utc3IDzO+kndqTs1O6Gu3kdqT77EtumlrAYRpvwwYGCTeLOIApKxAl3CN2RyAbqXRmKecRtnkSACwpvnpxCgDXcIJOTbOPknFxJST3rMCC1kGUdWouU7jy3gZL95PtE/a9ARQOrWswwjrOa3uTlBP4sUpy4wXV+lIFxYxPuUxHfYEd/MoUS/+WZpVr6rWNSOlTNdqTVABqsL3V/E6AHnJVyVYBLCkMsWTytJTCyaUkCnoBnO0ko/rQq3ZzbJ0E6u1o2dsY6GKEc1IEMCa83AAX6CnGxVSy3UYaD7cPfucPNn7E6dS+n2mLO861+uBhVkcGbRtJlNCyprILqThObwoCki6B1mcI4ATmUbXA3g84boMkubMAGX+r6LZTrOPAmff6dQdAxLSiilplZRzVAEtBOCuDjmdCl94TJAG26nneKxMsuUEjf9bvSnDU5BLNIwOqKaNYaZ8atqu+9ilqgf8ITboDoEKwiuIhqYbGgkt8gJqrOMD2lENgc2b7Wx7ALDwfzMbhyGyJ5B7zegyU57PAXqDB5LF45VLr37mOZJXaJbVzLyy3V1zwSZJANJyrIJXHbyAjAMz4yqsHM/dPGoZSgA5LBT/fkLLcMzxwja6S4FJaReA41cO5XkypxrKCTbcM2UR9M2OBFjmjmxljm1gg14H1diF7prUMN0u35NAkLfR+1ae6lIogSm3hxpkTRsTwlOgvbh3IUNXaTUhbgwIVBONaioimptW02joWx/KjaEXWYnf+/C47rGGFtU7TBmwXV2EzSZqhrFWmkEA1IK2G6td1Ca3T5oI63RexS/ecBHr3GmApexwkCWhK9uzlFcFnoCrzLsaapLOOpyXEkZW1CGAtG76N3iOGmJHgD86yi4jC50n9JNY3hz68ikoDvpvjo73Y+LD9/LPvZ67Arb1C+YIUTQLUfKizlkp+eWs39ofRFpZGJWgjADwLAPY18PYVmOwZ9D7S7fb2PWqfh1yGbEk7tbtFmJSv0W7pnW97q0tDpyZGLdfENRNQjd6uGt3wE+4kJWKmpycdJH6ZHsJveMMbXEY6iXN0S3sb96Am4AgAR6ytA1dnb4NCJqV1STkK/54Ad/V/z8uK8fVsangxyKLDQz8VeUksLIaKvm3v1yEYidF6KQLA+ve3vvUtO//886P+lwtjMPZ19f9cr2u9Ur3r1BgqBsb7osWLiQn7UTs02cUXX2JviRjgsD9a7BUQBBY4jQKrg4qSe+7+hg2DfJ/2V/+FWkxdpj4+j3uaz8hEzm+JSAJdh3xQXf7uAPjPdbR/+j2qjW1APXXJJZfY6173upAIYswKCCtAjw0M972HCx58j8HBz6aI/uSzvH6dtmFNAA6N4UsvvdTVC6rJzHmd88NLhB+DnXvcP6JMECt2cWx4mPVQtexl+973vufXc/8/T4Trt/+93NcWWjO//e1v2ath9V1WzJjt6O62MZUxMIb3J4HeM+F4YHui8bf386gEhO4nrYOaR6VAOPfcc4MRM7LZNMnShfzsFwA7BImcSHWza2FbzCR39NFHWw91O8uXrsDMIWu7Joatf9dWG+rfRA3wFhvBVKZGNKsAUxK3hiYCSpldEWQLAN98yQds5sFrrSexxZprIy6BDnOd2E+AICtUf2a1ldf8oz397/+HUVLrbYTU/sXNVVwCrYUw9HM80B8PkASAnQFWjKGIG+kw4NDrsFLSMs/d5EkBYLHViqgbdsmPyK76z7eAeW6GbbzHGmD6phVI0uZokkDboTXnL4BgXoceUFligcSCA2JeIw53AKylvqR+wjA2+ltZrSBkckNg6wWUYm1ljAWYVb3vbH2vXnNjKxXtB4l0CCrZXq7Z7hTN62qvpF7CUf9ggeU6dHtLk4x9kjSXnrHDVxxlA0MjNnXHPdb3jGeTjeUvoM00IFqQKMP5aWCfsgSu8iIqc9p03dz0yhlg/j0PJLtk2l2gBYAJDh3Xia1RX+iQ9FANsJsOKQhVgBcxHzJCEaNS1QOQVEMG62ZJAlAOgFS7h4icHqN5rtNMbQxWaYSbY4j9QmaomtjqgAfq1cn11gobegzM8MmdCXtaT5MdB1V1FHWqrZzs5BjMGAZVVVBAmkm9zoGrjY4ICgkYxEwSswMGCLYWE8BzOqfyMyo7pg0M0pkRAvFxTD8kfxYDLOUDfyvi5lpFU1xv4XMXd1DCmLQrtw3bpf0VW589HEMoWGAASwqQ6YI+xb0a2NRtumOQQLD3gSaQxAFaLLDJETolR2gZZMnxW62LJKGkFpidTsICVwDANVyhk/QGTlALnAQEZ+kf0wNQ6QO89xKEdwEm+wBCveoNjDy6k3NKiaKbGrVyH4r1b5SUm12YVt/cxkX2wHDSLr9ti21fcoxtrh5vi1a+0xryT7XEgygX7iXY3wqowZ23MqXer0pUiAVXjTYoQMNXiYuIAXYw7MyuAmGutdhI/zcPFyiI+Q0SVGcsY/ZXINjbI4UqgT8FwACGKM6q0HdMxldif1VDkYrYYIHfKmNTzugNtGtpGt1mP/ngBVzwYW/749GyXLbrZAs0LzA/CLzErY8I+xwIyyn+kWTS9zY/xQA4BrVzdZ8hwJ//szcAXFUtq1xzYd6ctVTNJUFjmcRIzRbZWz9yiW0fJouLI5xUGTKQqcDSJlSPTcJFAC7uI682RDMkb/K4mVdmyvSdhZNF9lvJ8fsqpParOdJluBy0qp5+u01ObUEBsY66+nsZqpuYCAZRDtDHNkswQYNxGhgwRweHbvXCnQLQjTDZDZPJnK4ik1FNe5YbShI6b+/VjcphGdMVqh+UPz3pw21RdakV7p+wzb/fSO/fJ1uFNmM2nLHCQzPWhslXksRdBedq1YGqz7hfp3kA2EFWVCIjNmk3E6xg6+y3V1LXWVJnHl52EdWXq/5XZm6VCABLBu29ggW+NCWLJQ4VM4ExZj4S+xsbYYk11rCvMknq2apTPob6etu4TjX70nvehlTofup/x73WVy2PnO0S6BUAFrvJhXcAHBlaxaGqtg/Hu7eRpdceKbB9pNvt7XtIdEDhlZA/F+gR3LGox6Wg6sne1dHJeqLjdaQalD2z+xu+0xlcEE8jscE0AXW2RT2rAdVqJYjvgM8ZktZGwHfP+8HZW81SAGAlW1zyrISLbx8ZifFVsZmY/10dJGR8FZ03JTf2lJvv64zu/fV9g4d4e4Eh1cUqwNScKIAfu50+NgHko9vjx3LrYJxTcPfxmEHSOp9GOeZGOppYZn/2BMDD1phZZ8cc3W2NtLa6+Rb8OeprLF9ot5Zcr02rDZay0bp39wDAXoLi40ljaQEB4IJPRuhoEV9TBeZ6xKzV/j/+YO679u7hx6/ICld+Aj50rfUQs62kh8ZwUjKPQ/hHxm2xSkPjNi7vFPASM+zdAR7252Bfv4WdfCk3dG1jZWZ8D09L+q5+vFEHin1/y0KPf8/xt/vnuUSd8acEqfZNY+7Nb36zG8+JjC3JQXgBP/sFwLr+DlQiN8YiO1CXYxqTemuu2brbumzl4YfZsiOXW3cfUsjCqA3CCksC/dDGnQDiQQfAWUBygZrJNIY2naUd9odLPkgd1w20f7jPcjUyLxEAFsMaALBZf/oYKx39T3bma95Pv1cmWs5NUu7ErFgCwAJOCgAfKwCs4El2+zXJi73GlhgkibTUjRfCjwJmZ4AJZJJppIfgjyuvfxvuqXfadOJBzH0mbARpnkoL003tNkkLpQIBQQGAUuADnf0V6AVkSRKNjwtgOWaA+VTVCGMsEAPgGWjhqurUvO4wyKET3gdYhi4yswJwONgNALnmfYMFhvVvAgi5MHpEF1ojOUAGXST9+ATyka1SF6i6q8I01xXg34oMevDWu6zn1DMA5gqctZ2k3wLf6tHIe7TAce4FFl00TpSRkfEIaXf1rJT8WSDQTbEEICMWWEngqgPgCDbImMfrv3lvFNTFxKcHmKrzVS2dnnmUAEQVNz7BzITrUiKoLJOMKNYnSbCMAHyGCKqGvX8pfYlg+QCBxS3WiEPyqsZxGN+qPY2+pye1ZOww2Jp2XFmJ2606ApicpM4dRi0pK3YcSZWRcJNx7b9Krbv4x2IevdS8cnonYUWVf8px3isugSaJI6ktDLC/h2OdaAZYt/K5bYytToLFljb7yeZd9tWhot1RpU6z6alIUFeQecTAiHNa8cSOALAKplUYLgMmgRWcp+X+jBu0WiIJDNfSYoAFHsRqKdEAyyzgLEaJGueKWj2VttBflGdk0Bn6ArdQs9kLU9fLPi0C/C5CZbCIpNRigAudi9zNVwC4jestf6RWpJxluSVTP16kJdPl122x1hPW2DX9Q3Zv/nDLrfxHzLT+1hq3IEm5s2pN29jPAcY5jthufiZ2bBYAy1lXjL1yM/xR2QMBXGeAxewL9HLqNFz58sAAE+hICu3Fpfo7z5LAqwaccaGc0J4AWGqCGABXVZAvmT7gLkk9t9cAq0WSM8CcHhjPboBK2+Q2u+yT78EAay2SXthO3IWbZIRFuzKBiTROwwj+HQgLksBBMpTF1kkusCer9shmZK95nzd/PxwA1ic6k7bH9roPhMSaSJAou6Ta0kwjrWuKAPTJDnvZv1wM+Oz1uUddabMMzpRkuY3qJy2lrm5EHKFJEJTGqbtE5q6y2jQXQbFNiWL+ZB9z7CpeX8njcBJOfahcMsM2Xl9PHe89eEE8wM3wEPc7IBj1RRsZB+xRMMViTtC8zSI7QVA4Ru+e8Tr18nI0R+ps9FYne8qRMY4TfcxBq6y54Ugc6FehDOqi/VGLbb3hfuvF0a6l2mUzA4zDCaSFW/PWMkErKOYZPlUoajZTPQeAo8BlPgCWLkPmbgJOEQDWpUuSYFQcHfr07g6AG0iSIbr0vyUi1twvAecmJWOsGGMrESOTPr2mMS82WbJpJr8qrng5gHQrn1XHObuKAZZ+/9aH380E8SDnGu8BD7Q0x+sDVVai+3lPABzMseYC//njbD6z+sjG3yPb6uHHdoXkUWtntwcpRdjgFper5R0EZKG+vX4rkm7Pfd8cGG4g4yflwoykREy2ajendkcpAi8BRyUZ9aNhGj+c6dXcwrkqqgbTD137qXsh3CACxK7o0j8jGbyAUtz6KmagU0ocRsmTR3Y+dt9qf+FxYAhJHnu9L4lwyfa4rnF9ndo1Hco/ntTmuJpYOAKAUN9yteYLCe60N3CPro9fjLk64DQO82KA77zjYpbaOp1D3mzy0iqjWqlVsq488noVB8DzJdAaAPMB8ME7g2nu2xgk6hoLCIe6YFRQBOz7A1AH++rvb/zG8v3YzE3XNDZ1C/f2QgHQwbt2+uaskjSRkZme499jA6j9SaAP9vVb6NmTG73Gq/dbFwZTS9ZortLY1Rh+uJ/H+/g11uIyAo+Lo2RXC+B3ZHCQhLmMSw78Z78AOA7uZp2fucF1YrTgqT5HdaNlos1GDH56l3TZMUetsjNOOx1DlDa76cZb7CdXXg1IAQC3IgMqTNI7GLkljqI3feMisx03QKo9SKA96C0/XWbs9XVUTBFA7AIAjy5/uz3jNRcRfBOIaCJUK5/dALDkawd+AvydLoEOFzrJRKus8iwDrCa3Tm+G+qHgVqwYRdJwMphtBfv+1e+xlmV321jldvZzmLpclJQwYF7LKwacwLRIkEn4DNsrBlgAeR4A5uPpkMMiIPkzLAygkxjd3zsBIymHRMlpBYKrLChigJOAHgGmpFxdBXDRK3r7JNUJxzW+AsUyvPJFSFJZHgK/kVRaVy+To35VdbgcV3MTxgbQ150dtCLhsMfvXWstx5/I5wZGOcip+SyiOw/+CTKaJJHVQz1GAccIpTl7SCy5Vn5NRZApWBEYdrY3kJq6ZpJkJgl2fFgrwNGzAjyNAyVeJHvnd7l8VgBpArx4ZnMuaVNEgWcZuX0eB3GoIG5ennGlFROVAPwmZ2jZQt1rhv64LbVB6l5n7ATcoZ/aWrdj2bGj+cwVYpWnp6xG3VFlHFk5Jk8QSshlkbsCgKU0cGZH+xtIKkOXCQCmhhG2Z2qKQJyXGrkO9WHY43ESRSpZUv9VJa45sEmAXQWb5QaMtmqAznRPt/108w772kDBbi612nTjCfQyPoJaTmp8ua74q0P8srgLyOohiZEAbhpgKZAjBjgjJhi5qBhgHLw9KcIJVSuxpHoA4eJVobVKrUjt88wmrkGQgNv0ZhIB/ex+mfORsEXU5Xcy2fWSrVjSgPSFSyufFgHhDoLLHPvRDUUoh+8qDknlxk777rXrbMlfPcluhyG/flPGJlr+3hZ3n2NtA8uteB9AbBuGGeSFZnYygMgCOavG96gG2B1zHexy3oV7AMA1siTu8QZAcJOsSDItCbQk0wkkAoEJ1va8TwZY+l1mWKrJlBG2SCYfkfLOjnIHgCOZs7kbtK4pN1RShlgA4OQM7yVRUVdGTWpzamhXAtwuveidgLghl6RW1N9UEnBKBDQ2G5jjBH6TPLBv4W1iWVW7qhY8ByYDm88Ax3OY7oVHKoMWsJD8N5drs5lhtQAjOZiibRVzc3vbEpsodNsr3/RZZMtLSbaRKBNTkUTij8tuFZDsmSv9SO0wQaYfCX+dMawEQVLmQJIGc56LOXpcM8/VlvH+NTnLHkMih57aY9mtNp5+wCulOJAAACAASURBVMZn7rHyGOwNCot0ZSczDX1juRHUH7iB9xeQt4wVYfWqsAaZRUxFKzAMxOyqsZex0MV4x7wPkNuaXooUf5W1V3uteSRnOcoE7rjiJvsb+pIPbiza9CABV77RpndSW4dDu3oQO1onyzYr1ZKZVhSUuYOyU+PcU3swwK5A0SRD0k6O8grkAgDWdBnqd8tc12yz1rfADut8ae1TOx0nPiSXlgO0fpdwSOwv49kZYDfKkkZAckitGaopp5UIyosE92dHesa+8qF/9sRBGtMAVQmrnEdfLNGzwK9k0GKAA7ALpmuxBHp35nd+GDv/d42m/YW4D7d27j+8cZ8Ayg3Ux9GvQUQIFcTgqpA8Gs+7s6zy3gjJnzosvhLpM7CIWSafGdhytSORAZ9KrpKqNdR6G60Reo8rjpS34dBK/OI1weoSoPPj5yiCukzA6g3sZ8Al5qHvs5QT8T2W9p7R+z/OfZ2l+eZke9vGGTOY8CwsSyznCw77ut4BJB7qP4oNG2mVJ2ZQ518gsK52VLoPQ3YijGEfx3MmWKoB7mA9vvOub7pK5IijX8eMCoAu4URRpcSB5H9Wap+oBjhW682vAdaV3rcK4vE/s/H1jxm0UA9NvEcMIYYqBO17/1mY8uCxObb9jV/JnpWI8lIWjiWWdos1nCT5peM9lH+EYTROhWcEqmLAFwxYIzLiCXz9FnrutdrESQ19lsCm2N8YdD5cAufPMX7ng/A4GTHnrE+8vMA2cnTZOeJhZ+CKmtxHhfxu2++F7yELJAvtihrKN2WtpavDFi1ZZEcdcZgdsXKluzhu29pvP/3przy75y0jWL2yIKsW+mz+9or/iZHKjdZVfcCaAcDxoqYsuALMKuBvMHWMbWx5hZ399k/bNCyUmM8KLqKSIYv4SLONgyjJNOdncVSXErnUicKPnc10AmM3u9CTT1lZhR76lNBzsOZ6KQA+bGiW9iKqgQ4Z7PAz5zoYZNDpDMFypmDX3foc2t3cj1w3b7toZtfW3Wwj1JPCqcL4wuyyf2Jh/i975wFnWVVl/f1ipVc5dILuFmiSAiMComNGkgRFQcSIGHHGGQN+n446Kpg+FceJOmMAAUUQEURBYUiikpFMB+jc1bFyfvH7r33urapumi66irG7f8PDsqqrXrj33HPP2WuvtdfOA7DzYoR5X4E7J6h4e7HAAr360r+Ho5rgAkERikQAMgGqh9sEZNrM1dNTzs6eFADYqr43lj1LL+ossAJiudYCoKQb9n7AUf2vy6ADqFUvzCSBV1ItQtxISyAbcM3fh5atssYDD5MBtLPadU0tXq/aB7PfMHcu7S+oexX0cAmzqkbFRgoY6DP5f2cnOcao1k6tjcI4huBM7pF6eBwQGdmIIYb3VgdmPhMG3sGIrgNyxyLBIrV0ZViVMtlh9dUsYaIG+uT1OPUiX1Xtqw2tpU9opzVX+m1hTd4OwOX5RVCbh9XV2gHUo7czP6txMS9Tf+ZtcQaZCzK80pdk35h7ODPA/1CPggqDarOCfXIFhDgEaByizpW2wIZ6mECW7Z1DwNDca6DVG1nS6bxqCJGcJqkDTlJ3PIjb7v0Yvly6vt+uX0v9d+shsMD7MRf34po2hO7Tcm9SYO9OXAryGUEx9wDeBO6YFQBwAjOskgAxTJ5oULVq8ro2rx1kzGDDE5jNlXGDLiIBLxdX8H7rAIJrrYE+3AuVAMB9ta2R+lBY9FaUGXORajdwL1UzNymPtjmwVFnJhjEtasztbdfeutjmHTXHNgO4HuL3V9/XT6/lE23WnNMtN3y4DS+tt+waasbXcxhr5YpNf0TNKQBXijUig/lWGja3zFdBTsQCAyK9HADzXWyuWODIoKkMgFL7GVUlaJo6YHMWODDCAsBjOLNlGOMq1Wt6/2ggj2rjVYYg8kDzytshDVuamyw7xHUY5pgGSVpws5UIVJrIgFz9xXO5hhg6UR9eGsXAD/ZhzOk9bfCsW9iCp2XiJ7jL70bExnPwKQrFpwuAw32w9Ra2U8k8L55XpkU9d5kHKh9g/YmBUslIlpT3tze967MABdQGOF2NIvlK4M5bxXVXqUaGcacyxcpSMFCzkZE5GKAAaO1rtswLVb5RplY8g/IhNZf1YR7s3AsYlwUl62ldZ11lmGBKDEaGl7IfLCXxsAaF+hZa4tFfUA7BJBrGiigcsnNg//djzu7NNd4bgcosLixKBgqQF3TsDRsKGMLJrsNwkV05Yg/8+n47eu+jLE3fX6oaaJfLmglIL3Hgco/3FjfOyG+TgIhkkSqPCQCQcfGAPPRBFsiMDYjk6O2BjkAU75QSaxu5PCsJkkLaqaXUpbmMtzN3ArsK5gHAaean1im1+fO8o9cAc0TMeRlUVitxB+Ctb6RejrVKfhgtKAx+9pmzedNN7HtD4/PHr31kEjWR050cQD8d0IY+nUFa60wU7KuyiDpO9edVwlGARAGenptDgdJPTZ8bFnlpk57H6goz2dDSYv193TDbzA+172NtFBPr5mKsCzFzGeRnJF1wac5IZfSMj3DsT5/TE6A8KvH058UB1fbugfHa9+h+8aGKXhOz4sFsYuIR7zGTSwx8LkSvC8B6+uB3e/fvDgbjGf+0U/f8dD7gL/CaiXGMxtOzQHqE7zEjP5kBTkEWNOKN8eDDl/C0jB140FnMQ+KlkSZiG7WfU/Y53NsiJnTtvA+wJ4PCu+9yF+jnIH+xK6//c5E82JXHP9Op/fz57+QIbrPGxgnZnXyX8ac/8/27zbq87edG7zB9A+Ro/ZgKAHt7logmj3uCqb+f2IZagtp9X7DQWtvbbdb8eZajUF7Ad6Cv11Y/tcSeXPIUTCgBAjub7OvT7DhVyrSU19gt1/6D1QzfRS/EpbQFBQCPN4YVu8imS7S7JXmQLa8/zU44++u8p5hYAn2YsAxRW4n6EJcpsEimCVJKcoR205DQvzQLczVCbVwZ8xdFAbUNTR4Q5AHS2tyLyIwFbssFHOAARbE8KUOviuB4LWt/SeXiFW7bTLrYBdUPIN/ODdkDK9+Fw+nvYV2w9p/XZktXr7Lapqz1YigjQCsnaLVAEgAWI5wH3AjsemsQxmdMplgCwVwX1QQLEBPjeRDujtH6WZ/IxjKqtiI8Txe/4jQYQRlMb2krABwKLr2Njru3yMlX8mkos+h5MseSBFrP80yPg2ABVgIqxlqvHYatrJ6zwBMSOdob9OKOK1v8isweAHIpMc7OvAmlCB4EqXb43ACKFWDGAFij5htaFHjEN4BfOzfNgUnVf2qdBaiRyyRVAILCbKKwskKYAh3Uu4rGE/hNEETK/bg8thngC/gdW2c5DDbaUn22kAzzCwBMB9If+KDqGtufYHAvzrEO8Kr2NxWCabXDAWcDfJxMgsVi4xXxqpCYYFZtueSFRBciS7SSdIDJHSKwHcE5W3WzGQFgtT9CjZmnEXSS1lApFemLQWZulpE9JHJ8tVXbYFPS/oys+XKMsASA+5oXUU+8P0HnC7g2zQAVfaoYLYH6IP8Sy+LtrwgKEhkhcbVBakOWTA0lDtQCwFlJVr0vijAwZQoF+qMiB3cAjATcyjDApbU+NjVDm20fxnsvQE0OA7EcjHgHYLStJgMjzO9QPeS4X9UOqRn9eUOikUC+1a65cam99i0H24PDW+wBekTfuaHOlowcZHNe8HZkr6+z4RWA8iUkQbgEVetp+zHA9WPyu1U995z6AqcBtSVMrUqAYRzYuHfV1oiZLJMrd4ZmzBTrCOhGqn+fWg58Ax5VPbb6B7sknu8ZmOMqgKD6qCoZo5p1VHgOgPVQWyQWA9hf1WjzmYMkMYYwFlNtMI0na4bW29VfAADDmOcSg7yedYJ5LVUGF8bXjxoHwAAvroeM50ZSTc4aJmT6FwVp090Epv262LxP95zqarVueoBIwkiMmGQLpXn2rvddYOs312JksoC1hnua85ozP20bkBsKb6lvdbIHJmwQN1/J9sR9Usgv5UWB9U+l6FLepOoY+CY+q4MkyUJ+3gfwvE/e+nHDH6uspy3Yk9Y3+gSM7zJPtrgdutZ11rwshlzVdSgdaHGUzs7nOs5luYABLjdaPfL/rPYY3AMbsKIeXLnFMl0kQB/daAc00QapTwZ1XJ4u5lM/Rm+sQbq5BD0lQY87FYRxDOu06wFcThLqal0Rq8Qe61joAxwSnVpDtWc8EwBWa6Q082srACzZvvYFzUv+rvSp+oS7TyHrgmqBC4DopFonFfoxVJNKicVA6wgJhdlVI/bjj7+Z6d/LGq9JOn0QJgDraiyvt+YjPMnLMYmFikx4nKGrCo6eIqTkoKmxEWMXE1QCugKQYkDqaOo81IeBFX0+HRyrhRbnqH2/hto/ucEm+VxnSWbuIDXt6a8X7urge6YB9K4+/hkN/viLI6n55CB1XHYe7sfANOomjCTQundTmwMAfugyUU8A4DOZs8Q7o03EigLAWnsV6agmnvIuxQ6+tgVQrHs29HCeicphZiOwp1//Pf34Z3b1np6A3tn329Pv352//lvvVbEXxc6OW/z87QPg7e2H0e+2AcL/4wBYoFGPWNqhjXUuzJ9aIXUAfJsxL6iqxXiFkXxqxXJ7+P4/2/rONR4sppHl5osYW6gehFqyFAdfA0tTV1ljN1/zaVxpH7SmymPEvWTCHQCFAMbNLYhytyRfiED6JDvxPf+P+FU8YjB/8t6NAOBqtfTQ4khgoZJJbeBeOuntZADBAI9aZL2DQ4AkyRnFKhIVJ6lNkuPxEDVL9fU4GA4iGSU4UOZbfQdDtjzUPU8FgGuQag5gNHT/sg/QmvUR6x9+CsDbY6MEHSkAhmp6RwgS5PY8hlmHt/5wSbRkvDLDilyfGVfVBgsQCxiHNklijENdsDOwnLeeP8x7C1CrB3kZRrwCwJAcuuSAVsA3mF8FrahQg4IbpM8qmARIhTZIcrqOwbHqiQkMnQFWgCgmV0wwz8Eka3TZSpv10r9GblyCiZejN6whEphhxjLlDIBgrYJvgd0YAIuuCwFocDIN2jhdBT3GM/jj4IGT4Wd1RlZA6yywrqdvgJIDgzJlywxb6ZQViDVBgF0pqYcmyHOM7yPMo1HaalkfEt8Rmwe4O6A1ZfM57UUE7wthrgV+GwnoUr1DKKbh1FViprfmS+VGCeTnScbYAzvdbOzcJQ2l/KbaOYdWEg11uLhyTHnYtAYAY1YZCwFgtXAg4SMAnJR0WbkXAHCFeZCEfa5gvDUMAH6Qe+pnnQN2/bqibarbFwC8Hwr2fRinZsCVWrSowbcKk3W+GiuxVsHEzKj7TVTB7KU6YPwjCbQAMPeLB/KqqZZMl1rDBHLwClJwbHN5H4FgQAn1wMmBjbY3c3weksxWWhG1MIc5Lc6lYk2MUSuy7QaC9FqQT/1Yte3dOMdu+tUKe8Uxc6wn1W993HcrhqvtllUJu2XTXKtfeKa15U6yyoaFVnycebac9MfGYYAL108F/VJsyKHYJdAE0nxmBXY5IQYYABsAMPc9v5fMWTXC3lBWU8vlpBMAWEBYRllqjyQ5dF4sHL/LkrnQGqJ5pjlYYN6i3ooYYMl6MbTgpsrA/iaHuSaDMNLcaHUA22zvGvvFv3yeNkiPweZvcdnuEImliuTlTkuVYMVRezAXFcgVUUaMymgKIJWikHgmDPB0N45wE8UMcGQSExn3ec9stQpR2QPzpDLWbqe/+0vW3V8PYOtgnUjZ2o3rbeGiObB8nkfifiB5oAQBc1oJgBLMugyCpDDy7rTQ8kXJoasweWlECr0313kBc30/rtdsklNNY9aP9n1LiaRneTXrH/POVRm8AfO2OTvPmmF9c+n5MLftBLSwPNypBQCvdziTER4APL8ZwMg1WnzHE3Zwx4usip6gyQFYSlU39ADMSVxVuLAyWlLZygQA3joIfi4BsGqmpUGJGWCv7dBDt6Wcn7XMCQDr3xo3pBgVB8DMTda0xoYsMvEhzJ7Yt0jgza4asou/cI7ZlidJCmmSTx8Aezs5r+EKUrZQu8Z9ADhN6djYb7WfNZAA7seoKotJmvY11WlObtHiZiOjJBZhrgWAB7u7rA5VV9wTMgXgLbJuVtfI+ZUkJfuVmOWSMk278LGrA9CdDyC3HqxdffzP1aXzcZgKAHv7o4ka4O0xwNsHwGKAZRKpPVn9zMP9MgGAn6uz2Pn32dOv/55+/Dt/xbZ+xfPnP7MRnNn6JWXojj5/O/viXxoAiyWNC6OVUa4G+Bx99NH24he/2H+/vrPTnljyuC1+8ikbHkCCKkMW6kHkquISqZrZ1FB5hONMSQ2BTg4v3Bt/+SlrrV2MKc8jKCHXezAjGY0YlrICOQBYtx1qD/UfY6e++0J+V+c1rG6TDyhoaaizFx9+GCWS6gvH22uDRq69dm2ndXau9eM4+uijPMPtbqagxRwuk52dG+yJJx7zBt4C93PnznFXa23mG7Dvf/TRx/yKNDY2++a/YwCMvG2M9h/t3Xb7A58BmzxI0Pwkcj/Oh0U6z4f3E3QLwI4iTR2hHkntkUYVbMAc5fldnhoZ/U0MsDPFnEssiRYDXGA8BIQdBDsAriBdLACq5ZYpswW5rKo+WqGgao4lfSYSc7ArYCvmVyxvZJqlmmExcsF+N2RZnQEWgBVYDSxuSk7TAJf6XJttuvsBqz/sCK4JTIySAoy16uKyJAuKgOK41i68PkgMVRinn2WGEWryXAjtKbeJuhMFlUJ4ylqEIuEEiZMy9ZZKVgh4lAR8VR0tVhNAmBT4pe43AXBJgDjLGO9UYH4Tw70kVgasgyLeOTjXLqgt2Zyqki2g1HE+RlQvwK0UvgnwS+sbkieVPtxuic9RI4a+v1KSyodFrZsEgCUndSaMv4M7nQFuY9xaOWcYzEGerERLA8BO0lqapLoEuhAxwBMAmHMG3CUw3RLKHKXn0CMkQ65YP2i/Xst8zS6wsToAcHY/rkELnyfDMSUC1EcbZOK20GL5dV1BhrC+MsBKQEeXZUGeCU7QGTH2mgcKhNFgVyQLz4Ma6NVqeb5K0LIVvg9jCja40ToIyDuYg3MYn45aXKABozkuTD3Xt6UmbU2A0TrmaTMsYpYJee8dPXbSyXNthB7LnaNDthYAfF9Pvf1yTb0VW4+35uY3Wm7oryy1hGMDACc6MSbbINYUEIaGWf85q+sy58D4xq2PKlhty9zKpc8yxvLvABo9P6qv1OmHOmAB4Kg/sOSngDIBj1SUYNMc0/wtALzdV0d5Fc+fBACcosF4QhJovtLUHzSO9tnPv4QZ0er7rY5kSb6LBAFzNFXX6mUIoQicujZaTE0AYBhmaqLV3idJnfbuAYA1WFo3g+Swgo5f6wI248yBejvlnV9mnVxo/YP1GBU1uqx/FIo7rfnG/JcRXAJqWABYiosS4xnYZLEwuqcBwJzpMLR5voZxbCeRMIc3mYux1t7qjU1dfAOtsmppB1fTy/P6WKMGSCYolYZhIjUEtaVG5hIgfJgbalQO9KwnJJyGUGLUcR+VMQys9I1Qp15li+9cYocvPMKKXYwx9b4IGsh9sdbzHBnDOevOl9hq3adbsUDaQ8TOR/W/M2GABXDTJIS2B4A1N8UAq0mRHOu1zJaVIJAJFokdr/VUwnKw3+YtaIYZp4QDd/Ybv/clHB4foTyEBN4MXMR1nYMEOqopjUtICsrkqfUYknWSNKPqc1kb6tvkzisJcxLGN36dmxAKRHOueSUH+S5ArKRwVvJp9v0MZmVBCUaRC4lib9emUZ8+dp9Z5BW9emYB2MwP4X97AB1G0KGpf594KPE5wc76nu/B62QALAa4vJUEWuUSIyONMMAyxtPir4BPNfEAYP8Q1oDnGeCZT9zoHf63z9/nz39mU2mm6+9Oj/9fGgALPAbpFIsXm576gYn9bWxstHXr1tnKlSvddEUSFtVLoVn1wKSaAEDMVaGo/r9RwFocpXkIvESl0264+hO2V/sKwO/DmCetk/UBzw9GU2IcKtSr9Zb/yh7vPdFOeMtXYTsJnADAeYJxuQUfcvB+9q53vdPlZ33qns6VGCGDfd+999vDjzxkdWz4nzzvE9ZFS58i6EY1rgUA8hOPL7b/vvkm73f78le83F73+td70be3bCEIuJ3+tw8+CJBVvS5Mg6Te4fF0CbQWfLmu1jVuxmSmYA8tOQvZ8+MoayUDZMwUoBAYOfPrLHAAsQh3AbwwiAoynOVF/gzQ8ZZIvEbf1RZJPYEL/N3/JgDMMah38LA/N1S+hf7Beg+xxwLBuNoRtCqJ4ABYDqcCpt5LGHMKN7MSOI7Ar4NWpNJy03YJc1TDK7m5gl+ktWleN7BynVXPh6WUs6cCSzF6XHNn3GOzGVHxigpdhi4mM9oAo/rfWJwYZ4uDiY82RL5Uz6dqOhk/jTPBckEWRSsEA+MLIEwJ+OaR4AkM0/aonF9PDWsviZQxXI2LNh8AJdC7sC5p88AE7bCc82qzNoukTC2sbAqWSRbbIlcTfGX0XQywYmi1cJLLt9d+KqxFMQArSmtVS8hrCvmztaAQwHSrX2673Bt1qnemH2kS86AyIKJIbaxJrcB94J4sHhTzb8x0yi0Ap9asPQ5IvQojn1+tGbUVqXk2llsUAHCqxU3GKki/y2omDLuoPtpBCxwVymIuJxMsAeAKMlyrUg1wUEZo3JWg8PHMo3oAAKdGNvIenQANGODiBgfDmf711oT6oZnaxHn1OEKDkWbnkjB0SMMJMuq4D3J8XCNJkTZa1dx9y1p74wnzbQR2NA8ArhAUL8HF+pGBRvvNhpxtqjqaFiin4yj9Kss8wXE9xRh00uark+fCtiZYA6qZj0lqoYtcGwFdd9dX7oVxLbFWVAR8XfrMz2KGAR24qwUGWH1ZY1l0bIil1+j3ABD3ZXPbccmteb5ah2GvXkJiIYlcBVmFy2bVE3iM+T3C3zHCqgHwzaNv8o8++h7WrgGr4fwy1JjLxXZY+mo1yZWSgoRMlTPAIUkn5cQYa5EAZjDB2lUoQBMsZuB07/lk87VKSRD1y6yqw50b0Gmlfe3EUz4G6J1jvf0w/rMxURNgYm3y1mXqXw0gTmBCpNKOUtTAuySJoYyEMKoqyoyPMc5zn5XrGYcGAGg78vPZKEL4qtBerNzK71sZFeruR0mwQCj6NUjjapgYkhs36wxJogr3SULqAFcGk+DDjK5CDYh6ja9dus72aqQmGOa3qsD7qsKBJb6MY3dZNczye1DLL1lHkd0IIDJ6RDW0/9MA2H0wtAyqxIGPTskYi+HPM12KjI9s8LWnNKCW0Nqi9TlNfXlTdrNdecFHOZktJAL4mqF6U3tWQYZ9vNF8vDcOPvhga8RaN+zZQVUlqfPdd98TtfVI+3P0XP1eSd8nn1zq4FigVuY2Bxywv80mMSxw3QdrvHTpMuvrHXBWuQCjnJYnCONcBGhnnPbeVfNfscKufUzUak/vOHb18U/vqJ/+qmcHgCfkz0p6pzDBCgD44qgG+B3uF/A0AKwVjUSe4oztA+Dn6ix2/n329Ou/px//zl+xrV/x/PnPbARnun7t9PhH+/v4dr/Tb7DN9Z+qBljSKjnBafPThh73ytLbjNKsPkuAVWSjlbOouxxiNlMB3AkLy5yjDAOUBwykCWxLsMIKsOFa7bqr/972XbAexeMDPHftOADW+wo6l2B8B0ovsSXrj7djTvoy/24Ac6kmSarUsr3wwBfYR/7mw/bNCy+0lavXOEBX7zX1Hhzhqx1W9zvf+Y59+9vftiVLlrjDm/6mh85Hfcy+8IUv2D333Wc33HCDn99pp51mbW3tdvHFF9vGDZu8pnlUOkp/PBMAJqtOP+BMLm+PLPkUhj03kQN43OphHIcYC/WpUu2vvoYFgJHKOQCWDFpW+cIqzgBHPYF1fJI7qwZYEmcWfTFRqg8W1yQ22F2kVZtH8DPCk1we7ZJpPUdssIyyxFrIuIT3CAjBZc/ODHs/YYHewBjpu9dpurszgI5/pwimJYEuIhNtb5tHoEQRXnef1S/a33sVywhrTNfdGUvxu6qji6TQcV2d2DjP4obxi+XPClg90cEmSLUlfxL9KiQtIEwwJwAsZk3Brb5Lo+nML8BXwI7vYoAzpX6rS/fjVFy22cgL53B6cwCPePTYC4j559OaoZXPaKX+lPQJ9cFjGCTLSVaDHIAvJZ8G2SXLVw6BExFj7TW3oQZZNakZHJxL9M5NySYZADxaGbaB4hhKh4zVQhFX+klbSO2p8mTAld5XANhnjACcMAn1r5VmEkLt1baYe+UXsKPX0M7lSZtto7n96aO4L5eolc9UgmJbACxAHgFgOT+LBUbKWhEyzwKC3SEamagSEG5PiwCUJEGClmRpseP0/y3k1zK866l5XU8N7CarG8Kpt9BjezXlrTmD6RUguAXWtZlja2a8WkgYNJIsuevm9Xba8fvYYG8nRj70PMbM66k+3jvXbPeAp6+DVF5hh1jTvLNg3o+npwUmXUtpkdXNXKXX8WgPNbqFrNUAzKS8FxaThFmmz+6cCyAuCdTKGTpqjaSfY8dnJ/E0fSMGWI7QzhIrwaY2OzKyY4xlmEUhtBO2nqwT4PIWXPyCG6TMDSLTqwrydONLICxHEqy9d51d8um/gY3rt8KGp6iVlDEbxnNc+DRtkAq6EZmlGTImGa8BFgBWIisEZAH87ioAIACsz462ISW9VCDtCRy1CgPgjpHhqcVsapS2Q5mD7JWvfh+u0S+wQerX1YJFfYNdhMHYJJS8BAQp1RakhmrhI1UOa4WYfC6EFAYuj8ZJvFBFYoA5LXVDopFEWyNjTlF8CiZdMvaCXJDd6lcZvVDb4W7cMjJEaaHPk2dELWqcQfaSNIiycxUu0rRs68jN4fncM5Jocwoyey/jp+AA3XteK6mpcgm3oJrY1bYHgHnfIBVWfXhcAxzWpalMsDSf0iRuVI4xWQI9GQDr9NIMoiT+Q6gpVOOepIY6zb3Ys3HE9tu3xWixbrXpEWtNryBn/wAAIABJREFUr7KLv0q/6d7VjHPYV2fykN+FEtByTj7gwEV2xBFHoMaYkC4v2Hu+zZo1yz7/+X+0rq4uVFEvdwVX2AulisrZHXf8HlXUE9bftcmO+utX2UuPPpJ9SVJqktUA4ocfftjuvus+3/uLcsTm975G+vdtDMhmcjLTeO1MA7BpfORWL5lh/LXLAfxMz99f78qtcDdNPDQyMQscR09ar8J66gA4tcnwhpsAwAcDgNlKR0YauHfYbLwHp0qgpMqKGGDWNe+JzQcGCbTXHzwnpzGdN9nTr/+efvzTuWaTX/P8+Ws0FENM7x6a0fq71bqx7ZV4huP5SwNgSaD1UA1waHqO9JMNV+yfeoTlyQirT6gkV5KDETERZBCAE/yojjaRoGYILW+VjETGBgEs1Ewief7lLz9qBx/QDfgFACcBwAm5YWphc1LAAe9Q4Qh7+IlX2gmnfgOwRGDNe8nARJn/fRZ02Ic/eI599z9/aKvWUHMmeTbMlIJfSbTEUH/rW9+yL33pS7Zk8WLqgalH5thl9qHjXrBggX3yk5+087/8VVu1apXbu4vZfuc732Xf/e53XUrtPe7G75btAWBJ0AqWo0XI0NBGe3TZF6151q1kxReTgcchlwA7g7TT3Z1hlAh3kDhjhqUvOXYK9MLmBoflbRhgAV6R6QRR6sWrMtO8y6MBvRyXeA9JEkdgCF06HQNgyaz5vVhhb+6kHq4EfQranRn25p8CwEH6HOqDBZwixyGXK8PWqQaYv2cIqAuA+Pa2ubb+wUcssddCVABNzgRUZPIi6WLUDD0YykwYy0y+qRQwxUxZcN4WAJbbbNRmSo1b/UvmVvoS8BWcJ8j1JqXInhnTDMC3CrY3ywZaa8Mu4Z3F6cxF5jyXrEs77zmbwH0+tXVzYV8aGGeVlvogDY5CKANk0X/6tIYJlhGSCNMKv1OQLAm+FgT1VxVBRamnpWFuyznODvMrIcVhovFB7oF6zNMkDy738SZqR6rSZAEs/pkRA6y54+BNda18AaALHVlbyvz8xaYRu3bViC1GmD2aOyAA4KRaG6mXs6Snivwl+2YSCMRFddze97eqZQIA+wGqpY0SG0F+7lX0edjy0V6OA6ejMQHg9QwrAFhfw12wn/S5zXfZ7BZa5mRHALsljKwYO40jpQKNXMc0kuHOZf126AHNtve8nHX1r0Xmz3zleucT7fZod8quWz1sDw7OtSoA8Hxk0OnHZ1niqZxV9dAWYx3j3cP7jFJbDyDVlBsirlFCQIkw5WPyXJwSwFeg1/sA87NjOMyxnAFWGwwXM3jmjNdyHfk3iNRNhrJqYcPwFPVaAWP1YlUixfMq/F0JCnkmkUFycYFaHwkAU3DfAAjYb3Szfed9Z4CwegEOyD3p/zvGtcs2dthwD5Q+jtcK2NIw/m6CpTkq3hfGPRhA7CrwGxam4FAvCaJrDLlnOK5IkOjGSzCRZQBlZQzjtMoCO+7Ej7FmzWKNbiUpWUuJxoBz2knkyFLvJFi/NWAJbgz1sA0JR9YDt+eWmkTjDRDKsALBBqe4x5CIMMexH6OuO4nbegLDOfkflOLedtHSWdF+EJlTeWKO9ktyc9bnKukwgjpj7epOO/TAF1r3hlFrrK22MS8rUDk8wBJNe1olOdwfSSXHuB4VAuFdAYC91tYZ4CA5h+d18n2IW7EgZ/K0AHDaGjHe27iBOntYcbzz8SNYaf9+PoZr3IMZGZXJYWwGDwFgN69ib5PkWQZXakEkBri5udHeduaZzu5e8uPLfA//+Mc/4Qnh3//+957QPva41/leeeWVVwKK++2cc95vG6kPv/POux0kH3f8idaCO/T1v/mdq71UKuOGk+wvaRmAoeralffATCV4Mxh6f+lOS/i2+cBdffwzPf/49c8OAE/InxXlpVIwwM8WAHt7ypDYU2JOj3EA/FydxDTeZ0+//nv68U/jkm31kufP36MIjx2m85jp+uWdVhTDPC2JNQUgjp4/48+figFWMCngGzc8H2/grtpbDZwktqxHWWzsE+rXSpAigJrEDVN1t0nc/IpyXlY/VCTKdQS2mfQG+8Uv/9Ze+KJBJGKPshGTDVfA75ScpKcwjwDgkfyRdv99R9kb33gh8t4mapFYAOXgiz7zwEV72UfO/YB993v/5Zl9BVA9PT22Zs0alzIrEPinf/on+9d//Vc/9ljGvXr1auulTdExxxxjb3rTm+wzn/28S8P00Hv8139935njFStWufzL3TH98cwA2JC2tTZx/NgBP/bkqbC+f7BctVjOUfobYuwigCsWmKs1xuKtOl8HtMI24ltgHsfE6koK7SB3ggEOEml9BbElQmAMslRXTNCj54odjp7vDLBqhh0Ay8GVf8vtmt+rdZL+LQAsZlimWZJIVwSaBH69B6U2mMAWi/2Vk3Oa4FetoYqAicYGXKCXLbeafRcBuAl+kUOX1BbL56peqx9EB8es7+Rx0+810XWzKfrVxBf1pAyvgK9Mowim3OyKMwCtqL6yIiaTIEvS5yqY4BxBdxOBZiOy5iao23kApyY2xXYMz+ZSuzoPRnAWwKiDrxbOScY+Tp8jUy4hoUwAiJJCWO6pBcBWja3cxNSv0INRzTG1NYGh5zRktJyR83Md74GRVbIBd3Ei8kGuaxPsSZI60goAuAzTSVcs3pfx4kLEADiuW1XLnzIOuiVaySxj3H5BgP9LwOPiSquN1O1PgmYRExAArNZWjJMAcEXMN8fk9cguaee4MwK7akVFT6YkB0ctaoU64Aqu5w6AcYRSiiiJPDFJfXrWAfBmQAQtkEY6qX/G5MkBcD/y0h5rqBmiFRLmV7Bc9Ui7O2C62/iY4pYu61lj9qoXz4W8xkSH5xSouYb3oz62lh6A1bZ8pMZu6y7abZ11NjbrzbbP3LdZ/fKFllndYqmuhPUso2VVb4bWQ2mrljRcvZMbWRN4/3rmihyh8zUyGQO4qS8wa0SQQqsmmNpKAFQSYBUD4GCApb8HBlgEQTXXW5cOpawDZIEStfFJcmMIAGdIPDkA5iYscXO52CDqCdwI2L36fW+lpQv3V+8GZLabMcfDZ0CEpay/MzIdE6uKysMBMO+p1jKMsOrolVjalcG/b11+7wkAh6Aw4QMQEl7+F9bUBHOqpAFKwgLn59sxx30Yl98mq62fS70q0leBSNy+K2L9VH/PPZhkMifluMo6k2YSJ9Gtax1Qkkj3R5L7I5RHa17C0HD/VaO40PWK3br1s5opqWezt8+DDfaWQ7pNYH7z1KHnGN8CZnp1KImW0jVgwfx92S9gHlmferfkrRq/AS0LJdqtVZA/KwkhAEwKhmOR2Zf2i0l56B0xwErsqcxDSpdo55yKAVb/3wzryrYM8GQALEa0SoE583iIJEAedjybUpJO7alqvCVwViXwtGj75VfOspoGVEo9ONajlJJR5PQfnDvXR2aPseRZe1gJ8FuLueP+++9vbz/rLPvGN74Bwz5s++67rwPgCy64wMuXSiQ7Fizc2z73uX+wr3zlK36N/u7v/s5++MMf2iOPUKNMom4eCc/3ve99duPvbrbf3367t97zeIB1U7XCgQGeGYif/vnH838m7zCz1/5vD6Dj0fNA1hegaC64eYMWqBA/ha4PEQPsZlgRACaf++DDF3k29MDJDLAMHrW+xgzwOABG2h+ZiDwPgGc2d8N+MbP3mCkAmdmnz/zVz5//thNg54DwzK5/KHl9unmez8xtLu42+OsvBYAlMRyhVigTM8BkhZNkmpU1lvRZ+EGbbjXB9yh9VfME3jWwbwkizSECmwoWukWQXh2axzwsXg01sQkB4Ov+3g55MYA48wgEwmqeT40RwZoCDfhiwuxGGNsj7cE/vsROOfnrlKdhxlPbGnp8AoYOPnihffAD77Wnlj7lmWxJtZSxvuuuu/xr0aJF9qlPfcruQ+I8b948B7Nief/4xz/634899lh79atfa9/41rdt07q1VtuIrJTg7Gtf+7pdffXV9tBDjzhQngoAqwXTaP8GzmnA2jvKtmzF+1nm7yRQ20zQ2QW2lGwsuD0HBljsbaQI5PdF1QervhegI2lz8DyWOZYAK2CWFzsAJsqP/JCdPVZ7EqkKVV/tNlFulCWVod5PdcEkI5x5lpxWADiuFw7GWi6PJhiU4DEwRhFwJeAMRZWi2ajBA3WMwcw0Nc+mQT3HuHylNR96qPWpHYl6i9A2KgELVJEpil4rybiuB/NjBMkdGstoI4wmuiZ85Pjt5jUCwdrk5G7mpk8AN4CvwEZKjBtgmCpyGMOyNQCIWgBGjYDJeoJqBKq2T33WmkkqNBOstcASdpCQaUPGC1GJPBkWF7lu2lk/AR/lWMR0qS5UEkwCf+rnKBJ3QB7k2gSVkm0Sl8r9OYX8Gdc2sCbnAQMsADjCMcr0ppZ2XJV+gPqQHGx5HXWUxRGCZWpN0woQhan5uDT1tf5+DYQBHdTPugR61K7fmLeHRpnnDQcQWO5LEoz5XQ2g5XyK0lPriit74qsMwbR6OmN4ZQoOaIOUSbdgSCtJNAC0CkdWgWC/fkKEnDBS8QyFycWBTgyt+qy0eYVVda+3Vvre1AziCDvcZ00NcortszkdtDrKKCHVi/x5zDYu7bIjDqihNhjzIhINmdQg9zlgSnkT2M/hoSpbU6q1m3tKdvMmmMT2U6wDBnifEdzCFwM0NrFurMYkbiPPp+a0hprbFCCb0+U9MJ9yAIxBEEZlRWGAiAGW2bWXsaotkmTOYoK9BJp/+/MkXFD9L+MijKprxjEJ31Fq7NdO3cEFgBOeSVKLpBrWsBJjAfjh5sj3YLqEqiLXt8mu/OjZPKcHoAzgc7csMYqqdWWslRhy5xVAIKoDGS+lokBP9b9iJGa2Acx8A3egKymRAxEdueaLkKlc3qlRp9SjbwuSdxz7R+jnXO5vsRPf+CnLD9B2K0VfXq6Jev329arWHpaS9X50pN+vNUp4gE6QICbwAnBju0jJkUAtoM0riSpHvcidiY3qtXXt/LopwcH9XUXCJA1LPMacFHsoYKUkTQU2t4gDfwOJpCWLl9lhhx1iPd1qzYNqQKZunNLwgBJhnInqWWX4JHAel0dor5DixOUkW2+QFZdP6nf6HkmgdwCApfVxbK/8F+OhaVWUkonz0FJYlCs9ybcsSFZzz2X2AEDVAHsHORIHkuGPsh7lYX/l9FBDmYjOY4Q1or05S6/tLfajL6A2GHrKsjkSCqp/Cc4+03xwfHJ0ltqDxUaJ3rj/r8qBzjnnHFc//epXv/Ixfz1+F699zTEOiAcGBilh6rf6ppx968Jv2EUXXeT74xtOPpkk8H+5AkrMcW1Ng332s5+123//R2eNR+QUrhZ41ItXaZ9n3o2S2NZDCqy4ZaKSAt5FIe6z9AxnGNoukdTjMdTbY1W5en9/7eVSaunvO3rs6vtvqgBasUlsGKb4QmPUz75YQ4spNxrz9hV77qPIfl/D/VviOmW4F+SnojlYla31n1PewH0yAI72fCWxkt1Wz3b28KMXQXaU7OiXv982sV9ks+3EftxXgGKZo+rV6gMcGODdCwBnRABxHXUvNbS2BYVkZCoXE0d78vzVvSivAJVK6F4cY72ua2oO96u8c5TZ24MfKlNxc8CI6IqvWZ5zqyWG3d3Xn5kOfZbzHu4n/qFbTtxL3n0ldD9z7UtPUyhts8/OyP9hRwA4nJna0krdq8R7bMasfS78TR5TM0u+JqZigIsABBlBaXNUllkTZL/99nNQOYzUKltD4M0BlamVqwPshPYLBKQwCKtXrbOli9cEACwGGDYvLZda2mVc+eu/twMO6WdJu98Z4IQzwGGzKxJ4IiwGDx1py+9/mb399H+B5WkF4KkmNU9AVWXz5jbZ4S8+xB59+DHr7ep2mdYrXvEKB75f//rXfVE65ZRTvLZJNUytra3+b7lXf+Yzn7HDDz+cf7/RvvClC/y8PHPOefzrv/6bZ8DvxUzLN/rxDfjpDLDkhyUFxQCWWkkNSxtt1brzeN29NHRfAivM64vrHCgK0CqUHGXHdJMrgVUHwOrrKyCLLFqgVs7QPE+AVqBVMZLkzDLE0mscyDr4DT06neWNnu/vqWpq/Z5AUwBY9cVF/VvscPSlnxF1eg3jGJ/rn+OmWooABQIDixS+SG4AsAporFUfXEeAMvjY49b6kqOcBVXbJkEGl1Fw7atIRJT0XrDqSZlkRW203DxIwNcBRgQ49UqX0AWHcG+dBQjJ8rNMgLNsklXIBPGtBntWkOrSl5b1tpmgPQd4auDvqvdt1++RGjbBJjUSCNZxTmJgUwJBGB2lAEGBnVX9J2/sIFgTjaOmljfUHgego4dILVd8CmvK+Rm9bpJrmaCOd4wAfFROqREALvYAjIb4rEHORaXKuAyr3jTD+FPuHQAwr5fxU5HGuuVZtbaURefntAm6YT2KgbwA8IEM3T6wzpKlUucuiWkMgHWx/NhiACwESCukTCulA82056GnJxLoYVqR5QWAXd4u5K2JA4im3lcJg8TmlVbXvcH2J+C69WPnh9pkanh9HCRL5iP+7huvs7a56rG8zpY9ssZOfE07tbtFyhZg4nALy3AN5H+TJKjPj2RtbanObqF/7O86q2xD4wnW1nGazR97BW2zaDG0gUTVOo4dJjjZBxNLckCOuiMNqgtFbq3qS94rz5hKviwJdEXGV7C/LoUGROk6qD2SmOPQCkkgWMkJgWOpTLg+Ui3IvVY1p9GUVVong+okyQ1RSyA2qmuje6gfcz5+V+kjWUXCrnmw2/4DBjiZR+khozyvPddwC1QRcMkZXXWO/JLVwedoLOMnxbHLwa8Cw8D0RgBYdagOhPmdsgioBgrcC7Uws8PMA1AXv6MeuLzI3nT8P9IWhzITzi8jmTeDHgNAyWlL9NV2X/kIn0mVUwGYqkTAXbK5V/3zK/Wsb1KPCIxyHN4CiN8LJPo1U4kE808uycxLd+nWB3FcZeZorQh2jnnlk6ts0YEHkQfTtQLMsWeM4visGr+kDPIEFGBMlaQQC6/z1DpSko/B0wCw+u5qHYsBcGCuVcO8NQMcl2uIPw8AWJ4XCZIAOwWAPW9G4CtXckoI8qiflMytJjhEhM96xjXA8TmHC/slXzkbg7k+728+RsFjWuZ1036E9UpmVEkSDNqjPRinh++R7IVnwf5+/Wtf8wBigBprqZ6OO/YE++Y3v2mbN26y5tYW8mRD9k/fudB+/vOf+z547PHH2/e//31biQKqgQBQLt2f+9zn7Lbb/2B/+tOfeK9Q81vQGse1LeSHvR2h9kp9zhVXXOHBkxLk3d3dnpje0UOvEWASSIw9PAQiYrA41dDs7gBY6jKBXm8zxfjqZ10nnbfOeU8HEDFgGCZhUa2EiNzHmQs93f34qbT5/azHBAM8GQB3kRjaZLPmUJbW0Gj3PbCCxWB/gFU95UWzbTOJghz309YAePeSQJcI0DQGuq6at/rS9dVD115JnB09dvf5q2MPAASVC+clICxiSGBJ87mK+H9PfqgEReuVzk1AX3NXc7iBBJU8E6Zav3b19Zvp2KsjQGtbM7EAJpSK2yMjRM3joPZ9Ou6Z/Jl+d88ABI9LoOM33SaRXZBHCPeQ8qhKuLz//e/3+eiEJ6Rmmu4EM3lMCYAVXOkG18CUAbw1MKWvfe1r3UijmqBbgYOChgIGQwLAel6RDL3aaDz40MN29VW/8/rKGmXRYaTSBEOF7Hr7KQB47n4byBo+zuat1iOghwgAw9WAU8gKDx9u/Y8fY6efhAt0qhk2lItBBjpVXwNpQS9KJHZ5zFxGhwSizI488kiXa6nuV3Jo3awb12O0xWBpYqt/sTbzL37xi+6C+fa3v90l0JrooF+bDaj/0pfO9xpgMcACxUHWG5bwrR8Kkgn6CD7EApSG+qyhHlMmCLk1az9gg/1/4lxXsymENj7qpxkZDY/LnwWE1booDzNVIMAb4Suww6E9koCpyMkYDDsA1t9lmiVQ60xx6JQjEB1MsATSAgMsUCs31Ly7SIfn6csBrz6T99LnOoiOwLXLpLmrvbEBx1CFDHSAzSxblaMlUqP1sdEVN/dZ9dzZLg8dFdDiUctYDzNB9ajK1Xim0FtoMD5epiZkwQ9BvRTaJiT47BTMSUZsoMCu2CIAbzUsXg2Rdy1PrkXKXM/PDXw1E2A2wgI3wgaKARYAng0r0yowDACuJRjOMmApFrQkLGxFMlixvvL00fRCApuA+U0KBEs/rkSSO+HGJh46MsZMSU2uI5pgN/Xhg6ht5HqrZpX3znPOciKvTQM6txB8jgCQBoIEugC4Lsv0TX2khUM1hZjKMn4qNfGP2XX2BPPqqvUjdkPnqD1R3B4AFjOgvjRcoXGWKADg4ORNLXymjfFqhsnkQFM5pJc1NsoYMOgBAHsdLM7FpESqkfY2bOq0Kmr/VlxwoRndkVq2cM04XjyQbIinb9Gx8lb/+P2XWd2sHnsYt/Tjj2mFcB1BpcGCw7gTYxsxrzu/lnC6Xg8DfBdM8HUrU7a8+jXWMucttpe92gor6Q2+jkEEYFc2Ms58XlIAmHUiT3sq1aXWq4YQcOsAWAZXSKE966GCbZdCM/7c42ISYxNsgV+BY2eDVR8MkFYGV3XCkJvUXoos5ziZN1mZkLmpEwkhXXvRxFynFgE4AvMWFtEfvPcsXkRduRIFAnRu8KNqWjENJDIiGU7QSASQqfnrvisxuNqF8s/AbkbrUuSmHhgT3WJcWACw9/TWuGAWp3KITLLdxnob7HWv+gdrbjzcncTHyNLodsCygGCAYRcLitFbtfJEABxt8nKV1wgIAAsuZplfYmTKJGPEhkuO7HePjLdEnHNtNPeT0Mh57vG4fY7umzLHQZFFcIhGXj86Omg9Xf02q2OOA1Q5U48BfmXupNJvrR0uPVdZhLPwylwFfwZ3Td9qbQ7r9c4CYF1T3fvay5JycGQMni0DnGCellWuIcUCa56csnXvVnHuZRJ8zTjSVxU32xWf/YA1d+StZ8Nir5nOYDRX1iYw7UdgosW86XtR7aHUmov7/8Mf/qC/67/88z97ICPG9tjjjrM3vOEkTxBrX1RSohGp9Be/+I921VVXeaAhkPyDH/zAVuKrUSCAr6ptdLPIO+74k/3hD3+g00JkesU8UBu4Ku7PkWG8PVj/xeD+6obf2lvf+lYPUhRUTsUAxwyTPvuSSy5x0K59W68XgJjcq3h7w7T1tZ/2QE77hVM5wOtcFFgruNR10Dkp2XD66acHxmVPj6BZbxWMjkR7f9xCK4s6SmaiZ73tXT62zySB1hqz7KnLbBg/gMNe/F4CcYVcJGZQUmWUPNnNTbC0xwtA6ZqeccYZrmYQMNRD46KgfUeP3X3+6tx0HgL4UmVcfvnl9u53v9vntHsAaY/dkx9R67g4iaH1SmuPVKBve9vbxtUbz3SKu/r6zWjouXcz7BeX/+wn9pa3vMXX6xT7qcCvmF8lAkIL03AHb/WIOqXMZPcK5nnP9A7hc913irmWZQ5qDb344kvsgx/8oN9XOt4ZWmiQsK/dZ4fnEDN4ce2vbgj97Juq2DNWgAqAIEXAn6sKN7y8ldrmtdrA4Ih1baY+UgAYAFOmdjJJsJAHAF/6m49Zbu5KgMFjHATGPF7/G2R1RWo/xuh5mqavaHrlG+zNr/8CcSw+vmLHAGX1mPR0tDXagfsvsrvuvJNMQD+bZgPA/NXIvI7D8fKz3Jw5e9nLXork+U7r7+9FAj2A7PkYO/vsczC/+jiLVsm++tWv2iWXXWZ//vOf/QZ/5StfaYcccqgv3F1dPb5ZecuH7U0Alz8q4FNmjCAMuXdDXTfywUFkZx+x5palnMsTsOHUYFJbqWhNYFT1dhNMLOEqAaraIYmpCf2BAwCOga96CasVSWB+w1cAvOJNeL6Ivgj8uiSaDVUS6oJLqCMAzLXROuU1x8wr8SfOSPPeCludQdb7Rt9VnqtlTWNdhoFMqW5YZk88ucT7d8yeY8vuXGO5/XDKBXT10cJEMsYCSYRRgqEasoLCJW6gxpulBHw1mfmuG0oBtn/nOKt5IsJMsA/jKPDLd0ru3CW4lufVEgGrN20TgNdZYMBxA39vJOhr4rltXJ56vRbZQZJjTYwRbEOtq9bTZc8Cv/qKXJ+TcmiOteSuFg21Si5lk8xRgTDgK4Vc2ZA/lyHNaPYLCwxQI6h1SYzUjxw3uXwrdCHJRAId2sgwhtQAq3VRWpJNjlN9hMUcl1TXioy6jGvXYkDAFeuG7Pr1o/YkvVGdAU4t5LPbwbdigJknairsAFiUpA5OABiGR1bK1NUHBrjF6gpqi4RjOoZBBaFZN8OS3lqOubArHFRi3WpbBNt0AKZOV73zXGteVbY7vvMVG1vTjRo8Z5u5Th/49letm5d/57oz7U8rfmGHv7ydpMYAiQbqCflSAksAWNggCzNaZuJtArk+MtZg161I26OVl1rz/DNoPfV6egDDZK/immxCXrOK4+jlXgFjOltQQ4KC66hhFYM0iqtzYIABn2KABYAjubPqgMfb0Ep6rS+xw6oDFtiAZUxpgeag8lLfR2VnGe7LKrXKUf07SbMqmDgRiMObi5ajTKMRudperF3f+uiHYagx9vLa87AMeo2r98Le+uEJnOihp8Qb31QB8DZv8xz/czIA1vGpT6uKnPV7oV7Ar0pThrqsFiM3rdfF0WpYlQM55xfaiw4+xRqaDsCnoJY5CpBlCDxPpXGgV3YGEFuW0ZTemY0xtDVjevGkDAymNsUC6gMxwP4Xzfnwg9dla20sqZpCZS/udsx6wiKSYgBruMYiD7p7keYzT9PMWfVmV727kqhiVqpYe91TInJ91nfdowqmdT38OsjHYEoAHEugBQ7jGuAwWYJxH1fR3ytmgJUBeBYAmHPz1n/Mw6JaZOlHShE0XjLRk+9F2ZAMpgetLdVjF33r07QgW8WdPORlFNUNrJlqPTWDKEL7s2qANa6S7Umt1IYfAAAgAElEQVR2Mo/k7uc//3nUTP9sy5YuDVn96jpvf/T2t78jMMCbNztYntXeYp/+9P+x//iP77GH1nonhB/96Ee2Hi3qGGtpS3ObnXvuuXbbbXd4+dCYlBXc/1nWmVEcxlUnrnVejIkUVGKATz7pJM49GFJOBFDbn/qxTFqgQUZcZ599tgPpBPJx7cmx3O2ZbpxdHYCGdeKZZXh59kbJuhW8xckAgSWBCAGKNHN+T37onEqsK1rbFZBq3y/KmJNzu/b639kZp5/ppxdWjqebYLVQq3T/n3/sSrUjjzqbWE1Gq80kjqqZ1zg/YwTpr99N2yCVuLfq8I348Y9/7IkfzffY2d1JgDrtdM/82N3nr+5PZ4BZhyV9Vmys84xNcYvaNPbkh5dqBNXCQHeXXy9dv8vABWdiIOgk2G58/WY09E7gFezKn//M3vGOdwSVCu0K6lta2TNQIXrf9x0AYO2f/udnXv+mOr4QP2kOedQRfZ94Vaw61vVRwvCqq662U0891ddS9xV5GjE51Sdu/fcpAbDAnW4APXQAAgBygRbL5D04CWSybLrNZIpzgCGBxiwS1dn7zPMelLfefA+BOIujUydqOAkYq15nP77+k5avf8zGahcTp9GqxZv8ENyoPpVIYoyAq2rwEGvuPNXOfuPXIG+iNjCAQdVdHLRoP3srWVTJssT2Nje3eP/CLuTQl156ie2zz772kY+ca/fccy+GVss98Hnta1+DLKsHifMP/N/qI9xObZxqm3TxVSO1fPkKu+aaaxwg6+KXxmuYtsMAMyYKdGxoAMxRBXDrByj02xOPfZtzv4PN+wE2cXo9pkgKOOgjIOJLILKkQI/Xa+FXx2AtJKMEd3F9sACwjKvE3sasrbO0GqkIKAvjBYOrSN6s5/Pl4FgA2DmNAHxdSi2Qq8CO5wRpdZD9BQl0AMJigtyiQriL16l5UYENzbsUibyTKY1k1dwcnZvL1j6nis8C+OIYXN9I0ALYGAIE+3zhs5xN4md9KVsqSWX4LtZXQFc1mtRG8TsB4CqiQZUlShoJ5lRpKEY5MBX64rn1PEdscBNBXz3/rmPOKORMcr5l1AEVzxLwGe7srBMKADgGwpQ2em1h7N0iliq+7fxeV+AuAKzaXxjbEm1NKjDAkuTmecPAXkmRmwZE8Pdekj8AYLSkwVhLJliTAbDyJ6B5dzZuZqw6auxRPvGKtYP2W2qAnwIAF7cCwE1ex+oMsA7e+wCLgeR+k0GWwK0oZQHgdDOdfxATY4I1JDTh4JeewMh3kwLABNlFZL6NA322T/+g3f+hj5s9ssGWfO9HVrrzUZuXrbdhkMoQhnErAb/v+dYnbB1mwV/72VGwwo/Zfgcibx3ejIxYEv8IALMGZJjMYry6QfeLR3J248qM3Tt6mNXPpxdw/XGW3TLHUstKVrMRUL6WRbaH+Y4MWSygQKyAdJ0SH5zKCFLmEhJtEbSq/62ICXYAzIXQ2Dl7ye+8rjQAYH33dkgANO1PFUDIGGuR5q4uoSSn1c4acjmhGbu62byRAY9uHLW5TOJ2APD33vU2EHEfdaXqJx3kvJPrSPU+zjxOWi99qY7Ab1y6GcDYzi26z+2z4yMMm9A4IPeCXEmUJRUHHI31Eog3EJiKiZqDAVUDapXD7IQTPow/XLOXnJS91RZzWKZTGFRlPGGl2lfmPuux6m01Rg6AtZbzkOeAqq5Vku1l2azPPnbcTJ5TUo1sUDF6mYce1do3tO6wCA2P9DmTWE9brSIsUELu9YBrSdPqYEjHRtUdIMid5VzgZRSTx9t7j0++SttjgJ8dANZB+TqtbgbbAGA5KaitlLO6jKf2C5flq1xCUn5GUBtyrWrweSjRKA+1qrohWq89ab/97hfN+tcpC2N7z51lazpXWrqRen8W95nMH41HSXI12u7poU4HBx18kLO2H/jAB2DmhqN9O0iMpYC68cYb7ZZbbvNzPeG4YykdejkdE77Nmp638847z/fU2267zdf41x93AvvqAXY9YEblRGIIBEq1DygIKatkhWS4WAONicCzZGpiPvtQWmQAsTt66DMEdOUz8pvrr3djSgWdHpD2o87gvXf0mGkANLN7MdaIPPO7xHXRYkhrYAd1ntf9+tdejvVcMBgzO/6ZvjoEofkhasmbAa3MByUvapAzK766/PIr7C1vpuY93P48gjIibMDBBEuJ1SXLfkKHwjzz9r0eIxWL1NLSTlAtFlMy25NqB0VLWHMlgQ4qhGCCFUcXMz2X6bxeqqgAEFVnfyrXtAZWVNdY370+f7yN5vbff3efv1Lh1JPcUtyv+16x8UlveIOfn847Fa130xm9Xf8aleGwr0jhynVqYA4LcAnnKKEhBniqx669flMd3VR/1/pVtp/97HJ7z3veMy4F7wdPeSKX9VzJTn88zaVZ911IQk//Ea+figvC+23LNCvBG6sqVGd/7fU32Bu5z1xxSkybrgn+EdN9TAmAdQAxFT75u38gGYRaTD9eRt/A/eYugAGl/QlAsLaBmlHMnx5b8qRdevG1LFJsaM4fsHgRPIwBgC/+7Xm2OXG3DTUsx7yma7y+TguaAq0CG2314EG2sOt0O/cMTDu8YFZ0mnSowexDNb+vec1r/EYU86x2RpJpSdKsvx900EEYXb0acBwWZ7V/uOWWWzz7rY1J0g6B4pe85CV+c+vv11xzbaQxr0PG3M9EiDO02wfAAit6/+71G5GKIntLbAaYlOyJp95DFvxBArcV3FC8DxNFN5rgk9qnkHfiu5jYUcAndQj8JWZixwGtTlmsrQBqDHQZ9pgNdvPiGLyK4eVveQJSB7KqARaw1nvEXxHLKw9VB9ics0CJPl8hpou1o/fT++p1wgZtbS0w+d0s7Ebtd7utXbeZAAVQw5AsWVqxlxwF20+N2RibWHNzPUEXxku8fw1DJ7Cj3Id8pRT0xiBY0kbdWmJ6qwmwAwCWm2r4HUbfmC+pfS41varJ4I0EgBt4IwHfBt6glmMvqm5D5jwEkhXq0CV5Vmwed1NyNaJKfJV7mdh7I/kzY6CAX8fn14fnqo5USuMm/kFv0xLtj0q4BKuli6TP6sBQxcaWYi6KabZ+PpOesiYQTJ+qSl6mJ5MYYIG4OhgaAeAW6oTasvYQfxcAvmlj0VZZM9Lj/Z0BLiFPTVXHAFjSqUgC7XWoMMBIzicAcDNjixs0EtYyxlhFyZ8lkSYdQMU+95wkwDIyIqnQu8X26uqze9/+fkut7LWrPnSezd84ZAc2YIwEe7MCmWvikBfaaz5+jg0dYPbNK19no5nFJEk6jVJ7xlo9TAnoSUJk+KyMmFkAei939DL6vtzaWW1/6DsQWfybkNUeZ7nBhWZPYI7SmbXUJsoiuuhlLQk0CQO1R1MZRA1jKAPcArLmIqxvSq2iol7AArkCwAK+kjvru+TncQ1wDIDFAPvEwrSoyDEpLBKYkDq6Wmwkc7qP1lfNbTnbsL7o5mi5zT22iED/G6ce50qD/Gi/L2UhrRHucc1XSW0ng1uXAbvqI6xPThT788Imsns8uC5bbVQcG1KILHLbgkzqvC84SRTcwirI18s2y0445ROwwwdZ/yhaARj9FDWpRcoHqgBWGa5TvkDXcrW9UuLLsw2qpQVEY06XVCLO8zMYVFArSvefcF8IJOuz+EQnohla3WMl3lNlK5I+D2Oi19W12VraWknywfYyGcSmOPdOgk3tdXQ/OuiNzPKcRRt3mQ3MbWhbNvkxFQAONV5et6zjixjgCuc6wQCHnwn5AHAckcp35DjtJlis3y555uzGATDmgCwMknc3qL+61k6tdariKawgKdRjv7jwPIzfMPhCFVWQdwZrwRDgXlKbmQBgjVFecmNJxCIn8Fe96lW083uHfehDH3Im3UEKyocsQauCutmzZ9ujjz7u53Dk4S+2+x+4j7ZHd3ptn6RwCxbsbU8++aQHgwe/6FD21dV28823upFkXS1JM9Zcnb6SAV4/Rz907cEKVCQdPJZEshh/7a+xHPSZ7g8dm6uBCDolvRZoHyQAy/JecZ3hju6tXR2ATnXvu+JhEouk8xWLJlZde+bWHRN2j1VkZ44izZ7giRDvK0jJEnNMsdQwJQxi9N9+1rvDmuqrwbYAuMsIF+zPD11Ckow2lAedSdJD79IBycE8I6Gd1gau1wsAa23w/uThdxMAeGeO+Ll9rq6/kj0qm5N6IVY9xPWUuzuDONX8jevzpS7JEefKH0AJLiWudI4zlaA+t1dj599N8ajuSZ2ngJ8M3XRe8gF673vfO2UJx65ef3b+jCe/goiGzefiiy/y0lGtwyMoN0IiADJJ1zdm+LcLgBUOzCz2GXeBjiTV256PJ5FkssixzN1rL7/PtEfFe0uYf9vGAM9+VKYEwFq0dBAuSxPzq+CfL8+Aww4c/dcvsVeTQc73DVsLmT9lbtdt3GB9xUG7GeOMtatwFBUAFiPF2ZbI3o3VdtoPb/ikLc/fZhtrliLd7BkHSVrvxHflBXwGDrCXlN5rHzzlfMCYEEoVcsYmz/oNd/fCYNR7DaubS7DZ+jGy+GoR1oYcS1F0rPGXJrpns8RUy4IwkmlJspN2w44gh8irdZOMv3ZkgsWzS7qCBAQpirEJHVmfYYGreuzxJ8/lZnqAjWEpGzn9WAnU3flUUlb15VW/Vq5bOQEA5nVu6yIWVqCY9y1G5lTO5IrRFWMsktGZ2lD/q4tP2VfEAAfpc55o00GsasII2ryNrN5PX3q+GF2x7IynX0OlJeQqzXUu8NlYufh7O7gWvuBYVQ+gAFVZIMm2sjXBnVOb1v0PDCIbr/XgR1JzzYksJjIpGfKo7olgV2ftAJhPEyMssKm6X2/tqnpfAWB9MZbZiAFWja/qf+sAfXQxdRl0o4AxP6vyvFp1hTpPevkmxDq5wzNjLEQrKlAdhKgBTnn0LTaY52kgXOepaNwvNfNsIu8k8zZ1hzL6mBLJ+lcZhXGZaTIGkBATLjKyhsy0WOVyP2Mg1aFMUN1ki9/RTqbMhZITsbzEwMOWrAO4oucu4QQ7iovXAywukkDfsqlsazGyerYA2FuORRJoS+Nanm0GGOLIqN7AYn+dQq2G/QR4qlcnrtoyo0v2dVnblm47GIfdm5BAt28o2C3f+GezdZ1WW4dIE/OS4z7/Fevt4Hj3Mnv3VxbA/sK04whdjaS/mZOu5/pnQAJp5NYZuTAn+qyXAV0G4/2nzTm7dQt9jGefbI1Nx1lL+SBLPopz9zqY6I3cb93MG5ygywDgjIAVQKGKnUdTSvLnIvJwSpsdAKvOt4JkXI7PzvwySWSolJSrsANjgWKxdIw1LXwqJJsSBOIlFAG6tLrGyjlUOQDmJfUpjOmGbRbmY4OrxmwOvU4Pgsm/4LSTKXzu5J6HyXJlhgBwyHbK6TnUmgbzK90l/lP0PO+6Gyhi1qLdAwAHEKXsjRCnMjmSG+puHgi9yuvbuQZkt6kX916uSONlumaZF9orTmDzq8Mci7ZaNVXUBA+WUF2wTgDU9Chy7wkAqzOUbmKt0Vllzv0+4vx94eJvXm7Ak7gftdo5AOaf4bbTZguw1jrI8Qz1UZbS02vts+YzliQwSJ6lfEHk3hEYJWNVRFopubwuqvst+LUIgEmJiOAtEBIWE4+dA8CqwXQplbJz4wzwzgDgYPY1LDUCx9Sqe48Tl80A1QV4ZmAEVX7Kfvpl5Pbd6/DJaPV1d7iIPJImqCWx3lsd/+RzmfrnsMeFIET7oOTQ8sJYhEJKNbVuOuYAM5Ty1JAxf/nLX24LF+xDb+Ime/yRh+2mm27yva6rG0aOPVClQGJ9ZWT1wIMP2WOPPUbbpPWB+WWB1Hcl+dQhQgG/APAQ4Fk7929uvMkDFPcMUX3yeAnR9s/FZXfs1U2YWAoAS3YY799inySl3tFjohZ/6rF67p8x9b2v8ezdsoX1il7o/BzXF6pe1MfTJdDTD+Ce+3PamXckKcx6muPajY4MOYtWjeP7KLFVE9L5Sy+91E5/S2DRtqoBjqTQqeQWy9UU7a67v++dRf7qxe9GwZAmxsCRFgCcSmtT0MIiIzwk9Q6A0WLsRgywXPJ1f0nW/uY3v3n8Gksl2YQJWNxi85lGdXefv2Pcm1JhiDBS4kslDgLAvag75PESEjh77vwtqAsIDyXb4rVqmMTUNddd57Lg2MF997x+O3Ovbu+5UjBU7Kc//Ym9SawqeEr3WmD7w6aUeVqbvq2v9cwY4Dj5q/1rYh8bP1Lt+VFnA6mTQpva/7J34d3k/hnq3OIM9fTn35QAWKBVj1hzHdv668BkvnHyKccySCm75Te/tSMOP4KFr9X+dO+ddtChOHpygLfefCeHRyAMUNMiKACcBwD/+28/ZY8N32ybc6to4dINsJAhkoJP5aRUb0krm/597TXZD9nZx34m1DVKJ8l8zWphpG1OFZv6kDJR/EUATJljWZdLdhKD9vh4g6U3Gzd/a9SCzY3t7s/R2MUufuE8Q02V6993YIKlcZF0uR4jkSE2gjIu1031tGtKr/D3ffSRN8Gi3AsLt55/hwBLfTG9b7HMabR2IAFV5l5iZQFQnU1ggPmtAB4Bgv49LnXWBI0yb4o79Xt9easkxk5A2uuE+Z1LmzlnJRQUvMsNWkBartKBHwOUwRBoY3EWmGCqwPV2gZK/B8wGxkG16JF1zKPUBeq7S94Yfzk8pgBeixcPwRqkYRY6WBhhwEG9VXzlYThkkpLi2qreV2Mi0JuBDhe7JKzpDqn8W6V0kj87eyeJLE+s4wU5BQ4cn1jgHExUjUCJWiYROHrQLaYJ5rU8zMgxN9JovBOyXlZCWgytNM6iKzRYCthV6+mIJkTPFT5H4+nvJOmz5LgyloP99ULVHO9PfWoeQJGX8oAxrtYT6S2c7yZDDfhVibfmpT5TNadlOddqdAHwSm4keQ+9Vx4JdH9Ttd1Hbd3P147Y7ZtKtoHev6UGwGN6bzb2VktWt7hrbqksBlg69VBH7XNRhj/UxoOoGUSAbxa9cg0UrQCwu8lyn8HwVbkEWs7fzPEUzAx0eDuS1urHltriv/2/AL9Rm4N8/aIvf4bjHLBzP/dv1kVb4V7e5twfHQ/l38n7rbC5DUVrBoi0MC8aYbYy6qtMEiqlut3UgPVxXZdjLHZXF6UOm/dG3n0irSBOsNnpwy3zBBJoAHCqk7KJLQnAl7IB8sQNKgApCPAQc+dm1Ue7tDkGwJI7iw3WZJgEgMdrgAWCxcoBfnX/gKpc6uwcQ0QKVzlrjgk2NZbqG95Hu6ZWxnEeLNYPTn8Tf+i2HOqLUTJIDoAFHlUf6oCKNcAl1AI1YW44+NUKxroU14vuHgxwAD+B+Z0MgIVGldaiPEMAVmUomUZPQpRIHtWgahga0U0+1077yPlI/edaH/XBCVQFY/TLnk196sgQ9zjMZlmlL6oB1tsLAPMyrddp1paSVBcsNBDC7sRXphA7AVKuqDWSkgYRuFOPeEmqK9T7FiiRqMiZjPFMkvmoqQ6sYhUtDwr8Xp0C0vKMIPhVDXJI37ngyoFqAMFRbZZaJI0DyFiPJYY+Csx8h+bfaoGlfsWs7YEBDr/fFgCrHiwWA+SVrNmKAeYc1JeaMVBbJMmfkygsNE/H1NZFe5b03lp3lcNhHclWLbdrvvVR5OHrjNSCJ4ISaglFz/gy1wEdxIwAsPa0oMwKbYdkOui1mFrLWSfdcVvzV/sA90Q1iVr9nFTSwfsQU4fP9VBNb5GkTx1KkjGZaWkf4bsb+QBu61vafM8s0I9ZLEkw3QoskOIAfZ722Isu+qHXCMbMrtfU7+ChYxGD1k9AXRft3UF6F1zDpzLR2tUMzFQMmvolx2Phc5gxdv+UqPNEPA93OEi77R9ZNTV/UHxVE3+JTdJ9rFhseBjgRPA8+fq7Rsez0OG7AHBjrmyPPHq5b9eL9j+Le78Wx3oSQzC+Cm6Dqd+2ADj0/9bDTfmexk79pQZMHhScFfdRIE3C/eTXWbXRXioQSUi3d0haI/32mH4AP7Mzjcp3dsDixfdgHA9rbRliD20ghlZvcbnP77rjn9nZu+6LPV/7YbzmxOep6zalCd8uv34zP391+anBPyZey8P15ory3TGUpKdbPSbP1ckS6Oj3k+/F8Xm1nffY5p6d2CW2fq4UyMJmQwPoDUm4/prykbe+9YxAxLGOqgXjTObflABYEyPuD6XMgAZFH6ybOw81febbzvAg8SbcHw8/4iibs/cCCpWvtKOP/Ct7wb4L7GLqcSuKnAoRu0rwPFKzzv7j9xfYr5f+1HpbNjkAroIVUFClFcElwjAZjf372Zta/84+ePxn+Devl1yMqENmR7WRe5sCM69Nm/ZjexT+s3s/yVLLgMDmlgbrp7Yrn++1LH0V8yMb6LtatlWPfwX89FOAwxOWpEZ6eLjfqjrU43DUGtW3FRCXJNDzJAOoQHJqBXgOiV1ySWAVMcEKJAWKYzCso3aAzF7izVkc/EZssLLqPFHyRIEpf40/X8/RDa+fxfJqAosB9sqa6Ls+m0A2YrlUg+xl0GI0xDaIPVbbK4Wh0qXSH7QKJHPvvZtpMdVIwCTWHHZd/UQ53xy1aSkC2ToCyYHeMWuGUW3KwTZsAZTxszCMan1rkbqqtpSZFWTQLKy1HFsjRhieHAF8ytRIX3L0qji6FxvFfIHxrXCynixWooV/J1TsLKSi3+k5EQAOeGbimo8xiMTGzjji52Np6n0TuD+Dujk1PrcBsM8Gp7HOyCxB7aMI+kswz2BLSw5Iz+mZBj7DvzE+YuDoAcrYZ6pQPHBgVRBsxXbOu6ndbsRF+4YNGFEhgd5SNduKub0Bg/Rkpa5XplRixFzOqB6sOBRHIT9zHzkxDB7FgwEAZwC/dbB4BA2ioRLcZ1Sic4/C8OnUBYAEpMdgm/q7ba/BIXshLOB1Z33YuwmV1zPunPMI5y4Tqb/53im2Lvm41c4eom0Y0tlil81iXrYQYDdx39eyWah3r4BoMU1rFa5PJ9LZOztTdmNnuyXnvdGaZp1qrUnM65YD1qkDTnfKdZngoIdBHpUwVm1mGDeZgontVUZEiQcHv0wv1gfVW3vPXxko+ecRAOnffHmLKplg6TnKh+Fqpl7cMkHTQwkcAQJXHHCZ9VvJ+NPcO00YPOyFR8C33v1Os4FNvAVzHuZRAZQHItGiHAe14/IcvfGkzW4cb/HrqQLgaS9L03phuD/94ZsPX15vF59bhGCjv7lOIS93s3Y7+wv/Zqt62fCqZ1stMvw0kv4im88IN2dBNZkKQuO9hrFK4RKt8RnoGbV6jNtGeqk3Bzg3odDJ89rhPhIvIEC9pJ+/eYKRetR6ANUaPBlyaqlBoBzX9GrF0c86ZmeLPFCOziFa672GXDPIXad5RcTeylxw4hyVs5wAv1rfNCbhdzxvfOMNJ6P9xCWc/EuGVkpK6t7RgcvfISuXcu5GBdxJJVo0hFqb9RyMBlJ4BBTIvOXISA/0w3y1s84z5EOsgfNmkcAbXmyX/9vnzDY9aW31GesDGJRIChZSZM7UZxiXsJkF8Nvbv6LJo+v8LMFBuAdCTZbmd/x9x9MQFQdrghLOAsHK0l9xxc/svee8B9laCCr1TqoXLkRlS/qdnILdLJMxjhPUk82y9LvJbYNiR+lY0TWCVbAMeRSP5GmLKPClh1p6qM42BiJ+XSMWWq9VQBu3V1LAp9c7gAe8xL1APTkSvSY2gYmD4rgbhq8vkQpOHQT0UOJEbJmUaDr+wV6UYHRNkJFYSL7rc8IYqWx9jESPB3DsFfr7CKyT6mgFIF2REKnWZCC3Oz8mm+BstRaOB6YTxx86QUyA4FSqyxrrivbQw5cxETJ24MFnojrBhXaENn9J2CjV/rqpn+7byQzwtgB4dx6h54/t+RHY3UdgRyB3R8ce79PaNKJaJ8kexx8CbLrfZW4cR00qo9ImqhJQ9g9IolFqK2spn3UHbvbHFOthSICK/4GkZL/Quqn44NprrnYArESv/Ci8ZnEGCaQpAXBRmcpIxhRnBbTRCBU1tNCL97AX2Yte9CK79+57nGnc98BD7MllS2zB3Dbbe68O+7f//GdOVK60Td7fMUud7EjNervw1vPtqsWXWxd94EaraKsDhRAa83hehgGqstbeBfbOvc6zjxz3aX4prSTBMLtHks1LAFg9ZcfUkmVGAHj6k1NBQxZzrqEx+lHR3iUDcBphY8vlMLtYt8n2acvb0keOoUn6zQ6IqpqQQ1WQbtNSJwFbonYyah8SA2CfO2I4iN7LYnkJwITztP4L5EpGKPmyTKe073pdnSTKMqXyL/UljiXR4bu3PopYY2XLHQAroOOJej/9W2A2GHPJ1IT3kVTdExFil4MJl6ZvCEACANaD6QtywqwMAKxN/PY7NthLj2rg5zT1Yj22z8K9cOjuBvgO2V5zaml6z+aGIZPepb211gPiLJdcrRCquREki5UEWq7Q1USaNVzXDJGm5LwJmZI55c2LOTHJjHVgSQFdAK9aD4U+Uxy31MdifuPnK1pVbkWsYOT2q1kWWp8EUCV5rbAlXV0sIca2Tg62kubiSK76SZGNapEi1AXYLg0hXYTESvaH9jrcoe6g68kGImiqobxXcFUVchIKk1MA4NHmpK2i7vZ3a/vtJsDn3RiED9btbfncbJhnnpCl8ToHUBHCdBcysdz9bkQUHLQJAvh7GSZPJliW4WAFgCV9Zh5mAMBZ5pkWBilRaSTjDGmmPGIV5L6pztW2D7VZ+5I1ue7Dnw/rhiJdnnbaBa/ClG6LtR+QoR50OUqGorVmYYApXRAAbhX7zjVKMyZJGC/V+AsAby7U2j2A3BvWIeWedaLVNZ+EZPpwq1lbb+nVJMvWs5BtYc5tIahl2dAU9zY5tcw6gV1J5AEESZh3GYUleP/JAFiaefdmigQgek58vdR2ZozC7jRqg2ov4A617O7iLMJc80CMMJevnr9Vb9pkl73t3YqUSVow+EP0uqVdx/5HOygAACAASURBVEwkqNNfPXb9K3Xe1TB/VHeR1Gmy07/876gRFiJuIMkzSAlILm2o111EISWyh7IaZgZVxRLa1GpxeuregMyeXE2WCzOCukBKjOoEhQvci0XQYB3GeP30y65GPrscV+J9SZIqU6Q5XaTWN2hOfBXS7IhAewC/4pEdSGmvFfAQFJcE2lUskkABYCclLxzU6uKP1/iGxIjKTvyxPQDMxwrgCgA7TtYerU9H1pzBkEDKme0BYP09jUeAWvKNDdDijxZkY6iTNCdb26mL7Vpmt1/6dbO1D+CmrhZUBRtg465QDlEsYxSIdDiFVlqJ1Ok/dgCAn9WbPhPAenbvW0QJk1LJi1Q8jN8ll15sbz7tjS7t1TUS6+6txcgyShaqHssCgAKJUgo5q4w6paEVCQoPZfb9+jLmYhJlhJVDmieQLZAa9+lUQqVfzHRzkw3ASFVT9iTA6vXOEbuq95PLaVLthvhdMpJyxsA3duxV4OUttyLDrYLKp9jPYs+T+H1jFZneV3GRPjPDnNYxpjmvapIggwDZrPdj1n4D+Efh4AIk5nuG81U5QglFTmMj5VsEdyMw6vWcX55ynRH2xsbW9nE2RmNQiNoMPqtLuQueNEHwh/mytQlftNj7H8L97Gn6iAV+HgDvggv2/Ec+PwLP2QhsDwBH2WOPrKO9/GkAWHuOSB4pHUVqBnDsCcFIVeTu45jrpekxH+rohU2K9vMrrnQALAziHQT+pxlgHZgkStqYinIGBak7JU0Gt4zEdd78vXBPfp11b+mydes32Ktff4IdhBvz+tXL7Y7f/7fd9sdb2fAw6Cgjv2PtS4N4xmo32P+78Xy77NHLbG3TRhxs6TPLpiDDE3/IVAUpZ3vPAvvI/p+xjx33f0KxIEAnScCTgJFTHaikoTNngKc/G5y4FbtAYFNSfx1JZTFukKyvlQxmoW+JPf7QK23OnCc5foy6kJrVtqk+GTkqzJZ6M6L682A94cWxHIsCeTHBwmw+l9hSXPYXgKpqEVX3HDO4ZUndJEWU6ZVAbRRGOvj1CRbMgZwldmZZ9X8BALvsWgZRAoIC3P7+keeqwHC0pemzPHnr2egJWZoaGGVBJ3mCIEljtFkvXUy/UYLho17aSv+uIetopaAep1diPeRzyKOo7a2mTq0G0DPcP2otdaotVWsd3s0ZYN0aBJZ8XkZglQy6AExA89pHlQ3g2NwaW7GyGGCOT+ehvwsECzSrDjgCvkH6HIIqSVujf0bBvOdaYHJ4PrJQkFJESeugoiSE5INS2qpGUOgLBrg4xC8E6AYxveHfZVy/FOjokMtypgQAKCjMSOqYJfgC3w42ZuyJTM5+u7aX+t+kPTyAnKhuvpXq5gKA20iiNZF8AIy49bHmtwCwAkLJxXQxqHuIAHAiTS2hADBsnVyhE7DxVWThMoBhZ4B1bflvVMkZ0EkSxrOBNmR1fRstvaHTCmvWWM/KJXb4oYust3+1zVlEg/vCarD0FozOkJ2X+2ndYtbB57YwFC3QtiqNzsDGphiXAhdlELTQCXV835as/Rb76GL78WDy4x0A129qsWwnRnYbARUbmLP0Ha5I1a2koPJbAGDR0CXm+rMFwJ5kHAfADDSTRRLdJIZZyiS6NJfrILaPUmy/zgJuIoxzzJkG1qjvn3I6tZhduPNyX4wOzJB9m/7asTu80mvoqd1L1c8h2TPH3vHZC62PGtU+kikNbU24Q0vmK2WKknIBUzpAlFpc96hYYQDcSC9GSLo4JIQGMFfLFpmHvEfvhn6AMMkZlsbNazdSH1xC0ZFD8UEijORXjvYhBddOx+A3Xr0i5leMpLDsJAAsDYYDkxkB4Bj0RQywkmNswinVmYswVtWEPpdFKMPc8kZQ/F1jMZkBViKggAxEJmP6T4kYiCrYX/ooFjbZ/BY27C+eyzowYG2oSYaoxVcj7QTufgNDmwIApgZgZgD4Lz2TtgbG9XWsWWTnB3o2o2Kpsqt+cSV1vGe41HoIw69qJNWD1Ho3tuIMT8DS09PF0pa31o4O69pATTTO1Icffrg7VAsUuyM0TO3y5cvtYdoT/jWGXosWLXJQqNcLFOvvwaClRJeHe2z16tV21FFH2V6YpGgfElB1UAv41Vzp7Oy0hx56yP8uY0y9l54Xm2xt3LjRli1b5s/T6/bbbz879NBDx49ncjsnPUef99ijjzpr0YI0XO2l2tvpmQ4AlsFmeM4aTMUoi4LhDUBaqgXVTgtoJ2g3RRmGB31Bri6mWDHWfffdZ5tI1MmdVkZiu7vL7vMA+C99/z3/ec+PwO40AvF+MLGnbn10O0qkqgSKGFHJzC3shwRrWQBvSfiOrh1aK70e2ZOYWfef+PFFl2Dw+C4vZSqQNExX7bhLwFQjNSUD7LVD2nyi3r/aPPQltC4XyIHezd4/sExwM0Qv3OaOObQg2sfbizz2yIPgFrKyWdiAYs4NmdIwUvm6zfa1Gy+wS5C+rO7oBQAPAiwI0lULK6kZoDJdqrLZPXPtb/c9z857/SfklDMJAKMLj6Ce+ujuqjogr1YGddXUEewNygCKXrUtHTawhRoJ6MSWWhiAW96KPO4ea6wdIFO8GfaXrLH6BouVC4gukhdzqZx9UBAWpNAai0pomsvvgmt0kIeLrQ1SZf/uZldifwOo9fpdZ30DIHMg7DJpvca9bUMNl9hdmSVFCsIAhGXGJfArFlofrdph/hUxMDpYZ1JlrKJ6SNhQbd5tcnMF+fbQa7a9vdnuubPHXvmKNmreunEHr0H6iAGU2iVw7jkmfHdXr7U11wEq6d8bsUvKCaVVew1YSVB/poBZkmcljL2vr6xVXcstsMsxiJjV750VDphRPydVg6taYJ0vcvnQmCWWlUWwPiKJxC6K/U3Cyqve1+t//YsnqNRX9cZ6tYCUtNIq7iNxwfR2pis5xLVEBl8hkxCy/gEAJ2FrEwDgFD10rZYbuCNhvc219hB/uxEDrFu535+ghdBw3ULYUBjgagBwuoFTlDuvdL5C9HI4ow1MBIClpCinYH8lgcYEi15NfAZyMQe9BFIy4EEOHQPgEgmJLNa8gz0bSBgNWn7LKptLm6FVd91us5FqNqS5XhuXWVMjrp2FDTZ/gczMSHIVumzfduYpkunZAsDMiWZngGF5AAECwEUBYH63Cnfn+3tq7L83tlup43hKAE6wlvRLrHYTLZrW0R5nPYwPYL+wkTmnXsCeSOHUMD9xwyuXOD8zA1wBfAUGWAkJEd3MSylfVFEBA1zkDV2aKpm0GE1AW1pzmPtICaQRxrFRhnrMy/lDo3bhqWdYM5O5h/6/NbxOivqZGjlMtcjurn93toY5kkZFMFJBUk/97wf/41LbyAUawrhtjAFNaNHmOhcpYRC4EwDU9ZPoRuM9snmMvBGb1SBrRj/zjYRIBROtUUocKrij1/CiFY8tt9baFsoYKBepqccLapN1NGptUF0Paxq+EAIHUsOMS7ed8g0+DP57X39iCXQMgIMi6OkMsNB6dM87by0QImQbfp54BAAs5Yz3Ktb9KnWC1gatwfyc4viKMvTT3zXH9DZRbk0AuJp1Q/4JY15yUrI6SibU9i6X6SUR1G2XXPgZy+S7LD3Wz3OQxapWEsv7gZFukl5MYpn3PUuZ8u4zj7SGhnEswmBWUUPm/V8xLfvxJRfh/HsmII8WaKzfWot03bynPL1EqzBJUmJQUl/FDYcddqibbq1cuXJc+isAO3fuXPvJT35CMm6ef+l3CxYscHMu9SOWI7WYU7Vs2rBhA0HRO/016gQhgKy9KJY1C5A+CmB93ete5wZgK1aswLCx39lnAWG9j/ZDgekHH3zQ5KKtNkXqJiE3bD3iPpT6rHXr1jlA33///e3oo1/m77FlCyVQsPutra0O1DvXbbDbb/+99fYM8m8SQjDikj1rIjc01tr553/J+qlrW0qnjCDNTrqSbvHixXbDDb/z33l9LXvr7vx4HgDvzlfn+WN7fgT+J0cg3lP5DC+1ivdvfpxcAuE/RyBjcmmTniYzSwEfXq/uIkX2iIKICZLJscmi9pqk7/0Z+9lPr7SzznrH+PsXvYXl9B9TAmCvT3HnXwXZoeeZeufKqXHNmlU2p6OZLCjuoXKhpY6jpx9GgQ2ugQZvG9evtXUg+4QC93KdOxZnkD0W6rbY12/5pl322JW2bvaI9dewAQQ6DyZVLB29YQvVNqd7ln1wztn2f1//9zB7KlQk4FHRPUFtOnIZFiO66wCwUBd9Hgkiq+tkEiI7dRi8/AhsWR6WY4XNw1n3nj+9FRbzdmtsoO0B9XEFHKbRwyGZJlNdpJZOgWasHPB+PAGUat4kovYcsUupzF2CIZJoYwFb/gMEuNmEgkUHrrDLBGPBJEtMoOQDAs2xrFkgTa6qAbB5NKvpq8DOXy/ZYSQxdCOb0PfSM9mqFRsHwIAhr62iDhOgnmWTdzMUMjWjMDx33zVmxx1DYM3rRwf7rKOFdlQEAbXq7wnzVF+jpIiCcKEQrqJMh5QPAJVU2PjF7KpG2O+Z2AsnZnVd/x0wopdhRbkEnYSkr84Ug4BKvJe3VuER/HwD2vZAVspDeUfJV8qNqvil1MT8TsZXqj8d5jiyqv0l0ZIkgHezLdX8Qlyp1rgyIgAsRlqANRyL4vWkpMjqJwr7m6CcqdSWtO7mGrsbh7JbNwzbbdQAL8vDnuT2pQ8uABj33UqKfnsgO7H93nRZJ6c+tZrrGnuMrkqylo0AcDrZCLtZT3BOLSXSy5L6BCPprZAt8xoysgMpjLAK/ZsgtgdxRu6xzQ/cbh37zrauziepx5ZiYQ3HKzdOeomW+2x2I5+Ou/WB7WZzAJ2NXINmPrueQNZ7NgsAC7hyTMOAAgHg+7qrAcBtlm+ntVDridZW/VJ6ANMLcg3PRQKdAPwWAcHlgdAuR8FyAgDsNcDq+fssAXBggAMAltpCwDiWpgqcxAywjMoyfAnAjVKWkGHN+qt8lX3jkCNg3wAgMCyVEnWE1JfnVXMfrc3TX0b3zFe6JgQjsAQJykIFQzWSKuf8y/etsmC+LUsBIugTRWWH9Ko2AmuJL01IXihRpyVIqgimvVzQR7Ywz+kxnGOdHuPnEl+NqBn+fMeDdtDeB1kGd9ehLjY2jLcyJJHGkOLX07s6z/onoLstAA5SyhgAh/XI7wGvARYoDl8OgLcFtTrIKQFwBISVxNPpOAB2rB/V9/JLJVr4t9ZXV7+odp1vWiN1i3oLYu6DND3C+lgP6slLyZmyOLwK9nfMLj//b5jbgJ5Cjxv7pdjfCtzTkk4rcaMecSlP1E0G5XvKXArHLOMyMdstszBA7O2yG377G8DjSe4S7TVaUhTxs/o8a00a6NnCc9utm3uwifZ6H//4x5xRlbtsHF/MmjXLTj75ZPvd735nYmfjVkJiik877TT7z//8Tweg3qIFoCt59Ec/+lF/3nW4t4pBVdwiYBrX/UqxJudlJeevvfba/8/eeQBIVlXp/1Toqq7qHCcxQ5IkuIQlSJIkwQRmzICu6W9Ydg2Lq6usuua0Yo6YBRRMCIgkCQpIUMKQhxkmd47Vlf+/79z3unvGAcZpEVm6sO3p7grv3Xffvec733e+45+p1yl2EYN70EEH2T3I82WycvDBB3uLxYsuusgBtZ4XGxop/tFj0aJFnCeeB51ddvHFFwOqH7BxErw6drVV3P+fD6Tl4hV27TXXR+w1CSX1ayawy1EKdOZ//xe+GTf68bqcj7E69thjHXj/x3+c4UxyXaZKeTkx6rEtDMtjP5fmAfBjP8bznzA/Av+YI6AgWmu8gK+CbpFFHnwH8OIBm9ueRsG2nhfJNF2qKcKNuJBkaBt7whTYoDihNkytJDCDSXFIXquUBC8esOXFl11pJxx7QsjEKzSRe+4cHo8KgOP3diBMVlI9b4855hjfXC66+Jf27OOOtqOOPgImj6Cbg0zD7qXZ2Ic2rrHld9xuX6K1AdUvLPIyPOG4YYBruWH7xJVn2bn3Xmirego2QvDtjqUMTgUEJAY4SyC13WC3vbbzBXbGMW+2NAFsTQwg7y0teNoHWV+uG57DEMzhpRxzg2qax8coxdyOQIDjKYmBq2PuUMAFcT2GMGP2xz/8q3U0XkLwdxe1lSALwJ/AVhF5a1ZNb0WlCJuFBqThdBSUR6DYGQffA0PLDg/GFInx3KrTo3p99HufgoEVVi9gf63LmwMDLMdbl4/FUuCgDp5+xCWykRg9kvSGPwub+4SMnuQ14QoOBch5QQEg2AIbIHm1HFGvvWbC9t83YTt27WprB2EakdI7yOXQZZ5SQjHg0jCvd1WhfHCYDWwvRxyDXiWXdED+XRFoxATr2N11SndSAL3ueipE478TCNTAKjcgQB9c6xTUKknj2lj5RzkDLPaX94b5xdfLKpqnHIxaHzWqNhk6uD4FaBtjdNV6iXszybFUYwAsKjrg+MBCCzADyhKY5EBB2mRH3TbS9uTq4YJduWHKroYBfqhGUNi2G8zaIlhMGF3cncsAZwfAqv1ydE99ZQSA60jr64AKAeBkuoMxbgUHNgMCqH+DcSkBfqtSW0hX71JxsXDUXE/heAwD3JQat3VX/8zanrbMmnJVWIrbeM4aphISdSpBt0Oi3YGl9U5tOWumTpZDxgFa3aDkyE07KmeAgww6AWtXYBHaQLHxH/syduGaNpvqPMZy3c+2BU2HWL4fQP8Q40x9cKKPzB4AGMoYFlDXnmuQFXoCLChJQG7r4WqAH44BdgAseS7zT9JVZ4k1O7nmGb4alfhhjVhjo7aIa/FUkg6fevlplh4cssrgelvUSl0hru2knwAjc1gDnsgvZb2tU3oip1rDjC3RuRilTsreeO4P7AH6YBdgM7MyvWOcx0BwZU0rTW+Z5MmdWWPNJtfIfZABF1T7UG0M4Opb5IIO1mzkgSFbd9c65tUSEjCwbGN1e3D5SlvYuYD5hhkgNY+aT9KkBAMspe/CzRwbkAWwK3b4LwGwO+h6b+LZ4OBhaoCjFlezgURwkw4NWsT+ypDQJdBaI7S/au/m56pUSfqbajX0M//52sfvZPKqaothqZs47fbmKoZx/eDeu+2cb3zUqlP9JGNIiHKide7niQnuR5QHNZlGUSKSwj/hiQWAN71ZKqzhCxYvtA1rVqJiybgE2pVh1ERnMyTjmFoywXrec1/ga7BMEidRBXUvWsxzRuxDH/qgrV69GuPMn7AerXETKQHZuMZXdbZx7a9kyWrB8vGPf9wZY3e1jgw53/CGN/jzfv3rXztonjaR0rofOWDHPZB/9rOf+XNkXDU6NGi77vFUe9azngWL228XXnih7b///nbooYf6e92CDNtds7neinliYy0BZLW9+c73fmC33cY6yhwJtcVV77P8oheebL29C+wjH/kYJi/UCyMJV1CnpIlA8Ic+fCa9l6+18378Y9qPkMjkPBRXHXjA0+1jH/uYJ1KcxZZExR/zAHimDdK8CdYTeduZP/b/KyMQA2BtoCIwQ+eJEAhrA1U2Wa3MBJLjhHMMgCOwzIKotV7eCWQIbeGyHWw95Xlqi6Y9QQlvqYWUHO3obLON6zd4D3VBjglINkmo54L/HhUAa9OKpUSxHFr9ogSIR5A/q9/r4iULcf1Eqkng7e125NgFC5rH6XiEjGkFyqBaB2kAJJLUVdUaBuxjv/uW/fLBq2xV+5QNN7JxEFBLVllSTSARSA4p3dKhVju15Rj7j2PegFmSikjVGgXJmkS9AGVtNuoJ/PgFEDWyuWkbm0T+7GC8mRq3nd2Nskg9ZVOe1h5e31y3e24+lnO6jQCRiwnwKmUwy+hhghQjUOYAWJFXDILDvx2+CTDwozPCDoojtlcSQc0xB3jh70mvFw4gWAGiB5D6m4Pf6LV8cwdoAUgPOwNwc+kf3/010T2qwDOugZLlv4NdpzkJGIWxvE9XmPOqV9K1aACoyZ0zyx+uunzYDtyfmsJ2TE4kAdDnkBSoA3BlrqYMvmuXI8AqYkTMUix1nmZ+Y6mz6msd5Oqg5e4sMzQZX2ne6G86Fv1doDqctzt7MlYevGuMuDcbqMUTiKJHkLOKAr6qzTO5vmqqgcLF9Gg8smTnUwCDOvXdBsuVUnsl9fxV+SImYDVAsrcj0fBGmYOUfwgvJtFR68zYEPh2LcmBS9cN21V9VfsjU2aQustK01McfKRw0q2J/aXItapkhoL+CABLIeDOoETkdbljOgDmi3rgNNA2gexZALiCIVEtIytrmc5pLSpYF+ClNELN79AKK6y4xXp3arfC1BobG6fVUWKIE11NTmkUUzlcuTHqoQmTtbFG7dwF6AUYtXNtm0GseRJPGrIcICDDV1LtzPj0jTg730wN8EVreN+uY6wRBri35WAHwPYQy9cGJJAOgBlb1jiZnnnuTgZYaqe0DQDYWWNdOwCInGvTEQDWZRcAJt0G261pwLrSkrY2TNh+dAy1v2s5X0otmpWFLDAHBWUITJ/MAFiJDGVXS6y3Vdmgt3bau37yA1u3tM1WJmBnKV0YZ60dZd0uhBSSA0DdXLoNpzCDW9DaTY019/5gyVrH8SEfJeGzYsyG7gPoUKveMEniZpgWKQMl8k20jGMNVF9umd7Vi6oloETAQbBnsfy9ZztwO5hxQyVd4JgBDr+bAcAzAGGLJlibAGCtE8H5OwbAqu+NzaPjNUJJFV9qlOSbBZBnA2D1OR9TEo4m5ZMsZd2UujRiIverb/4Xg7Oa81CKRf4AWvvUdkPO0iS52CsLeCLMtQ3SXDb/sMTHAGvzoGzrskIZVF+TSNnzbc3EL5P2wx9931772lNJBo/RQoqEHqUhzc2tyN0xhyRuGKddYFMzrZUIeHKUxhx11JF28CEHuYz5zjvv9IOQxFgyZcUYk6jPspGzsiTCkjp/5jOf8TpbT2rSSUHB0etf//ppCbQCprgGWKyrZMUCvAK5YmgDY7vC+9W20nppv/32cdb3/vvvd9C7zz772POf/3wH5jou34Kjlkxil9UX+elPfzr9lg+yz3zu804MFIl3JNmTbFnHte8+B9gpp5xq73znu5FBI32PgH2ZpGSWhfTzZ33OFXQ6tmAIlvHa45tvvtVZYc1Pr3uWAekm0v3Nr8vDXb/Nr+dj8/M8A/zYjOv8u86PwD/+CGgfjRhYB8AxUxUfuXwPBIBnk5Sz2GKZu4L55A3U3N6FZwSEDSrfPL4Sk5SrZekioXVVCVXJo6uQQd85++uYYL2Q1xENK+Yl7ggAe9sejwqAtZG4O1fUUmB2b748ta9iENRLqgY4bcznbARU3koPyRqboTKYCaTRRdcY0hLD0/003EkN2keu+q5d9NANtqYraUPIIWsgh1KaljEEWgIyeYDFDgNN9srGfWGAT7NckQw6DHBVLQtEBcolicAoAOBtO/m/xasqGJ40YGZSTeGKinFXutDt9anZPG6f6WHCC1ojwa796fIXIyW9y1oLIJ9mjJHSfS7lFIjU4QeJa5BCS+7squQIuLpE3uktfyL/F4CZqxPVPsZrf8OfQhAXZ1vCGTr0ExjW+wjcCiRH9cIy2gjAN9QPxwFVkBsK/Ia/uVKfQEPv7IBYII2B9/mgfp0A0TTXuopkVpI3OUOHA8zaZb/qs2ccEsBxmoBJJ1YcHWOM5GjEkyIAXJf0WffRTBwcpM/O/ioSFfh2mDkDkGPnKae69aXhiQZHIN/HMzDhLrpQEoF7Ru1NEmJ8mwSCGHexwMj2HQBTjK85Jnm2nJzTMjKhh21CrY/UO1VvhPOzpNB1EjO63rXIrTP2c1UiAuRs9SYSSNTT9rdSLwsAvnDlRruuv2p3jCMJbdrRJtPLAHMLCJ5gyDgwB7l8hMBAHbAmFnh6nNVjVDbVgOAkBlgJ/Zta8yrAVz2cJINGM8figPxaUmMAcGVog7WjUhi442prJOHS0jxlI6MPog4YwrxHtffrrLCBtjSc+rK2LJLnoi3lhzyM9gL652Y4hhxjkAN0SgItM7O8ZNDqiwyoWAX1ddtIk10mCXT3cdbYfbx1NyGB7muz+mrmTB+TDgBc3UitNwBYJdEuckAGWgelVrwBtMb+4V2glUiIa4Bnm2CJlQvuvYyzXKJ1eQHASsoJoKc4hwxr0/Ysqp8/+vmWHgPCTSGxkdsvv9dsn+KcnqwSaG1Y6rc7RT1lU0svPdWZs90L/R5408Xn2P04mA/majZA1mKYBMkUKg252HpCRqUo3PtyPG+l7KMyQG/pTJft3tFja27pt7V/Wm17dCF9HseRfAM184O8N72gp5BGF4YKKAFkoSepOuum1vOo1VHSM3ARAI7A2Qybp8+MknoRKPZmvOHKT3+XV3v42btx+3rjdUbTv9caEQCweypo3WVti5PJgvneno4578sKc1XylyTzLCTStO6pn7nWQ8o7mHOTzKkmJNCNpXXWi/LnB/97OskewBMbtYBRgftKCppG7p1xAFpdPbWR4LvSZU7719YB1WhwNvv2SOBp695XfeS1PqVV0sPXN7/1dTv11Ne4L4R6C5cAqLkcxlWTZc/0a/6EthbUfDEu6hjw9IMP9Dpf1c8qkaj6XtXfXn311ciq2T+jvrkyuhKL+4UvfMHBqvYhrSUyxjrllFNs2bJlDp6HhoZ8rxKA1verrrrKGWPJi/fee2+XT0sSrYdYYH2upM3XXHONLV++3JnYZz/72S5D1pd/DhdcxywAfNNNN2H8+UyXTn/8k59FukfCGxDcTNwzTm1xOz1Sd3nKHvaWt7zVPvzhj9gD9z/o+25oFRXuuU99+hNuCLZixf0OoNvaOrysbO3a9fa73/3OhgZHXDItB2t/TDuFzwNgqX427QO85dk9/9v5EZgfgcdyBEIieXPfjulP1B7riecYzMS4JKbdiN2ItUusf5nGNvZo2uVNiWCRCQ8KUUyuFGtoX5kqDkFa1SmV+Y695pSTKTfhZ3UacIC97V0UHhUAx26L7vKLxEeZzOOOO84NJXTwU4VRzblYAwAAIABJREFU68DSf2RwHCYGAEiEPEzrmy6yvddff719+7vnEEhQ/6u0ugyFZGaDtvL9F3zZrhl/wO5vS9gA51sVowSoraoIFFCbh5HYaTBlL0/vYu895hVk1XH/hKqpsok4u0lxqHrwpcguzC2AmMsE0QWWCYtMq2h1w3E3lKkx5JiqAPoaZihiu3MJjKH4mLuufbXVB661bOsQvx9yebyTHvpvGgA7LRFQgphLBYbRrwLDG4Fh4cBZcV+sApxmiGMON2aVhaDjxtT+pIjxjXBjzPrGrR/097jWLjw5RGmaws6qRkFbgvN0l1bhWAenTEaVr4qp5ee0I/KMXXrhkB17AskB6oWTubxVCRS8xxdgRZLaCvW1ChATyFVHCZhbOxhXzHTcId3fi+/MIW8VLWm3AD3H5H/XyXstsY5B8yewviEjwJyK4mFvv8OYQ1QTzIoB5rntfDZzKUkiQQC4qpYmBGnCAlJX5lRbi8tzndrtJOA3LdZXIJgvYnc+kxpCMcBKCvhtG+Uf9JkCZbC/hZ4m62vP2y2TBRygh+yaDXV7qNroBljW/BQAbBfXVU7pqkfUzRwZ/5BYSKg+EuCRoV66JOaZOuFc6wKCI8YHR+lU50JAHYxn+xKCMNlnZa0JMFyDga+OjeLSO2pj6+5Ccoyh1QIASGW1jYyvZIhIxGB2lSwiBSwMWAtBRS/XoYPr2QWm6AIENXMv5rgnW2kF1YIEtpFgPkv5QY7nNnKxahzzgzDitwzm7ZK1GHj1HIsJ1jOtFwDcNt5j5RUkRdT+qB8WGgBsIwSBSGVFjMsLQCyuAHDd+/oyngLC/Dtug1TnWiQFkFWLKZWB7pfIBVrg2aXsusSYChWkYIfAxHSbum2APePeSKnBbhhvff6wo2XzbamBIcYKgyJ6UzfhHrhhgFpBxnWGxZjLWvBEfK18AFjTUeoUhwXK2Exw460tgL2nf/SLL/qh3ZwashHW6AncmuQqXlUfU+a2gEV5AiDbyPiRAGqiT3szKp9F9BH+85W32P47HWQ9yXabot1XdSOb3FrqXvu4toN8USqiZIjq/LH5YU3BKDFar6qoRLzeUj0C2fi8PGL6ET8ryoNtEdhGTHEMdjfp/xsWggCGPSfojvppErMCvAEQs3a4eZ2Ab1CM1NXGARWEALDAsspHHAAzN5WyUu/pUV6ba4IBr6+2X332HdbSNEht0zpny0PVhqcOWa+CRKQmYyjO3i0J5wCAK1OYkLW2OoDTuAWQGSS73q89Am9xb9lYzSMgpu4OSlKrpEitf9oAbiOwlemoflYgUfJl792rlhNRMjwYWLU6iBSAdD+FSLJz3k/OcRdodSXQOCuJGMzL4rZCQeYeEupydia5FrGjcmnecccdbenSpc6GCgjqawy2WGBWtbWvfvWr7ZOf/KTX8OqY0vKggCV+1xlnOGi+9NJLbXBwcPr8NR4C0foM1Q+rjliv1Xu2tDTZzjvvaOvWrbPzzjvPWWLFOHrOCSec4GzwzTff7GOqcQq9KYMUWgzwUUcdZZ/+7Fm2YeO6oDLifPRcHddBBx5qJ554EhLv/7G+dRu9V7FrJ6QUYk3/7Oc+TY3wb6k5/oWD4o6OLk8CvO51r/fa42uuvs5dodNRa6Z5ADzfB/iJuMPMH/P/9RGI9+eZBHRILoffVyFwvIsQCb1cK/EAxojuVwRGShLU1UiEp4mxK8TYjTkyyFUS5jynAQItYE8lTGt4hah9bIN97Wufsze86RT2niFngT0RP4fHowJgLfjaFNxwgoVaG9fOO+/sZhJi/nq622h7tAtSuKrdc+99BEQp23GnpS77vfKKq+2aG24lUkCaKZAiGZgYS1Sc7//Zt+wPxfW2nGi7j5YkYoBVa1UVA0zE0AzjuzOKxRdUu+0Dz3yRZQsYLGGeUlcz+Ugm7Jt7ZHA0hzHY5pcqu+GOvUJnSAAUzDTQf0UmXgp61BqpnpmkR2m/LQJM/Pa8t9jC/M2EBXdYLaseV94+NpT7CgBHX0J1Qbqs9xW4Dofo4DciQJ0djjBeCOb0+gCaw5P1XVRbCLymhymOthwYq1XuzPsHiWF4vf87RGrh7ZyVnAG+wSKaayVprphWbzMkUKqfhao1AAKEZHXUA5E5cNVv+wG6ZocdnKPHKLWsBAw1XI4lg9apSmItCbRkjqURJMhMl6zq7iR/1PtH7xtLIh2MYyjmcyDWb8cBc5REUB20Y0oFtAAoyFE3vkp782EAGLWwAqqat3IjLklgr9phBbiq80NeIZOrOuZXqQLHoXJ1+aDABjP9PSkjAKBx1EeqvtVj78hgq0hd7UR3s61F9nfD+JT9hhZIN/bXbIO12WR+KYTuU4htOt01WotCdbp/qbIIYldkVMR35CBqJ5aglrJOrXASM6wG6sknlWToWIzEmPmEm69cd8vjZeuATVj3J+49rJdzC+ipjQJ9EsOroZF7AX2UK1APXBxYQW09IJieuK0ceyf3ZgfzoxMwKgDchCIDnzaDCEYCre5QuNxyknm533KtiyxgD5bSdjMu0Jet67JK7zMt23YMAPgAax7pDAB4KADgCgC4NkKCCE8gB8ByN2P867DkVUmaJUPn82f3Ad4aAJzj9RPq4QngLakGXe7P6NMHMfRazLw4aKhu//UsWo4MU2+q2kLqLycmx1w66TV9gl7RVN/mheAJ+sJQScA1RUqUYQ4XuZcmYZ2wCOer01501gftz70le7ARZ3AUDGUmfpnkZhqlT0W9UlF31FBtNNCkuQkWePi2+9ED12zvI06iQAcp/0CS9lm9Vu9DBbGW6wshmubf1s91H+LeR+aUQGGQQPYRkkeq2QcYab4LAGsN1P2rNcsXO4GncLFi52eBq2jBC9+87CNie+OM4bSEVEgtKuMIT3WHe9XkCogJ/PqaK7lz1BJJe5K8AJJqs8VaJHZYaQOZMcoQTuZWFXlXKIGDmdwO7ZP2rY++lXG4B2836veRb0lhUInW4ZT618v4g0SfH8vDSpC3blJpvAQOBYDjNTsGu6F/ovaY0B83BrKS3Op3ZZhL9bvVQ7/TQ87NYlTHpQoAWCufGPfNFXjT32JgHNRgeu+HB8CqZfXrEWXptUcFpZOuozoITDlo9CQqjyLnIan06aef7sD1+9//vp+bPutpT3uaA2AxwGJx/Xx4Hx3fu971Lnd2FgCWdDmOVTQ2YlJ1r4sBFsi+/PLLnRFWTPOMZxzmIPjKK39HC6IbHPAfffSR1AEf6OD0jjuWO8h3EO97Z1A+7bff/g6oz/vpBd66KE9Sraz2Vw5wE3bqKf8CoN0OsP5pbwc1nYhQ0o6vs77wv/ab31xs559/Puxvm5uCaSA/TM2waoovufjS0PtYLuzzEmjGYB4Ab92KMP+s+RH4e41AJGf2fVd7jXpPhv0kAGB1YZHJJUiJGEO1h1XwUR6gOzFGQpGOJwlIn9aWLnv5y15Jwm+S0GMx+wslJax9SlBW2V+ITJwwGRsfJLl6kj37Occ4+Sofkqr6n85hD31UABxvoNogYxmQvrssGgRw2KEHerb+z7feSSaU/nUEx0uXLbJ9dt+DGtC8nf/L3zrqCIEmi7nYHmR17//lD+zGxITduajF1suASGGFsusgIElOWxwAl+1ZGKd88JnIFwHAaUlPkdCKAVZOuaKTjwDb3+uSz/6caQDsMgDYTDbktChdyWdTMvXS3gVzxgVMjm+wRTDdN1/zQoKm221yahWSJ7kHhzY7gbCM5H2RzE9jomDBWYkI+MbEZgyAHcX6H/Xa6Oj0Gn/TAFDDB2iyzor0w0scuMWq4nAcMYMyc6Yx8A1sa8QEOyDmZzGByvbHAFjZH8mmxdZ6hJlwl+jWDhrhFjlXLtmNNw7annsyGASDgiuNMohhoy9MAD95ShNRpVpH6MAqBMkyRXNlJN8DEI9AuohnjKmSOuaYRRGgdzAaQCyYyMGvQK8wpr5SgCYFvXUY4BrXICV0hxTP+TB6kGkMFDzK4brq9b68uYyvAG9J5LSSP4OUvQ6YRqB+7J7vkkJTMnNNZ30miZ1iGwxEd6vdSyB2df+oXbZm1JYjfx5J43qXW8JzdkDN0M69pXICGYyFc3NJugCwy+QBxuppBbOb1HORPWcybZSPcy804rINE5tBTpDheyP/dbZ12T2XXGxte+2KVKTPchjzpNJDAL9VjO86zm2Ez0Kez5xMF3BpR5bfxHgJ9LYR7Hex2HQxTs2A1DbuVwHfZu7LVga/Rb04OcQM0s0xnILuxazuRgDw1QOw+3KBjgEw9fvlVTDGo8hUxADTD7g+wrAwhqpeSOtmRg2yNQDYgbCeK8wQOUfHDLDcx4vU1WVaaWeCIrxA4iRBMqoK1bxwbMp+eOxLzB5cY+3IHIf7oCM5vxStWNRqK+0tcKKi7cdjAXmcP1O3kTYmL0dgxXAmWDca7WkK9C23PZfY3me9y/p66jaIUqCUnCCR0mp9D5E4IcGS4g3Uo7udDWztjTdZ/qn7MD/xh0i1Y7K2yNqziy072WrJoawlGPo0ZecNa5iuG7hH+mQoV8EvYZz1IxhqeZMj3d8CwJG0Svd+2OBmf5/Z8qbBbjyWWw2AlWAkcaUyDkn6IwDsC4zkz96eKSQIZH4lR3d3hI4AcJL1AmzL01mzKvR7TU9ae9OU/ewz77SGthImWJjLVekQoDXKJZvKCapkJzqXaWOQR5IhP/oE0dj5WhVJfgUWY9AnYKm9Ou6bG+/foYWh2vJoAdMjuPyXPKmRcZA7Rq/s5o5OpMskcbWvsf8HBZjqegNLP8OMPjwA9nU7AsBByq66r9BWSMBS7ssCrAKkAq36bBltvvWtb7U///nPzsyKfdX5iZk9+eST3QVatbNuqoXqTMejGmAx05Ixqz44Pua4dEs/n3TSSc4uq8ZWEuoUa4daK51wwnEedAmQSoJ89NEBAF999VUOgKcwBNT8C4y1GIop6o23cxOsBsbxt7/9rd17392eGFi2bDvbfffd7cgjnuku0Jde/BtKw1qcEddaJUZEY/DJT30MdvtKP5ZWmBGdg5yl/+30d/j7XXDBz/zKJCK309kS/01nxdzmz6PPsEd+xnwN8FxHcP718yPwBB0BKaNc+aN4NXJ8jva1QN6hXCRuK+D5A4IlniYpDuOr2s988wI77ZTX+Z4/MjLk/g2f+9/PomKc5DXEi7RDqlVoBQcWUMlIlVJb9Vn/8pc+b6ee9hrshMBUKsl8rE2wtIH4QhyBgpgR9kwngfHLTn6hbzYXnPcr3xDHpkagtSftxOc8x3ajDuasL3/XBW4aKncIUsQE43bmr39qt8IA3dSVs/VNoRdsqO0g/nAGOGU745h7PLLRDx37XNg36hphgHXCXpPK8Uh2Gtd3Ph5TyAEwmkxtAimBXPU89sBNNc1kfZUZryrLUbYezJYylbV20U9PsfbGu5CUrmc4NhAICAQqaI/BpyTVkbOyTsrxq85TT9DvIxwb4drAiMywGjELHEsQog5HgcKNH1H23evb+F1cAxnj42n2d9agSm6sTwpAdNYfeJPQkkQgODpgZ2sVLTJCuVYrjiBJ9ewQ8wBdfw7295Jfb6TtA8wn5zWFi7bApt43jXOoAnLvq6vY038fTjacQtSGKTqGaQAcg2DJJpQ48IAzkjB6jWkEgPm3A2HJGSWrxaQqARusPIEzHbzaA0oNnPoMF7g+ArtTBG/q+1vkjQHEdYFiN77jZ87TZdYKiHX5BX7lQ9WctiLs78ZW+v9yLldggPW79QV7sNxsUxhflbKLAOCAYBlaASbdyGs2AGY+qTZRpQVlDLiSjQLKLV7439Tci0MoY+pmWHlrzopRByiTcBi65VZb+PSDYKnCPBwcWWXlsRUc36g1pulHOkGAOAb4BdDUJ9bDaA8ha4b5pe1NO/WO7VC0PYxXK0Zg7QDgFgBlK8FqC89p5gSbxM7BGI7BAN9BbfQfBjL2h+FFZguOtea2Z9rClgOtqR+meh31G0OYKwGAy9QBS3WdkgRaAJjPSbA4ylnYewGLAI8k0GLqXT4u6bNMsjSe+nIJ9Kw2SCTbsiQvZOiW4XqOIRlsbsKEifuviYTUQnpwfvawE6ydicDaaaMwvwW1DNNNReIkgwQjNAN7cj40DmJxywCHRtbmRkCdM4Nc46IGLFe248//nN2fG7Gx1ABtr0aodx0laVZC4tuM0mDS202NLr/bWp62N0mIDhsGU3V074SjLiBh0dMsX+u23ARt8vpzlsQRPAsATikPsYGbC7Z4knpg3cNi5JNkzrjzvI7bxSx8zV62ZtYvsbCzJFfxHzwaj12go7ogt3PWI66ljNfKAIDd8Io55hJorW9e3ywAHO9HrCWojlKoFELfde4pPka1q1KnlKlNaszCWsKSN1HW8oOv/49VNtyJ9YEMmiaobSL5KxZZJTFyk/YPUdmOJnn82HYQ462stB/OkjwLXJa4purIUGFN8wcLophG1dfGgFlmlQK20yaHkrXzfIE8vWcZ4OlGJOqXq/dibgjM6v31bz3CZz86AJYEejqp53Vd6o2b8tpdgXbV2gqQK4bQMUllJgnyvffeO/37Aw44wKXJZ599tt19991BOs0+IUB/2mmn0Yu+28G0JNChhUYA2pI7izGWhLq3txeg+xtvb6RzcDnzwQfZPnvva8vvutOuggk+8KAD7NnPeo6tXbfGVj5IuyQAbx7g704bzLEHqNu99577bJdddrFDn3G4H+/69eu8D7B6Ckvyt2F9H22cfoO7aWC4BYB1TCpnaaEP8Ec/9mE/zj/96U/+vbWl3Y9fXwK/asmk11WiLgbzAHieAX5y7lLzZ/2POwKKs8P+Mg2AveVRpKpTW1sIpQztDqUCFV/Z3NrLmli1N77+7b6XfPsbXyaOVSkNMSLYMY1BYIK4k66bvGeZvWecBGIjpbahHOS8c86117zmNV4ekmtsYc2Nk+PbNkqPygDHmdRYUqTNRo+wGdbtmcceYXuQ8fz1Ly71TWWqMsbGsKOdcORRZI8r9sMf/4osuGxOADSq74UZxf7TPnzJr205/fBu74JR4LsDYMk9BYCjGuAdAEJPH1hn/33cCUhPAwOcYHNOaNNV7a3qiJwh3baTn+urBIAJGzkopJ6YXSkYSVZlZqQYh6yHJoYAMIFdoj4K4TVgveCUqy8+HTOga6yneQOAcKODZ3+umF/lRGIGV790hjsGwLL2DWZZIabxT5w+jU3Y2zhyjLT4AsTTwFbSwlkoNsazOu4tgd9p+XP0SXEbpPBjkCa7hC2ikl3iF4E5GWKNjVSsa8kCK1EHIIlZESY4R7B81aXrCH5QxFO7efBBnW4kMoFRUVdvtw2s7uc1PVZFuqozdBVkxCD4p0ZMtFq4OJkdAeBYSqcXCYN7z1iBXgHg6MtdhMky1SS3J/lSF+1E0F3lJpWEuUEaNbICdRXhK44SyKVGmcayAfzKuJqfvaWZ/sa0rngTWq4NbKUDYT6rDAAu9LbZChju6zGBuYz63+sHaIeU6LBybrFVAcHGd7TMMF+h3jG0cgoBpWoN/XqjeqhTa9zUvpDDxFBmBADSvph+yl02jpS0o30B0uZxm1i5Su5e1r3PP2G6Q4ufyjjXhnmI3JkCTL4GqFHH1GUSpcYk/4aSrUyuJmE1gKw5iWwaACwgTFKml2ndysk7IGY4KMkG/NIHWKwLrIQyd2Oc5HIY8GtpcXTL2FKznmOQLx5lS9oOtsYNNLrB+bmKsq8mBngABhgArBpqB8Cwy6rrLYlp2wwAqwbY64I1jkpURBL2zQGwtNRif+Uqm0S+24Zeu0BdeSsJp4WsHZ8//jmsGbBusFml6jjSb2r5BOwY5ySZyDxto/T6OFk01/Xgifd6JZOyKHUY4PKYt5YT+zpBXWl+wUIb79TNs96e8dUz7cHKA1ZuL9pEEoMhpOqTo5j0aL6Bfjp22J7kTIsNDI1Yonc75nQna1kHf+om2bfMOmqLrLO00LKA4AaM0RJrWLfXMREGePshWLFxpLAkOuUSL08H3e/eD1wrqupZZyfcfJCVKJ1Z98LiGW8CWwOAw2td8swNr5pfJyn1y0i9Eff/9XIUan1FxMnrQQkTrdMCb6pNakLNNNK/3JZ0FOyHX/1v6tzvtwVLe22gn17TnqjV57D3yVU+9mDgHFNkeWJl91wkXEmBclhgfZYA0yGHHOIALK7XFeiSKZR6zmrP1nPEUApoCRyuWrXS7rvvPge++rtA5W677e5sZDCkGnMwJuDsyW/VZ0Wyab231vNHk0AnGTzVe8UAeDrJSFJt0aIltscee3j9a9y3V8crl2aBQ4H1WLotkyuZWKkuWGZUOhex23qOTKnE5rpRo5KmrFMx+y1ptN5LzLLG5vbbb3d5dVzX200/4n/+5wN4rwkMrm5BJr2YGt9DfJ610KJIjK8cRydgMmTudd9999Di7zpIDTpVeL3yTgDrHmrYcEwnMBPYvuP25W4AJtZDwV8Ww7NJ1A56z6bmLOzxC2A60tbd1esAuAGGRI7TGuu77ron1NhzTQLD8Y/7mGeA/3GvzfyRzY/AYzsC8r0JUmdv3amd24O14Kehh0z8glcIMS7J9tLIpP3bGR/kGRn73Oc+wx44wbqJxwgdhZppc6Ta3noJQoy1NKkggP1NpSVaP7U/fPkLX3UALAMsmWQl6WAxkxz868/2UQFwvJFqMwzZ4SC3ik0sli5baM8/8QX21F33DrU9mSrIPG133nyLXXzhb+2ue9ZQO0bdrgAwQUCCoKGez9jHL7nU7qFv4ErAziCGNMIPeigjr/OmM5ItQyf+VAx83vusYwEaqgFmU3NprIY7HMPjywATvEEVSAaAp28A8TUQrstvg8tkleNWUFGqwpyU+qyDhpmqt7z18pdYafgq62ziYqOtjdlXZ3r1cMtmRYGaUEoMbCaH1lMce81mf+NZFweDgVkQsx7XXPlkmY4oNejO6/r3uMbJAUHs7hZ/j0iKAERns8DewMRZUK+/iwuWI6MqOSSn25HSrR9wZiFYl8v1FfYEEJnLtWB5XrCbbhwFBNMXF2mtgt6MTGIIxnWofpOp5jg4YAWw7aPCj44RlTiIH1FyICo7i9lEyg0AuzwfwyRnF50BZuxIxkhKLxlzgmNWaxavZ1BmiQSOS51FEqruNwLDAsA6L/UBVhsrHWFVnydg7ZPXPZes1JKxMSSjy3nfK7nxr4L9vW00bYMp6iKbllAH3suxUG+ZauIdOBb1fHSHbY2xTGIcKRIoNZHpUtCexXG8Bzaii+dlbWSgYMu228NWXXODt69p2203npK1CdyfU8iZi1OjvIZ5yFxMVAdgsEGjan9UpO6XRFW6Rk/cKQyxSoOYXQF8uR9bAabd/LsHGXQ7gbsAscAvJbYwqwBgUnPq4ax5NMZJ3g0DfC2M3u2FHS3RdRRuwkfiIk1ZxBqOe5Cs/UbGdiBtpX6u5xjMMThH93oD7LQMfCuSoqvO+2FqgCVXjwHwbAm01w8DgH3MYbK6Aba6U0bHhmx7xuAbxz+PXBtjuGaVdQHs1ZO5AGU/BriDzrNcNUcnJIFiAvMYmEzPoSfJPxhYNY3KEnxPjq0DzGF2hjx8mOTBlBYXXZNdu+3Yf32JjS2esNXJtVZtK9q62/7gJQOdu+yM4qBoBeo40804k9O+YBwzC8v3WqplCQCKNl21HuvO7miL0jtZW6HTsvSMrjIFC6smrbqGmtJBTLRokVQYn3AWOKEkkPqIS17tNRqzU3wz93gklJi5UJsA4JCF9rUtrgeOE4ViX6PF1suK5fQsIye9xCln1hKtD/poMbbeL5wf+b1+9hUX8Kvfp1Az1ak1z5IkuOib72VJIdEyTg9DJmKScoWKWr2xnniWHPMAtfrTTqE2fzMAeNvZX18BpXiRMzfn1NPTY+9///sdSAn0xeBQP4tNFcMq4ya5Fws8TtKHWMkjuS0vv/NuGx3otwMPPcxlyTp2rbOSPEuKLENLxQBKOIYSk5D0lPpnWwBwSNYS3AAo1eYoZpRd1szPYwBUtVuMJd36e5Wvbs5RZldxNwoxrjpXvcZl3PKTiI5Nz9F56mdJupNI/PW8UMMc2hWJ5dZGqt+HuujgvBwDacU8esRO1ArC9FoBXYFpHZ8UFC2d7S7b09/1O21R7onB/VUGpOeROYtxl+y7gHFoUzP1bYznFF0zMny2xjk2MtNxOYvvxxbXuP9jrknzAPgf87rMH9X8CPw9RiD2sNg8Rx27P6fw/ikRR7fTXWKYEsB/f+d7iPeLlLF802t7kQbSAgkCg2VudDRqU4liUuUik6yTWtPdzFGJcPDDT8873175ildHCVuV9v0dAPBsZjGWWzn7qLYYBJWtOELusfM/Ub+DJCk9ZaMjA9a/ajVZcEAfDGidgLMK+K3AKDkARqb40V9fYtjx2FoKosdplxBnwyXH9XY5IIolkyO2/+RKe8dzjiWYRWpMYBQk0KoVCwB4yxq5v8elV8CkumWZmpDPUB9Mjju4hqrXi9oipSkfA+BNgp5g0vIwKknYth7qMX/z3VfasvYHkJIuJ+aCGtPD9c3Rdw/exG4rkGN6gRqCNDo81YO32Yxt9AcP7lw/GEn6FKxEgNdriVXL5E5TYeg2kTNHw7YlRn0a+PqHR18RdvbNPlKSxu/nGFq4mPghpd6dBCNTyHgb5SZO0KOwNguwK2OiJHlisTBlt96EfJ73ecYRC6n9HYcdRz5BsBkY9NCB1L87Qxp9OcPCWcV3IAfg3i+8zt2W5Dout2eAbz3HzwBDSW3dgZvn1NWSQy2MANhZgo2kxhs2kSLI0O5I5V86Nwe/PI17VlIOnW+SyZoAxGtU5U7uqka5G+NQnG7CyIv63z6y/Tdz/S8bnLTfD5rdW8rbKP1/E41YNOV6mS843wEkHcLDFDgA8MBSRf5IQhXAcX/UQPK1CY4/32NdHdvRg5v+2muZN7QLy+21r9ead8ImbBzGHh4n9hLmA1mo1iwtkIb5YcC/AAAgAElEQVT7H4TNpmc3jG+tsJ4M2yCfoV6skj+vJDbvpw6bdiD0J20lqO8CAC9g7NpQNqhVdQtDIjMs9QFuIIuXAjCptnGEE74bp+7r16XsnuouloYBboUB3g4TLFvJkA/yXM65AvsbADCGXaqjdgk0QTvjVeNNHw0AiwkWCPbyEkmlNc7eX71u4+Vxa2ttsazM0AC3bZz7dsgiP3XEcZYeHrPmasGmykh3G1R6wZvgSyAWP1/LSWxLXgNZ4pMYAFdg8HNc98JUn8+BBsZiCvBTVqDfomQVhdtNw3bEJ19r12z8PQm/dZbbDbYO1ngSeVKd65ji31L5VHFuTCDTr2dwkZ7iJmtexr3TZR2NMGSZna0DW7KWYo+3nx5fjWHQg9SVP8R1YI7IRFH3e421QeUPUlektRBFpnabsMCSFMdLfLzg/NUAOHKqZF0I7eECAE7IVlzzKwLAqv115QG/qnh7LeVPAiOsdT6BnXUzzs+//NZ7APJ32gIc30cAWFO4vKslWYJsWUq93ShFmAHAlDWwUahcJlY9bduOFRZZSccFllQ/+8UvftG+/OUvO6sbs7YCcwXW0yVLl3ltrdr4qJftmrWr7eUvPxlpdIude+5PHNS99rWvdTfk3//+ev/5eNRXnbhD//rXF3udbiy11h4sIFhkzXokABw2tJgZ0FmGdTw8WCcVwGgcZrUacjDMz02A29hUSuuhAGL8iMFnXMMfOzTH3/W6OHiKGWTfuiK5uJ6nh4CtA9HIREytiPQc1RN7l4kIKOtc9bygfJtJt+a5dwLoJpyjx7HON8m900H99EDfANLxUP8rRZTipRxyviLSeH18lX2nQbGPA/Hg3C3gq7FQssKNyR5Hj5OtmZPzAHhrRmn+OfMj8H9zBGLCSyonKWFjNZMzwgRqNbpD1Ke0/mfs9He/15nbs846y6boHZ/Mg5voTjI1igqWOFfrnnxItBbXpH7RWsg62IZaSb8rotC58MKL7cSTnkvZFG3nWGOniBfm8nhUBjiu+Z2pGwpO0CGDqpYRLPzI1xpTLe6EWIFnKUwMY4K1l3V1LrLLr7gB9oXiZ4Bimb8FhqzRPnbBxYABWiDlemxcPWMj5tDZSv6tlkI9xWF7uq2ztz0P1y+1m5GsVnJQNqh0BIC3JNmdy4D8Na/VRa8B7LXBpysYFKG51c/xZPBMP0yTBNtF1T8TTOZwEMoCPDqYL7de/grLl69BeihnGA1B6GuqhwC+P4S0HBRHCmPGL2Y/YgAcj8FsifN0y6PohGLJc5BNR6IBBY9xjdHMnh5eEQPtCFgGWe4swBxFoA5EIyCt70EuzfMiACy31PJkFDjKspyavCLGKhlkwQLEKeaNWiY1wCxWYIA0r66/btD23YesuNcZwmDyZpo2/qZKengtXRgHTJhDMsAPLiTMxSy6MkLsIEZUbrzmNaacO6BQzG9NrKM6NkUZJmYz9bFe+EddLKAIoysBNdX9en9vXWaXPgdQ7wBY5ylgrGBGvWXd1CkwwIlW3Eep9XqAgPr60Un7LX1Sb0KNvKqCpC6D7LlxEbLRXs5BvXwxq9H5qCeomGilB1QvrdpWavBKjFeOeynT2EmwhcwXSbkBGFK92wMg2zFZbyXQysNy9FuOxUJtTSqwwFVqKpJ1atELgBuKbxO1ASuOrWGsYYTr4/RkvY/vGxwANwEmu2gDJQDcwb97SQ60Eaj2wsA2cWzkDUxtkp1RAQAXmTeD3JN30wf4egyuHkg9zTK9x1tH6xEwwPubrUBu6QCY8cQNmI8wvIIAqYwdyYYGLZZicJWYkMEQ45bkswSK655EYEzlxquEBdfJazIjnwU9B2Uhrt7cWZLjEqgvgFHJsCguQU3y+ROebbZ2yPLUqGa5YFWu+RT3XalIU/VG2HSUJSkSFzqXMucmk6In50OGdXI3JkGB7CiDcqeGhFzmEqXopvZyjDbuwYUjtuc7jrPyQhjg4kN+H5W4OdS+LkViARzkZocJzNnUMiyPMmFyUmqhhagLlqAs2NXaYYE7Uzug7mm2SfoB11ZSQHJ3lnmCRJ6PqEpxwX1XneSmIsMis7QqoDiY382WPMd9QKPrNq0l1nPiNkcR8JpmgLVQhdokOUzrIUmz5pfLnF1Jo3Pgf5prEoFwH6Y0P938Ss4C6nWOr70AsL/DGGqnAfv559/Fi9ZYvg4DzD2XAgBVMx3cg0EiFgNgBQdVR4sRANYx6LA2X3v/msmIbFyso9hFff/e975nb//Xt3lrH62lXstLMKG5Lgfkd73z3faRj9CbFpluM7UnPT1d9r73/af9z/981AHY29/+dvvmN7+JE/EdDsa2W7KU1jyvo272t95PN2ZGBer07+ojMcCuzNExRA7+PsazErKu6Ak1yHrE4FWAMq5XdvMtGaPQ40zgVKy2wKGrqtTCSeZtEXsbg97Y8Tr2LSmSkMiSHNDnxDLvWPId10snAcLOilMvrA0sjwN2DL71mrgULGaE9Zk6lhryvFZah43CSrchpfbfeXyUYX9TxhRxDgooJROCTJ3f06ZN3/X+mq9K+sasr16vY4oB+j+6Sd88AP5rbtb5586PwD/aCGy6r4aj2zwemv2c+PjDc2YAsJ4TQPA0oQBjUaUkNJftZl9M2Zve9Bb7Iu732lnzLShlSrSDrQ5TShL2KIFjKSu1JrrKOFoXZRwYl8Kc++Mf2Utf+lIn9bQuBwZ42x+PCoD/8q03HTBiYa+BOWi/g2DrqFOkV5PqyHo6uu3BFWvtu987n2CZIAD5aVGZcIESotuv/uRyu2nNGC2QemHE+GOcKWbwxV2mQDedsKWHd47b/zvpmIC+eJ80INGlRZLIRm2QtrmVRFysPauOduZ8tyYolgQ7ZCASSFI1GeINISYmGkBjRQLvRnrJFKaGnfkyelp1NtXt8nPOsGW1i2hdcyeGSHIllqIWiTQbvXIFaAsBczpxHYtQHUMAkzw7YG/YvBZOxzIrQ73J9QuIOfzK/60IM9Rdb4kJ9udFcuNQIBehzPi7/ubDJPokpmBjQBw+x/tBzvzJg89QCybwzXPFpipRAKJJcQPo/YZHRm3tQ3WMUYzaLJyNAXdqdyTH7CzJlBpBn7PDKAkKNYx4cIqbUpBHHkUhRZY2W1ISYJbs7I1UmQ3gTBT0lmlBjsudlUX6V+F93EVV/2kcFWSL2sT5uQZLmNTNqPJsoWwxvWqHpFpgXfKAwz3p5QkFmVpz/VypzHROdDbbEAHm7dykvxsYs98S8N8OmzySBvi2P8XyOOSWKjmeD0uEA7SU15USUnjd9dw/WZgB1c6V+cwyyK+7ZzsDz1lh+UMwa93Wsds/UZrM67OtuPOiPiB49UXCdfiMldysawrQRgHwQwB1aDfqgJMVahOpBa4Wod1YfIwa9DR/b0ai2c3xdwEoW7hgrZK4EoiJ/ZUMupmmx80A1bQSVCCEJNdkI8Zgtw1U7Ia+Rrsv93RL0wZpQdtRtL7ZxRqRRecGYBGp/zWuY3kjgIlaT80HTbiMjpf3q4idZ46rF7R6AKvVjOp/laxwgyxJoPmdpOycpvInfk8kowRGmcwIwkdbCNueHx+yHXn7/z70cGvBjXhizRoUB4yRGBYvTeH9tYYAetMqn5CCgzeMTeA2uVeeFD+E9Uv1tG5i4bfsrI1NiUjmVMXIXuxctSPferg92LDcqkuK1LEP0QZLrXdC25cgVNYgcxMi/wVx8J0bMU1yJr09AoynIqHfHSn9U2Hpl5BYgkljTjQ9QGnLOpyKB1jXaKabHGcOjwsIc1+6clhdAVTMr/Vea0W0waqNlpKKUX/y6XZIUQ1SlFHkG+8njwJf+pRg1HuI6QVUK/HCXCpxr2gNyAC2PAfGc3Qfqyd4miy1etNraRgna71oAfXNHNfkyIQt7ibRNHmtXXj+/9rkxhWsQ3L5lVOwyirCouf1qL4qKTjwYpGw/PKGGm43ZJvDo4mM+Qg1s1mYyPb2VvvCF89CXvZl33PEbqrWNTgmp3A23p/g4WX2oQ9+mLWVkgjGMs8a+qlPfcK+/e1vO4B+7nNPpNfi1zCTWutBicyf3vve90735JWj/2yXabWZK7Nudcu3AQn1T356Lq2KXhm1LlLbCyW8VJlBK0QuoEBfaxsts/pJusE8F92m///KY/a5zL6ujxRkzu36P94jNw+AH+8rMP/58yOwrSMQkrHhITYnainkJNz0ThXi4s0f0XO086dJfNdrlKugdMxAOFHQxN5B3InHSqreY5VCg/3bv74fZdJX2ZfwO8iWUCgOsNfyWrXwQ/rcTJcO7Q2q69W+VUCBk2E/8harkWpHBMavLrzQnv982lrqCF3dqphj29fQbQfAkdvxU/fcxdsINEC5NSKFQ4FIoIDUkrE897yf25o1Q5RSIvXJwwKJPpM0FXnYt869wv54/7Ctoq3LWBrTDj8JZfrjrHnd2iv9dvxOKXvDC4/kb7LkVc/JKJtMYPO3AcAPN3hbszErMApyLrG9oVgxACn/mYA7S0Q1DiPeKHaLYLMKYGvvaLHB/vUwZVW7+Zzn4HB9vTV2p22sPOi24XVYmBrtn9o6QW0T0GbOAPO+sgPXeRP8qaWUG0ML1fFQP0QHYnzN/i45rX6e/nskjZ6ug5Pc1ln3Ld9E/ryY5t3SU2aZ6E4bUG0+dAK6s5lkHbIHszouIT9lc0Qfh+bYVcavROBbRgp5113oBgB+Bx2AwoA6w9G+ftpGCNnC6EEb1akFVcupLPWLKczUppBJoDz0HssybM4Qg4s5TLXBxKvnKDSmi5aZhiMjZO/zkljzdt6sUyCXL9X/UtsKuYV0WLW5PMHZX663ALICc52jALAGXOdD3C+wXdVXGyx3a5OtJzi9csOAXU9Af0MhaQ/WWpnrtIOC/W3ke4X7IAljphlfoX6stSWPCZhk4KgIAPhZHLT1JaOisTsfZHyabNEhJIOQTK9bi3Pogu1sgsLmqpobq9aQY/E6bs5TABgam3OC0UB5IJY3wf2UqGzgHAa87tcqfLEgpalPb6MOXa2Pujh+jLGRPFMPzP3cwpu2I7+n6RItkcTnCHhwwgD0tfRFvn2wajcMttqK5kMBwMfZwtbDrbO+k2VwgG4coL60D25d/lt9LG4TFZIPoe0WFlkOQKqSpWO6lWFuC3wkBH75qpLUqAiMOEOsz4sAsL6rLZKMs6AIm1tZV+iz2QQYW8xFOet5zwnXctV6WjYhT+QaVTgHZ954pAVQCPzhOLWEAnTUfXbbF9At3zVPkN+6bEkmYIwP5mq+ekSbYPCfkGs714cx9ozGoknb+y17WV/rahtrh8XqJQE1hpogGj4BnSpSJ1Z7xhtmT1mhBpzLG7Zj2d+dEoPdrCW7p7Xnl7GOo/CYhLVnWttabACZL4mhBkuPcYFZ++oTSOTJXNVRj6RIQKW5sWKH9BrHWJY1u9owiFHU3j2792/kRBnOJ5goqUxCX3qyYKjc1d35GWm89hEBYBlbSXWqJQ1xA+usGOIw9xw4c1+m5czO9+16Wm144+120XnvsdLo7eB96p2ZzxMwfRn6I8nd3iW4ambuj2jB0D9nS+6j/rjbOmMqSGdzfJ6Y0p6eDvvX09+OkdJdfi6qq2qFybzhhhvs0t9cZschZz7yyKPtk5/4FGB1yPssVqpF++xnPz3dbuj4459lX//61zGhWuksbJUa7Pe9733O/l533XUA2+CuLPbVWyEyxl3dHbZu1QrLkFT8xS9+EZk9SV6MrM3X/qS9+EUvnW6bVJyaCKwpipU0HhDzjyfuCMwD4CfutZs/8if7CMwCwLF82ff/2WBAG1/AZjOPiP3heVIadrT32FA/qhz2wBIlZ4ASTFqbKIVFyjyVs3f825ns9032sY+fCUGaIqYtgX8eJGnaaf0Dw9be2Y13C205Ub90LFxoQ3hWdNEWSfuQEtzBeyrpSh+V9Zx66qmhbAR88Ji3QfrLKbLpQLzwJSe6ccoFP/2ZHX7owbagu82uvfZq22O3PW1stMi/b7ECyB6VJyGnaqE8qrVvnXOlXXv7WuvLLLJxqLq4aFo1nrJVErXWBlv1nD0a7PUveIYHO2ohIAOe2FxCLrnBuGkuj82D360BvvHnBRZJQdXDAWARcuph1UAwlQNsCfjmoP+bm3Gw3Ljebjz/Vba0nZ6RmVXIBOjRSsCUU19KmfYgm83JtEkAy1tE6R9k0vWmDZMe+IW2GjGbEJ6qX00DXJcMB5Oo2b/3M9CpRwD54SCAZ1k2G+JpoKv3iIZrFgG8SXznhiRe/xQAr0uk+bBkvHN6yxPdZJ5LCucCK5eQzpXIWrJ3STL/cC39annavvu2AppDjaxAUA3TtQo3nK6Dkln5LgIqseaMd11tgGDMKwDkTJOCcoJXLzkT0wjrBCDLc00EfGV65fW9Uq2F2No7dul3TvJL9qzYL6r/jZNkAnFulqN6VuY4iNHqsL8ydrsPXejN1Mhe24+76GjS1qU6bLIB+XN2AcmiTs6HlkYEwGJFm+m9OgXSb4LJUV+0trYOZ8T7NsLcbiQJsuQp1rlgBxscIsuW77BOGOHBUZjwBgC07imB0lkAuI6SAIcrJp8coHEopwY4WQ0guF7qhxke5Lrw3lNk4nCKFgDuBkcLAFO+bC2A3zbkJUpNdQIU2gBKrSRxZJukOvcqjP0qGN0/4+R761iXrW5/BhLo45AiH4zr747WsBYJtANgTOIAwNV+mDYSASXAp8BEjguhsVMCw7iGDXLijeTPVQBwRS7dkVu3XHqVN9Npeu02f6/xOjVDT1IbIoZ6Kc/93IlIn5HWo+8EgFDbKgDHdat60gdApuvk8vIYAOtvylg+SQGwUi+6dzh/YFSkXlHDuihJwPhlUOfIPKySQ6PcQI/UD51gG5twhEYSPVzf6LXAofVaYDcl4C/RimuCFl1TFdQaafpUpxYgWV/Kc3dA2bATfb53tObcMmu3RZbvAySvwV34IRJ6uIk3jGJKRs6mPE4ZAixxiU00Q51yppQJdbMkMmrcmFPMxxJJGZnlhaUsGLOFzTo2wdoyAPalxxUISigGRjnt5o56f81tFivmVlU158idx3HvlTxLU6urjfnM/ZSuTdh5X3of99YdfNwIiRik9YDCEpt4GkBaA/mpjimtjLA/ZgFg/RiD4DkCYN1MktOODw9a96Je3JCPoU3PffS5vdeZ6GOOOcYOP/xwzLHOdAflE5/3fDvzzP+2oY3U/QOAMyiPzjzz/faTn5zvEmM9/xvf+IatWrnazZuylKF84AMfwCjrWu+xO7sO19snMdYC+Vq/yqw3kmCfdtoptLoY8+BEifBGGTyRpEq6xE1tMUiSeM9fZMRc4/nHE3cE5gHwE/fazR/5/AiE+rJ4b4qBbTQu08A33ldn7VtR4N+IInMcB+dWSmnk1lzAhyUNnqsgeTb52xADvPvd/2mf+PhHIP5wwi9shP0dwf2+yfo3roMYpcxR+0zUuUCfrGRugURyQoosSgi1j8V4RvvLy1/+8mnPiBC7bXv8tu0McLSpH/+sZ2K+02Hn/OjHdsQzDrNFtH254Cfn4eh7mPXCUP30/Ivdx0Q1YxVHbIpic3b2j6+0S6+73zZatxUSGKe4fC5i45SNoLiypbbeXnlwp5324sP95xobbQPMQgDA1D2JcnAE+NeA1s0n/d8IAKtoLL4YMQPscQ/BvcDs5Cg1V1D6MAgTmHs1qt6yYdgWAjq+/6UTARf30ysY2UBhEKYEA608mQ960KaIupxMduQlWkK9fNRSClrUfx8ecRlc/F2QOJY2b/I9fpGj4SAjcPMXAdNAkGzymM3cxn+YDXbjf8e1v9Mvji6J1zJJqSgE7Fg8PuLw2SJI9BT1wXUzFD3XlY0aT3oEA3BkeKJrref/6U+09wHXHXkkRjtiXGCBswRSaZzFJ4tjBHW0qyjBwlCDm4X1NZQHFYyS0kokyPkZZrQA2yq2UceWdu2x+voiwRTAjUCwALCArwCwJ8ciEKzf+7TT6Wj8kAoLWLtREyRasoPgrqvdHuIkbqX299oNBfvDerO7SIyVOpdCiO1MRNjDTJFLrPpIo5pQ/e7IMNkx1bhNeC/JwRUPmK3DtblnieV22csamroAFJiqNXZgPMM5QVHlOxaiFG3kuoniDhfPwQhy5TruvBRTOgOsgF2gN4n0OYEMul4GAFNeIGCs4twM9cAdMGoduP52cBla+WrhvNr4aub95ALtDDA1onp/QaQS9/FKmLobkbHeWVxk/V1HW673WGTUB1DfDsO3HilLP71S6REsCXS9D0AxibnLbAAcAV5ndOXGS+KiSi1wGRl2RUqIKBGk1lTgkGkAXEM2zWlzOavWyTgvZPK1I5v/0EtexCAD1KgFpqkc31EGSA7gsJfEmedZNDHVe1sO46GdzpMVAIda82gMyCx4L2vWWfUl15fKUGSSBT3vvX9tJ82zh+zgdx5gxQXUmHZOwrAzxyKXea8XZnxVcjBJm6lxQOs43giVJPcqLbsa8osBnUthXrdHWrsbEvunoPJZZOn1MKarkD8jhU7RL7o6JF8JgDmlCBX6qKZQGjROMveZ/2nu2QoAuIDJYBkIrBIQrxGeBr2Obmey1ltggH2dE+DldEromcUEa9NNymhQ9zJf7i6OZ8EUa0N3T4ZEVNm6O/QCEkYJmchttJ9//1MkK3FSJ7nkbsLavMW8CqQzL/WeFV9UfCPY9LubJMxt89YbptQ/XGu4y5kbkRo30IOZZJeEVjDVO+20E/W9/2P/+Z/v85Y7r3jFK+2Tn/wkYL3COaFC2n6JnXHGu+1LX/qKr7MveMEL7Fvf+pb3sVWtbWdnl735zW+2K+mPe+211063DhL7q7U5gxJkiv7aecB0ETfwc879kb34hc/38c0T3DQ3tdGyCLlznhXEjZ0wPyQpIJOp0hS9iilRmEsAs+luNf/T33sE5gHw33vE5z9vfgQeixHYEoaK9iffp2bi9tkMcYq9LgsZMcm+WKFNXPuCnW18hD16ssWaWhfbm9/wZvvs5z7O/gSgBbNUac3ZjMvzFKaM2TwJUXBBYXzEWpFAi+ktEAdnW1qn3foFjnPExe7QT9eCiy+73J73vOf5fpvH16EkReYcHtsAgDf9tGOPf6YtXNhr17E59vZ02k7bL0QudYUdsN8BtnjR9va1r/8AACwJIo7RCtIdALfa98+5yn520Z9skmCoKADs1rwRGBWbQIDTZKvtVUd02WtfcjCBCYYrBCtpXl9zxhPDLYEqd0eaCwCew+hJTBczwA8DgCW4U4a+hGNqCblAGxe/XJl0mVguO2VNyDg7ARyXn/dSyxfvxjEVYFJaR+BJANXORJKMTr0x1b4jMgcDfoTaYwX0ERDz0k8Nb/Rd8HH2z3/5d9XDKXCaAb5bAsAxXp3twrolAOy4a9ZcDARHuGnE8DqTHNd5K2CLtf0C6vzd22u4sVSo7046q6ngG2CLpD4HOzFGoNWETFi9O2+9dczlrWJeJT3ea99Oa+7FuKQ2buVUEZVxK6/DXU7TiuRLA/UEKd6r7E6iYnrUy1aDRaANTSh5s9gK9fUNtb4E5BEAdrdnHZ96DmtQ+XIHV2F7kFkFllntv3CQskoHAJwat7uQMF+PC/rdSEBuWl+yBwt5q+KKm8jTX5PayAR1kqr9zQDQgmlLzQboT+kHAShv3m0PlAJtNkj7pHxbL6Ce64UmONOxmHOm/YbaL+l9YJXluCfJZWDiYL25T+q4QE8D4LLcomF/xQBjOx8k0KoJ5ouFqxGH2naSLp2MU7sAMEPfSiCvOuBWwE0bX3iZWhugVAmMCkH3FOP3wHjCrltdsfvq29vYguMt13OU9TTsZ22lJZZaB/gcBLD0N1iKElKVkcYA2A1fMD1Ts3OB37r6McugjGslYFtmQRUAlglWFpZOCmjlL7wlJiC9AkjGTBvOsmy9BNFLkMJ8DIkllD7y2UHuNwTOAI+0wBElAnJjV3LNVe7KXJDRSEnKym+frOA33Jcy2wtjoESAG/C5rLjoxk0anwbW5QkQbbYFgx96ANuiUTvtoy+zjQ03WrV9I/N/jPkASFUCk/U9QVJCNfYFZMuFataGC8j3kUaUqAeq5bp5PsZvqWVco72spXEPDNd2tvww9+5aGN7VrHGr5RqOaRlGWORxcD7nWnFZs9QHZyhHSIrN56An0zJA4m8uwIlbwUWlJ1sEwJoCYX8RV+1ZZQfAJENgQV1+zx7FzGK94F4G/MpwkZUDKdeEbbeY7BYmdVZdDQs8bt/96n/xTn0oK0Y5d0pbUDl5b2A5LrNpa92UK/NUUTby4VM3/R7vO9uevdY7+JqpRB5r4oKFPXbYYYcAVq+w1bT/WrBgge25557U5L7a3v2uM/zY3vOe/7Rf/vKXzujqNWKMDzv8EOqAP+VBxjvf8W6XOl955VX+83HHHUdf4N3cBXr58uXB+IpzTVPy5G0IWa913mUSbo0A229+6+v2tre9hd7DI+5sTFRjvUuW2cY162l3Qa936rjkAl2Ra7VAsxz35/SY2/jN6aPnXzzLwC3M72k/lljZEH+PWCZP5HtGWbXyGIc1VexPf/6+Mke2+1NPZn/GM6XQyr2IkkuJLbUQ88wlcnpP3qOscDVc+Dztw3MWAc5fx/kReFKOQLQnTauR4rV0S8B39job72WSQKNYbYaoIq7MYTA6RVlTNr3YpsY67N9Pp+URCsOvfP0TkDslm8CMtZk9cYy2dVnUQGo3V0VuWYKskMpT3hJKGktJpThdSqqGyH1fyqoWymbkT/HGN74RU8FRb42UVlePOTzmBIAF/nbYYQc7/MgjiDuH7b5777KjjzrIlizu9YXpsiuuscsuvc7ZXUR0Xv+rgAJbHfvxj6+yH517nY2WMQOqdzor7CywpLAyZklR12er7C0v3tlOfclB/DzJO2BW4gDYPXvVIjLoVP+BAbAYAWXKW5E8T0zgEAqSDOwjgUO2grxug5fYXfWDd3FvXnwAACAASURBVCAdvctaK39msozgbDtq+YUADYrCXWhWByjxne1hRrIg2aub+WzKALscNmJ4paHfIhMcAd9HmjsOX+P3iRljjbk+TwRG9D0G2v70KCU8GxA7aPRaYtfoBqQMmKwCQvx66hwUyOmt/Tlyiw7guYDDuF7eRJ1ZuYTsG8CZJnM0NjZqLdigY11rYwCf25cPqmzXDj+audeVpw4d8IuBTZrgtgGXWjkjK3ArTOhasLk6/UMrFgJU3Ugyv3LWV8V//Fvuz6HmV+AXwAt6qqtFEQcjQO+GOgT8VTngUpOdlltxG6wX6HEDN+4tOFb9YeO43YrD7YoJwHtyAXh1qVWoea/SlDiFq2m2sdn6brhJGkHv99u8/TJncuR+PcgiUSNCz7d0MOthlamnTOH4DLXNoqEJhMFUrpPEgRzUkWU6CxcAcB3aul6BBa1SI427L5QagTpschXmSgAYJrguAFwWAMYtmXutM11G8lwNANhBMAww59fC+6oGuAWATgcPvzayDZvg2O7lra9bW7eVqV2ttPhZ1tR5JAZY1HgWF1pKDPCQGD2YtX7Gj7yOALBgi8ZOpQx+H4h1U2s0xq8icEvNpYNfscPqWsSXzMPVzSrUCBMA4RJdzVH/Cyu5iKzjV172CtheLt7aNbQfafKa+7LMmQDppBjCnCKB5ACYz9O6lYpaaz2Z2ac4oab7TLJfLyMQABawZJ3RGKWZZ2KBMSK33MIOfPnupyn0pL3u88fbcIYWbl3UrKcBeTDI7jNA4lL3tWq9CyQeRumDPsjrh7hvJpFGFTP0sM4u4x7em/lEkiezq7UVl1jPQJdl13GBVzIPqBcvjokB5sBEMNP+K0sOhzwNhm3BKb/EHPDe6GwCMzXAIdk2wwDrnzMmWM7MugqA218183xckeNMMrlk5qikq9r1yTVe4FfJ2moF+TXzjxymlSfWW2fbkJ37FcBvDZk9wXuNgVErnNgdWHNb/WDjXrSqCw6PxwYAiwFWwKD65MVLF9s73/lOVDK34OKsfSRn++23nzOv3zn7e/68k09+mS1btsyuuOIqvm9nu+66i9108420Pfo9Zlqj9sIXvci233572ijd78/fa6+9bOXKlXbZZVd4/ZVAvdhbqXRkmqXyDTlQ6zzVfu4HP/yevQgGWPJnb5mmLJf0BHgrxK0TFegoMSAAPvcE1DwAnkP8N+eXzjPAcx7C+TeYH4HHaQSUPda+FAf3sSJpluR5E+Z39mGGsiftazUy1Sm8NBIkqRL1BXiy5O1d//5JYvQx+8bZn0C1OE7c/RAyZ+m0VP6i6jx1VQhljEmy2NoT3AQr8pbwFnvsW/LDiXuva4/90Y9+ZC9ij1Ksm5XBqYPAbX8AgHeIeLvNN5LNN+74Q2Y+UIufgoo8lHWdAx/DzeugA/eyxUt6rW9Dv91z9wo2VTZngK1LzdgUq4o66m1Ipn9n3z77cgKOnQCy3aGAUn2j3KxEtY2T1phYaW8/eWd7zckHABwmXfKW0nsIACsjGAHgufTxVM3xlh9bs7HOmkAu2Z3JnIRALAQJ4/RFTtNiIQWgEKMlJlg9AdUyI9neAMNGHSM1b9f89D1IUP8AULgBOVoBxpM2OPg9CQAna80emKZJBHhrQLFa+kyZcDka5Xf+kQKbM3PaXVJn/7wZoJ0JznTsGotZ3zU2fh5OE236mAbYeopAoXDt9EFwSPp3NIZx36bZbnLunozsWCyu6vGCg5O0z3LScWDvQJkgThrpMgx6Q0sOg2ZJH6vWsnghkggQGLJZ/UYuciVq0K69cRjmiRTLwlDae8jhS328ywDCZoBzGXlsI+CuQr2CjrEGe+iAV55RvK4Bx1kZXYkBFgD2snUHvxqecE5wQ4EJldEN0usSoKqB4v5aW8Y2Mo3vgVX+PazRjTgk3zXaYH1l5ndmGU7oi10aWhgnsufz1W940QEHulOrwHUJJtpbcdATOd/a5gYxMhSaHOcg8p2Wa+OcWUBqCRYaWodVi1x/ALWsqRwAay6I/XUA7H1lOAfqh3F7Vv9puUCrBrgmEFwCUTgDjPyEFkltsF7tJJPaJXcm2G+TARaXBLjN36lR5sybBE4JuAtczxHm3928xR8Gcra2YXdqlJ9Nhu5Q66rtYa1T3ZbaWLLGYRIPG5i7JAFcBi1MHploqbZDAbCOuw6oLcPa1khYlMUEq42U8mQci4JqxdCqAU5zrRMstClqu9OAlHayh0+pTtkHaHsECW915DMNoKYckngxvePUo2TVL8kZweD27DJfCaIdAEfTe9vXzyf0K0N7oVBDW4vr6HW7y2BPySkmfRXX3/a2Husf5nrSb7nWUrRK2wZyK2N2+vcOs/Hmu3DyHqVkViZaetCfmmugchf5841wX41QTNsPkOynV/oIap9ahpuzeTfm924kp/ZEXr+zLRyjR3BfK7XjJMQ2KC/Dxko7peoIqh/aKTXQQzoxqZpv3adIo5X4lOQ/coGWCNpXv3iNib+7Z4Rs76L64WhDl+xZNeeuIpGHHKqCGkx2nSRQgrlfj+aNSOMS92MvahyrrLb2pgE7+0tnWGtnwUY3rnKvAgG9EqBQSay4hY3W/QnWp5mSj7lt1A830bQalUiwtnW0sW6M05HhKXYoXhx77LG7rVq1Cjl0P70TL3RWWkHFFPfEK17xCltCe6MJruGaNavt0ksv9X1qYGDQpWeqGRbrKxOsW2/9c+gZjKN6zPzG/XB1rtqPVcKic40B8Jve9AYHxpMkGzPUiMkoLdfcETHGBDmonxYu3c7WY3YiF9C5PbZmn57bJ8y/+uFHYB4Az8+O+RF4oo5AUMOFR0RQRT48f3FG08aN8T6mdReSA4JJfivjA+Pso3h91Hrs9Lf/FwqfhH35q58h2sPfqGEUtneKvWeScJ6WcKNT1tGJqpH9x1svEmtMEgNr/5Q5ovaqMs9tVOs6VFclpM9iP1Qa+OWvfNH+5V/+xZVIMpxMQ4DN5fFXAuDNKHMFTqyA6nnXSK3q2PgwB1a2DmovyzCXLc2d1P+g/RZviUQqRZpdpj+GG+45P77avv61i1GV7QjKhxWgtrXmdaDBmKSSprYz9aC9+7V726tedgASOqStEQB2CTSMqPs7qV5rtqvmXzkafxsAzIdOgztlvKNAjHNR1kL9FhV0y6gkA5WgYnH9TuczBUtHwZv1EqJ1AVx+85OTrTO/nNqylRCUMMYaLo2ZJOKSbqr1CIF7EiZEQX3dz3+mhlfT8pEY381rhWd+VuIhGFLF3x31usUrA+0sboQYpr9vCfTq7EOrIx8HXdOI4XXjqpgF9rkjFpg6RD7CYaVanAgR63U6cYJUdzHC4VlgSL17k7phlEMhMk0BmtRbugEDmqIYBWrgROWkYGQmSgChlmb6UK8kEwWgg/Q95MA2a8wDqGFoCmNI0DPMOeoMq7ATNZfrIY0kUBfjq+hdjtDqS+YAWIMas+mAX4F2gaw6tu8l0Fe6DXBNkf9DXI8/Y2Z1zVDB/ohD8opCs/UPEmlP4uidJ/Bv7bE0zHUDMmlJRksw3N5bU3JUueyI7ed+Uh1lGVl9AyC4jutzHaf0sthpZdmoq0uRGamURYkytySP51gkF1OFbh2kmUACXVP9L/XPiZpMsDC/8jZIfIf5rSKDNswIkny1IidtB1i2cR6Q2Pybw4T2UjskII//DnwPY4fjMsh0jPEZQOJ6B8D2VqQu6zPUKG93AvL+p1tneWdrn+rC+ArARC1IGXdfAeAELPAWAbAczdWKBjOyWsT+CpjIjddtAfhSr/EE7HAKpjgD8MmzPuS5F7pZUz7/kpNICnHWKx+ytnbGBVAsEzG1uWmUwQILqMzV5HQcpL6SzYXaVz1mAri/cuH4P/B0B8DcTGJUxX5qHZUUWg8lCASA3fXYpYitSKHpqZzBSb0dp/WuYXvHJ55n4923Ie2ntQGSWJnTKRtc40JXuT4OgMnzTDB3hgDBG5A3bizDIDZ0w/gvAQjvSJekfXHr3o2e79tby0i35Ta0YYbluRqrkUAqyfRtivfWm+DnlqD1FrQtxxT1Iouug6TR0+uuX9gIGD0CAFaVhUyuhXUTWVRHGgPmWgrQJnSsJUzxQZakYz4zgLRrg5179gfJouCIXeuzFpJfRTGb7G/KXMf9aCXXypBsK6nmdRrgPTYAWC7Qqt1VcCFgmvJ65iQSNMpFuB+URdfvtV4JsGp9mQKst2CyF0Axz+XntBydWad1Dtqzgssm8jYMrCYITlo6O13JVKa3bS4yLAn9cUlYKUuPsZXSWz89/zx77rNP4GeCF3eA5kvrGJI3PV+fIcOs0eEBasRaGb+4Rnpbb6h5ALytI/e3eN08AP5bjOL8e8yPwOMxArMAcEzgbW7KGLdG8s111h4W7a/yuGhIUSBXafbWnq899XQsWMr2/R9+A6XQWuLXUeLWARLdkH/E2+MDalvayl6guJ/SWEirFCpKeUpoz9Eeo+8qG/VSIu3BKplj79LPv/zVz+2kk07ymNm3+TkYYPkp/SUDvOmG4lljmN0myU0JJXWAVU76MLLEklctXLTEHnpojd104x+p5fgjGxw1eUsW2FHPOIoBKOIOfbG3tvEgS+02CJxTyU774fcvt2989SIGYgfeD4bMa4ADiyrX3lIDQURqlb3rdXvbK0/eH5YBXXiKAEzGNvlWJFXBJCkpOSNAQptrrB9XNntqAgBN3WgcmOi7Bk2betzUPmzgBBDUlcYOnilMPfS8kl7PRu99Sx/2ETPAswIuj9pnfg5hmR6zJHDRRFIrowTMgzQBTRgbNVL720kcccn5OGunr8eNF+djgkY9ylCUUgYLF3o3KV14eivSZCsCpj4cM0xwTMbO6vP7yMA4Ar5632lqLGZ+I+D7F+hanxcxvR7pzPw80xIp1P/6kMQAWIcquaRGRTWZ4rg9yA4yuYDwhYo9egoGU17Lq3PmCzMrsTReHCoZnXqCOqMT9ZAliJU8WQG9brQsPZHGhsdtxb1V61/rBq/+EXhl4U5qtnQRbU6X9dCGCIlxAROfcaJ25mkGsFdVjZqArwK9WG6OJleBo2UJOGlf1Te21h7oK9h95DJWcEj38Kc/clmW8zN2x5ba7p8B4DsDaGFtMW9LMD+LKl5UAabLGHQ8kWmZkL5qn4nKawlM04QGAcCJqG64jp18Qpbq/L1OK5m6lw6oBlJBq7J5sFiwonWArxyg69T/JqoAXRjgOuDXSqoBxgFaBlj8Pl0kuAX8diAp7QBg0sGJuccXh4ChtXUx5lnGsJXxzzC+ZdiuIjLsh9TaaQ29jQsLrNR1iCV7jqamc1/rKe9kLRMtlh1B1jLMfdnHdQFriwGWnFWsf131ytFcdlN4wG0ph0Q5iEBc6uymV5rraiula89UT6jdVXmCWvmCPQU28lOvfDkO2SoalVZWBdvUYaoWkznTANIVmCMRyaVk3XFgx9ojxk/TK7ofNfpPXhDMvAEAax2qy2PB7zetN9Rn+zhJf6BCXCEZPU9rM/dWhuc2Mpdaa3YGLPBEdgVrpgA0QJHrmCSRUgSQ6b5FxGIQuSRM9JW3vkqrDVSbbZwygHKClmDt+5FF3s0W5fa2jvIOGGLh8r6e2nFAsMvmB1AQwf6Wx7h2BWps5cpeAKRK8q4msxzzTHddXdegzpBiw9cd7iX9LLdiz2Fpz2A+aHnRXi+Qjj+TTZAw0lqcbuS+Yx/KMO8hKtnU1XqvD+nzoP3wO4Df8kOMzTDMOHJgagK0PGzd/HlsAPC0ymZLEustJYZnq3Cm96at+ceWgaY8OVTX2yAvBBJSMsE67bTTHHir/7I2pQbUKmqfFBhj1UknKFOgdlp12FF7sq05gi0/Zx4Ab/vYzf2V8wB47mM4/w7zI/D4jMBs/BJKVTbp+atyKMiGMuaGzW3s12Cn4hgKVKTHeUr4ipIxs4nm8PUYHyGurTfb2/7f2+0rX/tfoMkEZrMb2HsJglXHH6Lc6c9QLKGH40sSsPkoqap/p9gnPPwXyVRSCyTtLcJqdfvZz8+nl/1LHa85CI66QGzr+D0qANYbV2DTMkgz5doo5659993HDjjgAD/4lQ+upo5od9d733Tz9WSMjb/9M4FDo/3mEnr93niHZ8jjfrkVNIjpZIf96LuXU9D8a5ioZWCADgZPRVghSCkz6MUMADi52v7jjQfiKrkfNX8E+DBQcv9K4WxULeMwC9tXLMBy6brxQrVVEOApUhOqFjIhixCcJ0vagKnNlMGSNmC5YOq7MuYFapvYnSnFzAU3Yp0zA64vmSU98iOaRJs4ekabspt1xY9ZADj6lbO3BJnCOzKbySVx40332QXfexvA4zprmLqLoE9yAehLJAQVisUlpR6HFWlGGlwYlEPaI+mbYwD7CGcwy5X5L571SNjfnyxX5VhCMcP6zm6TNC1J5NluhDX78/i3ag/jVlaqIfR/S+PtuRD+Ddh1xCpXVv1bIFj/RsZMLxIHVAK+3kLH+yTDMghUexkxlYxc58ZME28BYCR4NvX1VX8TWN0aIDWZ77KhFavtvrsHbQiQBg6E8eF53LMyEpb0NlZjewCtv0UYtcZnQvLa0r3MFu+5nY1Q5/3HoWG7um/Ibp5M2EOwZhun2izXvRuM/iIAMI7NMo8hizEVKxcELqYTDko+BAMwKhwCCwXQTQoAk2UTEDbqKBNJ+gcDgmvqmczzPLERGtCI3wGvIH2WBNp7AOMsjtQ5AGBOUAZY/CwAnID9zfD3ZhJLan8k6XMrYy3Gt4V7Q83Jukk4ZBmAFpHNDMYkxl0THINaIN2MVPWuEnXNXYfiAH20tTfugynVdpanlU1ykJIHYexBgtwBzouPptOSqwvqACRJUJW8YDiQPSOX5d6WCZZ+Vs0vJcGAfvf5cvDbL1Ov+oTtTG/sJnol99BW5aOnvgZWcIBpwjm7GR5jQMKK0nr/0lwDM1lRyYp4wVUCTrdsBBgki946ALOtS+w/8uu0cGrNVcJI5kR6KCPBOsnGJqMwBPuyDwtg0o3f1IaIezaDi2/ToH3wnJdbqncddfj3sRYBeuoASdZvSZekS58iAUcJrw3z4wBJvo3lVmqC84atnY0lOq3StBvTeg/rbP4na63vaumRhZYbaLVGnNOTG4C2/Xy2APAoF5J7isOkJpiaXPoDJ1nrKwLvSq5GSbYYAIvqd+f5WQBYZxf3A9bar71T/CNYnKw0zuI4oQdXcPUjRwEhg2IUOpnketQNa+27nz4dM2uVR4CMUYt4f8LIpf/Rr/LfCwDrSDb7rC1k7h/9eDd/xpaBZoWEdJpkpPZRmWF973vfxUn6RGe+BYDTSpiRCE+ialFLOy8/4H5UqYfMsEqM4dwe8wB4buM3t1fPA+C5jd/8q+dH4PEdgXivENugtTRCLJFRnfrENzWrnIc4knhfHUuqKADrOMCWMahsyFGWV0iTDN7B3vbW08FMY/apz5zB3j8IVgGzxRhiMzO8mLkNXVoDmysWWGol7eXan6eQODeAI2O2V/v5uef92AGwq50AwFIgz+Xx8AB4liOzDkaPIoFnAqfHE098nvX2dtv1119PndEa237pDnbQQQfZLrvsZEPDG2zlqgfs1ltuw5Omn7pggnI/weD2WCfgSlMH9sPvXmJf++qFZNAXM5jUMU67KMuohsCpAWON1Dp731uOsBe94EACWdALLrWiGTUoAidZqCIZI+UAusUiEjbqagVYvdUCWYqR/g3UmTX7z5Jpq8WMgLJ+DgOPdBIAkqVna5r3UtZa7mMZgLDMmQqAegHO8Nh8o9XPgb3c8t+39JpNL5UcEasE9gqiUg1kWGDjktRnLiDw+sOvXm/NlbuoD6Zv1uiD3ks4A0ioMPGyHFN1CpAvFpQMyczn61ji49qa75rvsybQbBtnvanq6+IM/Zasn/WUaYY8fJ7m4yZu0FuYn9MgWOxNlHQKJcBiZ4QBBYADiJXDs0uhHfTKMImfAcECY3IPVhJBoMnBsepy1X+Tg5DDcoo/VNA4So4vWTMecwT1sIGwR1VctlN8+CRsL6PvEmz9HMuf3fk5cpiUTFvnVVUgKRk2x+PsEV+Ni7psEvlfH3+6c2TcrusH/I4U7I5ig62ngjbdtaslWCQSGL/J6TyBwkBsZFE0/nQLr5iuF8oUYxWBX74nEjnOBQM0IUEBYH4W+E2IAYahrvAVyrRlXkRdMwBYzG8VBjhZHd2MAY5YYAfB1GWwWGV5bgs1tZ2MbRt1tQ5+nQHGiVqyfMZWHHNe6yPAHchsQ8iwV4zX7bb+jK2i/rfeeQglykegXnia9UwCYIYZxyHmJQAYstnqSKDT/fwO8BLKcQFQYuwjZl99f6vMbSe7ufbKbaBud4AyUqW2EFcumYK209JKFP6OLHyfPeU03n/EGjjPOsCF8tKwdgOKGgAn+ei2mOJeL0bJTSG8NACYj592S39yA2CtpqE/ssYwPBhIAWBuNLWKStEWyRMrURsyZSXE4Kv1USlHBoSm9h/4EW3cFm5g9q1gbSIZIXkyjuWFEuCZa0vVMNeRZBG/7ivmSWbkbJivIboBjKVxhW7elfr2fal0eKrlJKEvLLZmasfrq9QbmKQZPbSLfGHw7jLoFHmdHPXAacoTynxWVYm1WQBYZxF7EoS1JiSW9HC/Av0uUiFATtoIa37XQkwK8QNQ/X1XL0km5khRKqCGPtthac2+8vHXUrZAYkkTmrKMdE2BgCZUAOCP/ng4oLY1r32kd5/9vg/3Xo/0GXMDkK3NbZ4IGCN72EBy/Ce0QDz5ZS+xRtRJE4yf1uApZNMtONrrOqj8Z0qt3pA/jyGDTiOVnn88cUdgHgA/ca/d/JHPj0DALx6URQFUNCYRAE5Ajkh1OqVevWCqIgrJRsxbp0hAd3Zsb8N0+rBEi7359W+BxU0Bfv+D/TNhg0MrIEMpA5KC1VVlET5QBls+MMHy1nGWQPUIXhUykRDRKnAblxPJq0dO0yn1BObr7LPPtle96lWOE8qQW49BDfAMe6mhUJN7N6tR4EBmX+1aXkK/TWVvL7jgArK71ORBhz/v2c+xp+3zT3bFlZfYXXcvt4ceWIU5FsZEYtw8AFHbHgItZYXpC/mD7wgA/5x2JQv5XbODD39ItgowKBKUJ1N9dsabjrJXvvxoXGcBuJLj8bcMrrklDDYSAAkZGsWyZjcQgkJ3l9lowPS7wQ3rqRdVOl9jTNYA9Bt6NQrYAKjlSjlOph/JtH7nBkflUA8lqj08tgSA9futCWC2HGQoqMxL0guoGhkYhl1op90LLG/hIcNrxq75xakY+1xrC1rGwDcE+21YiNNTUZn2xm5k4IAt/fsRH5uD2s2fHAPg+Hnx98hc5i8A8mxWmFOPawbjt908GIwV0j5SYipnffl9J6ky11QA2GUPArvOsoopFOsY7k0JBFwK7UBMz5P0WS5yHJCe5yBH9WgRAJcrreToDQRe1ORW6CsqB2cB2xrONwqYVbxfp67Rs1Rc7xqFtzUVBQKggEkup5QKQO8rplo5GjyyHKilVX8shQGO0v0kV9bwvndQ3H/LUNHugKxcTfXs8P9n700AJK2qs/9be/W+zgwDg4DI7oLG4PolJhqjxn3HqCgISP5KjIIhippojPnHJXFD3BdA1GgiGjGAIqigIqKyr8MMs/ZM73vt3+85997q6prunp5uEPSbgprqqnrrXe57l/Oc85znpAC9beQ6proABVCXsbYzyLar9EpF5Y4UzRaN0/q9hbz5XywFqUAJBOsVAKwIcFI5w7waIPYUaKkcM0qkw6cz5feMCcLaNSGFEswIA8A4rRDBSgB69VQU2CLAJTx6fN/G9h04Ebo5XA/9UIJXHgD7HGCVQFI0ltRrriODiFHe7QD530lI79aRNjfWewIp/U8in+9JrjNxhFs3sca1jONoGOfMACozlLRxKodEFFgCRo0AWPdUglcViVvhwJAwtybbFPc1Q7/Qva1SEqmlK0mEcZCaxEW3gW0+8YpXmHMmNYKXEQAkQaSKHCTqRBIyIy8zH+rDzQLAVMo2pgeILS8nSAy6m0ttdU7EpcffQ/xbYzXY9ZsmI68aYN75o56lFBP1LS825RdLU1Lmr3IO58S6CStl8PFLnunS7Zvd0OSdiJCxTTlnHl3lBEu9f4obI5/IIMJtw9Sw0nMIBfNBgORs22HQDx6FN/nRlIV7DJXhH+E6d/PbTTipdvBETK1IPnkVok4NTTf1qxbGmCqPzUoBOQBgS7EIHuz5AFinTSfgmpoBsIbSLF7uDPm8xiZhPdFSUYbWq3q/7S273bc+8y6XXzftZkfupPOIUcK6IGEuWEZwldQSC6wPzTf+dwGA/X1c/LHQd6sDwFLzzEMFtzQkUi++/OUvuVee+HKrD1yGBSDHs9bqVK4tMICk3in1aNZznHarzeF6iA+vP/jT2w+A/+Bv8f4L/INugWYAHAJnAsDYW3lSmiaHdruutWvBKFSmae8naIT4VaYTbJTHWljjznzL27EXCu7DgN+2LijT1SFw3wilS9GpweEtfSdv4zLfq6ahlTbTcQwA1CPAwmHCcqr9m+BvYRuVS9VDeE24TCrQJ55I6ltY58qKYKziQTnSh4UEzXBCEeiFCLCArvJkBQxzGP0CwH9N7p2Sn79+8dcMVMgz8Oy/fDYFjtuhQH3RCt0rUlkFLYiqrAhwTca5AWgB4A4DwOef/y0aa43lMdZpiTQ8QRpyJLE1ksPurSf/uXvta/7K1GHLgKMqir4KQGQxaA4+6CD3xCc+0a3t77fGueOOO6hv+BP7W0C4G0WxP/3TP3WHH06tScDtDTfc4L7zne945Wreq47wnz39z92jHvUou76NGze6yy+/wn5recAYV5ESPQeAFzIYFjIsGj9b6DcywqHdkYSaBkhVdLNRKJb9qXI0HVBW+/jZD779IvKAb3StNUAwYKaVZMwyap8VqIUq3aHI5VKPRjryQttZDta8/F293ZP7bCCxnsvrEdoz4QAAIABJREFU92QiMRZRwalQz2v2DgQ5FuI29bQz+UEUfNEhY3fzdqnZpxYVFN3ZIqyiZc4BYE9x1nZsbNFBAWCPG61/BmBtAetoqxOhgSCgYJUXskLgKgn9uaa/Sf6z8kdEYmuSUmdMenazQruAJqSkIQSoDLFXJOapfikwpdrC2Tb6I3moQwhtbWZ/tyF3+6uBSXcDnOhNlH6ZaT2QyNaB5BjiVMkgZEW+bgrDOYHRXOR4EvtKCiAgyOUjwTpxX3oFpS8DuqbOQ86vgWCr+YsYFuW/FP21AsgaV0oj1mRg/G4BYFgORE2dcoCrgFzKHEkES+WOKLDKdasgL6rTAsCiP0Mf7lLub6RAcxoLAWDhywodbozz2AQV9TZyM++YwAlzwNNcAvGrtvYnoMr8cNc/1uNaxwCvlLFJTDEOCZg5RYABwCJxeADMSQO2qwDccqv+FujFG0jbWqkjPZXPzTgoQ6ltQx06MTviHtaRdeedRuSXEmFueJAINuPT5lBmKRNFkKgTx4GVkA5UGumGiRIv9WeNN6Vdz6Pl7+HYWsVs+nv3U89s8ANVANC/gSNhjkjLRvC5CEZ5skUnUI61mFWU91ujf60puk9e+HJXar3Zda2fAEzOuGFUIVuJ7s0CJKtsWwAEKwo8yjgbQbxtmLrYu3jdxSAfy64HBD8KR/LxLJp/7Pqzx7rO8R6XvI/7RZ1p9Z0qImp4lOjSzJt07yye6DSU6hIUXBv80joQAK5zrsL7OD8GAKxZ2ZgmcpbQN2ZwAnXjTBwhtymHQF5vf8IN7MZZROHqIw9vdRd+6X1kEVD/NofSdWISDziMI4TpZmB55NpVkgyvjoRC9sitbZ7zm96bGGAjg2ilnWc5ALZxLWpeq+JE3Hz85Th2cUTk2i3620fN4dGxQff971/qnv+C51oNYJVAKsG0kfhJhjrQZtzg0e9FUGv3ji2uZ806NzEV6ySv9PqXd54r3fv+3y3dAvsB8P4esr8Ffp9bILJGPRj1dqhf5+XYLZenXQ+BuZEdBCB6YTKSjzaBvktLHhFFWFh/c8bbWH5r7rOf/RBBkApCyPcRyKBwJ3lss6zRGaLD3rbQwoutjdCktyFkc3jve4U1tXvtOtOXUg6wlKBNk4mnNhNT13KFKX36vz+80j2L2vSRmZpmXVnNowkAa1ch5zUs6IlA07RImJKiOaNXv+aVRjf+2lcvxuD0UbcXv/ilbsOGDe5zX/i0qXXJQJfgVRKVWl1ABMBCJymiWRd+6fsA4G+CNXqNGmr5ZlIu4RjYNQBgokiJMXfOGc93L3vJM3iPKQbFqixEQ1T68MMe5p777OdYuPzOO+82QKuahTfffLP77ne/aw122mmnWd3CW2+91WoYPuMZz6Csw2/cJZdcYsaSQukHU/PwZ7/4uYHiE044weof/s///I9XIAviKb6Bo6GxmMGxlJHR+Pt4u3xHU56yCYLgNJAHRDlVZbjvG5Atzs1ucv91wUnQU+8kKnyPO6A34UZ2DbiefrWtd0oIDy71qMZI7iIbqR6m9U2l+DUA32YQbPo4TbjYA+BALbR+omaae62X/w3g1ICu7D4B2CBypTGnCLBFfg1oCvjQlnRDK1kTor6KDnpF4PBbi+p5nqz6gKIJ2oWAsQ9P0ZekZUUAXymgtjOxg62MMu2sWmTQx1uhv5tiDoBYCqeMd7NLEaYDhEGhlhPEWKEMVICbABVYFrYAyq89He4ujnfjBJHfwWl362TSbSp3uYFaj5tA6Rz9b6JiOGdUrFs5cJbgSvRDyjnyXNHHpXyth0VCAL8SjKuBsJPQnlXuSDm/As8Cv9RRYjsODkIUCI61RpVHjpw1O1GSrcofKf+XcBnGvYNWrwhwsizhKwFgRYGVnAsFGpDcmSgQAaakEJhaIFi5vwLAXQCGNn2OZ6pN0Vg6SJHzGk13ubsniP4OAfQLa1xl3dNcsutJrrvjj6ljfbhbM5J3WdGeSX2oTTDqqQVcA7iIAg2bxjssjMbOKZJwXcKRoDT7nJT+dE8V0Zezi7zgGqWZckRwewj1ZTGu1wNk//9TXg1ndRfbEnmiyWagrUpQQcDXALDEytSe1jmVc67XOaX4uS4c+/1yAMTSY+z399uw0GkQVkVF1eDUTVId2+CtkPdWCnRK0I5q0VJLVvas1gOcDclWhNV6q+6i7z0PgavrQEWDrhU9Bi1oUpnW+BYEHmfbcW4A3ceNTOfcAEKGu5gUqK7rxhDCqrY/lpzvE8glf7TVks7tRhdhK4uo6NCoiSdgEtSUCzwphwgAi8LfZfKQTKhyGQDYl0PyolgCwDX6dpVyexnm3iJgPKda1ID/bA4thu4xN7j7V+6H3/wI/RHHI2JYxVkYFfSvCg6sFsCvri8l75qVodsL4G12tNQBsHrPakDccvtvPEbzscJ6v0cnXt45KQJ8ACXpdm7dBJ05axRoOcAnxqGPk6qklKQiKSgvfekrjREgZ6XKIK0/+GArg6TKEKt7LO88V3eM/b9erAX2A+D9fWN/C/w+t0CcP8X80loSPOKRAs36JsdlK07fCnlmBeIqHR2UFp3NuTP+5v+jjOCM+/IF57mpiW2YpbOkr4ndCLuH4FMb6pIliVVKO0RrpHBgcPr6eYMgEMcTS1caUqrOcsDDDnE7t2wh9qN0mm+a3RkDkj09PW5gYMCdccYZtoYrxUaldeew2b7fh70CYF2M6E0CiMTFLEpz4qteYTnA1/70GgAFubqgkic+4akohXW67192qRmfQDM3OjJNVBU1E8sNlTiK8hT5JtHuvvqlS915n/oauZBd7JccXCJx+PNNzMdHgJWZOeXe9eaXI4L1LDepaB0iVgK/aRr58EMOcs9+1jPdFZf/yN1zzz2uk5yil73sZUZb/vSnP+0OO+wwa6jPfe5zFhmWN0Ghc0V7zz33XNdP1Ph97/9n9/kvfdH94rrrAModVv/wMY95jPv85z/vhocpFWMRwmbgu5TB0WRkNOSG7Un18vupWARQIUo6ChTclrYDTOk6Q7mjPuprdpN1+b/fONmlJ69xvTkMBnlQECWbxv7MAZ6V+zlPnrypD+yNAZ2KAHaRDSOeXbxr+eswGrOFdw0V2zmp01vE1gxnLzrjA0oBCeunKuCqsJxQqlSdTdnZ040llmSUZ9Fi7XMLSfndG5IOpW0skGJFbjgUn6uUkgCwmBZi3gu88wppwbBuOoSgtW0BmVpFgBURTjMqMwo16wElWk4fRaWrHLemECigTJTdJEyIJEpZ40Qkf4kgzq9JA7gBxdpbwJubKfMylV6Hs2aDy7evtxTtlGjPwhjaLwDYwLjkientaSvqrPazEDgbi+IsNagAgHEWVfnMC2ApB1hPC5H6dhSFuhEAk9PrqooAA4D1ChVF3NFEUZFfD4KdALBFgDH0kyWEr1T2KALgZB0Aq/SRKNDtUt3m7Ke5EYOuzd02UnZ3jBMjSx/qKmufRo7uE11X6+Ndb/kw1zNEHofUe4mQKV9zegTwAgDODpOBrXsRATCXWBY9WdFdxnO7SOcW8SfjVLTUVnGZYZ0wLlqmR92jUQn8wIkvBTmhlN6ttIaNsMRxIFAHLgnTJA/TRPTmkikVS0hPzkXAk+YbCc2J4CogpiYLeaEW4Qx06H2fOv8QfqFFSUIVEoWjTBf3NymFqaRoE7yKMoxDB2TKHK1K0BqTMFFS5F0TDdW0lYXGXCjvdJl1Bffl773GlTtucNm+XW5idjdzKgJIOIXEbS9xD6bwLoFd6UfcxhkEsfDZKHXgviKlwpKPcKX2P+JQCCi2Ptr1Jw5xXVO9rn0nauxbGNtbALy76agTKLNzekW8y4bRcbIkudlyyGrcN0aAdb71aH+9HJJ32EnkiiRil++oUN6Jkml50hQ4tykYOQesJ9mmcKO78srP4HW+FZXLGTdLfn+N6GXfuoPd0AhjiXbLU86nRF3deSSsRYFwWDcav9+jtuJK+tS+AuB4jAbDZ8nDLg0ws6R1TI+PwkxqR3Bwyn31qxe5k095HaWTqPFIalQRbY6enn43MjQGVRrWFR5JGTyTo4OUqcNA0ly9UmXq+yWCvpI23/+b2AL7AfD+vrC/BX5fWyA4b21hD4Z2zBWzuRV3MHhLDJ4ajuwCui99/Ue4kcGqO/mkM13vmk73wY+9HdtgiEo6yGWiS5QmaFPFvi2BZWSdZ7I+cGppVrInLMqlVCTtnzVdprA0IXooswigrWJzSxF6WvobJrxcsJSZDKlJwmPKAX45OC+pfGHKFZZNg2i5a+Ce96lBBMvMgrDF3A5FBVa+jtVsQohJsaoXv/iF7oQnPJ5afpRREWSF7tTTt9ZOdOv2rVChEbiAUnbnHRuJtl5m+cKKACelHiqFLyieF3z5Enf+py7EMKJeoBHtFAH2ecIKjpXwHANP3FmnvdyddNIr3Iw875JskXon0YcaaObQQw52923eakClq6vLPe95zzPg+4EPfMA99alPdS984QvdW9/61noNxDVr1th3Z555JsrVR7pXvfqv3TvedS5he4wb9r8OGtd73vMe94lPfIKo8l0miqUkbf/Ys232bM4FAHCkks+zkvz+zP/B/quFKToQxiICLBUUe3RjWwEd02PUNsXgbMOwv/6Hr0AI+tcuXdwM7QxwNut3mIBu4Gub6tZ4CkOdBVinMjSfKT+I52WRMl+GSJ1y7tX/Zp5qc8NumtWcbdxE8OvrzHgALADpuZRB3Cq8Crx5PqpFYjQuBDaVF1sD+FTZh3Ci6Mamumy5wUHAxp+Y/glVhPw1JxQFwvNUU/4nABjGvU/PkyCS/lYbCSADeBnXBoYVJTaVclExeK+ywzr9DAyCFOC0JpEdvGESaqq1QTluI3pMzdoi57OrJeOuHhty1wP0bsIm3gLAHpbac36DFQVPpDq5AwA/0Z7lBBJVgr9TAN2qapkqJ1m56KYApotUVJcLxqisCegSBRborQGAVQvYN4byggNVWm0gA1IXI0lrnglR5U39GZALBVoAOFHlqQgw9X8T1GQTlV45wikAcLfoz9wHyhi7LnbbyVP5v+1EpwnOkndbcZ1cp8bwOANzK/Tu24ar7p7pdjfedrRLr3s6genjAdDHua7CetcxlHc5IsCJ8UCBHqTdyN9MKQqs9uZYRmfHoVChH1dbaQc+a6PvZtTefC4AXNTn6YLrJHH4EPrEJ1/0Qsu7ru7e5lpwjBRxBFlZZImXgXhbCrQlTWFzB0jal5miuWmfCIA1TgSMjVkQxsn/6wBYs6o1VKXDoueWqJ1UaTWvWFYrUwlaMtyKEJv4FXOl8njYxvx2U1lSTVJupLoRlTLnLrnmxdT8vQ5RtFEAkZwx5IfCYCjR96fIEZ1GbEuk1zH+GeBQ9zH+NpJPu9sd4mY7j4cR8HiA0yNhJBzp+hBI7N6dd5ktHOde1qBdOEkmqLctaj2lkGoqhzTG53g1bCzLuWX5yxrTIbc+zlkSi1MEOGgeaNzJ+VYF7KdF92BcKZe5f13SDQ792l39408Drm/G6QWDgnGVwsnS1dnnRolsqr+moe7PTlGnXYJ0OsaiIG6RdeN3QoHWeqTjLwVilzIe9h5dVdUFq9OIJZOmFJKcx6973ckmSpmFnlZhbGo9m0GDQcBXFGixs8TYsTIXpkIXzmGeQ8BHDObOPRprkcPhz82vgs3nua8G0d6vM3ajPV8bj9XY3rHd99b+i+95ed/sy7Wu5joXOxsZtbYS+/sQ72F9PDQyDIJWhUWXVL6S3MK2MuUzL7Tcl6OPfQUOJebuGURRlfojRo/NT9pca5/WStg8OEV96p8U/XX9zW282HU2tlX8O5x3fR/N9+2BfN/Ypo3HWd6dDw2zLxuHbWM/Xej4K9jd/fKTxdr5ftn5Pu5kueNkuWNvpfPv3k6b4+/hUI39WYOy4bgLBvIatrX+v+f1CP8UqLjRIj0nxmYF8cqz3/YemJFZ9x8f/1ey83awhg5byUSxQfOZbpyf064Lp+fkJPgwrRQoGeCa52FwNQFg4TlV7ckRuBTbWIFKMYX0sBRUWeehBnAWseCvfe1r7rWvfS37RiEa9pAPLC73PuzZngDghzcRWxfYiAXOaKZ42UUpXktCdC+8cAFenaBq5Vr+FQua1WxiWy2AApC333a35XeWyAWTWIa203f/+Y1vu0+d91mMjjneeSAvztVrZPJ729+9yT3/Oc9ACKfbgG6J6GceKrTq/LZItAqPshroEKjMr3vd69xll13mrr/+evf0pz/d8oPf8Y53UDKoHa/FINThfkQ6vuze+c53GthVQeV3vvtdeC4QnoKiqse//uu/mrjXT37yU3uv+pH+sYghs1fRkcVvjhRYVcZGD5UbEQHPR1z94m+1ODEwsuVtDmFS95P/PYmg3hWurbwDWmq3qyJNXsz7KGmLouMlalgSalREs0JNRs8uE1VRlFCP//QwzCsgZRcopwM0QgxH5e1qyfFA2IPfWAd5TrwqIPmIsoNCuDeOLaQWoryhybh8i+YGjOejwL7ckT4X/dVyfRuosQaGRX3W+A72UVK0RYv6euBrCtX2pa8zLMqFB4PsWzm9vLd1VpcnW9hokgKMetV7gWReZecLOFnUEFEpGcpcS0oy64DfnCYRgSaV6+lkAljb46ba8u4+IkU3T8+4n00heoWdvwVMOQ5oLbQ+jBrWB3BNfQAFQEVaebuiXZqHwlC3VezhVa1dsePpgiVqxYA22rOogxK9Utkk5QJrcuCVesZymPiJZK4/1jDcLSym6K+oz0R+axWB3TEDvar3m9D7IiBYz1nEo7jwFhqm3SjOUoH2ALiH+9Gm/sSxWgHm7YDPCrV3s3mAaabd3T5SczdARx1IHuJc/xNwCDwZ540AywbXMtPl8qOtLosKtGq4ooXgOKzhcIf30KYqYXfl91pdZ25OnhIpAsC0naJyipQjMk3qM84TgPsB1Jz94t+eTr3fHa4dtkSJ/N/O7i5qL4+7bH8vtZzJoVcqgBS8fQubQ8gLO3nDzJo+5qhrm2A82fd7nf38fv5wH8EYok/VwYTnFPtxZn1NRmycB32aih9U4EPTCC/ASNnhUt0F952r3uKSnTeT43uV6wVMFnFMqFag5I64e24GxoGG3CTgV7WBN9JtN/O8b6bHjWQe4Srdj4dR8DjXnj/GddUe5nome112GyBqK0vnLs5hJC1Wv3TtoAmgPzHDwgsQrs6y9pRxWrFPmzflUGUuyjEvTkwigkeHkHii7x9ipnhwVcRR1t2DAvTMiOvsAkyntrvvXPwBl18zSdT3boLX7J/c8YQZ4N6YrzFn1qRmKQo4nvE5QYN96SX3FzBSfrbamJrNrINao638E48sVQLkGFB+vWhk+l7iVFqXtZa2Q+NWjq62V/WDTnJzx8eGrQ6j2m16CicZYNXWdpxK2k7Gia/b2Gle+jxKn1YykPSRXFuXu+ArX3Wvf91plh9WRW9Bzm5TAQ1lMLxWRABKNsF7YOMfjX1LfwOi+bognQxtJn0Q/k6hyJeHbj1FWpNKIu75mFtzbW2AwpdtaTXbxCtSd7jxwd2utacLGntYAPbl1jVs66tJSL9Aegw4SmnPXualqakZA/s+RWgRA3gZDAC19wztLLZPFILRq5wIKvGYElto3iNMfOEzu1/cWy2bOj8ZmeoX+v00wp+iqC81Bxr9ETtL16i/9TDxULP3cGRorClIgh1WJUDSojQ12WlSbuVzlfSb/7DFz+Zj1dfubCu639z4Zdb7rDv6mBMxesXK6vKij8bUkgipUlz8dRoAjjmEsj753LM8GgF4OIZ6lNmt6AUAsGXjzaokF4wU/a3vkpbCEEXslnJgPBBAmMvD+JHKrc5Joj9yKMmu1nj1DqOS2dxqUwECpqJ66lOOsVfCztM2ugf63YyAgZR0cYr7spMLLXANADiWp1nEUWZOKo7d2UXtdvZtNlh4eMHYpRfQOGfYHMM1ZbkWnZf1X4CVggN+Fwu3r9UKD/ijSD9WcE3vJ0ZGjIGjc5u7Vm8Lig2qc/VVRZYGR1Hsdnp8BE2H9gDApFsEMGOeTIuWtuj4Uv9sTiEJY70RfPqkLL+XZlaolSFcGYBTpQbNn7LdY86uvVoak3cyqW+YuBTzURIhwhwlQVWTPQtzroINLU0nze2lsgIoBBKhGY+NssBihCdlk4ITatT7TBOAKUJnfvOb32r97CMf+XfWHFT+0caQM1xrpL+HEZR7a0yO6Dlh3Gaw2jwvLjBP2jyjucu333/+J1UGEEHV2LUUwAcaAMfJ3Ra5oIicZlKtqyhrgalPiB4A62ETD7+RrLUeRUVT6fQV9tFBkvNXvvIVX8upeQKf13FsynOnnnqqGxzcZfvJ4q23hUz5ZVLnJQfwqU9+onvSk55ESab73NVXX22DQu8VBRbYVQfQdejGnXfeee69732vO+aYY9yTnvoU975//ueQ7+sH2sc+9jFoXF911133S7suK3Vhj5UA4Kax0/R2PgBmYgasJm2GE4Vc/SdDJLgPgvgkecG3uX6a8geXPNmtzW51tV1DvgYwBaeLnKMxADE2FRZrk4xpR6ubRv2aOdLsWO2wPlWZsavyJ1qIZMx6L2sIjoS/fQduZEZ7EGz/hCbR7wPg1dYGcgMQDn4Ns3ECADbRKv284TtjHMdxE3N8tWayjflGQtPriF6QRyu5DhZQjkAvp299UGNfg1q0iGCjR/DrbXp+QzkkA75aub1wssel7Fp550V5awSA2ZkUhiXSbT6KFgoMEaUf7mxzO1iobsc4vIlJ5XrGv4z4YYShZtPks0N9rmTXcRv6mUMQABBwDd63lAxp9pmUIUJETOWQKhiIyvn1UV29evGrFOC5pu8EiBUZBgzLCkwKMIcG85OC6J9MeKr7S15vAgEsgV8JXZlsrsSvDADznihwgohwDQSBC8noxR0A3Haicr20fbdAMJffzt95ji2huRY5KBCiShIBn+LcbiMP86bBvBvMHuOS/U8mWvcEDOmjKYHU7zLTLYBfxL7I+00TEYcZ42o8nRjZ5Aqqb0vtWQJXlusLPSbdqqzLCpEAFi2o5BnGN6mD/JBav1AfvvC2k0FHt2EMwIwA9Ygl0dpF7WaUvOMEq3bd/3hwWsDq/TK4evpRBJ+5y9Vaau7SqygZ1H0dAlN3mJEsynmZe0QlcxwcZdg8UI2J/A4zFreiun4vXXfjRNbtrG2ABv0Yl+h+HBUEqAucOtz1FQ8kpbjV5bbj2CKbpkblpRJsguIUAxMAnKUcg4MO7Zj70kXWBhTAxQRJaeHU8qta7qw7nl8vHxnsGQsXewCvlJnZ4hi11ktoMdzpfvT9j7tsNzWOJ6hr3KG680LaMrQbqFsCwEpFsZSL1eUgrfauyWBupdSfDCszkvGm58m/1tpakgddDBP+Fp0sAkC97+4hmj2M5z44frU2ax/e4G4BXI5Aa4bBIsOVz6QRrprvLRiwAmT6nQyTMlHwrnVrDEhPj025719+tfvyV77hDjrwEW6MevW5rKj1oY0Cy6i+5pgDMy4AaokAjG3y9gZcgfbv7Gq1EoazMKW++c1vsPbj0EAIsrWzC7AkABsWiXpjhrWa44kZNqzrNADpaXRawzo6OlE1HYRsIwN2NfOHr2ks+p4AZmy7FOlJah9zRoRrmS961mAwLtEJKtg5GQCobJdJ8uSiQ8L0QpSi07ho7xHlof/TB9KqVc140LkVqR+pMlRMpC7b2Y395Flfiz0EfgUmqgQepGOha9VxtT9/3RjW1rYS5cSNj3ZKtLcUPPC+mLj/CDZtocb2201pOwHgi1gT0u6oY4gAUz5wZraT/aEdYwIgvgqHALBnSgECG0R0EvSfufOP93HufkY7VftQP25BmM9XDZFz36f3LZVCttrxueTvlX6DMaR7q4cArvqL2ryITogAmNp4FqevxDM1V2V5VV/TfS+WCP7Qz+SsmhwdR0UfRzltJKDYynqqvh4DGB6YNDpHGoyu+knG8RedCfC+aCOVs5kmZSHFeakijM7LHBjmcFt67MT213a6FtMH4vctYABjWMKGWxxD46BkG81dBX7XwVjWb6Qh0MH8ZZgkjAHNbREXxHOS40COhKUeEvDVY5p9qt3FdFP/iFHI6PSxjfYYX817bmqLxUBw+JnVpF8NgON8pLFRdx6EvF3v0PFOJs1t6vMF0iqlBySGo8ylvD6zCgryGGPixj4IMzGNPSrnJYgJ/JMmPajTnfqG03FWJN2HP/hexK463NT4sGuBLlgilS46w++fsdLUhiGwqrlVjz0B8GIaFss7m71GgNXB1NEtBzigIQ2+uDBaqYsAgKPHxSsD+8EWB7WQVDueV3WoAtGbtp5eD2JjzmU83yYArEVE26dR6NQA0gQeO6UEnE54/B+7Rz/mkZZEfc0117itW7fa+T7taU9zf/EXf+HeCt1ZC7nOXef6hS98wb373e92Bx54oFGkz/mHd/oBzUMD5r3vfZ9tc8stt9hEksZj7h8PBAAO9Ff2LpqmolUx59ZqcwJSy9ADsywu3S1c99Q2d9f1f0+Q76eUrNmOg3w3ixkeP2yIOGCT7GAcBd7OLiZIvPAWoFVuHwuIvI0WEVMby0skUnm4rPpCavdtTh02fm5OpnoYOHqzFPFV04T3Fv3lA3vlB4qyGGbFeNJ2AQD7PGBPjU6qfq+9D9vqb+X6xv3EfhFPVCditpEAMNuxgOtvGXW6LJuP9QwUZ9GgfcBKNEmMY6XMWhTY/+3BsCLAeDoBfGU6nAA6S7dan2gIxyDXlxvgJjGWNrPdnSw8t46Nu1umau63YMwBaH5TFcBqbi0R0fUI66BsLjAMAK5aoWN5ANRUQtoAYItKeidH1ejOyudlIW8AwPKAGzCWB051gCWgxTbyqGvS1AKuE7fcRylAE6W1UKsUoClzZAJYgEhXgI8sIKzIMPm/CYXP+FsAuJU27wRwthGV64UKDZOVnF/GAa+tRJ5FSU7TgElAi0qTDQAkmo5DAAAgAElEQVQybhvOQn9eS/7z8S7V+yQM4sdTKuYRUKl7oacS8SHXNzMi0StOV9FfqUAT/a3A+tA1GwBWm0oFWv0WOvkMRk6uHQPdbFHErVCyXpsuui/8zautkHAGOnR1CiTN2E9iTJe45+k0AmMYA1IpXJ0BGzvY/teVtIBAZhbRssmxHa6lnwU5P2Hg9qpfP500gVvMO1yjf5VYdRUBnmWRLtJ3p4sZqNLO7WRF3sQ42kjprK2lfjeePZLx9kiXBQB3ZY9yB6SPcJ1Tfa4FQazKFhyS27nb5JWXyS0mDdlZVQXpv0kxUlEn0nEkaJfAEZjCO85QxamCo8mmCvqg/HOyoxnkKreVUA3pGvmobcPu+5d+Gtr9DuZJRNbSzLdImMvZq4dfzTQv+gU62pIPNoNAAFiG8QzRUBY+i8gqKqMa9u3kVZmDQmcuH4EMz1DaT3V6FUFUJMauh7FZBFiqDJSA0uTwkGvr7TaDVd+lAD+KVMlw0vor41pOKeV4lajMoHU+Tbj2wgsudq959SnMsZShw4lWVFk5OVvngSC1oQdB0RExP3oQ6EDMm2mYKKWZEk7zXnfSa08xyQPVFN65cxe5xeiHYKD78d8A4hoMVRnA9aoPoa0sGs71fPRj/0FbxfNYQe8PAKZiyooyIqELQvtvoaRWBofh+OgufJZyvIiGpGeIzEQD1by8cpA2R0nnzkWGqQCPHvpb929UNTN5tBGVm0Ydv26A2nVHoOP/1rUr4q1rLrKfLPdWn+l+yfgXAF4qB1v2n+yuWBXDxFBDf6mShpbhmsXKk33Xgo7KDIKQuVbWPeUBEjGq1+mMrBJTgdWT/gJNqLul7H7z229YBPioY18IAFa/7DYGVEKaGCEC7CnQMkIAr7KNbED6CJN/xHVW/VnX7kesdwDQF+Xgnp7AqcX+pxkrbOJt1/DbFdz+++MnxthQ7pWi1NxftXNB4nqMS90n2bIat4rYyc622uTYqQJrsnmVA6nfWJoBaYcd3f2WejC0k7rceRwcEr2w0naBhVFX+lV76bsYZYiOGhlLgTZnDAwc+zPYC6zTWfry1PQI54FmB9FXb9urFRqB9fxW0TyhiKxFFQXu6YsWtbXIPDabMRQXA9GUZGR7CdhqH7pelcXpAjzb/uQQUU6T9RP6gtLWxEBV4M0E9zwzdamHBeFCadQYvBMbJgFjoMZ+0gLIjcDX2i/0GTMsQxWABQ+yuGMpbr68GvKLXYHwQkgRqG8S74U/ttT4LVJKu2VoE2/DC+RmmTvAVdJlxUFWxJksbabSFI4KbNjCjH6TZL5pd69//Un0sxkEjj8Jrsig7bQdtlCrGx8eoH0iPro/RoP28RADwJHaHEGv3foAhj2FxDd07GyeduEBcONTnVIRYXnjNXg1qVuHa6YQNA2GMt7KHijXU0TczHOHESx1XimCKYr71Cc/2W3avNF973vfqwNZndNjH/tYU4E+55xz3O7dqJTy2yc85SkmjHX22WfbpK7o8Af+9d/cZsofyTJ6AlHjV73qr91nPvMZd++999o1qQPVO3zs+PPu9dIesL11i7oaWohiKSdRs3PMccnlOqB74wXHu5qrbEW3ZdzdcO1b3Oz4la6vdZjySJ7CXEPRd0oUkQPJJR4TLYbohthnNr+o2Cq0WqOJhqRY5fqF3Fy/sIgC7T+KgLYOem2O89v4p7xLwXNqiYDxvazLAGQjJTquRxEcB/Drj832Er+aR52OoDp6ZjWgNVnzuSHGAIAD3RkZOqMzW+Bca7kwZqA526s+D5fsI8Qqh6S5GBipU1fzKRIr8STloOparQ4tfylplfNP9iD0093uBoj83sqkf9PElLttvODuoQnvwRAfS3TyW8SCWvpYp/uJ/kJP5zOXIY/JxAU0QPzgNqpIoJgbkBXIxVBMBgBchXaSVN6vIscWDfYAucaEJRBsXnWLgntROpO5lvqzIsASvRLwtWivqNAhAmwAGENJJZH0hCqdwwgR0O3CgGmj//RyrQLA3ey6jWhZC2BctXhTCAUJrE4BHjZS+/f2kVa3o3aYm+l9AlG+E1xby/GuI3cINYOhe49BeUPtOTcqIAz9SGseatEJCY3B1DA2iel3ce6mrA0Ioc6c6OdIAbCojbi1KHIdzGUfQB7zv5z8Su7ROOcyi8rgbpfCeJE3c5ISO2kMRxmERYzP1S0iexuh+79fvAWIOkLz1EBqoxxYAW9wmbJIue6yu/6Ws9zuyR/R/bdge42rshiChyW03zwAninlKYtEHj3Uq+04VjZNpogGd7oBd6CbyR1OXvkjUV4+2h3Ia3+V/jWJMbeFbswTvOpp9XTrtLAB3V9igglRTvFgS6oiQa666GFW7ohHAapgVY4W+rsiRhWizxnRm7Njbra0CUN+l/vRD7/CjrcCEoikinYrJ56p6MvQ9hNJNKc8LdyLwz2YDpiUqWD66JaorRKZMkog79OscRm8SjEqp2iQ5d8qCo4ycyOTy8YmVOminAgqQ8dEKvAgBpccwZm8pxvKcRCjjwKvKRxVRSKz0mhoybe5Cy+80L3ohYjVae5l7rIyFWFNi/Wm65HQGLGor6ua56OhrldpM/DEoSHthlQWJVIEy6SMn4ENo2spzDDn1Smsoac2GKwyhCOIE/UvOvRPP/30QCluNiD3bbyrPQpEU9Um3T3tGOujRKoncaJ/jsgVNOMZddTohQ0LUox029owRw9f6MiymTIhOmO0UUCAAJCBiCIUUphJC/c/3+8VwZMhn5C2Bt6Dtg5EGsnNS2B7WV9Q29pDr+rd819Vyqo4LUE8SVNQ91N16jQeLBqraBk5flpQaXPRiuVkT3NvatAzxZ7zjlrtNgKrAIBZeNOJQdeJc/PG314kah8U6JcCqgBypNKkWD/FUqsDYMayRcuCor/HXRLaUYqC3qjvhFQNe/VrpAVlROpibVedajn//atP2TM8v0QEfN96wz5uLSAithV0fmNsMPa0vvv+KkeA+hVOXpwUVewdBZAmsT1EdzZbGlZYlfY2HQKxbOTs0hPndSdOolNPPcN+ayA3RiDsfkRgFkFw7AIhGlBnLJTpvxPY61BgsQE+/KEP0NXK9D9Sveh7Zvvvpe0MwA4N4OjuDGkCaCcwn8j+1jxl6qT1WTXY0jFNQhYO4F/aMAJwLaRQau7yzhsxIATkYKoZzZ/IMGuA8kK1P/XTGcT5JJK5UL/2/ZxvbL9+btN2ug8WCZZDEAXTOQAdrzW2nX5PWxsTKDphQj+M7Vtvm0YHQSMoliNnFQ44swS9bpJp92g9EqXaXpW6xLBiTCq6rUHSQupelfmgAIaSEKzq3suJlUXhWTm9VcZeR/tBlDnSPcm5v3/7OVbGMEMVjn//6AfMWVypSQwSJgoVE8QMmEXb4f59PMQAcLw4y6UJdIfGCG/k6FtnCh6XxkixvClZUTdCLoq+i9SJpSnQviEiwJ4VRx/akt7LI9bX32NljLYT8b3yyivdCDkBmtDN28ExNPDOOuss9+Mf/9giw/KcKkdYk8r555/v+vr63Nvf/nb3k2t+6n7+858z+ZTdc57zHPvdRRddZB401WmdyyFo9ubE96sFwN6AShplT/1UIEy5wXRgYT0JJ/FHioUyDxU1W91ii8a1P329y1ZuBmwgCpTEk9NeJfILUO5lJ0yqNDueQAwjpaqxGKVBHF4oS4tw4EHEuTAqEQtzGhj2d91ygRXtN9wbovoR+EYgbDk0YU6NrxHkGrDleqQQrc8sqstGpgwdALCFZMLfBqSFSn1f0sM8Vvo7Rn0DuPXvecpBEf9usC/0mer9GuDF8LOFXp8FIG2v2l7rsq/LZDnQypFSLWLh0prK8TDQZzvyboRF6m4Wl9+QvHjj6Ky7A5tgO9hzkJJHxRSNngMA5wC+aaIueNKIoXrRKkVuIwDWMaPzwC5O7SDas0CvgLCeHvgq91eCWIr+mofTALKo/ALAwbNp0tZEQFX6SJFQRX+hO9efAr4lgWHVAdYrIJgIcJrt8lyn2H/dAsD83QMduk+AmHPqwCmR53xSOAFSOfLueL+bxeXOoaq7gzq/I7njXKXvT+hzj0Ugi1zNzIGutUqOneX+QpwZpb8pMEH0tzREfoh8LVLoBVj7HGAORBS4xvia1O2jvdupv5pLldBRwsM9stVdcOYbIcDNcEk7XJakzhqS1AX1D/pyCodAi/LdlWtG/9sPgO/fJWjZe8MYlWdYeaXJJGWBWGiTrRg3HbvJD626q298pStlr8H4HoDqD7hiLivyG1jKbhoAPEmUaIQFeAD67NbpJLnAObel0u3GUweTSnA0oOto10d94DWZo1xP+RCXHIByt5X+QzZMDXG1KmJsGRgyNZguFbF4NBfgyS7jvXYs6An2L+O3iqFVQewqq1J6rB+lWX5LBDqVIbqZvcf1rZ123/7Op+hP26B3lXC2EGZmPejo7gkLfAC5xsqxVcnmaBvCDzIA1vzoqZ3MGcztcgoddfQR7lDKSYziUBolUnLjjTfa2i0wo3lPlQ76ESnR2r156xZK/91p+5ARqP0cddSRlDZab8agoi8ShBxD1VlrYYk5MA3Yk+FbxpASCMlgoIoaWcTJ8PWvf9295jWvYd9EFQDZVkhhHs0vtmVwJSxokNtKaIBGoKpM/1Ad4QL5u+0Y9rZKcd0TI0OAMgEyGaCN63P4OwCgkhLG6QgpwISBZpzpXX1rPJ1S0ctFI1DLGwkxz7GomsbM4Wed/Q5PCYcK0dqCI9QASPAExwic5Qtp7YwR7MWPFaOvAg4XX3xxA2Otg3JTnqIfvMN+fann/xCll4MRJ6EqcAg8zuJIzBM5lqrqxCgMhwCu5/YR9+Vfy1BxFeVVBFJtVYI1kMTRovtbkmHNfVef0bayrdT/CtPKKyJ6CctgXgSuDoI9xT3NQCajyP32pk+xxAkAn8wx8GdRIzyl+qEmBKL24VwUKbfr9DmFUePBk88WvvexRUUjl8M+a9RitGjsfGUjAQS0Pj9YD10H7C3p2Cg6msG5K1tPCropmGEt5K1PjqKQS8pPCQ+i6qDm22XgCRBiE2IbpFyPO/20N1spzb4+9EnQhYn3v4jxd/6nPx7eByeM9Q01WrRbZWxFgNboRFCbEqwCHM2is3Dyyaeag6uLcxmDbq3+bRoDe5n/PPW+zeaSD37wg/QHnDawtzTX+Lz5eOy5ObbRYSSM3ULJyUJh2hwt5tABhEtPSNHzItF8lRCN/Vf7k3NDjgOvh6Cbq3/m9+vYZ1QFRecxPYXDE7ukLJYA1WykaCyGqS+juIiNb6CzKQVmHk3aO2H8o9HpEJ1CuidRpGZ1nVCnOQ8Aszu9lxO3rMo5CloyB5TlsOI/1emVk0UMnRLCuxXSh1paCN5QDrCErfz3b/97N7Brm/vilz6J3cZa2JXmvu9CrAqbNATrxMb1DKLVYaD5V/4QA8A+0d0vOFGEoTHvxIoVh+/ihTROepHC4YUIPK0jcuwLoifRUfdUMouddq5pNEnIG619a8I97pHHkJD9Zrdty1bKHN1ugFYT2o4dO9wPfvADW/AlgqVIsHJYNDn3IvKhGsG33XabnbNyhE944hPsO0UERbNQDrG+V+Q3Xtv8DhzP6X4CwObVFAAWNVbeTE0qLFri39v4CUnsRBzbmCDzeGHStY0M1or71dWvd+uS29zMEEC4Dc+gaNJEQTSnG25WRJRIh8CzYVP/gb+AGMowirIh3DAxzgFgs0H0uTa3TURlblBiFlgUx1jrU9yF7Y+ngWD/t34jkGuli+zz8BpPpH786AHUaI4gzwPgRIOAlUVyIyCWNa0oTSP4rUeJw9jkOwFgi/rarr2TxF51+qI9C/zqKVqk1sQ27ga0n1JHixvEe76J/nTTZMH9ehTRq7GaqdcO1cipym6AytuHIQFli3y3KrlLyuu1ncxT8goNrrYx0K+JQ89Af1Z0F+NJgDfRCIABokj5mMc+Yb/xqQjyXJp3XKEwKMPzKNDKAYYpMC8ajPiVSiMlBYBZhFrZlcSu2pn0O+h/vYr+0ji9HEN1f/MqQ8b3VfoZ2ASAUnB3DCfdvYUNbrr98c71Po0I03GuN/8Iagn3uVYADWW7KXdEhIjXlJjXRH/LIxhfVvLJi/GkaEspfZsStAR2sEWEW8pErB++ngV9ZLO78B1nunbOcXbbJreuk9w3oijJzlY3yiJYI5clhdhOXqVvVKoKkD4vtWn+bLr/3QPZAhi0SSKAysMrTGGwKkqxTgJXd1EioewuvfI9lD36Lrlj95DPj7MC1kGB+aeEUTBTwjMNPW+CxXMXa8gWWAKbsKfvK0LfS6xDDfoIiBFHY4ChLo7CeF/ySNc63ktNYIxv8oDdDuZMONSiQauuUlXl4Qv0CQCxymBXRIPWeKd/VFA7z6A4nqZ/mwEPCGlhrGYU/XW/dpdfeh7VxQDD01tdrkfzDarPvEwjniXgFSOYka0T50O9PtgUaM/C4npZw7IwJF75yleiyk2uHLnymie6oQsqneeKK66wdffP/uzPDQBLLV+AppXI/U9+8mNb88aHdrkTnvIn7glP/GOArhc60lorAP2Ln19vRmzZhFMUEZdnQYrbAuDK0xNDpUqO1tfc817wXO+4lAGmiGGIADe235zRpCifFopGEDPXaZMAV9kJukhFwGQ4z4ruzf7bYIFNKzo5zwCL+wnrVnCGKxo5jTMgiQ2hdV707wK5lWlEm1b+8AItsnGmiMxJxLCjo8do9zNTKvfU6SngFuXVhBejvXFxFBhRRHTxKIoEPMfHyZXtXkc1jJPsHuozOTZED09LJNFAdVxfYhTPA+HJqVFoiwIgqt1dJTL9GZZLUhFg1sngj7l1i7WB5aCa3opfdyIrwNLRGLez5GArN7CM80MAu531UvsUEyHaenMAQmDCg1/ds1SKCDCY78YbAcC04VHHvIHIoqjKFMVLdtDHAgBW/9BCYYJBUm4PjiiLfIlcH42ZPa9CVPcKtoOArtKHpqBoyxufsnxwz4h48B5ejC/msYqSXsLhIGAyMYwzm3PX+CmzQCr1QDnsJ7/+FHOCywExTs59LtMLZbpC3v0X+Z58fRg1SdTt00ozom8JYBv13iKVMpxECQz3IV54nTofUw88+0J9tjxbBfwoxx8AjkZHDjunCEC3Qqecjyq8LwWAvBBa0oJPCoJpPlIf9qkJMBCM6thgS0dwbqwO2YM198nzPs58jvAec9U0DAjlPQvcVnCetnfiSGUci/KoXPkYwVW+vHKHrZTpEo+y6lQqEg3Y7YAdUeQ4cg5NTo4QMc2yW1/v3j/ksJrra5oFPTW/qQ81g+B57aw34XrrubqeQeEpjPv4utDc1zCfqkytD+R5PQBhKDku1D6av7OZHsv3bWvtIcXkDZZiokj7Rz7yb4iNwsZAMLUwvZvgox/X5vhgTVTqqs0HOMD/oHOAG3N/rQtgeFunMgOcCaTuQdSa1ACO1HX5PnLs9WqURW6C/tbCavUAMTIWfsx5AjyIJhpUF7DocCppdMSRhxsJLXL+NcA0sC6//PJQOyrjHv7wh7tDDz3UJvGNUJ1VM1jHlfdXC+FBB29w69evt8EpqvQvrv2FUY6i9HakmD0gk2RdFlz1K5XMJiEsNRyTdk21N5myEnRUQHAeYasigi9VjL11CM4Uinegv+rcr77/Krd+wwzlUalljHhLOs0iL6OPMS0HfQYwpTZK1POQ5sayHcBEIMJn5k4NKtCKpEewpvseALAiuPW8YI3VAIA9QNb7ML5lGVhEV+/DpBEjvwYAw0EtKhr+trJDTCsYWcY2sAbwz6RFcvW3AK9y/DT58LfNk+E1bi/1LG3XEC22KHB9LvQTkDfkaHtdRxDvMkc9tWmrHWnKsmQpa5R2mzC6bp0quRvHyP3F4L53lnq4eKSnEj3MFgezeEPZYmEw1WYiuFVFagNFsmY5eN54EG3MHAoKS1nCq9UDst8ZvVmiV5H6LCECRYctLxjHkUWBZejIa0zbGDWTG6wIr6z/eg5wAwW6poVB0V8fCU4AgNPQVzLK/2V3Sm1uJz8SuS0rhdRNO/SyuLZynJzaQzV5icoO0XCb6Z53j+egqB7tit1PdqmepwEgjiE6d6DrpIZsFi+icn6zY5gtckLv5rCDsgS5buXpqBUwlJLssyYng2hN/J1AXbpcmHCH9hHh2XmH+8/3/4Nzo4T5AC0toqxyGhOzE5aLnxSn36hsAjKqKw4YCiI+D8j43L/TpVuAOSVJqSqVR8gmj7DFsZa8x0oHKTe0Aui94lrKV3Xcyn0ewFkxQfQX4MX4nCUCO80YnmScDxFt3Ua0cBN9bAtdemcVQbTsoWRtHAlAeTRG3tGwDI4lCnwwZbYArgBgUnXJNecYIwDXKVgRk4wdagtrKIgMIV04eQAz9LUSFN2chNcwygtESDraVWYu5QZHbnbX33wBIjO306+IdFHaKEXO8uzkLpfH8SLKaNX4+RIREpXOjz+jrZlBKZslgpkHp7PIaWdKwQDgnt4ud+ab3myA9qc//SlgpNVKRigC8+F/+6DN2//4j+81xtN1v/ilrYEveMnzTSjqG9/4hhmSJ5/8BjcwsMP97Ge/MMfxM//y2eY4vvR7l7lNmzaZ0WpVH5iDjeqK/oFYNqJITk4Ouq9/6xsws15la6zWYhnrgdvU1EDNoEVrQMNnIeoidWEPfL1AkEWpAa2Wfyh7HtC5MHiOi5q3WQTYozE+KyEeUR+l+qpFcsUPOVgkEkZfYAHMUi/TzpFIcFvPWq6fXE5R1BujvnVjP56fLmLxCIryrk08FNtHwHcS4Jvnta7uGpSZ606E+rF8v+zs6HUj5Oq145lSeSp9pv4yOjLm+tf0kTbV7ECY3xiymy655BI3OHAfAKTfAOM4kXc9cq2seQGIVCgV1t3TRrWNTYxZQJsMY3IRUhjbcyJgEfz6KGQajyl+TXKAL2ANzZPS9jL6JOsAKtBilNRMIEmefF4tVzoA4JgDrBrmSVHg/Vist2MdALDeAuDEqkqmKLc5XXRdaw5FnE3RPZVnEz3+/oxe7WtHkoI7jh3VPWWsVLQ25zrd6W88NWi6eNtkEMeUnFrq85p/VAt1enzIdVHVpEL/VXnSGRxBKaLxcjLnAYiTiNNVLRgS2r8OKBtBXEMUWKdeZ2PI4aA1G/Cqko1sVjHxyV5zHGlMa04xQau9PCynuS7mReoVvzNRPZzZmZYuU+f347fBAWbH9p/XcHKf+Xd/Z0yQkZFRq0AzPYWcYshNl1iY5iPNN8IUQ0NDNga//e1v02e3YG+onNZiD9JAVAqPxaKDOuYjEtpVCQHZVyrZKoq9leqMAFjzk9pvfp+JbIS5oyzWp/b8PCkhFHvomheLVC/yOc6MquXUNzvQYuRJdqP0m3AYME9XYD5laXM5hCr0t45ucn3BE6KOn3rqaab9cMGFX3BDg1tgSygdZpyIryL4eTdMFY4kCtIZovclOZpLpDpIHyMp3HJ/0qAfYhFgGxeNdNTwvjG/N4pgNeb/xt9Fj4xKJog6FVXuJvHiJkWlWsTzG71KMbqsRSbm84j6qLpRFkk2gS4PvqfkHQK8RsXEbACyUywabXiefDkAD+AiraiFfAZNPsqTEVVbi2oUnvD0bi0kD8xDNLqqGVYSq5Kyn7wpWkxplwoiSooJpyQzziIN1bWjY62bHCEyRx/J56gPjBXYwfle95NTicZtYSLcSHsMsC/oHFryMVCqdHpTT1ayqyFJKZh6/KTbqhTc+iP8HSnPGu6K3sbobyP49dRo1Wr1HdYcV/NAsN6wBwHduNYb0A2AN+Lf8GWdVaAIg3apE5SzhTlfc5BFalXA1QCvwG84a+UZqf6vqC8qfSQDQJhT29mrgLAHw74fexCqS5X6sJ2z1giesnXl0CszZ5YQvZrGc37n5IS7CzGPG8l/vU2KzzMZwC95qAkmEoSfXMt6r/asOh0yxhT1NcDqaUpq5LqwmY4tg0jg16hXISpgANgrPRsAlvCV/o7iWJaIHB0PEr7SJC0nlMSvCLVayEs1V5H+FwXaBK98HWBf89fnBCeY0LLk1qLj6XBuBgCsWr9e/ZniE1CgEwaAswKoHHYMuvwA3t97OMRmxElG0o+hVhL05+4/gUJ9uFub6Hft1IbLzWhjSjhQ8zdNO5UBwDO7iUqVAQ/mA+D82adyBWt4qq3sMSCpyPkdvKbVdRbH3Wff9kYwPUXVoV1PDVPqixw6o3dCvVLpNLvH/G6WRV+1ozVOK2IALDqHPDDjdv9eQwuIAk2fg0OATXCIiSTluodMVCqh2vEIYl32o7e5DGWRVBqpktllKftFFuBZnCIw69wYfWuc8TnA9tuIlm1mqttWyBIFPsBNpx/mkihCu/QxMBWOhZ1whOsZW+dyA1D0t6uvsa9dgCwAcGWCcSObWwBYKYuyC5hIBL8EgNvNUYtY08wA9XwTRNU2ueuu/283W76V9MMpry+BIIuKFqhPtpBbKd0JiwBLQFC1kOWwjLRVqW8pB0sTxh6lMH6XPQTAhfHbtRZjGJD0+Mc9zl177bVci89le+5zn+uOPvpo91HKVgjI/tM/vc90MbbctxWl2BbqHve7c899h3v/+99vkZozEY1ULd+bbrrJnMAHbTjUnXLKKe7yy37ofgw7SvOUtlNENcUclkZfYpa83BbLYyy4b//Pt9zzX/AcA0pWnkUTq9J56nkysW3iBK71YCGDMawrTB7mhNdszfX5/GOJmQmAZ3ye6UJlRJpyEwVEPQ1cdWZhwAA6vD3QDMT37d7pvJqDBJb3CGU8iussDdCXPn6kkApsKMqfD8rcJtBpFNRofM6BFq874aPN0YGjclECW4qqyqaJithaA5cyvN/ylrdaDqGik1JMFqhXBEnvNT4kqyknQAVnUTpTded96uMsb3ovcOpVhD1o0HUGABzAWDIlEawJAPB/m67LMUf/FY59mHyURFMOcI21VNUSBMQSFZUw00KNUzRotmMAACAASURBVMpSEWRw6BiNBngECsEg0bkpSqm8ZCLlUsB905v+liirHF2KYNU9//t20++vremjAhRTOEwE3gRy5XySON8FF34JivqARe/Unop4KtpqpaxoSxO/DGUsTMzPWJiepSmGRM8Bay0tUIDYP5rH2FLAf84oVBtpLGsukWq8HNE6ViwvpfZd6hFtdQl7tUqVGaeabHebQ5T3rOir7uUC4Fv9V9HGAql92bZuu18lck7TKmen4BqR8XSWeVktYWKoiPyx3RtOPdnKnXUjAiiwvHhklWg7fXkWJ5CcCxd/7SJTm5dTobOHVByUjk2nqD4/NY/VOSp+vX0b8pc9cI59PwJnM279eOB6PABuNML3oXNpLJiIjVdKn/eo53xL8wL7kkBYmRqTSaqKVIng9/RvcC972SsoNyinXRGq8+dId9lhZqx0raaxwzJZBVvQTaBNuvrRYYIBKV2NXKaTv1krmfPLsjvrDoJ9OPdFN30IAuD747IW30fzzd8Xj9y+bLuvV7HCTrkPh1H+QFXUHg2BhLzlolHJehMaAwBrEcPDUyMq4VKAG6k4l3tN0VliVtkEedGVXa6XNKOf/PQcAPJ9GHu/IXC3HUOOtsHL5sry0siI8xG9WSJrSQBGEkqg0W08EjQwPBfB9TWBNScFzOgXeZtLmXwVxBRt2OjORH0i8NX39oygtwHsxihv86vHuUafNGqv1JkDvjPQy/cpHcAAbYzsarJTrrT+Uxkg3mtt5bMIkr3oZAC/mmBMNEvH8PONiXjIk0ATm4dTuJV2TFDqqNiVp85t1d0N6+BuIlN3cUtuwul9D87mIcBvMbeewG0/ubHQR5T3a7V6cTnYYqAotgA2T11+fc70QlseALP4htq/IGg2EnjWCajUEYrPoTSSqM+KDM9RfMPEiVFQ08KB1120ZgPAAFt7SgBLQljK95UoVgC/1HWhtjH5LeSRW/1fQqudPPENug6atYfDd9IklN+lXzEJyjlFbg141t05Mu1uZbdDyQ2u3Plkl+x6CrRWBLCSh7qDUv0uN8FdmGRfU0RkhbsD/VnMbCnyttDJRhBmk3BFGzLTU3iTe7pFoSOnCa70od1Z94nTXm9R7DwIZnZyN7l9yhfGiLY8AAwYieDInyJDWMq9RKatHyKSs1QZj30Yjvs33ecWUH/U5KFoaZ+fGzKS/x43h56jVq660ZU/O8u1rPuRm0nd6obGZugDAASMmjL9fIq6n7sRJ9pFhG83g3MzXfpeuu3uEoZh/lBX63qMS7YTBSYS3FJ5uOueXOe6RztcCxHgNJHgNur/Tm7DKGRxT4k+OQLVmX3KLpgiXaGCKFYv9K1pjldzRBD6itCv70I34kuMe3J9cTBS8TFMClLij2q9hqCt7/kIsCJQGNOWS8k2mqc12h9kACwRMgEugRFPWc5bNORxf3S80Q0fecyxFg3WUyk/z33u863W/U5ShdpQcpXz+EMf/jf3xS9+0RxKzwEwSwRy69btBmCVwyqxyKt/fI3pacygyCwQWiQVIYfxpHl2lnVm7do+N4TT6pvfIgf4tSdiQHnarFTwRXNU/UmbZ5mTxbwaJVLT1t1hAlpzxvkCa+4SIjveGaHFYyEQORcB3uduvdwf1I3MhZzkjee01LmsAoAbnTh6emPUTM0RImpRDMoARoyyaT71f2tdmbOgVhCB0qGgkGah7EqF+FUnvpa5XvnFKFUTZe0kYlyW9ka8h3avIgiGmpnaSQWB37o3/+3L3DDBi6c+5UVueIQKChWcXJl+qL2wMhBMFP22BarmLGux5ZyysL4JR43lJbPNvBS6GEkLQER5nOMTw7AjiFxBD56hasbFX7sAJxd1mqV6/mBSoG1ukWMu9vvIBpjvKKjnidcFkwKI4ndJNDHq69+SuewPhK0c+9VyB8z87Wqs41XVU/eKed54bBxT5sjR2IqvOl7IpZ+3q+j42MdXBkAG21hsvTe96U0+xUPKz9IJwOFuQl3cCqPKY4eJ4dRD+aWhwWELxn3iE+cbS8E/YnR4rn/ruqTJVYTBljI1eNiv2JRJ/laUfhqRLquvrkAeToFYxsnqlMNGbSXFQ066xR9KKSMQCNiXzZ2mokek05tYKuxDCaXJyhMAlvbFGX/zFitrND7my8t97D/ez2+5BxZJ1n60/skpYQZ1uLQ4dyyEiVbXr4xpi3Bge2+ftb/ScmLtc0t5NZvdp5qoJNb/IHas6j3W4mJVGgNo5Y+9lkFa+a6X+8vVAGAdY3U3YPGz/F0A4BgBFiKTqp5onRMeNCEG44UfNC/QOQHAeiQroh354u8pftNJHb1RKKPYH+7aa852fV33gnPvxlN2B6/s08B0GqoTVAao3hUm/nJ6hly8cbx6GI1QhBICinEdNkq0kIUApughOqg+8p9Zx1POsjyrIQc4Ytp6CNjOeZGWtbCy/gn7snxc0ZtlHXlgG3N6FQkWw1rJ0KJAWzQ35vdaLhrmKudgkVZ+a/pZgOQUec+KBtf3Z+A6NKWBdj05JohKDEbZsGnQX62zxU3koUbiKNiIYXkn3sNbMcbvZQ7aCKbcOcuklWCBzq4FnK3B2KfWHoZdDXpOwur4ase+3+geyjtu4c9ocCi3W5RdeZ+j6FWCcLMlHUswi8mKvC4BYX0v0St5GWLJo6R5viUCIfXnAIAV2ZUXDoZATXm/iv4qB5hob6ImUEwUWMrPolcRrYNI71qg/XSQI9TG7ukCDn0pKKYAYLqK/KlMl0a7KystgL5xG3m8d07m3ETuKGq0Ptll2k+AafFY4n4HuoNTPS4rksIEE7C6qPA3AkUl8jOFy5WDPjk+4frXdmN0IArDQSXOVi3jZW0tuN7MkPvMGa8mBxOFZxaK2dEdro/yJoOIeqT5zANgvODsR0JxVIClOQv7AfByp9ffxXYChsZk4b6qEyRxsmkeA1i2cQ/HMTqvvfUZpAz8AscGRgb9uEK/1pw0TZ3BIYyN3UQPB7m/24kC38cudhaouU0UuEiNadf1KCLIj4WZ8AjXO3uw6xrrBQDTR3fSNwag6yN8lWe8DW2lFutkFWcO5ViGMWDkQGTqnJkoEPWVANYg1MBb3I9+9CnofJPUrb2XaIJYG3ENUVmOACpCbfRIX61ZvVo/9/mcOh95szrAD2IEOAOFZ2Z83HUigOPz6mBw0OannnaKRXwnRsdM90JVDf7qr/7KHXnk0SYCKSNv9+4BM8T+/T8+bPUVFQX5i7/8S/fZz37Wbbp3MwYSLBfG3bnnnuuuuvqnFlmeFeDgUQKMqKyGanD39XehxbERemOGY30b5VjqxrKNhGgUdaxhxL70Ja+wqKGEsYrQKDt6e8hzHIQGKQAQDdemzrog+G1Yl4Mi8JwBvch+HqgxYABG/aJ5sYuLzT7YJvua+xe3bzRUl7rOeW3ZEOGTA3nFvgLvWBbNUtHp1q51VjfUokw43quUwpIatHciyYjQ2JGBLaCHlklqu/uHc57mTjnt2fSdduj5n3D9/U91uxjbFSK+XQi1TYxRbxRQDekWwa8ZBOu6MQPKgNopd/7HPwqAIA2pDvRjA0Qwgk2AwyrBWE3iMBXDQ1UNZscGWG/E6lAE+YG38xa9LebZDjnw9TkogNt6LmwEu6Ev1T3q0o1RffKFUjAWuaYlnElhMgunurd+G7+PwEgTY7i/+/TKWp4iT9nm2tAJ5+XPCvBGm6rBidMo+rEaBgf9so0AxuQI82fvWiuzpPPwoo6AYOY6s+vYLk+KmyL1suo62rvJx3+9a6fWsqrZ7KFubyxHv47MzmKjQ6+ekW3D39/6r/+0KLOiqi04glsAw3N1yn1UXLa2V89G5E+UpMUe9Psy4y0HQ07Oxhm0AnLtPVYqSzn1vowWSs0TY+5vzjzbRNVS2JT/9oH3ua7eA93Y8HYi6FrLAotiQeDb4HywyHWgV0bac6zxvsI5VnnJPeg3SWyxSvv0rIO5MLDT9R6w3tYh3X05YsU+EUtC2ymfPIo/mnjsKh4PAQC8irP/Pf+pRS/rKnJaSEKk13I88UwRbXRQzHxqrq83ZmV09FZmg8oQwPfrgAc9QyfvBzPfeMNZGCW/ZvEgjzJJTUuMowS5YI4C8wU4h2U8ogUAdQeSvwU6nMrNWz5tDAEbZTlMRgJc+jzQb03Myh7KjxCHVd/FCTt+FybfCHQVaY3oU6+Rex0mMaugEACwnUKc7zXO9B4Psj+EQK4Hur6SEPA8AGBLh2U/Sb5PyTFgTjgPpn0+scCyn6MVpNWap8OTxgCAZTOaOdPX5mahBG6H8rER4YA7AL+3Y4jfCbjbwbkMQvOdqGIQptYQwF3HfqhBSbS2DKCtStyNidJfUsj3DQDYgL2mVb6vmtNAIBe6YKjxi6KTB8Dk+kr1GYRgrwaQLcSu/ckwF/hlAefvKvlVVv+SCHBCAFcAWLxPIr/+vRfBShIBThDxr1r5owmA7azV/G2DUtUObaqVJ7XMDQQrJ7hdAJi/mTqNbjYNUN9Cl7yLdWFzCSVK1WftfhJG6/GA6KOgSx/o1qL+rAhwAgAstn4CAFwiWl4chZ5D/m9xpuLWrqOWJ0CkTIQ3wTm3c6AMxse6zpo7/12nODe8CVXaHje0ZTPROtU3JFe5HfoSkUGSUWzRURkU9Tt6bYjSBWrdKifg3/Mp5EE+/WiUeMaI7o8EarwzD8YK76XI3N4z6b579etcrv8WN168BfYA9UPzXW7XIHUsMZbH8bLtojTJIGNlF88BVNd2wCbYXkDltu3hRIEBwZ3HQ1U+2vW6I1331FrXspN60ztZ/MdQrSR1q4haaqvqnY9zTMBvK3nplQmYEtC9Ejh+arWd5DKNUS7vkyiIIuxR3Gb9cJbcfj+hhnIWgc4VyxzNRa9itM1fp9FuRclvEBx5MG6GDKlucgHHxkYY99TclAAWnvIuBF0UwXj2s5/tDjjgAPepT33KHXvsse4lL3mZe9/73ueGiWIoOqbSGP/4j+923/zmNw04P/3pT3ef+9zn3KYtsImk6tva5d7znveQV3ytRZFnAgBWu0iVFY4GNLgCebokViCE9OWLvmgGyhRUR4kOWfQ3RwqDikPLuafSJZyXIhXKI5SAjzd+GyKh88BAbNUIAJqM83kG8+8YANdXYr8mzj0WOtd4fY3bqQ9FAOPnt7CyL/NVzdYYfW4E3vE4C5xLQ0R2FfFnu1yloClyJSq6SjQlma+rRGxb23pNBVu5m3MRzgiAPYsildwNABhz1//y8/ThNe4RRz2fyDFgI3uY5QBP47xphS2g8lWZFJRoTrYMXbNanHJt/et8eRdR5M0miqAvvvrrVg55C+v6zARroES/pAKNo1sGdSw99GCMWztmI8ht7McLgb56dLTxOgXQQrRu3kU0tUV933vzdCzkuGnqR3beDX247vxbQf/lvOTSnuvzcd9zDgw/JtRvwmcLHb8REO/TzaRkYwYnO1RqsQgVjdRc5EulIQCFwrqUuUvYzdl8h7Ec5BCcQSm6vaPPzaBdMpcDG5wBjU4N6Q5g1xVhzXRSn/mk176ePgfjTnXMd8DclINSYwaDVHNvVOG3OuWcy0c/+lEfeFr0IRaHkh39GIxiY5r3JRcj3STlMGcI6Hz6M+cxXka4DnQBSO0b3LYRpyljdBptmCiOFsu16Xj1NIqGFB9zYM3V8bbNFLhZhQPYgCzXmyMlxVcZ8mLJM6wfXBQpAr62c0xVueCCC9yJJ55o2/rUmKUp+HvrDvsB8N5a6AH+fq5EhHJqlU8kSthc3kuCiK/lCZhHSQIEyhOWFzUoISJiVIHa00E+ZYnC1jB93G9//WY8Vr/F234zA3CYTqSFALJtbz/RuEnX3tcFDXCQaHCFGrDaVaNXvWHAWaHc8F09wVcNooGgiatpYrIRITCtVyHO6NULUV0DwF7oKoJiA8DsxujOcdf6vaUmCfCKEs03DZFf+050aU1WTIzSsbDmkRiL0aBFpQ7nYC+ezq3dxHxfnT5CtESXEGuBClwgn2GIaMo95DjdpSeRqHsl/MQcN5YgTzzRC/W2l9/3Ef3F00DkVpNPRbUUrfyWsg1NUsvOTYaxleRS3pnEO4S85U20PF8ALkDXgK9q/vIqASxFfL0IlqLAQuoa+GovUZ6Vf4Enu4YjxEon8GoUaEBuSHysWe7vXP5vAsqzosO1AqUCoEqr9m+HAC8AWDWAW2m7XuYv0eBJtxXjme+Ua0ycFcfDKN6BO8l93lokIpt5GApZj0M45o8weo4kanwYytHrXdc0YBbwa1ptcqAKAIO/K2Ocs1JT5DzYvcNtWN/rOhBWmBze5g5c005/TbhP/h3gd2Yzkx9OCqg+JRRL21s7wq1WKTDKEtgEJ/qQn261U7S5aQdFotQHFvKAP8CDdv/uQwtEA17q8F6gpRrqg8qZJ5uljMhGZ9+0myGN40fXv4TXn1Pla4RILBEgPNcTUGmncKQN0celBj2k0mIIduymLvC2acZklrrAgGDXfRydkzzgNMrjxQ2ufQiDZJBcMkoj5RgGkzswJCbLrhWWRorfpicRhhoaZT7kdRJ9hMpm98PLP8cxxwFu0LQZRwJwosBZv1KaieVSaa7wrIM5cBIXfj/vCvzF8herCUDcL90o5MjKIFAZFNGLtwBeleeqqfuII45w//Iv/2Il/3pwMp166ukGaId2DxlduhvhrHPOebs777zzcQi0uhe96EUoBX/B7dg1YDTAXqJwZ5xxhrvqqp9YOcECaTOKjihKUqBWcpb1ZxbF1HZK6yiX7uJvXOxe9pKXmKexra2DKAmOjgGieIxr7U/GjQw0RU7KAPU0DJowuP19iI89QHCD0b2HAb5IxGvZDbyvwHOh7RsP1gTS96CmxutUP2uIoi37fOOGGn+KUGlhC0BBX0X2Qh08NJ1Pw3FWC4ArlntZdXkcKcrNliE/juZKjmiTQPF8DRWNo5BzzIKdBgD3dVfcL6//MhTRPGWQXgFoRnynSFoN6sZJ0oVUtkVllZIAYKkjiwGlOqZVnD0p1fQ2JbQFQFpwSGjtN70XxkMHKQHKYRa4mKX/SQDU53gGW+V3/qpz9+uYf4RoZ53CHtY2ex+i6GYlBQ8+bZkwQNKQA7pgpH+B8dEcqZ3X95r7yxL9eRXgx1JKTOk73IN5/VXRj5hDG/tMQx+3NtP4iRHKfR489oMK608bc6ZAp/quKMdyjIheL4Cl1xkqYCiIInym+uPGZIH6X5jBUY9woqcMh3tiEf3IelDqDM4hq1RCSTecQ4p4JlhzBKblHNIYkRBbVFvfs075UgAYDMDaOQEbQnOthoLow5///BdgTuykv6+BAYQYC6wH+aHKxhAkip0ukdNLhHmQCDPX40v5xb4Y5ja7r4EeWWcphPQfo0r7tCF//1YOQo0CjROgiyiwqYOPDlm5W0V7JcJY5n5IrFAiiCW0Lv73h1e65z3veTgtipZTXsTZtprHfgC8RwL64ovFahp6sd9a5zODytf9rSrHLObJMHiSFWK0RnkWgFJpASJ6Fq1Q5xedUEYFYllT5NuRR7x+LblvEmu6560IfdyD0XGLa+uosohspbNI5IVSAHik2kj8zKigOhOA8lXnPepvOTdbIBq+jUJW+lALhoVfm1bUGOWNdOZGUBz5VvUIMNcR5jcLNms+0eQc1J6t5JEBYA+ejdYcALYix3YIA9BEpcN8mRLtLuT7Wn5ysBNM0FXNyGSQUb6Eakiu7XU7UdrazaS3hQF4O7mCd6G2vbmQcltRNt4xhYGH2FWFBTkB3SpB5FdiVVJoVjwyiRBLFaBqoiJmODcsYnqv7gSgNPERKToL8NqraM4h71dePKsB7MFxLKFUV1UH+AoAJ3gKAFdFd1ZtRwBwVXm/lusrGrQvfZSQAJZRo/UeWih06LTKCEADE825DfpzKw1NpSfXLdDLq5yfWTyFuYyUNqHMo/Q3iFLvjTvKbiRD6aPO41yy53j6z7EunzjU9aQ2uL70WqM/p8n/TYzjygEI1xR8HgVEEH1T/m9aaqvZGhGg3YAR6v3CZGiF6v/J97xDKll4QdNudGAz1y0BDy490H9GBgHseF/LtKdypz1tnaei4XhM0oAXKwscctkeiLG5f597bwEr2yZnXCivIb1dLYxeAF6sFkYJ5YZqKEB/7+q/Qz38GldM30PNWPo0fXEGRw5DzZE27naQyzTM1DYOAB5DVG0nrJXtKEKPtGyACn04FIVjqDt9vFujKPA04mtjna6wBRrjCAfD71OjLnAnUeMy6uOzO0bcYWug5m6+gTzDUXfVjy/EkNmEkQP9mmOqtmUOL39JnkETB4yGZDSsoG9Go1OGJuyLuvFuxo6iBfOjTXtvrft/ixaAw8TIbpwM/W7dujXu5S95qfuv//4WYjqqFeXccccd504//XR39tlnm7F/9tvOJgr+PffLX/7SjL1nPedZ5AY/2X3oQx8xI+Oss84yqvNVV11lEYlnPPNZ1AU+yl166WVWKkkUOhmIMt4EuiWSkmHOULkQiaJ8/vOftfKEw6gMGzjCybrmoEPd7m3byfmlZAug1wRsiBa3UgOnCAtp7rEQkF0OuF3tmr1SAKwzV19oPsdmo7Xp+4YI7HLqAC/ea+KxQwS9DgQ9TX0OGC5kJDaC7+W08QJngX2i3G6BB4ktiW6s2vGzM1JmZsXDGFfEyx7zjGT/WZp6Zh2kwdxxx0WkZNXc4Y94NfOF7A2EJSs4nTHstahnAAtZ1t0CavFlDPiWdiK6KNcqL5Nl0NsLjSVl6qDSp2oJdBiNFdXqCqXXdM+UQdRKuZdCMYr46POV9oNV/G4eALabtvjt3huFufmXS4g3zWca7PHD+R/scdwV9pclp78FxvCSOc1hZwvmBC9znuW6VGbNypghdqr+WmJeaiEtY4Y+ned1VsK6OHekj2BCdPSlPM48gTVfo7z5njW0jdiIzLm+So0vJyZqcxQLnkCkLAPDpqS62VanPLNAnfIFBK7i5VkKiATUvKL5BHNurrWTa0KckLGhcak5eWp0EFV6AjasYbMFOYAR/1P6InZVEgafHz8RBDfch7rjpTHvOjghwr3xAbyVPyKVWe0k56jVk6eNxT4SU0gRYMsNhukkB5b0KbSeCRzLCRZF0FZ6BvsB8IMIgM1ADPQdTHozuEwoSYmvFun1KqMm9GP1xoQQtbioDhvgVYYnSkNJPKE1vExpAGlpapc77HDouqMz7qZbzoV6cR9lEH4OZWMMgAMNFn6wFqmpSURM6Ncpjmc0i0i1iNHZGNpQ6aKGiK0HIn7BtYHcuLYa0A1ANUZ7TZnZf6yakR686ql/uFbL/fVrTwTABiJDBFj1Km2AGgBmuwCAI6ta+zBDLARnLCitUwy7tTEsJ1WoOFSj7I5ECPRU1He8vcNtYmLawiR0L46B2ydKKD1jjMOP3lVqdVM1qJTyRmcBwOT8JhAdUJmjGhOWaJDKw6kZHVwRYC3eOmCYMPS5TS4CwA1ljkIU2CLClufrX30ZJF/2KNaWs9rLXFyiyqQlyjOTVw0AjOuSz0WFlvCVgK4EzxT9DQJYgQJd5VU06BzguQ3RL+X+Rqqzov+m+szh04iNqGRnGlGGCuczBnV1YCbrbtpJbknHUa5E9DfZcRxiJEcAYg+iLuta1wklPIODwCK/gf5cVQ7wsMp10c+kFQRVG3YkQgdb3AEIYF34oXcrPEykGEoqJzI1sp0yZAeQJzrlCqwm8vyJFuTzp7VAeceQ2S3RNqArSHzcO+xXa/yudOrc/zu/9M/V5LSSjoE+r9xYEywzcbZBBD0Q+iBd72uX/oXL9t7nWkjb2DG8maFRcQUWvSEG9C7o8iOs91PkNU0ibjVUyrktgOBd2TUGgl3bMUQSAcC5R7p1pUNcdwGRnR1FN3XftJvYOusO69zgZjeRY7p9zB3e3+c23Xyt+/GVFzB/bmd4UOoIwRWV4bLak8ynGSi5VtLI6CNRrdb3J6NW1aNzgvWN0Qdt0Zi79+D1QQmdyIDTXNwBoDzn7LcDKG4zsKoBIgr0zp07jdYsw+Kk15xkpURuvfVW+81jUY3+1Q3XU/boZ1Zb9iVEbw855GB399132/bHPvLRbvPm+9wPf/gjy79qw/iTYSWno4xCgeYyDkQZL6KVXnTRhe6lLyYCjHNPNEI91Y6KmFjlAMIUGaios1BRZex476cavNmQanw/36isj7x5kb9mALMv43Ol98+DqT3PvxHELHLuJqwRnC+rUlFtbKeGPrrQvLhHdLARvAcQXaejL+e9BM70xEHE2lJTyQauJUteufUJCTiGdX6+sygAYCLAebRNbrvjAqsJf/zjTiSqhtrwLmySXI9FtZLsb3KSPEvYSKrpqwIKNT4roDyuhT1DGtJcBLxRRGrunirKJrBSlOy8nNacl/qv+quVcaxHzPelz9zf2zb3wYb3CwLZALrrFHqdTyMQD0ZQmM3mznahvt7Yhxr67oLRZD/HL72/5baNFnGdT6MR2eQAaKSG224XcSYt95DzthPdWel8YgJI7RqbGse6ygGNkH+rfiwqsZx7MRih/jyncK9yl8rRXaw9JN5EAAVNBNnMKucmVfSZWMccQDdFaa4OIp4CefPrlMN8AOSlsYcWfbBmlSW0QnAjgSOqnbSxCWjbspli+SoByxKpAnnWhllUrfH6sk6grA092pcVDRFrHWTenLFIP6mviX6+9XGslc6fCl55KnOs8BNFsLwQGZH3UD5Xa4WcDhdffLGtUbofWn/wia3q8XsIgFfncVh+a638pi73GDLgMyGnV8AX04AnEu9GPZaykI/0aoJXHbykFDWNaihpf7jOfK5yHTOjJMEB5lrwlJZYGFIgj8LUdoSHhBCcu/3Ot9DJbiB5fyc5effhFfLgooKHNYX33lik9VwDwHVAl/V6v7zXgrEgTm6cpwPQbQSzPoIbWsRAi6dAe7ArQzRGdv1n9VSPSHk2KnMzsA45vSFibDpT4Tj2+6BCbeWck+vhPAAAIABJREFU8EyXKM9gqQogvQRJrjUikhLiGWPg3U2bbgT4bgGw3ceaegdz1TZs4RGJbtQob5RfR7AH2nOaHCQZzPJIhZrBpvwswS3zWhMJNgAcqCNW5zfQ06x8g1fjFv2lHuUV+LWwJ/sxUaxQGslEsXwucb3ckSK+NXJolf9bA6Hbq9SfFfkNOcCUPapToAWGyX2UGFYKijQagEZ9pryx0Z8Fgts5dDce1BY48mBvoVWj1KhO6zDR3O1TeWqzIl7Ve7wr9TwWZvbRiEY83PUREe4lxzI/S+7JNG0qAKynReGI7lCf1QFm0qL3kGPSx0F78wX3xX9+O6G+u13nGrypO6kryb1o6+hx2xWtyuEgYAEygS8uO885WbkH72KlbX20X31fUV85HmzO3gOYLHf07d9u9S2gu+JV4HUnKur7AF/LS2JcEWexskJTUzsQuYHinpp1V/z8VJfqvtsNT//GdfajXUDaBixpt5shStq4m4SmMQn7AEKLGyVHYRtgeDv5gNsyKK+3Hg5x4jGuL3ecO6B2pOtBLbbGD3NTbW4cr1V+EgrbveNuDcfvZmxc+LF3cT5bSRDe5tYeRJ3HkZ02plpziGTJQSPvvBxKNkE1gAEDxMErF6ltJnaEWybYapY3ZVPTA79OLHmfbFB4IyIHu+fgAw9yJ5zweLdhAw4DHnfcebu7/PLLiYLpXvjc22c+85nukIcdZlG7ezZudFdccYUZE0OIUskB9X/+z/+xqK/qA9/wm9+6W265xW3btsNHfhV1M7VUnzNn5d6ZT1TmUHPtRRdd5N74xjcatU90U9EFZ8epw9wJRY/SLYoYV1CsXnvIQVCjKdknBf19iiI0tjfrYjSQl6R0LtaC98e92xugmH++qx9ze9tD8/lEeyn27wgw4vzZ0M9XFAGV45oxRTRVETLZDHJ6iO6uiWGu1JAt/jyD0ixzQ4oySOt7q+63N36bMV9wxz36FYgmtlN+BoooAFi5mTW0LVJE5nIpauVKE0JpQKTP5BGxMtG3+phsuM7YRMrRD3ZNDjBjpc44V4vwWQ3b++P+7+1+LPV9cKAsKurUYDjF3TTNN3tG4KIjqPG4e7GZG4HuvPSCht8t9Hkj7X6FzbDn+r2QQ0k7X+D+2jFXdw/VV30ZV19mrQwwTKu8In+bCjT2iByBFp0MjhO917ym31g5qsXajLPTfKs6z3r1dcxhxIUSrmX2bSrQfB5Ls3rA3FCn3Go/L/5ob1VdZaodBPGs2XHS3SR2FSLPejV1aYQHBcBVN1mPIk6lVvQiSmJA6GGR9EY6ucarjGqfFlS/RhO003ZiQAlGxPljZR1AbaHrnyIaTiMTsOu0sakIsOqdCwAXla4ATlH0XFoWb3jDG+yapDPx/2AE+A8LAFtpF54VQC+ZBzwVlaAzSfXZ8jv8QpKo56QJEEtdsd0+q5Ej06I8t1nQB/tImegE+2Ig51vId8HLqt1t3XI2RtAvWEg2Mip3YgQKbEhdmva0wKUWSDpzzJ3VpAgt1ZeyZaBrDPC3YWUZgZyGQLHlrTc8dC2Gn3WavMbtbSEk8pIQ+A15wCbuNY/W7Mea/72PAiuvty5TGerqaoMI0kGy/m8o07Y/C//yjM75Fsxw2oXSoq7WDsiU94vxO04e0U72fwt053sRa9qOuMs2APC9BFIHiQ4Vc2tcEeBbS/bAnkKFMg2FBIDK4fz+VV9PbabSVCaAFcGvwK6+C3m8MQRtkV2BXJVM0nfeoCaRiffK9wVIAppFlW4UhqgRYTGel/J9FQEm4m+RYO6dALAivM6AsFd8tvJHigrzaurQUn8mZzjPRCXwK8VnAeA2/lb5o27ORQDYUfMNfyIexYqboIzMrsmku28870Zyh7sq4LdMORqXOZyc4cPcuvzBrrsIM2GcPCwiwKrD6iaYyOmCeA4QXuMKcCoo6pyrkXOemXIXfeDvOadh+h0RuqHtiG9VMWgmAUXUEGZim56k1h/UtiIlkhQhUlJAkT6cZYGInm3BLS34dYEiuxXqgKtbBFc2de//lbklmJ88JhQDQqr2Whh9dFQAuELueZq+ZfNYdsjlKZ19yQ9PRnjuGleCCl3B4z4mhxNjcYY5okD/nyD/fgJxqqFigtJbbQjTtbutqI1PZA+BuXEsTphjXY872nXVNrj15KGP30WuL+XhRm7e4R6e7YMWvc19U0wDqbLVdrm2FqLE5ESlMHxTjLUSpZEkTiJvfxJGjD//hohvY0RYX9XVfgWAvYHpAXD0gD94fSEF2JenXCXGZJhp7FhNUC6qAJ0vEyh+2iYaQl1EHmRkyKjTQ6rNyumVum4bpY3ExBADIzIypkbHUW3uNQqfSm4oJ8sqz5lRR/upPi8OWBlJ3/oWdYCJOmdaoqiJGDpKsUCsjKhgDcp5G3Pw1Ah5wV2dVppDTJrlpV/S7oH1YTDO7kW8b033YJ8cE8EBsiIAuMTcs5xzWEX+3PwrXgj4aIvmKG/jey1Vgfmwwi6sCKqnJ/YaLVE5kipbJL++QIK3D8IcHQ3qUGolkximDmnV3Xrbf7lpjPhHPfpEAC+aHNPdgA/qjrIWZHOkz/CaZO1UeSU5RWdZN9opnTc1hQFspQfjNTUCygDwGQsqn6KOk2WMCCwo113q0lnmgzmA3tQAzQ6VxveNmy7nHjdu37yfACS8wbJAX2pQfZ7bzVx/XbAGdvPx7H1TZHXJ+90YkW3YUNdap8vGz1e39i6sobCQjR+BccN1zEVLfB/Y5/Hrr8FqGmsOoyZwjPTGkkQxMhlz2fVaAcQK1I6Noq9j5Y0aw5DzAXxdrEmpXKGOuV71SGF32fwpu1rpiNKL2aNO+dL3TSa7yiipf6u2uWxhsXK0LysnJHV2cpuVTpBBybpEyFQR4nyuFfo/7NGg3TEfAIe2rCs+N+Wp18Ey9lgdAK+k/XEISAcCh4PWB7X9rEqTheiu1WlXzzWnGrnCzDPf/e733Ate8DzaKQDwfXKe7tnpfw8jwCucqR+iP2ucADSZ1T16MaG1PilGRBcmPybOBOJYVoZDQz8NGELIpUaUxbw1ADMpIuf4u1IccNQEdxvvfDfG349RgUMdenYTgKvgqIJkeE3j2Gw6DfApgE17F+AJehuqwTXVywVEGu4z2gTPkG+rD5WiGwLZgdHiEaiJ4MgzFeZIRXwjuLVauQKtMaeXXxhrWq/mLJaCM38TSfBy//rCR4Ith0yvUpAL3sukRDEE0jWxNGBRldlVCc9ZSnRMY9yNsQjuhoa3fWySyC81fssZxK5Qnp2suGGiTxMJ5O4pCFzOdhPx7IMW3IVhKLAavGOil4SavwKsJZ2H0dl0fwzuWxsa2LXIr6K85HAb7TkAX71XKSSBYZ2cRYAxOVVbOXis56K/tB90ZwPAANqEcnpVYBfKs+UCU9fXA1+eRICTKEDXpEJFBDjJdnKQ5LlpyvntQPW5g9OLUWDl/uaZSHKa+OWA4bsS1zGAqvPmibQbKPZa9Lfa+SiXaD8WMIrwVfogtya9xnXgUUiDXFqI9ApzTw8hhlXG+IFlk+F0i4OUFiDXtyMx4L5+3j8Rzrsb2itUyFFqV6ulaHe7fzSVnD8W8Rblf97a6/tcfPivmj3Bq1uAH6LTwu/JaWmg2sD0/d7+ipQq7+xK0Rm0WCFACZ0LL3p+hNz7Xe5/r3u8S3Td6nZRWiLblnM7hwquyFjO4L0eRuxinJQOxJzdDrxV0y3r3FbGydZpRERajyKf6Y/ZNyA4e7TrR528Zzrn2nbT6TbtdmtGZ91n33muS06Td1xA9RKHS5U5rIQQiJ9QvLEsnQB/xtF4aexXCzlV4vwbb81Du9/NA4qNvWkPqrGmVY27MP4a7ubcUFzC6YxTUkacjC2VzRNF7eUvf7kBFQO95AD7juHrzs4HusrHJjJNFEAgpUKEr727x4BPGuBeZp7W6/zfyeng54W6gOQC17RPA6jRsF8K+CywnZ+vFukLYeFTOyhaGQ05cxzoujFMpSq7b4/5x6oDoD2ASdjrHm3TfLxFwM5yTorrM0cldPYWHB6KsIppkMGg1UPvvbJuaCNrj5ByIL5UcsT1dBTd9b/6qpvG2fnUPzkFQx2HSflAwK2iwBJEZF3TGGUNTpjgl1IrmBioH68IVZXya0Dbeh+bO+0lrrOBkrYwANNeljLo544i6qworqJVR2qs1m4pnMeI8/ymbNxv7MPawvfoZT2a++GyfrTwRgv3vrk+JrBmKt+8Kso/iTJ3CrZWzImNTrSVnsKCAH5fx/NKx69Grl0fdgjOwyTXqbJwAo+zKsNIBLiuwlyn/sa+Ebrcch0gi13Tcn+/SAMvOf/M+02T3RQmVdxLCE2RKwx9WrTpAlUTDKhLoIt5XW1TH797nIOf0+2xj/Nm3D5WtVms/2iuVCReOdlavy+77AfuRS9+AQETHLiaW+qVaVbWA/cD4JW120PiV5ZnBzXaAqOAjQoguJaScISQJGALgJyCQthPqG8KACIQ/JtfUwg7dzuTNQAYcFIGROX7SOqH/mZ9XXmb0NUKlCjJoRBalkhJyJMxcBltQyEX4yzLCA5RW3nnjZInIBgi2wLA2izQqusq0IBNlSiqDwAJWrEAVANFWjaFgG+1KBVl4e/oWfPLhIFgBWBDFEP7keBOWqEPHV5sTL5P9gK0oEtNMLHtIF/uXnLR7qM8ww4iv9tYV+8g13VHMeWwm10hiZIpdMsidGcH8E1QIw6ZP46Fs4EokIqLK9qrV4knKA+4ZGrYPAy4RvCrbZTT/X/Zew84Oa/y3v9ML9tX0lqybFmWe8EQY2xMtenVoYTuXFrgJrmfEHKTmxsC3Nz8CTck3OQSWiChd2NCwAZcKKZjU92Nu2zZliWtVtt3p+7/+3vOe2ZnV7s7uzsrjWTNa49mZ+Ytp5/n95TfI2Ar0OtJr/QuK7IswNowZ2TtNwCs371B2WJ+JSTILUaET7KaYMGlIwwAC9TqvYprWEXgV+7QZv2F9AoAnDAAPMQLACyyA8BzBoCp9EYCvqRDxfJLnjn+hvyasSAKfZQRUmSwAI6Bgu8jEPP+yU43lDnOzaw/2810nA5zL8AjeZyDasdtqPa6TtotBetuklccJujpfUk3RALXXKHDpXC3OQrNfba0y336g2/Hp/wGl+hGMCINU5G2T9OmVfK8JiGGKOHloJiu9nG4tkA9CLaJwJiMXKQQUMvFvVj81hOS0WXxekXGaSV5k7vmlhe78dQP4LopuIf2TbhjNm9yu2FtLrLpTrJmDEOgJAA8MpN3u1Gs3MEELXcd6yZTx7uRyhbyBT7dZYpb3QnJE1wf3gfZXcOue++I+9if/RWkWPsYh7IlA3xxuS0x/ksWNG6rkuGVWQB8aAPZQ31UiMPB4rWwNKRwwb7kkktIg/RfIpIST2Dkj3rLYxDGuBYZZgq3va7+dYDnS9xFL3yRgSa5Cuq+PjVG/RHGm/+u2TQYzbbvrAC6gAWP/ajMONZ6LsCg+siqceWVV1pstll85BlUO2Yte0uWKwj8qr8pXlt3lCGj6oYBfFQujGxi/aTk2idyH/rw65f9p7vooov4PvRhJC9En5WhIpMquBtv/qzrh7Bu8+aL2BcIgxjrdn09p7gx9hHlFNf+4D3g2FfJDxzHghxL7Lb4/SrrQw0Ar6IZTP6oa8/Gt5jb3hURU7JxX3HFFe45z3lOLcxAHhf6XqRxCx/+PvXez42fvfZnNBq/AkUhxl+A/rLLLrM0NGNDeHDAniyA4isi4SVSMC73/RAYv1KDqp8EdKfGR/EKQBlHmqOrr7nGLI21+u0X63+o9F8z41ceozP06dfdsy58GopoXKRhvJaHjxHMmmv4fKXM2q6/c+bfQgpG1pRkitStkPXmkOP/7aMfc6993e9HniYY51aqP5w3hdoAeO3XlIN2RzGwiiBLG0wV4Fsl9rdiLgkSQn0aD5+Pm/yvuCFm2DRIo+c2wBT9q1+/ifQVN7hc/CFAEEysWAorgJF8TwKXOFxmuRylLKRZkbXEUKeCbb2Z1RLc60mWxyja4yymVwtDIIjhM6Az5LH1+Y50n+ilfVHEKAZ+I1Brll8haaxHuheCUEL5fMM1enY06C0tMDcLn82T2EiUsTTzAtfCXNzpxpCyHuae92FZuHu8ALiruF3gyUHueTfYcZg2xNmWa3rRG/Rj9YapDwCMTy5lA8ia1tm7eMoFRux5cnk2d1wJICFVlPmSe4AcY+Owjbkur2+M9EZVALDSHSneV8zPVQCwzpfPopj51DhqL892jHsMrtqSCrwVWDHAyvMrFmhexPgaK7QRXWH9neEd4DtTHDJ2aP2WQvgXAJbbs1yeu3DdVuxvAMBZ2ilOHxgbH2NmEJfEO4fKbqcbgPjqTFdZ/zu0w0mg5RNdd2KL21jB4jZF+hRihJO4jk+MQm5UxtVm56jrJHYztguX19Fhd9n7/x6zO7HplUGaAKIHUiCNjpF7FPCfRsEwPkJcjVkKRPbWBsAHbdE4IA+aZwk2AKy+RfAn5+8EMaCJxDosfBXXt4F0B4mbXblj3H39mie6ifTdxACTko21QRkNCgCqDLGnu0ansA6X3B7G1GSWGGBidndAsJZad4YbL28hpvgc11U+0W2Z3Oy2xja6j7/hTfhR4/KvOEGIQLrSKL5wAS4xh+RhUCNRM+uvSNQk+sjrofVuzAekSw7STY3HArdrCfxS3n31q191L3nJi01w0vdeIRoO/V0HhGn7EuubBJsJ2Pe/BHh+9atfY+luBByLyg+JJW328gCkZkHxbBrBg1Th+QKUOT/UCf5zfpcAqTpTF4BvWgHxHB/96Efdm9/8ZrOs2e/BOrTofebXLQDlYDNsFQj25HDBdVN1KcCmm+/pNevnpz71CfeGN7wh2uyjdqoLWZEFOImHyN13X4pibAoSrP/ixNOTJN1gYbIHS6NSDY7RPABgyTko+8WFonCKOOBZ79o/fUqy1RzBw2i2PRveZV68rMa8LGaBnVbXh7721sNF+ia6T7MCfMPyNjjBc6YsPn4LkDGksfwG5c0XvvAF98pXvAICy05zr5218C9lMa9X7My3gKuArRq/mpreg0Hed4oN94zNKfeBD3zAuAzmrl11ZT0k+q/58TvD/viRj37YveVP3hrFOsvVGKME67a8eubkIa7znAjt0tz6O7/8+48TH2qDEYj33r4e99nPft698DnPQqZkbWCPiVkIxOqPNgBefdu1/Eq5rcWNBRBNKAynSqHknZI0KGShlbDBCofVM0P6nV4CQCfH7iGYv+BI7+iu+8lfAGJucd2d+wCOIxBR7MAbV4Hlit8hGH+EOAKR2eBOXUvWa9sZltlo00koPlWH1lDbzEWAE1lF9XyRBASEbAEL/txwCPwa87XeOc/Ar1mGeQrnpcy/2i9UHgXzDICiWX/5U2XV7QSGYyS0jbNYixCsBKvxFJqjQQD4Tly570OzdT8uzw+SmgfiWAAwuUexMA1ViDmKsYnSPvHcOsBenysnSL8jMjLicwV+BegFUmXx9a7OwVU9Ar+m/VQBPPgVCZCo6NVGwfU5xjPEjKqcvx786l3ne8IrH8CsFlDOX7E+CwSj4UKIJ1cVRnix9iHgRxZgY33WZxFjAXoV7xuH7Eq5gKtFrMAiD8G9JQN7Xg6JP48iQ8RXXTSqQHAHVl+5xyeIxdXmVinFcTuF+ZnY3/twKR3Ob3MzR/2OK/U8inIfzzlbSXtE6iNyAnfjptaJ5TeLe+qUPNQmEUj2DLs07s15Xpe+9918N0i4tZhBRbsPqQGW7GKhiE6hD6GHmF/YtjPacJTHWG4H7ePwbAHLKyYAHJFl1CzAAsAATzwSUqwlSZRKJcZXmc21eyP5/txD7tKrXuUqXTe7eM9e9FysX7gpj6B9LzHPhhn2BWL+hnDJ2jk+7YZEqhTvdXvH+lirToOwaaM7Zd0T3OOyj3Xvv+j15DTBWwNijzgge4Z4J4VEKPl5DPd+ucwGHCalWgDA+t6UaOaC3z5W0wIp1hcxikoQLkxNuiuuuso995lPI7c3+esRKudYiOwBARB7QVihF3KhLuMqfQ2ply58yoUu1+HdaS1PZhQvV9tk7I9Zq4TlbG7hMetCW28BjvYpyqmYu3xerKt4vpB2QZaMb37rcve7F3klwWx7LFSJ2fv48+Z/br0FsUI/SVD2qbFksZcCl3mFIuvb377arKKzJEHR5h81mizAnZ1ld/0Nnwfsxty2419NyjLn9g7iToynkTJjuCR7GucbAJayGAuw7hePD1tog6zCnjNjdYcvSuN2XvzuXnH99a9d7p7/gucSTgTdZNQmcntPpbS/L9TPfrwcEgDYKrfw+E0Q5qX8zhaDydp8DfnAL7zwKZY/VvN71kK40Phs3K6trn8a44iAvCemIuRPAJh5evnll9vYtTzR4agpP2bXnFaXv7nxS7wwctlVV13hXvCCi/yai2eixqyPHe40UDx71HlyRF82u/42Kr/Wz17IugrIjlMYVr5x1bfJA/wCY86WN43wQzMKlDYAXt26eUhcpcHjdWcIETBGWz5ONg3LmxoBYLHclSCVScfIuQibWgfxdgk2j4np+9x6jJy3/PwDuC/9mETUd7pclnysbq/PCMIrJzDJtbZQ84UNf9sw5L7sXbfMSmnANhqIZr3FqhjOreUBjIQWC/SNLMGcQ5RBBICj3wV+7eVdn83lOhx6hAms3tAsnI0Xrb37/RFAxUI2DbnAMOcN49e7gzo/CMHV9omiewBj44MQPO0BBA8SYzhCHGo86wFvDJKrBC7PMwncegCrlYj1lUAQm2BWI4tHE9CNNJb1KY/M+utdpEPcr8X2xnD3NbArsquICEtsuYBhEV7Jldo3pLeUVwG9Zqbn3drWALAswJ7tOQbIrYrdGYCrz0mlFJIF2AAxLvD8XSEnsIiyoMUxsrMs7ZAH9Mr1uZNGlQU4z98pQwIif0AJQNs8vBfL71TGDSU2uqm+03F/hvwqezLl3up6yPvbz/c95AbO8Ogksb9ZTOzoTVx6BLfV++5wA1ipP/uOP3cpSLhmRnYDuHGBxQW1SL0SWZQKtE1JnWVswUqbIsUK2tdaHOYhMa3ahVh2C0g5pfEr5ZTYXc2Pw38n136LY5gE3DJgWBOShAGkyaVdKA27zr4RN0L+6quuvRjCud+6QnWPG5p4wHVsYGOTCzShD+OAohEsQwXG6hBU0RN4Gtx1L7wGmUe5/p4nuO7x49x/vun/QsDGsyDccXtIXdHDfJ4mfQKvrOLwYJKtXz4EgOUNraGvNHKzMejLrnT7xFoLoOBAKFYS8V6ItQpYUpRuSXkaBYimRlB+1Cy40Zo5R4iUlTgGg/QYe00nVjTc2177WgMRU6RCy3fDUiqCl9oR7RF1cXPN5qFstjNnAXAAAFrLZy1qGn+ycBsARhmjmOjPfe4z7vWvf6MJl34NXMQC1siVVLOtpfjfx3Ar3nWcFFryhBo46mjYvR+iX3PuE5/8WGQBVivXab7rAHASpdfNt3zO5bty7oQTXmrpDKenEwDhY9wUyq8qeU6tPSVvmAVYHgECwIQBmdJNnlartyDuZwFdyJV3sUEiBRrjXP36yU9+2l188auNAduzBJNDFgFdgGJhF2s/Xlrbf5FNwQsgfu22P2fHr0jNJseG4e8gLA5F16c//Vm8F/4AMDzt8lGcs12zahfoZmdgc9er/xX/29vX54aH9hDGQVgWRGkK5bj44ovn3Xz+Gtbq+RdsQnUW/BWOX8mcn//8Z90rXvEqG7slxmxv/wY3TBhDmhzzc12g1379bTT/FEJQxEtIhiWto1/4/Jfcy17+UvMQUk7mJHJlGwA3NwcO26s9APYbS1UpbCJ3PtOcKpZW7wiS0J8CjjzrcAckMxNTsPHmFVez2+Viw0oN5n71i9fgOvtr4oX3QhzM94DIaVn50F5rQZR7tC3WhoeJgdWGJPdggLEIqWxpkNVS2lqVCy2w7c3GKh3tf3oXADZXacW6CvrIAhwZQG0h9XHBgR27Zi3WJZK3PXYC8OJ8xUmyAAurlrNMXjadEQQKWX0fRGO0G/fp7WNFXJ2x+rKxPkRu0Z3Erg4i9U6LkCoJu3Om38ioBIDjfK4ChnHCxAoryy+A1jSAPkakqkBZc3nWu773Fm972ffKvxaBXUBeVbG9uD3Pgl+BY22IcoEW8ZTYjqONUAoGgd8AgC0dEBs8AFhg1nL/EuMrFmgjwbL0R+TLLQ9j7RpDcBAAlgVYbtIAY1o2jZTfgSU8Q4d0YqlRHLBYoEV+JVKsJO03AzCeoREHud19AOC9lfWuSLqZsiy/XYBgXJ/TuD53JTe5Hv7rxBM7DVhOADDy45BqIfcU73vQXfb/vY0/QMND93Mu8Rp4BkxBJJECmMiilyRBuwjLxrHmxdC6phEMCpCHJHGT9MJR+zj8WiAAYE0FMVHWxYOZC7RIsIjDZaymsfBM0/fpzACeADoXNtYNQ24iWXSXXvlccm3fQ5z4qCunJt0ogtZ4SenGFJpQcrv2TTrh2EKxw+3b3ef6Os9xn3nL15CU4TiYHkABg7cHLrR9ij/cvYd5jZIGUo8CluAYgricKzTLBHo9n8CsvUOxwT5/cftYeQuwvqAkLRIHqjje3oH15goqoakPgXKcmLrAnrrfvSNBTdZfkZxMoKgUW6nPLFBFwBZgJA9nLbyk7g5zAPDKS72WV9TSMNXftK58+lpgyMfFsg5iJVV9jeF0KRfZ+YVcBGDM2sLXslbLv1eC/vEeAGJ/ltWeeRtZgz0JWlBg7A+A43Hlld7jTjltgO10xl1//e2IEAPsCxJqlQapCjmPCQX8LwAMKVHFu8THYyL9FAP96sGv7lOb+osBuGU0hUBE6FNZEPXqhRVbSo8Fx33dlx4At27/azR+NRcF6GUhtZRn/CPLtpQeGsMiBG3maPX4LbOxaIzmO0h5FLE0q54ibhTrsK+f+mfeOKu5QLeu79Zi/Crz2BBrAAAgAElEQVQvcUhFpL6Wgk5zeAKSKa2/C5KcreH622jr1V6i8ae9Qf2kMffGN77RTTMG8x3w9QCE2wC4mRl4mF/ro2eFKc0R2IRQD1SVLxX3IFx8M4DewjhAt6vD3nvWD7iR3fiuJtm4cnuJEZ1yGS696dr/6nrit7vszHYwGyhnci838iycMwiqVXPTjQw9pCtQHLCER/88pRPBFZYyBGFT74aJ5SEpIVRMoIBnCyPmQtMuichCLk26bzQb7FyrVPTyXscGfIXjZ3BRqQCc9DlJPp8iYHgSTRFYzO1mAj8AONtBgvFdyON374NNlvvs5XlDXDxCe0zJHTmD+RuLbzye597Kz0s8rsCqYoEBrsE1WdRXwX3SiiNAbKmjvMXXQTLm2Z4jyybW3rjAdcT4bK7iZv0V8I3AryygAsCKvTXfcSkjAMCA3hnidk0NLvArMFwU8KUvlOrIXKDpN7MGC/B6ACzAO4OlTERZIsdK4jKdQSGSQ7jP0zYZ+q1Tsb8CvzRsDmEjq1QpVEMKiFEa8j6YsB8sQJcPyZDrOMUl8megDeUd1+dsejNe5etcFgtcB4/Jo/3NKs5y35Tr2DXlPvNXpDgafJAbw34JZJnk714UJ3JfKYkllvqWjDpfcJ8cjmhc0pRpahowLzbsRqvgYT5HH7nFrwfAUT5AgWALvfCWj7JYyDsIpyiMWWxnYRJNbraXKZQj1dFdLrt+yH35yj91ib6bsATfQUqkB0zWnSgSL4/3BDgI93m8EgYLMEkj/E5tcx99+w8s9iEXw0p06y7XnyJ3IO7ORSnVBH4h8yDA3E3tQyGDO5esvsaNJ6I8W1s827hlWqOobQC82hHqLcAisJKQUiAtTacswQj+AgHKSyxN/VKHQj6MRMtiiLU6+DRO+k7AUcK2P+osVHU3bPXaoWwFs8f+4rxZCNmvfLyvUviQdxpBMxXF12l/XN4R6j/3vbX1R/FO/Sy3LpaYACDUl/pOL1Ng7Bc76MeErLgpFF433Hg1Lo15d9rpT3JD0EZkiO/L5ze6fUP78ByKNOgGgPVivzZZwaeIbBoA17ps4fZdsm/MFVtpvpgHjH8pywWENX6VB1sC+/4KnLnjpbX9J5ls6fEr4CHPDs3n0Kd619zUd8Zf0sTR6vrLBVrjVv2kd/tbHoWKQGNtMhKzYBFfoJ6tLv/+Hijzx/ESnaP9WX3IeK2lYaK+Ya1Sm8wqsA7M+jtb/oXLaVwSEZN8PSGi0lAN7YFfBpmiDYCbmICH+6Ue+Np24l1JzX+Zw4TQFIszgiR589J9uOZg+XUAIq9NJRZTAkr5ITQ9wy6PJqibiX/t1W9xHfF7ERrvwUUW0iLihWPKFQYAtnQEiqczrC2CEwAtE0aRq9KSxQBtsjsbAI42FmE4T2DFtxH49XmAlatSGwgswnZ1BIA5bU5YV+TqHMBvBWGiirVXILiMe+8E98DhFtZYUhtBgLODPJVydX6You7lpkMsZLv5PET84QRu4NU0Ft+0WJ55EfdrLyXmETi1WGcfm2tuurRhUpbdqI0N7Gt1VN5cLKr8QZPI91oA2Ls+x+TyBPgVoFa8r8X8RqmQ/DkeKCt431IvK8+vQIPywVluXx/zKwAcxxW6WvJ5f829ObIACwQb4CW+NmF/0wK47TjihGPlSZek0bOJioHefJQCSSRYcnvOY72WRTjN+wzxPeOk4diFVXz7ZNztSwy4cvcZsD6fDH441eWzJwHtN7muzFG4T/e47BT577Co9wKAO/aOuzysvf/+R28FpCuFAAB+8CGwfoyYcmKId+8mLJM0SlQvlYb9F02rFlbCsrEEiqEaAZlY7QLuss0KMYf7HD6sy1+fx9Tmyfy0QgqfUFyVrLRjrqd/oxvZw5hmPGVyuMiz1sR6ptxXv/NCN5X+lat27oIluoJFsJM0DBBmFbqZA71u307xERzj3v5fLzHkmpo52pUeBHwxz9LM0yJjWytUBWAsBmFzFyHXYYwQjGD5FfDVmmNrWFiSjMjusO6BlhY+zloSYh494PHFmSaGLB2lw9m/gNoQvEAl4CxrkmLOBB4Ce66IBosFeQx44qjFjlb33cIxwLOllRA5DTFUCgua1r/g9hzyjc6NoVyslotZOVsdQ+q9vUKqkknF0XCoH42gRl5TJizMd52MADAgNp0cIyQCl2G6WRmzKiXkFcInUpBQTuEVAA1AJB3I7cu7QWvsGG9EUPY3MQMWtIDW7reY8mZ2/IZTVc+Qe1UgqqTx3Ekap/1YzMMVXuo51Mev0pOlSXuk/lRdgmu3rIby2kjXWN5X1wmtrn8Vb0HJm2V4cpRHNwC+wAy9cP+F/o+MP6ur+ppc1ez41RwNig0VyFK20a/JKHa9FqK3SGmb7b9GALgehId47KCMMSUMqVTbAHhNhtLhdxPDlJHbcwyEaNYNi4sR6BS68iDYQHECK6HyBAM4BfKqFSygvKfRsBaw9HZmcVeEkKhHmA6l+603/CWL+I0QZz3E+3aAIEQIAM9xQE8eNBUHLZdGYWeT9ggwV8UNqFTA4ojxReGpZtGV55IeJ3lUlmCEGtOIYkG1DVI/EotrmQIij2LtF1E6YhlJLbZXDK4VJSomftmRxL6YTLhxQN4w2quHIbYa5H0vcb57sDbs4ZYPCQDTDCMR+J0GdBYTuDcrtREAWOA3BvCtKC2RxfgKAMtC6d/Vdp5gTGWPNkE+yAVaoNH7AnlyLFi3fBvb33Vg1xJ1h7hfWYGj2OCIRCs4YSrVEUmZ5feHmBC5O9fSHgFoAb/eBVrWX+LtFAc8g8uzADCf9be5Phe5h30HjT2CQQcW4DwguJti5Xl1oJFIU58cRc+BQhOUY5ryDmNlu+n+fa6QOdpNZY5xhc6TXMfmc7HArYcW/0SsxhtdGmKsM7s2ufiOve4YxsZmNAHvet4L/MJDnF8c5Ylt5nKpZjzaomqDkD6TiY2BqrGQELO3bM5ycY/UJnKPbgPgw2/tmVviaK2xPo9cHWvu0PUuch58+nXJu0jH5YXSs8N99hsvc8kNNxHGcC9pkGBvLmxi7TjOZaonsZ5sdK97yXvxgeaSsU6XLKO8kyUI4SVtliCsvywWZeZnWfNYc8zikGddnjX29GylVNGaad4sNi4j95LDvQtaVP5GAoyKZS7OWIolTArsyu15SuyypBqQwCWraO08CV/mJpyvuVAHV2gRSGn/CK61lp9Ue0gLD/Ny0tqNUiaBwjEQA4UUIt4lWJ49eN0onyXAyCymSrcSEcz4/MA+TjjkXdU5NQKexWKENYNMedNCN0zKKZZW9WsFYTQAwQCQgoAtYVX9LoDR2UnM8Dj7GBM6RRqWED5hIVtK68ja4JmdFaug+a09UvNZTNDar6Ull5TQfN8vCSAixbf6IQji+lsu32ml8EPprHpq/Kp+6k/LpkAd9Vn7YyCCk9CuazUeTIBnvGSlAJ5DMtSCgRxZ6ZXuaLqA8pzyab6pLsHypnrqb30X3NuDckOGDP0W6qn+t/RPEXnUXBK7/eu3v8/E2rZBYCifPy/DU+TCLxd2KU1lVdT8tG0syowRwKHuo772xGZ4H4Yp13ISvsWUY34v1ljsJl1VWHf8+qm0qEo912ffy3shFykhZfHXMTk+yXfy4vMeHoGrIHg1hFAHT966+qNZ3XOzsmObBGv1fdfyK43FVAFttgsrUbwHbcGF2I9N/Q4ajCNkICxWdb5ckcmfJ8tlmVhZuWOJzTGXZbOeHibGToCs7H74nT+HPfq3riO1h4y1WBn5raNTAbf7SGkz6rr78EgEf+U6iZcY53ridTBYMqH4TuZkYXEArizFFQmbKhDPn8Eko3XDQLKtNl4mloXVxGf2OQiYSY/LH1qMAbzTTNoCwG2SCTyMQDFC8m5ZeB/AKrkXK+YQ7K+DxAztZr/cHYHfSaxDBUB+CZCq2N5YogsATMJv3mdwd4b+yQCwrNhmnTX2bO+qGwB8TNYka1AKB3CvAIANBNv5ArZopM3dM7LumruzvlfeX50XgWuz/OpVL3DTDmLRNiIxuTyzgQoMG+OzXJ8BxDSo/1tuz8TUzaDIsL+j72JyfabRlS6Jhlfsr8BvJ+A3j9JC6Y4EehX3Szgw/UmplYOYRW0UQeMeXFL3Vntg1027/NGPBoQ82o1O97jk+jOxJG8g32/Wnd1/gsveu9sdyyM/9LLfJ90MrqUicGHjSCLYyrXUlBQSSM3lLdSTJjINnY+/NIt/PRmKjc62Ba7lC0lTBdCMjcZ0ENQt91rwRIm8KoILq9YhU3Hpe60/5JLueshlNpXdF7/5VDeVuNtlLVRjI9PgOPeqCz5DDmpO3ak1YcClCsShQ6Q1TnxvHi11gTQplQTsncyrsjRmNr/8giL51Yj0xEdgANinRBJfgmd+RlBTPvIlAEZTTXMEXLx/23nLVlDwaZ0ps1bLVU1pRsbwAhBQrI/pEniSYDkjt2kEMLtGfwMiJLBJ8BZg0N+KyfOxap6ZVmrD+ueF5x6sd9tzpW+hzBL2AwCotyBVWd/lKtwJkZAOCZ3BNdauoS4J9jkDHNwvxJEGV/CFLRz1FsTZ9j5Y9a4pcMWYQT+pP5QCKY63j/pWpFhp60sAIcpZ1X18eNB19PaZQkBgP5djD7YY4UhpFrJLGLeI9hBpzaX1iupnIFhcJgEAN1tvv7X7I4zb+kmLq7osYrDP6pm96yEHGtxl+W+D54LyH8cAjTovuHyHvp2akCcXUJ72Eag0V+nI5TSMl7gSYdfNl4Pdf1VctfV8lS9Y7W38MWcT8HdoDJbhIUlSP4GeYAn2Oay9+3BoP6WE0vzUu4/lx7tvTgzt/v3l81g324+LXy8OAgHckI5Mn72XSjR/5CHEehRinVWnEPsqJY3Kn0EOVX+rXboYx2N4sKldsngYlQi9mTt+Dmx95o6PxuNX5VQ6OZGYqa+U8knH+g0b3ODgoCnldKh+WqOyUuiwRocxHhQHRubGYd5Var2I4T+ObN5M//n9Y/X937QFOpnf1hyEr18v2n8f1BbwAFibhMYQ7re8RE5lFkyDFjAJCyCZMBo0RZEvv20saOdTMKUSx1rFoqJNKYGrc3evNO0PEQhfcesAtVdd/meuH7rf0vgdrje9G1bhPeTh4r7S3JuV1AyYeBNzb9haze2ZXGpTw0peHbG0mdshQA+Xau1jwpAqknlHaw6xDyCLEtdLWQC7rDp4PAn8ylIpi++M24cZeQ9ucYMsziMwRO4TAIbYai8XDsNWrZQpQ0oDChqbhvirSt2gIbXY3ngclueUUnMA/E2ihqBDDJL4XgHjvFXXXJm963MtVlCs1tGEl/tzVeAR627V3Jq1KAjoRi7TZgGm/S2uNQLF1jk+5neOb7cEck184nYV/2uuz7zM3Vmu0AK1vCv9kVl9IxZocrx4FmhZfQHDbgZUKpO9BAkAdI6Cd6FV78LSn0fg7+Iz2aHslWKhF6ujhItJXJL3QjR0T0F5kgdoq024yZ/kJhLHuoFjzsZCQxxWocOdHFvnNhFHfVY5797xtOcQIU1dIbeJ43JaJoY3hTAje2/FLHAoCCy+Oej1AB70WYLBoW/UpiJok9auYiRiGqOKGW+hBeOgzthH4sNC30XzJwintu5oYRBZngL3tdGyVsXlHqLftHAgjMz0MKcedpWOYfeta/7U5funIHMewitlwL3mxR82x5DKcMIdNXCKmx7GWwW3jjxzuQCRllJ0FFIFvDtEACjFi9o30qYJ+JrSRcuMH2Oy/vqcwF4RZ2dXiHmy3OXtYzUtsJ8FXRKJ9a1/FzBIaK1AeJxi3dA6K9doRZLITTqOwCmhUsKZQHAAU2UENYHCCgoS8S2IlMZbZXyMsA5zTzRWfq/Ubcm7AXPfcsFdMpQvAKIA/GsCZkSAJUE7WMoEIOU2q/p0EUetFFCjo6yzdvMFxmfUvt7TpnX1L5P6qmddrxsZ3EuO76PMYjQ+PMTWmDXhWgBicnLc6ikgIWtpmZCszr5+A81VeQjVDq0hmvFKM6h6RYq0wCtg5/n9OVi+bfyttv5+tfBHGLdzJoH3ZpIb8Hrylw8+/LDrgtxN/ax6VLAEq57BchjOTSDDqL5qC/0mIDXD+FaMcIifrXk+mLK4df03C0CkQ4e1mrkZvBNUBw/YvWU/jHF9H8Z4UEj5qShLoQf0IX9rQwCssX0A6y/LdkXcKsxTGWAEcPUuj0QpppLIKlp7ggVf5Z/GC0VrjwC/+jAP0d84oDAF23dQzE3TpxoLUxiQ/Pg5sPVY8P7LGL815RRzMM5aLHLCvXvF7aNl1XskiLshR1oh9fsQoFgKm+6eTlt/9Fxv9feEhPLysKlpihEUHMaFs/rx2zwAbk52bFuA5yx4h9cHy28p9mc/nBHmECyUKkC5eC1eFwAFW6I0qZa2CNAXN5AHWIpjuuX7IozIWXLfloi9EaFBGhA7OnIP+8yo6+znG7E/g3PXgxu/87U/Jx3OvS5e/C2utbuZUF6bNDo84boxNY6NAriEdw3byS1aFFJYpuXyrEUHS3QlIRZgAWRvKLUsS3KhwR1OgLcsFyPWEsJSDfiOMsnA4YA1gdsSALjg9kGuRBpZN8okfJAThwDA4+SxnSgLKJOPUkRWaRHhyOrrCa4ETEW8k4jIqdQWAmtlgVm5wQQiq0DqEKmFZEGqkbMI2CqXLyBYxE5G4GQAOKqQbQwiwBIglgtUxMTtV4xZAGxM2BLK6TuBV7nxKe7X0TayCMvlGXdmgeE4QFepjwIArirmNwLAcKV666/FAxOHy8Yj8Cu35y65QCM4iPjKqL0oUhI3O8U8T5aImZ4okAs55e6f6HK5o8+ircmBjBt0uhPW55mNLj/V5c5ed7I7DYDy3jMfT9EYC2wilX1DLovWT9b5Is8UnDXSDwCIwG01sGRb7VkgldNYbla2Lao91GZygPYkSQmle1oDV7bDa+Y+kkorySfahIwR3ef/VfojE2CD26JclnVeXCBIgr53a4zHIKJjHSnE7jfC9C9e8k73ile+y8GJ48b2cWoFgXNMwJkN2FIY6ZV23R0Dbhyyu6k0a4qP/YgEES+MeCZ6vXxmdBPKlCfdlIYRAOa8tgW4ubE4BwDPV8fTCT5ey5PMJFFmKl2SyO8keMk1b2R4zA1jLQyCmr7v6++x8wQyBBJ1jhfadA8pa/2arKNqisTWHUkDOl6ZLNdCAXR9VhnNGYbPxx9/nBsZGXG7dj5AnGGP5d5Mp7J4U+XmsCarbrt3DXqLozgiEDo9QG4AgFtVfeZSWgSUAIa+/n4YncnvjhJDwrLA7b49ewwgVtU+psSIuQ1YnjYMrHN33nknliZIsHIKxTL1aDR/fciEfWVhFJ7Y01uJdHiFQHB9XI4L/lLN0wgAC7AqzZExOmu/Ym8fOGq9B8ZYzTR21UeTI6PupNNPM/KrYP3XOaOj42737oetTboQjvS5hNIggeJdbu/lOXmuD35HKsRL89O8KcRDQsPrXeN2/fp+QFEHdRyyemq8FlFIafzK+inFlUIVVN8p8rvv27cXayNyDPNcLuLqs2B59f0239LnRcUDeYQYe/VFsMwHN30juWIApCBU1XojUCwPlWIRYBytTz2k1ZsgTZvqKtd3c+/GkLB9+3YUBphQsjKmtE6B2mj8KsVTB2GDnnCWEEXcNPtRWN1///3svX5cy2ND9d60aZONA7nma73VmmUeOPS5X7+9F4O3ontgPMeos4qOjFbxaF6v3BI8y4G0iodriWlbgFfXcIfGVbJqINjZKMJqiWDoY2S8BVhA1yzAsrSJPMKswwJrbCgIojOkESjzWZgrnewyx9/p4qg75thNbtcwQDeNq1JxnEWOc3A5HMAaTMie++U1f+S6M7eA2bbb4pnGNVkkSIXSKIyvAESYX6chpJImqarFQdZP8y4GBOOuGOO+cQWksrFMI/WWsEpWuYdcnQV8x5hYIwK5bCaD0MCOoHXah6JNRFfDuGCM8P04risjkFbtmp7hfKzNAtyAuypW3gruzjNYicS+nAQE+3y8yrsr66QHrEpXNCMATNtY3uSai3Jkmo42W8ns3upAmwrwck/PGC3gHAizJKT4GGBZNGYii7CBah21OBFNcO+OOSOzuay+5M71jM9yO/fg16zAgfzK3gWAxQI9atZfAeAZu05WYrlCizALLabYnqlKN2C3CwsX2YwNDFvTg4CVEmYagpFhYrX3EL+9bwp7bsdppJ/Z5vbFelz/wGlY+TvdQGnAnQcR1scveAlaBlzcaLM8m+L4COCXxdHo6CEbk/uLGc7N2DPfUiG4q/p6FykvG4twwafjslRdNlLbAPjQWEuaKEUQVKU8sjyd6urgeaLOF3lN9L0swBa3K+dVNlEUVw4XyY6NEgbHeCkOkljR3ABxSh5AdyF4TUzsgZRNxHtVNNakzklucFOEV1RzqGAiKSCA3jlCcQDnZgFWwbRezmqNpRBsVohuouUO+0vnukDvLwh6hlXWJMDu0CAUv7T96Wee7p7//Oe5o446yn30ox9zd999twlUEtK2bdvmHvOYs9yZZ55pcaUPPfSQu/32291Pf3qtpeYQUB4nPk2HkaAsn0b5gLR1Bjd8pUvRIbZnz/6Lyy9A96iNG9wznv4sA0w33HCDu/rqK82FsMx433zsce7kk090T33qU61tBBxvu+029+Mf/9Q9jKXRcuuS2ssL8AsJ2B5QNOsC2FyjKPYZjzHK/+hHP9q99KUvs/76+3f9H3NlL2DRTpqFVCSIKEsBFa95zWvcM5/1dPfqV7/aC9divjJXsAjo18Io/F5pECnwCtTqq/P9ftOs91AjF2gDEGjj5Lbe29vtBgY2ule+8uUGmN7+9rfb9578Ksvnt7l16zbUXPhV37vuvMd993vfdrfe8lv5SRmADrG1ioNPwqvSyiOFF80UAC+JoimMX5XzhG0nuade8GS39bht7qqrr3DXfO97ZgEt4XnTt67PnXPOuczTx+CZs8ks3Lfddrv7+c+vdQ88ABEmXSNLqgeM2ucXAzZBLjhwLRAA8JyQhChOWYqNdf297hnPeJo79dRTrQ6f/vSnbWwNDAy4k046iXF6scm4AtBSAKiv5dHw7ne/m7GOYkNGhQXn54GrU/2dG41fjcEpwtTWoXjauHGAHM5/iBJm2MqvOan+kQJHffnkJz/ZxrXqq3X78ssvN0WV1ibz8GTs+hAPEbh69vNm1x9f/pUD36BQafr5bQB8cAbqwXiK14oqTibaMI0oInL1kyUGYU9WPB/TipYawbVkZDBod/gtx2aexOq6j1ideEYWWzSBBI3OoOlKE9uTJOXO+twYrohV98tr/5jY4F3gr11Yfytu5647Xe86WH5TuNEAcMnPwzLKgo/WSKmDLG4WzeAMIHiG9DzxFIIAAAoeQTfG8yeJXx3DnXaUSbWvTIwv8byjAN+hSVyqALqShccIEh7DZUoGoVFceEf1GbfvSQP1LERKa0SKFVk5Bf+svrICC5DyDFEveUZm5fcVWJVLi1iYKZ988kxlLxceU93XLEkxAWhdK0sy9tSZhAfR3g1aAF/39WBYz6r1Q+gPC8b28a8CvjOASVmADfgqlhfLr0Csm5ElFzfoKK1R3EAvufb0WX8DfGMQX1UBvTMCvpb3F407io405cjRr5brV27QsgBzZ7JEUUTqInZc3L9HYK0eRGkwjJl9otjForYVIHuM699wsuvNHeO6p9e7TYV+98XXktpoB1pf2nUSDbbcSDt60RTifp5B6zs9gXtXN3FdpLfREfKrJmoxHdrcfIy61b6mpAkkYx61zMiFv+0CfTCWhwP0DM0VzSG58DPYqrCr692svJ6gyn+P9syUYbKWyaLj3Rhn8A6pys1OMi3hABJ4+/vI5zsksjfNO9YlgMVkYadno2esZzNdbmIshTVtnTHIWhq1msU3qqaFXHgBK2ySGoOBs8OWwMhT9wA1zBFx27nKg3qg5gGadyP05E4zeIM86SlPcr/zO49xR2+GDRwLw3e+fY278cYbXRE3vO51690rXvEKwF/eXXfdde6WW29yv/d7v+d6IJu49trr3G9+c0ONQMgIsMytdCkBe/WC1cIWq/3vZ7kX5H0TWbhlPdKWcPzxx7vTTjvNnXLKKa6np8f98pe/dN/4xuUmbOp1/vnnu6c85SnuqquuAjQ84I4++mj3zGc+0913333uS1+6xNojYyzC0TDaz8oUAPBClrUDX2/fPngYQZTz+Mef584++2wLSZDb5L/928dMSSp3S8UZzijPKiD5jDPOcK9//euxAq9zb3rTmwBO7B0WLqNJKu8R9WWwadXZBvcDwJrYXlHtAfDq67u/C2bdtJXFN7JcT2ABfczjzgHkv9ROkGfDJz/5SbOUBRK3//W//peN5V/96tdu165dkRu0j3eeJdLyab8EgpUibFaAb00/CgCXiPG1mGTmaUdXj9u6dYuN3Uc96lEGkjQXr7nmGurgQY/6+vTTT+e3EuP32/Z589HHuvvuv9dd/5sb3b69eAdi1KilQVvMRTZan32LH5j6hxjgcH8/n0Ro1cE6k3FPfMJ5bvMxmwDCG9yOHQ+4T33qU6bMUJ/KhV+gT+LdGP1/9LGb3XOf+1zGdtF9/vOf927TtTy0B6b8jdql0fj1Y7Vo681FF73Qxutxxx3n/vRP/zRydVf6zar70Ic+5L7//e+7K6+Ukq5k4/y4rceioPwoHqF4LWCQUluaK7zxHvixYI3T1PzTlPf3XPH7nPGzuu22bQFeXbsdIld5tuIQv6IYN1l1/RSP3G+NoVgbhXclUjymbIKKF9bim8jCxTiNW6IhFF4s1orlGWcjU/zKZJQQe5L8wUnFB3fHWBwG0RZyF+TYW3/2P9isb3Mbj5OW9343Xb4PbAhJAPn9FB2RxzW6QhnlLCu34SKTyPgbZcmRtZdCDDNBR1lwhgG9AroYHY3BeUzvyMTj7IXjArvE9o7j7jxBWacBpEXll4UtS2HOocwAACAASURBVLG8MYBuQgAYhmcy4NpL1iMJ0LLcCsBWBcQNBEsQ9zG5sUBKoYms3yOA7Cdk1L7Wfj6+1+KH9bdZgfleJABmIZYlSi7faldZOiNFRBSjJuZj7/ap4BORuggY0EJyZzYATL9ZuiORYPGdXKABvXERY5XFAK24X70rHdKEgWClRopjIQYfmFtyBxtUViAYwaSb4hvjcyRgFGmDCfIgDxZ54fY+ARieIfa3g5y/m3Pk+33QubO6T3WffNXbGAOAlX1KT4XGb2zI5YkHqfCckki2aO/i2LRLdfXTrwIZHtCQuQbXVAFh735qOVaVyiToYyLrG+GanAe5SMSdURKxWM2P5xCZVu1iLLMFIkuMADAs87ZZw9DsSeFEvBeBYFuQCEnQnLA5oOuUJgwFCVZf89Hnuwz+aCU8ThKM2SrW3WwG9+dyDkFRLtDiDkAZhHItS17zUfKbxRmLcXOjl1dFlEtc84wj5Pf1uX49MAskgXKlDmnaKrJEt8ffMvt7/9PmWODmgLQgEIqsm/UO5WaW3OC/c/ajsXA+5DZv3uye/exnu0998nMGAM0Fk1AQCd3jxAqbiyHASZaZ5z73+e7WW291V15xNW6HBLggvBo5EZYJKVibEcAaCZiNfq+KA0GZECz8RcImHlF42wjQqo4C6QILsurKkuYVAiUTQnXOL37xCzeFIuDYE05wL37xi93Q0JD75jeusBQzPgZzlmRoTutHAmMILmlUzgPyO/JED66hJ560zcorK9LGo45273//B6yOIjVT3KHkCNXlf//vv3Hf+ta3sEK92V188cUmj5TEd6G5aSFaC7l7B6WKB7re5VHrh/cgWhMAXC+A211rWgcT9AuMs06UGI8//1x30003GeB77GMf6z7+8Y9bv4ZYyr/7u79zX/va19yvfvkbA72B+CrEzHqStCg3snZNU/xFXmIHCAA26vcyVtoMsZ/ejXkSV99uxuUmA396Pe5xjzMPjB/+8IcGlDV+BY7kLivlzS03/9ZcaGVMkMVX4qVCHeT6XORzKnKFXrgcUneG48AASJXLs7D7WH29y8KZgeCrg3SN247fYt+fdtoZNo8v+dKlBvZ8+if2KM4XgFR9169f515z8avcv/7rh9we3PsnhkddUmlPat5vq1fENOqnxX7fLwZ+3viVYkNW3bPOOsv99vZbUVY93rxsPvGJT7ghwHCW/N3yNnnPe97j3v+B95nFV7HcGuOvetWrzFI8MiK3cJR8knGlNBahLW1l7tANSM4a1as5F2iNn3ql68q3sTYAXnmbHUJXiOlUm4ZJd0byIqvLjJhObZMQM6F30fB58xQn6mPvYrgkavBULc0AjL64rGghUFxDGq1gDKBZQbuVVEyT0hzk024SoBzLIHBCJzxdLLjuHEQAxHB2IcD+4Cd/zp0fhBBjBDi0k9cu4ntwscZiU0CwmRRoBelM6oUb2BQW3HG51TKBRtE4DRNnQAgx4BawS4nHIiA8Ch6cZIEZK8axCvM7km0Z8JkgliFGHErF8vYiCKfykFx51+eywL3Ar3LxwhCNn4q3FPAsA8DmVaZ24xMua4KtVaXjMYZn4hzqLcEmHXtLlACwYlh9jl8f42skAFyrxcE0ZBZDTLtqoTX3LV0vdYTaXfGw3hIi1zHlTVZuX2/5FQAWENbfcnnGuivrsAiwzCVaKY9kEcYdxb5XbDAuRtwrj46jk/izDsribd9o5gV+KbLqJhGqwDgYLWZxKYdcpQT4zax3+fQW1x3b5taVNrgf/NX78DGnTkO8KFKS9gObGpYpQloSk+WePI+JDMIM9VdciCnrLZsNKogaANZg9FGXJdpRANfO00vpjwz8Mq4ioKJzzAW9fRyGLVAPgBXLLrSpmD7FwPu1yFt8NQU0UCJhz5RDmkMKgyCGt6C4YFwDNVZQBlVh1szgZVFizsed7sdapDUqDWeBeUPgAt11FF4IKGIY6wLAutKUTBpmFMMrYPy7FFXBTd9yAkcA2J/TBsCrH3ie3G4WgKrx585lCf2KsRMR1PDeQdfZ22UW4fPPPw+Xu6e6r/3nN9xN119vAGN8YtQIZ3w6Gc8tcPbZ57gnPvHJBhR/+pNrAb4KwdAa6kEnKpTVF38trqzLfTxLgiUhEYsaa7MsaXJz3gdb8CWXXBLFISrlSrfFFgpkCCgLJG/dug3r4a/cT37yEwNPSvvkY4CDhsa3rQFGI4KadeVfi6qs+B48X7uLtktZw2St7+7udf/+7/9uITI+rlReTzPuda97nW253/zmN90HP/hBA8DTeBOJqc4DYCnq67zXrDDz94WlAPCKS28XLK778m3r0xf52HMBQBF5PetZzzKX74985CNmUQvMwu9973vdZZd9w1z6BYDlGhzYg2Xt9SmGPGO27uuVPq3VviVROhYgFk1KRtJ6yHzVS27tp5x6krvgggvcz372M/fjH/zAdfCd6v/CF77QlBqXXHKpkWrKEqz6ql6BFXr/PNcL9Wc9AF5d/y3nKvMUoXKzaZ280krrUoU+3bChD+voi6xPPve5LxCbTqojlKzqr2AJTqWSNoZ37d4JSP4SStiMEUJ5ebJ18ktt9AQLam099iuFB6meoV5A96KLLkLJeIZ717veZWGKwSPlLW95i8UBf//737M7PP/5zzfvjW9841vmqWOs+/R1/Vpk4S22Pq3+aAPg1bdd+8r9NonIHSiKr/Oa0mhyRm5Esy5rcjkSOVUgmPAauBDT5c+bndhy3/Wxc9qEvN4uhoCbz067yalRNIcew91w01+jWRtyI6O3kSFohNjcIay2w66AeXAQjWABjf1eBNc4WvyHJybdIGCoyEIzAqAqspPKCizwK+vubv6Y5J5F3IsrxKFWILRyAF0SEivgyltj5VppRFSyLvk43Nl3uWoAaM2lWXUJYIx37cbITmmel0TANvZppdiIWJ4FhD0jtH8pXlggWu8h5ZGsvtiS2Lz9vRUn7JuN+8mrK3LDNJdPuTiblZfFGIuI5YoCwCYSivPyuaOqYny2uGC5OMvay+epIR5HvwCA0UVjEZ6GaAILO/dK4D6cTqKV5aG9bKZ5FuQM2sv1uPb0d5ECStY0Fu4J4naqrtvtGZxxI0Mdrr/nVCzGx7ij0ye6r/y396NxID5T3qcyyWOyTaBkMCZxEZdF5AlhsoXxUdO8Rfleg0tpvb7e3E+lDIhWaY2h2fO8gNFOg3S4L2OR5r6W91eMz5pnYS2K0kREFhtf29l1qX798V4SflzYEmPXaP6hTLKB49cqkxnrLEBhTfMptiJnFp0SNa1PteGPMP7C5xbLn4d550cALFjQQt/W7RsSkgR+FSc7g7DZu77PDe8bdBc+/UIDtv/xla+72269jWwBeO1oA4n6XwLX1q1b3UUvfJHbuXMn8YW/dNvv3Y4ATj53HluCGyKVl4WmtQA4sKJaJAz/GGMuCl8PAJy5QMuKJtdgxdSpXiFNTF9fj3vyk55kgErfX/O9H7jvff8aA00FEYBBlBRcDmvzRuOa+9az97ZuEMmDY8rlIa8UIJJFX5btf/zHfzSFuidAm7F47j/4gz+wGFnFff/DP/yD+/3f/33CGlB0mAVJG0WYo43ARLCyrUWtFxu/0RplIUs+fMlSACmLBePtBS98HnU63X3iYx93Dz64i0waWQBjpxOIEIGUXN4tdRfXqs9vvPFmvBWQeZBR5CIv4igjzqKPfRqZVh3sviLzEgtwBxwwNP0EoD1nFt24O4M6PonxKff96677mSllOnB5l6LjmGOOcXfdew/tcBZyRtks42F8e5Ipb+kW8J89GvXt2rdDjayJWwfG9ZCqLJWOUd8Rd/yWYy38QL9/6lOf8asY41Lx3Rks2OpHWURf/vKXu7/92781bwfbS+g7xFedvfYFX/Edo33Yrpsd1z6vuE+tJpbnl7zkJSjbTnV/8zd/Y31veblJR7Zlyxaz+G7ZstW+E/hVPPQ92++3say+lzeK2k7W86AomfVgWHGB6y5YreW8mWf6a9sW4Obb8Ii9g7kwlgBZ4pvCktnZoUXfZ+S5+jt/iLX2QVdK7XV7ph9ysf44aYtG3AggbtcUMQWs+yV8d0exNIvoai9GoBQgWvG9E7g6j0wrfhQ340QnVmSBXUCuAWDeyd2L+o52l0YKC5G0x7hNys1ZIFXviunFhhC5SATwG/Rl3morCVnWIHOPFgkLoDcmEiu9G1uxyLJ87LS5OHPvYCk2QM0LvkOTuONyC6kpDSJLlDRvYnqW9V3gV/mhxLAoS7BcxAC+cdhyZcmVcGjuz/o7svyK5CqTqZA+ZNAnWJ6EFlfxjtwriZCVBvmWac8N/bAz7p1yZ27d5Aq45qQAwR1oaiUkjY+XYf3b4nY+UHBZ2J1jUxtcYnqdu/ofvkAbDDj3EFppcv0GTb0H8t7FJbi5+AG+2CLfYivEETv72hVvt0CrW2AhABGs/H69UA7RDAz/PsWerLreInHhhU814fm73/mhu/nmmy0frGULwCrYA2mUXA4FDMdGJywG8dabbjWFZCcxikYkBZO98siKUXrWZfXgt0cqmTMBWaDXALyEqggEK+3RY4h3Vvyd3Lwvv+wyy6cqS5SEa+VSj6PIXb+hn1jEJ5tb7W9uuN59/etfN0uh2JWTZnWZXX/nu/w1SwLVXIsJIBLfPT3l+tevdy94wQvcscceawBYQrRcY8We+yd/8ifWh9/97nctLljulnKDjiuPt6WBaBWAaDx+bQenX9VnpRKWQayGT3v6Be688x7nPvzhD7sJyCRLWNK6e7rci150ERbhPQYYcyhnBJrOO/d898UvfhEX/jsIH1LeXJGkcU8805QZYzaPanM9sdqrZQFWWIHAn3fZxi1dKbkYm+c/4QnuiU96ArH3v3E/+tEP7Jx1EGApTl9utVd++2p37XW/QJH1RCzFT7OwhS9hHS1iSWTS+/vV9FOLKTgOrPzgAaBnLdZRy9ctIVWx+xArnn7KyTZHFVLx9a9fbmBxGlZr5a4uYjzoh+FcY1vHF794iSlDLK0bXpBxS/vUymN/LwlfmkgZzLpkzNWsrQKyr3zlKyHfO5k5CFEdXhtKgSTL8F/+5V+6e+65B++Nj9u8fe1rX29z9dOf/Rws5rtrabA0V0N6LCMubNncXZs2bwPgtWnHI/MuWGSSKXI9QgtfmJzAVXYUdxJSIZSGjV05hrF2Gnnog196s3tg8k73cIX44PW4Osf3uiEAnfAsKT8BuGBarAT370Gr30EqI6V+zCDoAHpJzW15fOXaXMUtcoZURjNYkX2uXQCqbiKXbgNs/l2TUoDVaKe0Dph2OXw/e25ZIBZ3bnYmftcrsjjhWBmDUVsxsCIH83G98idW2iRZi+UuTaGV7kgWZ68kZkGlLcyIhaBnuToQ1OTmrNYwkiBZsASEZRHWSwzd3p3ZISjGFfcLqZXPBTxujM/JFJZxGHC7uojhHd7j0oqrQuDIyJ2YQMYKLuk93WnALa6jWMy3QETWkyQemxzMWbeBeNtNbmgH504e5b71nm/68pYgKlKAtTqngOu7EjCrhcxduw2Aj8zJ3K51uwVW2gLLAxBaHCWIdnXnSG01BLlTxj0dC/BZZz3GffmS/zTB2edHhYkWZtbjjz/e/e6LXmiupN/77vctBUsBD6Eq4Soyf2bwHtKaX8B6k8Ry3EoALCCjQ0DJlJvsD0qHlCSrgdbTzZuPds973vOM3OoyAPBsbuC8WYiLgA+BK7kfyoL6lAsuMAA5gtCZRgCfDyAOOQAsTyT2f6U3EqmXFBcih5LCQ0pVuVLKvftf/uVfTNCWcP3+97/fvfGNbyQGcdhniWiZEN14/EpZE9zxC3he5bo6YUd+oilw/vmf3+d23f+w6+5fRyrIfa67r9vcugWOsih91q1b59761v/uvvKVr0AOdbO5Cit+MinvMpM1FKoWhIeVzr21Ob+MZ0Y3AE+gdwovhRigVe7PClNQPL4IzsROfs33v2tzWMBXMcBK6fSFL3zBjcHILmv/c57zHLPufwyreCCok5LH11VHawCwnhzKUwYAyswtS6hPpwbQRWaVJ8YrX/lqq5/c2k0ZgKFF/Sirp9ajP/zDPzZFxvWEa1QFnhnbWeZnOcqLuza9sZq7LA2AzdHR8vh6xeSLX/wiiwd+5zvfafWXX8O5556Le/cb3Dve8Q5zd1a9N28+1ljOP/jhf7V1WB4MuofJ16zVGi8C0N4CfvgebQB8+PbdIVDySAMMeUIezbwsjnIP6ewmhQPplPDJ5QW465Jrm3N//MFXuPvHb3N7q1Dld1bdTgiWUgC7YTSok8KDaFcTIhXAzW2UL7KwvMYEeHnF5O6s2Ft9FtMyM7si0EvsimJI5Yos1zB752ECw+bibT6OcrHyk1dg1t5F0iAgKwCsOAYBXEvjIpdLWX09+E3gfh0nztpYogWAxX6nxdMAsPzeogU+AsBxVgQj2MHKqxykVd5nsNJW0ZQLCHsrsNif9S72RaUzUj5fcgDzMuZnS3Ok2GDIrkojmMTREkBW5qCzTys2jpidDWxSMVmBSTul3MFpUm+sh9Cgm3JjaHf9qc1uZrzHlfb1uy+/53Keh9A4jkaiwmvPCMRZ5JjEcl0Se7XVPRw+Hcn+R9sCfAhMuHYR2i1wiLVA5LZeAzLROhG5tAoIihxHhEhpyAqKKO/ikORccOFTsKKdB7HVd91vfn2DOeTISiFry+tf/1p3xx13uO9d8x3cpbUOAnrJt+njDWWhIq6Yv2Vhmi6IRb91Uhj0FSYwyzKoPLcCfmXFtoqcDQHx5JN9HKWEyB//+MdWZp1/yimnGgnWf1x6qX0nt9mnP/3p7gRSr4iRVbGHApBKq+SPyII1Dyy22gKcod4TxG53dHS7l7/i94xN95/++b3GiZHvyLrXv+6NWBLPs5ROiokWW/AkHmCKEVZM9NXf/l6tbq0Z2EuPX3kwpJXzXtZ64pU7OztwC36CO/e8cwzUT0BSkmVsihlYru73br/b8v4WkIO2keZKaWeuuOIqd+MNN+ONJfJK6dtlafUuqz4Eo3XjV6ScAjwqWA4FhfZ+775dMQv2k5/8JGO2Fgu0lAGyCj7jGc9gvHa5Sy/9DzcMQZKs/L/7u79rSpAPfejDBrg0dgU0FcdeP34Xius+kP0u0KsUT5pz5qlh7tn+JYVVDvlJVu0XveglJrsK1Ks9xH8jEqwMlmzF8b/qVa8x0BgOAUABQrl/t/ZYGgBrzln8OutJCr6Bl7zkxbbu/sVf/IUHtPBpnHHGae6P/ui/ObGYi6tAh1yh3/a2t7l/+n/vc/fee+9+AFhtpHWrDYBb2/vtp7e4BcpoCvvJpTYMI14Oty3TZsMYncC9uUQuUCN52iCQRUyrwnVZ8C9445Ndvj/jBt0+92B20BXAvCkW30HiT7K96wClWfimssQIEXtDSqMZgVDcoJW713L6ip1YtF7M/bIArK0BArECuoFJki+Nrc6nS6jFDBpZFS7Ldr5cn2EJtBy+cmnWdyLPEnu0QDCuM5yHeCO6KwPBcoGWu3WVl49v9c/R4Ul4eInoSimk5P5sTM9KbYSbEe9JNtQEUlNMqQfEjqoNiADcCgRYivutWm5fXIjUbrA9Z2HedsTylnB/Tim1EVaSaYBwNxrYIhtqJ/LRMV19Ll/Mu3wh7zomyFWY3ub+5Y8v9ftqFRfxMq9JapAijx25OLvWd1MknoV2E2oETgpaWrkIRRYNy1XsiWjmbmDzB1wLN+8Wj/3249st0G6BMP/nWXgiAFzGRTkFsZXlo4QrYh1MqlpqH3fuY91jz34cJCtXuDvvuNssqHJpVp5YxQt/+9vfNkFUlgftKcPDI24ad+gk1l8pN0tYhBMS4KIUc63qhyzKWpEdiVAiT3ykBG0BfgFiAQMRXAkA79ixw32PXKqyZktwlHu3XJ5/fu215jK7bdsJBizu2X6v++xnPuP3M45guakB4LAcR+3bagAs3jqBQoHAl73s94xF+IMf/ICRKu3D2i9dqiz7ehfZUj/W0o9//GP088WWaSJJPGHrLMBq4Qbjlz1aeYzH6beu/i7qmbG8sSedfIIxBu/auRslzTBM2CdanPNNN98AidmPzO1UFv0NZNQQM/QtN9/G2FD6I9xOAYVluEdyjJcSAKSVAFhpkKRs0TwSYJXVVuNWOY+loFFu2Ntuu9WIsDTORQR2zjnnGJuw4tqvJA2SCMHOOuvRpuQRyZnkhgJhbQnm7eLyQ1gvDqz8EEi5NI+C67Lcu1NRPLMUOHJXFzmUgP9XLv2qtYfGa7CcyovhvPPOd//9z/4MWQqPB8a6FDwlDD9JPBpaeyzWjlEYHhVRfH6wBCuOWdwK//iP/2AEfNOkIlO7CNwrjlsu4FrDnvGsZ5vlO6T6CunYpI7zLtBI4DXZsLUt0MzT2xbgZlrviL/WazArRYQUtGVlXHwEgtGzgVNFkw7JBdhqagpXtW5+L2CazDKFcvLLQDMI8H3SO17kxjqmyAeMuzBu0KMAxzLuQ2kW4DGxfSqWF5ApGOpdnGdZ90qA0FKKApisEAHfKH1RjWjHXJS9a6+lKzJeZO+eJmCbCC7OPEfuzaza/j0iuzKgLAr96Pk+l6msv2Igldfz7EITwK/PfSoWXLk7K60R7s32op3k6ixtsgAw7VOF3baKlq6K23NFeX5nlHScd1IfifW5PLGPdDAKAcb6y6NTSr3EpplDQdAP6/WW5DosukV3bPdWN/Vg1X3uXd/1hFZTWLBdvyvvBd53kLJIjIUQbeVzAGg08GnM1F6rDQBWm3IEF2j9vb8VuG0BPuKne7sB2i2wXwssDSDkHqs0IrK4iCjoD970BiwOp5vVResPxiKIZnLu3f9HrKTTuAs/1ywUSqWiVCNiFdb3V111tfvG5d/CVXjCcniKhV7WjSi0r2X9EizAsnTLKlQF8Od6ut1znvssc/+V8Bm4FLSmKp4yuFnKZfj88x6PVa0XcFg0C/EPf/wjs8IYj0VksfKViyzAhxQAdlh0N2Ip+p9u48ajUVaQuxhAW0QeUD/9zd+8k7ROw+ZOK+Anl0tZlv7+799tLpcSvCeJtWztsfT4lRV7dHCX6x04CpDwdrfp6KMYsyIUIhMFcsLIvjGz2IulXPmtRaZ02umn2FgQIFSqoDtuv8tNjqLUxutKngsaD9qPBUAKeG618pjBhCeFTJFyKJZbuadFhvS0p11gLuuBrXoYF++f/vSnZrUfGxlyF+Ct8ARihI/fdqKl7vrJT35qSiu5UefwTpPngpFgybpcN35n63pwALB5iciboo6xWO0v9/Sjjtrg/uytfwJHSq/1l9YUgX8xsX/kIx91u4jbH4gUWOvWbXBf/vKXra6qV1YZSLhneTZGoUXduDQALlP3HHX65//3f02hIQWcwhCkbFQKr//5539hbPRyi37qUy800j4dd959j/Wn0s9pnda8Npdw6myuz4xfY4Fu9QLcZKu3AXCTDXgkX25WTmU8wTJZhXgJ8yWpTNAooinsZCGdhuU5B3qTpTGkrDALMYH3AwMD4La9rtSFxTODlRNeq5e+5x1uB2lOpnpS7oEi8UHEjJVg6isrVYJp+j3BSMS1bFbgMoDVrLAyLUdxwBYDLAtu5ArtWaB9miIDwFGssFycsxVv6a2I2ECaLViTK2ivzdKra8RSqcTflt9WrtYeKFqeZcpSlkuz4ni0ENorIrnSO+BWll0juZIVmL8Tcn+Wu7OEJUfevJhYoLEMF4mXQXBIwqqZYDOqWr5f7zYtp+4qygURdndjCT+6Z4MbenC3O2P9qa5vT6/71Nu/gpVY+yuu2RO0t7wCLedqzLTM2pRUxBQu5aVRkT/gUl7NuSz5KksA7hnlbI3qFQStoN2bBcJtAHwkz/V23dstsHALLAIgopM946pfM0u4ymZxnTRHnSiOTJZCWcRkhfFxZXAdKBaR9djHIvrUKgKIWoeTgIgybsZap5Q6yVLptPJgDzGiHYC+hG159AgAygVae53leo0IBY1xFVfhmnsz7ts9WERHEKrlnqg9chrSnZCyxadVmrvuzmctn83q0JpG0PPVd3JxNjd2vKcKeCitG4B7ArZvWcrUFlJyTPK9SL1k7VcaK4GSJP3d2mPp8etZhBmDWEY7iBUtsE8rz7MRRUGa1Ld+wOK3dZRxg5bpUC63BioBDsFVNJ/vMG+GEukfBXwFIKx/I7mmVW0g2Sx4GcgCPKEwKxvHXkGuWGa9h/zVgd3c0uJofBsrcMbGtN7V/4El2d93Mbnh4NQ4KJHUjyqv5qoswDGBWOomD0atOSLAUlvkUVhZ32qu8rdCLnSd6mcp3aLQC78mycpdHz52cOq0kqdo7dUYVGjJ4K5dLoNCJzA4dxHPHkMBos/jxP6mYSdX7kuNS0/6JtnWKzGyjA0D/Fh+69ObHe5W4DYAXsloap87pwUszU+cGFdc1nLdfW4KwJvWAqHYiCliY2B5TLErjo4NY/TN8jfguISLTa7LjWIVtpyOWWBgEoGhH//oIhbio5iE5Pt84tvf6koksx0lj+h0Au0ciWbLCbT+WC7LCQA3QpSAb1m5fS2nr7fqzsiaqVmv1EUGYr3lF2dqfo+swJLAAOoCtcmST2skYqsqVocK8TkVxYvwsvx+ItqKwK8qL7ZnHT7NEWQAYm5W6g60wgnF/1p6I8CugDHuzwLAivGtWqwvC69ArSzjnC8W6Gqc/L6A/iSCT0abCotqCst3goWZ3QVSrTja40ny+kIgQlLegdR610Uc9OXvu4zYYAqyCwHE9bqpEVxzYB3Lpbug9gdMC9ejmKjw3Bk28CxWiSJpjqoTMazAA64wiioAoS2WBpwDgLVReLA7u2EFwgPf6W0A3J7+7RZot8D8FlgaQBjj8diIxcMqx6/FyOJWGoQsWYpMkI6+05oTAIb+NgsSy1IaACUhVvG/ntU0istsrXxtQEZCv/YAz6Tvlb1S1BpjP2VVSoHMGAAAIABJREFUnc29FCE7rnM5Qk7ScpQWSdeYAgAhVIBDv5uAPY9l9lADwAn2VKVsygDqQsiM6hFiLs3TKtRNXmL0p9opAETzpmrpsfT4Vf+IxdyUE5GyJU14V7B+ydVXdZfSQ5Y1ASVZ1+QynZclVIAL44As4OaOa0oc3GcZx3qvGDFmCw+MFiq33JktTVCkuFEf+vmGxxrvOkd1SjGO9bfIkjSm5QFnyiyMHt3EAIu1fYb+7aLuUgxIYdXqIyjx68FaSG81IzJSyXMitaIfdfg+9O7gSodkKbCoo9Ub4jYpq4wBWR4atWR7ra7lws/XOmRAlnnXCYHZOMSB1jf0pZSMMlqlld6Tutiao/C8uiwgkoG1Dike2istI2OWKTZbvPiuQZO3AfAaNOKRfAvPSinr6MKxoj63J2dFOT4RaTjfomet2coAVR9XC7AlVzAmUKQDSTy86+9u7p+Ydi9811+5IWKKx7MVN5GLAZoBwdmUmxTjMhMXZhWbuBNoWdNavLCYSqOVYAGuKuY3gYUBQJlAe5sixnhSgpisolmo7lUQBJk4G1d1ig0PQq8Crln5TAdxHsq968G1jhlzfxbQ9jG/M0XAvzSExFKkEH46KNP01Bju4FhyBdqx6Mapy/jYXpeD/bRE7G0GX+YSi2sRK7crPAzdPgoDXMZSFCiP5XZmGG0z+Xi7i7gxD8+49bEe950PXml5i0Ua7Qg5S5EzqlrClYqUUcZYrXhnCLxitRhoPyrn0lkhOCrtE/WBp1TLPrmXAb9R7k1/xWKLWhsAH8nzvF33dgss3ALzAUQ4ayHXvOjc+vWmlv+V6+asQ/Oetuw8sQe7n+avi6E95tV1wfLLj2juMbteL7zeHmoAuHkL34GNAW08GtZw/IaHzR/H9WN8PzbkVtd/sRZqtlyHCzhabj0Pl/qsrD8bqZ8arUeN59ehfUYbAB/a/XOIl45Foao8hZELcgS4qpFf1kw8IoUS2BV7sYFgT/pgbsxKX4QLcrCqKkdk3DTnWEdjWC8BkNh+XXxdHl4oTJ2be7EU87xE0V34zv/h9hbRqON+lcSysIt8Shs2HkUKJnLgKn6YHG0TaL4mFLcgWvs8FmZchCdwpSvzjExHp1l6CwVQJYDZmKCVFxhNbUq5gPm6ODHlsgBnsToHAOwtv7iNyIhMfXxsLxp7alVEwz85tg8rbJIYXTT6gOMMYF4xtzHigUu8A7F5B+wConP4NGcB9RXcjkDKbu+OXe7ETce5+ETF/fJTMDfv5qYYxdPdPa54xwhuKP24bAN8p1AjTAK+0dwVSYNUwUVce668qYzzWq7a9WBYbNgR26SIudS+clvX4lax9FD1RxsAH+KTrl28dgscQi2wEgChYjcQOBcDwY9IAGzb4hzg30jgbAPgtR76azx+GxYv7K8HJwa2YXEWPWG5wHCxGxwugHG59Txc6tMGwCsZ820AvJLWap87twVEIGUAWERVWkhwowVcVfnbYnb13YLWRbkoR7onuVIEijnO9UzKuhWubtxPeSGnAZn5bmKKgcMlsSpjVXWQqBBU5lwfzwdogjTdS/76r1zHwHq3ffBhN4JrS/+2LW4ScpJpmP72TMN6DFCuKKUBWDdNfIdy2GXI9xYHSI7h3qT8kgWL9yka6MzgRzyFZdbgvfB6lB4IyOnLSF1FKjX60P0uT3qAPNblAm4/IquqQIZSwSocB4g7ciSfSH7EYUgVNmJVnhzc48gC6XLkkOyCgfk///KfSBfF/SiT24F5N8sNxmmHHF/itmwJldXOcnkuAdBnuBqG7DzppobFGI2LOAjaUhkksYgrvVECAByvolzAOuzjlSmTQC8u6xUs6lIiCMxLAREjzdPs0QbA7WneboF2CxyMFliu8LlQWQ4VgbSBBbhW9Pnn6bP2u3lbagOTTBsAH4xx2X5GuwWOjBZYjENg/joTWuPQW3+a66c2AG6u/Y7wq+V+68GT4mH9u+KCveV37mTxrtI1a7Fp9EWlLrZkH0dSOwzEycLqX1OQhXTIHVlxswTpZzvybgLGwpkMwC5JDE5v3hX2YCGGzY9AV95J+0POSWNiBqw+8z3vcpmBde7ePTtdbn0/br+cFpGwdJIaSHFXozwDSEhe4i63D1a83nXr3Z7BQddB3IfxVADIY5RLMRMi8fCVLeMqPQaIhkwLN+6h3btcj2JkiCfes+NBt4575WiXrPLOjY67n/7z+5zbS561Lsopt+/7BrlHN27Z5PSdxlI9uI+vs66bXMhFYi3KIhXrUEwvsdUwORfHiO2NkVIEe3O8qMYhPpj6O0CtF6ZQJtiLnwwAY2FHSeH7RQBYygnItxLkJU762Jd4Od0GwEf4LG5Xv90CrW2B1QDhRwIAjizAdVbxxQTP0D+HngDabD+spu9bO1rbT2+3wCOlBdoAOL9tng7ykdK17Xoc8BYw8AoAM/NolGrIgK13iZYrbsi/O1uW2Q1TYFkETFUQGw7SdcVVnKpceuXKS7wrLslFC8SHdEGMyAKvshrL/TgNuBQRFQH9cay7itE1YoME98vj2gyxFZH7Pu3SBlIGAZwNJOMuDU0luJHflWcIC/CbP/HvbhSCqsyGXnfb3Xe6zccfZ+QQAr0xA8BYpYkVFtAUGE5Qhj7SEX32r99BKqI9EHhtco6cgIonNiIuPZuckHDn8+z1WHUVvMuzVBbikXPdG93U/QT1lvkO1+w+GEHFnD2FS3RflP5DjTItgg1AughE8uSgEylBlnRTYltMKu2UCMEE9dXcyj4cNaWs8N7FrhzFYFOHEIttP2BjByhbaqfa0bYAH/B5035AuwWO2BaoX19WA37mX9MsAGu2IxZzZV2snNH5lq5vIQvw0m3SBsDN9lez1y9m8Q/3XWw8rmasN1vWtbx+ufPscKvnI7W/Fuv7ufVd3ANlbj8upphrNQt9syO8bQFutgWP5OsVqwtLM360EdgV6BWggj05AsIeBEeTruYO7SeXWSVxa9a74Jhccs0yaj8qlRHYlBhcsUt3YRWdLJAeiBM7oG8fx9U4Q4qfBKzKBVyMxeA3gctxWonJAcECyWUBVdyb+3BPHtq50zM1r1NOXCy4YsDi6cZSCFAtCxj34oKcEzMeAJXYYgPKWHHNjdtSHAl0C+yLzVGX874Pv2Tl+KOcur9y/Sm1R3kEICyWPaV5EOslYLwIYLV7kGYA/2tTDqSyG2g+sUKWsO4qv1zEFmn5+dSWUVvxTDGlgsDdBFbnvp5+YytUHmMBWTFiV4wVWyma1HyRC3oUd50wC7sELt8XPqZZyoL5PndtAHwkT+l23dstcGBboBGAaPT0RxAAthV4vqDZBsCNRkBrf19of6zvs0cqoGoD4NaOu7V6ehsA17dkGwCv1bg6Qu8TNEM1YBX5EyyU3k6xwSEm2AyTgm5mrvSZfc2CKRdqxaYSV6x7VETDD7CznIHK4ybmZajas73KAUk+XTE8yzM5iiMWlbuSu4vSX5bSGSyrSsGhaa/UC6K0V8435eNTkvvJcYAqv2fIT1lQ/kaBU70TX2tWXM719lU9JHJ9lgu0uUXL+J2CzIp0BiXIrZTGCMCtw1JB4BodA9AXAe6qUZp44xTPr5LyKEn9UqRTGC6MuGSOOFywc2Fi2nUQhyxQOgmoz3d22zvmXhcnllmgNql8msQXx5WrGMKvZFAYWBtGVng9TWVTy1oZw+DUOR4sz1A3kZXFBfbnCGFtAHyETuV2tdstcBBaYK4FdHFSrJVaVg9C0Rd8xErLWVf/BQFweMjCQPjQswC3qt1b9dz543el5Qj9Gt6XCyxX+py1On+15TtcLMGN6ne41KNRfy9czyAbLh56MWusWugJj3ALsCrfaIA0avj274/cFhCg8hbbMBFmOYX9xDFwGiy/cnm2k/275eEFQOodW7Inz4qswXYaL+VVrAD0clhkFSdcVjJuEs6nOztckRRFwqI53IWnyGvWCShW7raKXIQ7OriO8wCcsiArSfsMVt8CgLojQ3okAHKxTJ5FiKsmyU0si3EMi+uMCkAMLxcp15ANf3PHrnEle4BuTNZKJwSAn5FVGNCdxNprudJwVRbYFsOy7juj/MOYrqtKc4TLstilO9J5N1UBiGeIx8Wqi7M35FlcAzBXkqI0rtVjk1PEAOdw95b1WS/AKuU1YC6LNe+W29i3tP+XwnkmaN++iqEOFngDvpaAijIDnNXeMeKYfWqqcLQBcGvmq9r9kbLZrmULtttlLVuz9fd6pFmAF2vRpSzVs22wXBfE8JQ2AG71CF4IAAc5eTnvofyHCwCulwuWU7/Dbb1uhG8eKXvyUgBYcvfSngtHgAv0Ah0t4DInPnBW0PYC93xt1soXp8Ubfnn3al4D0ewAbzSBGtVjuRrkxe7T7PObqX/jZ/vw4MWfEUiaVLvZSda4THZuXbyxro/JzXeOm/W8PIvRWLZS83cA5qF8SxGQ1LuqBYOq4eDgUqw/F+ii+nvWW8lt9hjg98qA4IgczrFbC3YHsuwIdNe2o4UeZm0wW4j6e81+O3tP/9zGbd1oBB/Y3/0YW7C6tRi6ZuqwXIF8rqLB1zmK4Vsqf+lSjWPpqRpZFObX7WC7gDae40v3f6O+mS8IznteFCs5+4zVWlAalWM1o3ihMbGa+6z+msX3v6U19/u352JliObfIuzENdb+Rauw9PhZmvSpcZ/tX/9G47XxPVfSGw1Imxe+VZ1M1UjwXElZ2ueuvAUakY7V7rifHOx/8ftnq4Bh/fqzXFl87jXz03At2oJhHV7u+zK7YnZfX+281XVLXdtovjd6bqOKNLp/uH61z2l0/9XeN5Srfvw2qmv974vhlvn3WIvyLVWuRvdfuv3muUDXnbxoMu/5m35owJU03uy5bQDcagCsvmg0yVbXt42vWmjxWklZuJ5447rRFAHgujEZxvF+eSTr230lz5xbq2YFmIVBauOWO3LOWAIAzxFAVtsiiwDghuMmEoAiUrFVPT0A4Hrhaj8wfYQC4PkC5zz+gNk1q9EGWL/Rr6qXlrioDYAPHABe3pp8WALgMKLqFWD7jbLl1X+tR/SRdr+1A8CtaLl6+Wk1AFgKc65brQJ3Daq8agBcM861AfDqu2Eh7Lbc/fQRA4BPlJNqXRsutvAuttk3t1DLytXM0XoLVnPl37/ujQTehTQsqy1Dc33XTL/NXtuo7EuVUQBY1wc9fLAAL6WUWUiBs/qaLHsDrT1ibn3aAHi5bb/YOFnrMRzdbz8AHMq5tuNnce31YvWa/32j+dOofcP9FrvPWt1/fjkWq0ej580X9Bqd3wgAL/f6Ru3Ymt/3Xz/mtuvK16eDW4+Vl2/++jl/Xi63/I3G/XLv0+x5iyjgmr1t+/pltcCKx988xdyhI3/OWxdXZMBaVlMdIicttG8stYY32kcP9vq/3OettVyzWPettTyx2HOWW+9G+/VC+GehZy6v/bAACwDPf+hCF7cB8MJdu9KObbSOLNT2S3WmJ11a/bG8gbL6+ze6slH7LQcAR8+wRX++gLzYhFmuBmvp8q94A7XbqYz++c278Ddq30fK720A7HtyrTesRkCg0fxsNL4aCSDh+sX2l/r719+rUbnnl2uxcjRbv0b1P7C/H3kAuH79rE8jtNJ+XOn4OVD92AbAB6pll3PfFe/fbQC8nGY9gOfUr+OaO43mfaP9p9H1a12V5T7vYMnlay1PLNZey613uH659W9OLowlcyfD/rMQaFiuhn65BV2rhlmuYLPWA/dAlX+pci7VtuG3RzoAXkk/LgV+5wnYtdjCZsfvSspXf67K06pnr7bMj8Tr5itCoj5pqEFfq7ZYqQB8sMbMai3CjQSORu22HEXrWrbBSjfmRuU/uL83UqCtWMA/uMVv4mnt9bOJxmtf+ohpgdXuX2tjAGhtMy60dq90/zm81//m27/ZvfTwbj8PgHUsGmMVmng5gslquqPZBmy2A1dT5vlAptl7rAYEtwGwb7Vg9W0kEB0qAHilgOdAjq32vWc1yPOUJ20AvMjgaLRer1QAmf+YRvvMWq/3jepzaM+RIw8At9fPQ3tEtkt3cFvgSAXAK7X8PTI9gJofa83up4f5/rlyADwfELe6AZt9frNDqNkBsFxXrMWsm4e7BXj+eFpmf9QsuKTwCYQIC5E5LEp+FZ5zoMbPcsfFgXr+MtvxkD3Nt0sjltVmOQSWDYBDO80bT81a2BoBmP27Z43Hy6JAfzFgutwBs0g5FyNc2W+eLvacRhb6RuVb7rxsdJ8DvX4s7/mLzo+oPRuPz6UFyUbjs1kSwMVrudp+ajQ/1hZAN27fpftxcRKx1dZ/eeOmfdZKW+BwAVCN1se546rZ8bvSVpx//mwIx/z2XUwujso/JzvAQn2zzP1nEXbv5ddrufO00brU6IkrBfyN7rfM35ciSKtlYVnoXs3Wd7nyx3Kfs3D7rcICfCgB4OVWfpmdvarTljsBGg2SRvdZDADrukbXLlWxQ6EN54+pZXTEfAC82CVtALyMxjwUT1keABYJWnOb+DI16KGJFgBqzTy/EcDYv2fWeL4eVgB4EeFOjbRsQaaZtbLRGn7w51GrAbBlSF+wEM2O09X000JC9Pz7rC0AtqHXSEu3xLBoA+CDP2dW98TDAQDXlXEFHkzNjN/VteXsVR4ALwZ+F5IL5wPgxfqlDYCb7Ru7vhFD+KIgeBnr/4JpdhcrdbMKgEUAcCy1baazs9NNTo67SqXi0umkq1Yhl4gTGhyLuUwmxW+TLpFIuXK5zOeMmxofd6lM3qVSKVcqleyVy+Xs/MmJCZdKp102m7XrksmkKxaL9q6X7jFDvtZEImHPSaSSbpprsh0d9rk4Pc13KcqRdtP8rXd9XyoUeGbGrtXneDxuz6uWK65S9c/X97q/jvBclVff6Vxdo7LqPfw+U425fD5vZVSZdF74W8+qf55tdnyneusc3Uf3nxgbc3Hq1tXV5UZGRux+asvCxLjLdXW7KeqXoXwqR4Xnp2kbKzvl1VGucK9YMmrvnN07PFfn6V6dnXk3Trt3dOr3abtOzy+XGKOcozKF+6mO4Xe9W59NTdnvHbTzxOioS/Jd6A99H9pDY0HX65nh2XpX3Ua5zvqMdtLzprlnnvsV6Budo0PX6V4qW2ivIr/r0LjQb6F8uofqHsZDzCXsnjnaT4fKnMt12HjL83xrv+j+eq9Wyy6e0FjgSsrkf2fsWll8H+tZVudx6l8suI6eXmtfPVvlVttMjg67bGe3na821pgL/RzKGsZc/dixMZWM2fNURrVpPO6fqfP0UhfrXuGeBeqksZJOZd10QfNjNYLemixth8RN6uey2rFcLtbWmA76fHp60tpObal+i1X9/FPfxVk7YjHWkQpbKA0d5kD9nPVr2uxaovvod/WRrslkcvZ5ZsaPd617/vqy/Z5OM85Zh3K5vM1jzV1/+PKkub5+TIY5VZ6ccPnevtpz9L3uP82aqHpNaEwzLjWXy9wny5jX2M+yToS1ReWoMKbTjCs/3lWebG2d01pNYV2BtTvG/TXOteaGdcnmPNf19ffbXJrWM7u7rUxhfOu+1h5ao2nXsEbOztO43Vftrfnl94pJK4PWOd1La/0Ya4Pmt77361WnXSPhRnNzmjUyx7PVR6NDQ8zDHmvXGdJwqH80b3VesVj287ZYqd1fz00wz8L+ozGh+2iaVxkPemZYQ3Stnl9Sn1EG3U/ls/Lzyua77P76rPPCOqW+UV20Hui70C62F0Zrteo7PjyszcX2G1sjGS+lkl//wthS2cKape/UXjpqayT1CevmDNKnyhOeY/uPyhntF/pN4yIT7RkaP5204wRj0e+pcWtH1dGva5na/qg6JqPP4f5hj9NnP2cyjJ9J2391vsaU1iiNd7WH6hfmqPbgjnyHfa8yZvKd9InmEPfgs87L5TJ+XtCnOi+Z8uUL+5D6MMwRa3M+9zM+9+3b52b0G/Op/rD5HY0pPSfsz5bHvU5e0fxV3WzNnfFzN5HQmPGygsqjfsikczYPuvvX21qvc8LarHKGdVvlVD/Wj5H6ee7X/kRtLQljLOy7Olfl0RHWH5VJ59l+wXzRfNDY0R6oc/TMfM7vvwXmS5bfVf720boWqFT8Xh5krKmpcWSOhJdf2Xcc8mMYJ6F/gzxk61YkK01p/WPdD+vE+PA+l2Yu6TD5iDW4u7fXjanfGSNB9g2yita3IMcGWc3kb67t6etzE5NjtTVdcyHsgWE86rPtb8wnW/8pdyaXtXvqpfGnw9ZqrcuS6SlvWCdq+yhrg/ajcP8gD9r+rPmldUTrh+1tRbunrg1zV7J+ItrPbU0kAFPP1326uv3+pTVE+5XqaXtgBT8v5GO/Z/n1eXJymr8Ttv5N0ie1fUnyXt0ep3083CeU1eSIaL1We4T5P0nbd9OW6gPVP8v+EfbdGt6I9hp9rz2gwP5SW3eiNVXlDOerfFPR+q/9sVRmTaZeYT9gZLmC1m/uFfZlXTuLRVgTtO+wVlkbIiPr/lqzOckAqsov3CS5QnUL+6Geo/sEuSXIPRpfOkLf67PqE77T/QrssaFMdn9kZ10f1i/JL8kUa1ZJe32P9ZfKKZm2xN+djGX1ZYwODvtiWX1je7LHg2XAi/bvHmSBIWQCfRfGvmQijSH1fViLdV0W3BlkctVd67eOsHer7n4f8+M57B+hT7RvBNxqe2IyexL7jhc6JaxoYBy39Vi3detWCuMFGt1QBbzzzjtNoFBj6SZWQTpEA1cAo0zndnUBMErTgL9phC0mwzSAL5NkEDDJKXAXjWWNxGcJQYWSnyRBgA3CX5iMfrLSyZFgUhNeBSSZKE+78EI3PDzkfv3r602YzGbzNoGe9rRnuLvuusPdccddPJuNLpmmTlvciSee7G6++UY3ODhUEySt0ackACIcszBo06+U6ewcAxZBTOXXBFS59b0+a/HjLAStkktlU+7UU063dvjVL39De00yGLpYKB0KgWm7rzpOE1UdIGHOwN70hIE9dZYmXTLBQLNFpMvaXOUyYWpqoiacP/vZz2TAeSHELy7OhKE7br/L7dq9k411zPUNbLD+0HP1vCmeo41f7a9yh+fre5UjQ/n1XihOWf0cCoVNm7e4U0872e18aJfbft897sQTTrb22H7v/W5w724EISYb/az2QXLht067rz7re5rG2uX4rSe4Lccd426+6Vb38AP3uRTnqVw6Txt/GIwC2GMIQbaAauzwOSyyEhI1LoOQq8nmQRFVipddd0+n23z0se7oo492fX39bteuXTZOf/7zn9tk03iVYGFKCW02WjQAoFKcqN6pNIsK/T41McpvAIkuwA7jsyrFBH2SyyPUFcpsNgje9KPGR5F+13lSfmTow7DoCAAH5Y5XxiBMSwFTt6iZ0E2/qP5aII7kI/RrELK1edsGwWJ7+umnu23bttaNAzZAJtWewd3u4Ycfdrt373YjY17JpvZUf6ofw/hWPxeZ12nGrca15mtV45v+U/+b8mpCwr6UU0XbiPrX99lzjznm6GgT84trnOfaZsLY+9GPfsR6OOze8IY3uP/46ldt/mmMSliqTLHB5bPM0W4URsOuWii5zr4eNz42Ybu91if1+dQIAnBP9xwFW1CchLGkMR6EnbBpa0HXPNCGPzCw3p126skGULU+33vvvfaul9rv5FNOcccdd5xtTLrnHXdoPbzD5pLuLeBxCucMDAzYvFCb3njjjTYcA4jpByicdNJJVvdrr73WzqtXDOpcrc8CaBrX+n39+vXurLPOso3r2mt/WgMwXgCLucc85jFuy5Yt9pw9e3bbvrLz/vtdPJM1RasBVOZXABAl1qVeynriidvc5s2b3e233+7uuedurxCJsbby7JNPPtlt3LjR/tZzd+7c6W699VbbQIOwEYC1NmgJd1ovHv3oR7sHH9rhfvHzX9m6VGTtyTKv+3rXuUeddYZbv27ADY8MAfAn3M+u/YlLJdknI8311JjAcLymsDv//PNdLxu/Dq1B119/vSk6JDCrD/QsPVPtdN9997m7776bdX+iJmSG9U3X61ytjbfccovfGyIFisaq2lbtvHfvHtun9Ux9r7Gp9Sds9g888IC74cabbd0LQmbog7C2GgCOFIECYxoXKuv55z3e9oUrrriiJgRqfHex7m/YsM494QlPsva96ZbbmB9BwJ2JlBozvjzsLzo0VlWGqQkpipEpuM/mY7a4M888011/ww1uF30lpaCu0XwM49MLZV4YDCC4qjWVMZRhHbbxhqAWFFjqP83pk046wcbC9u330sb31IEBP1a016udvDITAXqU+eKSLs8+ot+03mtf0P79nGc/z33zW5e7iZFxBGKUU+wDWv+13kgZ/ZSnXuh+8YvrWIsGTRjT/NS72kTzXArQKnJJvrvXwG5pWutRxtaBUeQWjSUJegY6BJoZX0EW8vVqwrx8JG8sa1R3G/OsFWeccYbNw9/erjUFgCllhgAQ48UUZAxVjRcDauwzFcZJ/8A6G08CPVo3JiVfMK4kHHV193nlP/uVFDaSh0z5KkAdySPaz0xRzjxKIIfo+2nJ0ZyXy3bU1lszVHCuKYQwWJmMzJwWoBa4OO2006wOWh8K7Ec7duwwOc7kE4wHmgMaZyXKF2Neydii8zReNU/UBlonNK61Pk8wjzXOZRyTnKX3KfY9AVIPKDEkjGKs6QoARm3kv9f81vl6nmRdNZrkN63lkt+DHHDUUUe5Rz3qUbbGDKN01DquuVdBISRZSuuC8ImuUbupLuqjU0891e6ha7T+7dhxn80tzXWtlSeccILtT8Iuuvc992yvGaW0Zpx44om2H2ov1l5511132b39WjPtjmb/Oeecc+ye3/nOd0zBGNZSW69oe61PAQBXkPk3HbfV+kBr+C9+eZ3JC36v5zxWmsc//vFO9S1jzNNv2oN3PfggCpJ8TYEn5W1aynGNN9ZD1UH78jrkFdVj+/bttn5KQdsFiNd+uGHDhtq+oLa1TVxPAAAgAElEQVTQfqO2UTm0LwWDlACyjIuqu/Zltc111/2sZgQT0tG9dE/JDCqjZIW77tL9GM3CROwbEyPI72ATrddqk3PPPZf9epPtL3v27HE3sNbLiKb7qayPfexjbVyqrXS/22+/IzK2egObV+Yn7W+1ucbIXXfeY31rSmPmTUdHjrY91RQEhULR2kRlDAYOjdegxJRMcOMNN7th5Ec2HFMYxPLdp80Eq63GlRrg7Mc+xoQqDXw9dABApYb79a9/7X7729vd3kEWe2naNTB4gAa0NJUSImWh0ETxgoe+k5ZZmhpphAs2YcJnbyFwvuNoGG2Ceo42MdM+20bnNwTTekiY4HN3pAHX9/9/e/cBrWdV5Y//iemVhABJIJQgiEiR3kPvvQg4M7b5o6PSBOygYwMVxQKKoIjYqZGOCor0Igg4CIgISJcSSCCQQkJ++7PPu2/uOJb5j/7Xmt8f3rXuuve+7/s8zzn77PLd5exz8MEHxneGdCec8JVgSlGIkQGap3Tvete7g5F+3U2b9qNQXIg+IJzircJwbxrvnRPA4s6+6FwRmoC+EII7LBSA8RuvDNHcuYxyizb5jS7jxy8ZRnap7pFHHsvPt9tuhxCuKd0FF1yUjjfCo2cawMwm8RPnRXRKZCSeEQYQfSglQgNA+s6okWMyGm7hzZ2AF+CkKD72sY9m5OTe++5JGg18VQPJIyIaP23a2d2DDz6c9M3ISVybgCPmMWL0Yjluim1EAHTrUMfxGKf/vd+czYWhTNbopk7dNMD+taEkfh9Mtlp8tiCCB3d2MwN4DYnnmZd5ZBQ7I9UvdZMmLZMA6cknpwco+GMw5CoZeLj++htjHWam4mpRVYwdTrfMfi/zVMoPjSmYBP+yYgG6MHE6sr1omMyw545ZbHi3y647ZWCl0SmCDiE4EyZMSgXWnJWn/1MWsT2XUo9oaPweHkJk3taR4+K+cyLCOCzogY7mLXCCr623DJTxW0fgrpyTFrxp0b0SuoGvkqlqzrvfVUlRGYKFf6vE5B9kyP/X3iaMQBqQ4OmKevp/aMjiTjvt1K2//vq5fs9GxJwhGh8BDvSnSK+46uruoUce7Tk4QDJDxQEAPilhwHx4rpP1tX74tRnaFnR7KYzq8JANvIvnJkxcMh205ZdfNtdrmWWWTqeF8+dF+d94I8D7ZLf//vt3l1xySSp3/E8Ze47x4c9Z4QCPCnmnF+cAvjEnwNjvpphDHiOyKvOa0Uj8EfzibxFQhtRn/h4UBiaDYcGXdC/n4fWvXyO+b1QL+6pPmo7+bbfssst2m222WRouin9cGEX0u/zyy9P5Gj9+fLflllumsZg+fXr+5hz84he/CBn/TTr8rt1+++0TOKDNcccdF6AlIs0BqsrZpaNaJo3OWZB0Y+w33HDD1F9f+tKXcq0GxkDJh/fXWWedHhibm84bkIGmdOG8eS3jYn28/G3sjLP5Wouf/eyy7tprr02+QRNO/hZbbJH/GwuZHDRocM7lgQce6jOqLbJN7gfnGNHwNausFM7qY923v/3d1AcznpnZTVp6YvDeLrlO9Bi+WWGFFbubb/5l6jEBSXzm81aZMDfpBHwx5PQWO3rFFVekE0zHbRWBWp+rEPJ8tAFIfvnLmxJYl86obMI///M/53pccMEFyV+lPwClnXfeOflQgA+IGB6ZnLFRbWCdrAEAhQ896+ex3tYd3+Err5aJbpUQISYNFMV6l06aNGlCd9CBB+bzv/rVr6Y9GzIw9FrYhQFx33322TvowzG8pPvReRfl/CrTlXov7tmy+S0bQbZaRcG8tM8LFswP0Ldx8sJFF13U/SZoNCBokhmV0MeVlVeVMDgcgJKNGjf6GTt+8Xd7CZIPCvszIdZiuwzs/OqWm7ozTj+rT/UJlpC7DHYGHw8NAM1xgF8MszLG5JU8c6QPP/y9gS2+HADzwdQn6IpPng+cMDxwwjve8c7u4osvjODTA4kPEhCGXKNvOQTlQPgNB+EfDoUxL8gKCJV083PM5kUeOOCV8etJwp+o8D/duvG/VsP/rx7YX9yD2rPL+JhDtP/++6be/MlPfpK6EC/TMU1XyexzVuZF5ccL3eixUfUXDqH1juUN9Ry4JXAFuwOnWf/ig7IDIyPpAXdxEOGxxRYbF3ZPUAVvtkA6PqV33Kf9bhmxrBCJIG/LrDW5HjZsaAbK2E9y88ILnN+5iW+MlyNAf5BVz8XXnsNuFh7kYDYsJsgsGRZ6RIA33s/KvJ4enBeO87BIfKUNjc/piXXXXT/16sOhfwfH9+GsoRH4IVfGmFndXjVWOvCqaeI68sxWsBH0gwDc737XsC7fIgPcaTs5vRJ3QZ9whOjWTTfdNLEbG2DN6FV2Gw5kx7feeuu+SpmqArrxxl+mvNHX7GHhTDbHy/W/DNs0KpwlwVdO9tprr533/tKXjo8ghnmw560KseZiHIJ1k+O+gpnrrb9OzuGUU05JB+7FsBkcUIHGdddbu1VXhv/suXfddVd3zTXXtgAF9ullwdkvOo+tlnDjFHKAL7nkou5Xv/pVzxbNS9qxC5XhZQ+N96abbkqbU9VNrbq2Vaiwr/hFkFmA5LTTTuvZpPmhUyd1e+yxRwb8yvmkqy+68JKg3f3dmFj7ZyMYrIJHJZH777zzjmljBeX5kssuOznmdE36kBJtbNjkyZP7KtaM8bZb/yN5Ei1GjhyVlaqv6lUDH3DAO5K/L7744rSxAkoCSCtEsnbf/fbJYIfrOcDWfmgE0/2N5++77760K49EUIET7no4y7wHDBmx8kKLlyWFIQy77LJLMNNruiuvvDImd08a0ZVf8+rM5Jk8cDU9DLJSQA9pkZuW0sYAmSFgBOP/ioJU2VMDC63UuDIbBKxeiNo/mpIlFLH4VS5WZa5VUsRh22KLzbs999wzHMOP5VgRf7fddsvoA0E/4YQTctzu9Za3vCWB37Rp07r7g+llGSkG42rGt0XASziK+aoMpUoX/MYsK664Yvfzn/88FNX0btddd0vH+/TTz+geevCBMMZBm3DIh8dCivQo8Zs7N8Bj/D9r5ozIGo5MR7bKqdtvpdxROhKgnJBzyIxNJL6VAQzsjj76U90NN14XiuHifG+xMeMzynfIIYd255xzdghCMFg8RzRp9GhOqii0DAAHspUI53h8HoEEc8toSfygR5YGxn1fH04AXgAib7311gSqhM+PNao1rfUSfQTWCR9lAkRTPIAemj8cgjA2ADXlVEDLuCrLU+BscJRVGFPLhlCGjT/mv9hKK4Eyn1HIz4eDscc+u3VbbDm1u+zSn2e25JlnZmT0f401Xp88QJAByBZUiKx0r3RSWQq+Qp++bDqnO/igXhXJMrZtttkmeYQSeSQUhIhZjdl4RLJayUdT0KXcVQBw2tGr8X4Db17Jc7LlL+PX/OCBlKusJ1u0dWFQ6KQ3vvGNSdcrr7yiuzeyhHhzYgTjKGsOxR133RkA+pJufqyhtcqSS0GTBM4t8GAdlI3KslSmq4IrqfwDYAMXDfS27E7TAQ1g7rjjDmkYP/rRj/YZxxa0AQIicBf87LnWWFSVoZzVc2hUd2RpKKASCj5Lt3L7CPDbHI8FoQNUEPgsjXyMp2SrAisyloPjWZWx9ixGePXVX9ddf9014eA+msYGv99+++3pHIoqc+SvuuqqNPBTpkzpZChlJoEKRm2vvfZKx5NR4jCjKZp985vfzBJYEXjGxLXW4ROf+EQazNKVBdCr9Nz/W221RRpx9wcYvvzlL0e1zVNBzwYOPvzhD+d4GEPz3WSTTfK7/hfJnjNbxQynpgE5dOEYcKwZTECGE+/71hxNOLLmz3gy3v7eeutt0tgLSFrv5jzJVg9IJ1qWf9LSE0J3jk5eOf744/u+I0vw3ve+tzv11FOTngz4rrvumnRAg9Jfg6ME3xjIPUf/sssuSyDifhxiQOU73/lOfn7YYYclsLn55puTJ6ZOnZqOuwAt4+1V90WX97znPTl/DjDDXTrD2PfZZ5+k6Y+i+sC0fH/ixElp9/CMZwKILUreSpgzANsLwpUjmTwY2aiUk3C5AFBj4GR/7N//PSsYzP+7p30rs9ypD8N+fPrTRyfg/+XNN3Xf++4Pg58jcxt8zZRbD4BckIa+beNeVOXSePjZ4NWNu913370788wzY80eblkR9jf1e1urxA+9bTFVASZQW2tZ+gIwb2XEg4LnX99tvMmGaSeeeWZ6d/75F2aAJ0s7Qxe/KpwWvCVT5/5ZBdQr06sSzipFxEdHHnlk/jwYzo/MUwPozTk1N7bX/ckEPisQ3Mr6W+bdOlSZurWo+2cVkxJ2OiHkbccdd8y1wscznnk2ry3791/7fLziAP8jzObfcoCtB3l4+9v/n9QnZ599dsrYuHFju2ckgoa0DGA5PqUbG0Zp+iFtUC+gX4FC92hJpqgiDPm1Nc7Wv7JjdZ05Vnm90uIqcy190CrMIqMWVQst69Wcpte/fs0MgHpPIO7xx59IGyUxkBnMyCRO+9HZGRxulRdtS0WV37pO1tHWGtdVRaLfZfeMoZXHhn3rbcFAB98/+OCDU0/DZN7j1FRZajlgElkCBQJLSngHRyIrfYTARHAkfXbhhRd2t97y65QLwbPZLwiUqxIiXwJNkRwLHUZ2ZEVVHHlWOaoCkNdff33Yvo3SZrIb7A+bw64/+uhjqWM5Sxxk+puPw+7tsMMOuT58CHIumMCmCQxbnxNO+Gpk90u3NvxSuonuMxdrYJ6rvHblpNsXv/jF5AXY3/uHHnJQjofNNscN1t8o8fOPf/yTxM/FW7Wlzz3Zp+WWXaFbYcpyWQXGV3O9NeNIbr755mmD2XXYlx2HDTzHXG0PUurNLilhXi7skO+4RrKKPjvpa18Lnhqec0A3Sabvf//7kWB7MPG15ARse9ppETgOZ3TOrBmB75fqK10/7LBD09bRZWw/+0mOvnnqN/KeH/zgBzODDn/4H+35CRdecHH3cDxjaOjD/kHUI454X9Lt3HPPTduH5wU+JkbC4q1ve3NWheEVla6uW3rpZdJpV1126aWXpgPcX7ZU2+ZWhW7g5IW134gDzJlcddVVAlheGOW8N1rFNBAiVKX4AREOESUNjFLUjDRDXoJuslLmtf/UAB999NEUAgtt8YGQ0bFHFmgBJKXxGaEJwWQiOrU3V/SCE1b7eTOyHD/2sykHPvZzn8lINcb12Yc+9KGMgiOqiAvFRbjf//7354Jcd911yawYbfFxSyRjcpIxv+8pIxgT4IWDS1AwNccPgAEgvcd4EwTX3HnXb5JxJy+7dHfdtTdkSYfI3IMP/aG753f3BjiIqH8szFITlshS4tzHG07ufff/PulGEYpIrL32OhlJxuCuE3EkgBzgFmUc0n322GPS+b3oogtS6cx+oe3dO/azn49yt1u788+7MKNND/zhoRzPHx97IrPFDP6qr1ulmzRxmQT5Tz35dAqY9QJYJgRTe24pcOANsKQwKBAKBW2NCY2sL/rgCUKGLl4cRTyBxtYDbxAY6+c69/WcKlV88qnHc30KAG637Q65dtZfhJUyI7iPP/5kn3LJqH+vlPy44z4X974lQd8cmf5QjkAUJQmEUoBoLFLYyj2XzLIzQk44CDEBrJJNa21dvbI0M7JnQKf1RhsgXVaZ8jAPQusaczNf0SXVBsByK4dsQMX77tUimK2kLwFYhohfvi/bJjiEoC7+KhlfEA6pLNjSEydEYOec7ok/Pp5RVt8hf/u/cd/uoYcfjYjgj7ulgr/IED6h1PxtzayLNaTY6RqZZOtVTotqllnPzemrhkhAGjqwOSKyxUMzqmzt33HA2zIaaf288D+DeF3PkZOBJE+ea90FXCqyjG/wLP1hDFXqvFoYnSXC0HoePqcj6aGFMcdVVlsz9Z8yb/JVQUb85P2WsR0SwPz+qFqZ2U2O7B+H1vUMC8NrLCeffHLuFxob82YY6WQOLjrTfwAKp9y+UvMk04w0/iTzgBPH2d/HHHNMvl92IPs8xLWjAxww1GTC/elK8uu6E0/8agYm8TqaHXHEERmUui0CSap5Xr3SlAx0XHP1dalrZOnIUmUIrKd5kF/rvt5666Z+uOrqK3Is5kG/oAnZZIyt9WabTU2Z4wAVGG0Bh4XJD+hHD2y66cZhi0Z3x8ecvUbFXNi3Aw44oDvjjDNSv+MZEWsZ1s997nO5lnSjdaNfVnz1Chkg4eRaR2tFN5irrLn1d79vfOMbCSAE34AOIPFH087LqHRlHlr595zuPXEvoNRauqZ0DBrsvffeyRecR9fhWzQCGOfMmRvZ7G/3sgaRsexrkNj2MfYPOGfwMsAjsGYnRoHzsePGdEd+6MPh/P5Ht1o4gZ/85CejfNle/EEJFA94+79GkPeR7rHH/xgZ1rPtqUmeRx+0mzXr2eSB3/zm9rTr5gScskd4QGZLJgo/ss9slTkICOA/2VDXsTW2KhknmwLcPfLwYykPBfaygipeHNklllg8A1YjRg4LWfxtVgyoWAIQZVwXi7LTlVd+Tdz7hW6pJSdmyfvDDz+YAST637qSH3KIrp736U9/uvvKV76SASB8gKcEBWqP5hYRyMCPxou+5MR17J5xyoDUvk66pABkBkxjnX8XSQa2SABq3333zYAs4IqvrDG73V7l8P7jm3i9fK0Pvv8L9OxlgDmUnKE3v/nNyY9nn31WYhcOF7mlQ2HZ2nLB0agKBWtobRcI3IZc4G26AK+zD6l79YQIe0WP4QE/+AVm8bfvPBYJlZFR4UH2yQg5xW8PPxwy+FjDXaWXWxZ3QID/3VMPyljDXhIgDXO9lO+TQ3w8LIJ4y0Vwka7Bk/gVTvdsc6uEA1tmTJmUihf9yTGi1/G7z+lf42AX3/rWtyZ9OEF0KBqxCXQv+uBtSZI5kfShHyRr6FF6Qok1GrGpp59+evgHj3QTJywdTujYKN1+OLcf0WP8knnzYtxjRqUNaNtCpudcjJ89vP/++3L+sCC6/OAHP0i8OzbGYQ3pq6+Fs2d85stGo791Emh03xNPPDHnif7WiYxby+OO+0LgBQGQhglapV+rtKFTsxIotv8Zj4wsm8EeVj8e+pIDfNJJJ3Z3xlYSyb6Vwn6i3c9/9ou0hzCw+9U2wLKj6IMvN9hgvdAVtyYmVSk2ItbC3OlH/pQxCYTTPf7HDz7Lnj4zZgZcHpq623riq4022iDX/OSTT0oauH7LrTZPWgkEtmrYAYnzd9hhp+6oI/8992PDG+aF1mzx+uuvm76WbP7McFh3DNu0x567df8egVU0F1CiV2Vn5wV9tth2+3SSv/e976X+tbVA0JM+pIsPOeQ9Scef/vSniaHIjYTgssstHXpzn8B592Y1nu+i17KTl097+GxsCRW0wvcVpCo8wM4OGDZq5YWLNma/lNHzzTefmuDgscceSceGQPj9XBgHJbz/8i//ks4ExS8zh3gUPqcHU2MQQmAwBsqhYDAs6N3BYBZZhoLgCBCXM6QcCoCQeXQNIakoP8JSKM0RbFnA2dFoRukHYEbQzjvvvFxMDrCozdve9rZ03kTAMPehhx7afetb30pGILxAg72hGF6EhwNPWM3VAmP4ak6BYXxuzphQ+ePi48fmgmM+88Hk9TnmIQClADwfExL+iuxawAI4SmwPe88RkWG8OaNit/zqthwnw94WNUo1o9Tt6GM+GZG1S7tLL/tpiy4OGJzl2IcffnhmdoxHloJTCXhSQpQTxUxoMVECvaA95gM8CcS2226bwm5uFAkmJqDWBN3R0v3OP//8dO5E6BqgamXqDIBnyuj4DE2MhcKmcH/4wx/md2U+3Ds3zQdQ4Wg0RXlLgiuZF5kUmTBjWWqpCfn8n//8F7kWVdsPGExZcflY+0+FUH00nU98MWbMYjnHWZEJHjpqdBoXxmLHHZVyLt89/cxTqZysN7pcdVWA7sgyHHTQQX1lidYNH+FdGXDjUD1gTfGTeQFDKiP8JpAiT55jHH622277DMDcffc9yU8UK/Aj0Vn7nkV0B4WT9XJ+NQAepYnh+KBHOsOyoVHm9U//9E/d4mMXS6X96MMP9WV28dc2226VuubKWL8tttomDafoJp0BLON3OoLzTO4o8MrO0VeeQdZu+uWtCS7LcIkqVi8E2TVRYIr0kEMPaqVl9vJrGhS8JkN4zKc+lfqRYwS4AjZ4gryTfbzuuqqKAMbJM6MEELwQDotmOngbn5AFemadtddLsECf0E9VeaHcCn+657wwRsa6+OLjUp8ptUITP4w/OaD8y7FBE46csdKzDICXxhR0AwPEiRdlLedy2LDhGe2l0yv7WVtUKqJaxr+yFvQHZ5ouOOGE41uDoxiv52+33XZp5IApdOCEyArfeMNNmTFQBZN7w5T8hexWAwzRfjZnu+22TZpcceXlLSPZy76gH8O6YWQWMxsfDht7pHTVXCpzJ/Dof7IssLjXXnukAwzkNADTsnr4pQCodaDHlMOp+HG9z9HXvmCZczwCIFTZL/362c9+Np1RY2PTvv71r6dOr6ZiH//4x7srr7g6dWVWCvTGac7vfve702bShf0dYDpakFoU3DrhxXKA8ersyKCXrk1g3JdNXeRImWP7iexvFWAF0BAYxVuLxd70Iw47PNdj68iSnH/+ud31116XgV1BKWNFkyefmN6dceY5kSUanGOyd9AcZDfYb/ZFBcIzM6Z3++23X+6rB1DNz1qRkzPOOCuB80YbbpLYg36nR4FdDuR1192Q/COgQG4FdDmhmq7ZNpT78+y9DJ2+yiqv6bbfYdu4329CT1+bY0IboFcJ+Gabbd7ttuseWXYug02GJ0xYMmTutlxzfGPdyCgeMwfOPzmu6h7vsRvkyjWnhQ6w7t4Dstkw4zUPc6QT2Av0xuecKHbU/xnoDpt5/Y03pL3RU8D6oRnwSO7hq1cc4P/vLOTfcoDhE84iW0RnnXXWmYmTAHnYrSoG8a7qMOvOmaKLVRpae7rb9RwWa19bJAB2vOV/2SrZxZIPvMVmsGnXBD9s29tiQefgebwKd1x//Q1xzTPZdK9VErWS1v322ze/g/fJE0fCa15sxfGltrVwfrfNVlsm1iWrxknHuS+dhtdLHvEnHOZzsk+2zJMeqm0oylM5L+wzrI0evg8z0Y/wNJk2LniaA/6rwH1Px97RPffaPctv2UA0Rys2/bTTvpPyvswyy3bjF18ydOEj3ROPP5VB6ywRHhA9YMIBJitsOlo2B2z9xJ03R5UKe8qGCW4JatK/5I/TBo+qUiLf7JEkyhKT2rYn17CldHAFGMzV+5zZT3zikxH7a9vkvJo9alUf1fwx920HXXcKu8seHn98q4iyRpzEfd+wdwbZlL6X/j/qqKO6q6+6NrGngGZzqFt2vr5jrKutptJp65wj36r1cWrNY82RfkEDehYPyBJb56wMUhLEykbiLbetxL2t66677pzXfuUrJ+R8YHS8/YY3vCEDuHxCn9N1HOCDDjw014Jdzz22oTfxTNvnHdtWowp2fKzjm9/yLzkGton8vOUtb8rx0HOev956G6RtEbCXtNCDp+Hktv/6Xe86MO2ttYDxWrPc0N8Tl4hAxV651Ymv0hqWDu9eveLKycMC+DCgAGhVTVTQOCuMxoxdZWFtErd4Ll59jdWSuPa0eWn+RHAx7H33/iGNGSeIAN911935NwIAgmeddVY6TpxBYM57wBMHy//nxf7b7WP/kOgOI3JblOyuue56CTYYEYIvwu3ehIcQENDKTDB8mopU049hEZW2P8MYvvCFL6TwYWxgwzMtludgPmOiEDAIYgOB5557fjK/bIU9BxQOITY+DGBB0cf/BYLQAcAzNuD83nvvSZoQOqBE1I4yIygMHkXp+ZxkStH9KVXzolhEQuyxfd/7PtBdEhktgEhzlIoUVfnz2HHKED8Wma8H0mhjtJEjxiQwMDbRdIpABofSIUCEzTPe/va3J/2BGvMxHo7BD35weq6xLIx5YUj3LbCqrMC9/u3f/i0VI0EzbgqsyvPMG3AwL6BeFsizOYIE1LO++93vJjgoGlBKlMDee++ZQvb5z30hQbysCYYFfND/TW96S37vuM9/oVde1srsCTHBPOqoD3eHH3FYZLSnN/Cp9C8EB7gxj7mxT2VC7Es+6KB3R4b8thgXADu/by+iEloAUwCBgBIiRkhGQIbC2lHkHGAAWZCFAAG01n/aeUoynsi9zuZGWeMBzVMYtXPOmZag9+HIVnI48G6WAkXk2fgGtE2cL9uXLtrWbUiA6MxyhkOUGcZwhMjoKiuvlIGVp554PA3LktFYBLCc+fQz3U9jL+hjf3winT0GSxXA448+0q26+hpZ3uT7p4Qe2DVklU4R/MKTpVPsKTr+y1/LrKHGWYyCqDIDTDnKj22++WbpNKoe0SthRFTCtO8NyHV+zyEHZwWLbBzZBgI8F9j1m9Egk55PTjl/7i3K+9AjD3fTQv+MDoeDoaK7Lr/8F90tyoZ6TaVkLMvhbUarGUEvGblhYWimLL9cyiv5BN69BCnxIn1c36fD6K0qS25Gu1U80I101oUXXpw6O0tGg18ZVWNfOQJ0HGc827+UqEo+7XceM3bxlA3ruNvuu6Z8ojlQU+VgW2wxNUGIZ6ALWZA91cSQQbSHrBnQ1gm0XuitTGvrbbZK0Hjllb/oq1bxHd8HOtdee90GDgMUokUGnXolwI2OrZs0+zF+/LiIbk/NMmjr5BnmTF+SXXxGFzCc9JsACufEHAG0Kq3Fa3Qi+njPc4AJAQO6zNwZYzrw7jvviK0mY/JZ73vf+0In3546pvZroafr8Ye/2UG08kwva4Tf0VQwcr4GOkGv5ZebkvYGzTzHVhdjnh2At3/Js/kXEFjkAAfAivHYc6vUWUDl4AMP6n566Y+7pSdMTHk55evfiMZVk9IOnHrqKd0/7bd/d98DD3ZnnvWjiLYvl4FL68p+vBQ4gt7fZZedsrTcOpur8kT2kqyxlwIa3/7u95DyDV8AACAASURBVHN+b33rv6atEsQFdAQylGpyVuEALF8lcbldKAIZWQmU+/5bQ5ypIav27V4WweHf3fPbsG+bpO05//wLIsPy28AD2weQ26/71qmnZS8HGeND33NI2gR2js1405velONQ7ieQ9pGPfCTXwI9xydIKNBwYe6TR9fQf/DBtljX4wAc+kACtyvvxBZtG5umIY489Nm0BG+IZO+y0Y7fWuut0p0WQRO8OQQ/8I8vx1JNPpYOfTSkbVP2T3yUZL+8Kor/XcP4tB5g9IMtve9tb05GSkeSYHveFzyWWvDb6UMANKj3IpKAoPfzOd76zbw89ncKGeF9AhM4j3+QQL/icw8jBpAvoL8FIuFm1DB0mASGw4nO4lS60z/a2W1vyQNaUTvPimL4hsmJ0BrsE39Kr5KWSTa07etdtFjJywAH/mnPhrMP5cA9bYYsFTAiT43vjYjv8DzvCtjC7+ah+gXvpJPqWPqX7YU56yPzod7jQuOjLtYP3v/Od7+X4Dj/8PfH8X3UXXnR+Vl7RcezHmWee1d3+H3ekk2l74AvP6xsUGEFvFc1qNZ7MUuiW1KEj4M+111mrD6+aN1+AjJ555ul9CSjz3HLLrdPp4phnQDZ0b2FYGJ1eQP+mY4blXKtS6uhPfyYzwMprNUVrTaWafa4x0XXuu/feeyWmtFVmevDJ0PCt0HCbrbfsToz+Rda27LvA6LXXXp/00pMC3SsxhQ4V+J06ddPUkTdEwyoY3fqzI3DK4uH0eh4esl54k19hzdr4FqRvNGd2ox0cUD4LvXbSyV/r2Y3IpmY2fY/E3ZxTz9E7Y5XXrNp96IMfDX6M3kycybgOT2VDv155vOw8f0w1Dlv44IN/yPFzqN3HeLxgEGukrBwf0ve5faS3ZZBu9D98wtFuybeFUVU0KTPA9CreeyGqe/RLWWWVVdMePhGVo2Sg6KcnTG1B8dwY8aSFuiZnVjIWr31xdjo4oqOA5bLLLdOtOGWlZAQAgGKnFCgDpakEToTHeyaJ2CIkQAmmMVFOkvIKBk70QHTiM5/5TAy2HQuAaK7nhAK+hKdS1pxfzHLIIYck8erIDWB5fnT+WmutNdMgMVYmDYCp+zZ2kSpRB0aLIRbBNx4Cy1AZPwHB+ISSg2iM5s+RB1oJh+eLXAC4HCIRPQJy9tlnpjEzf06oRRBl8V3PRANKTqTJT4KWoDXm4xAa49FHfzqjYxzgL8fGelmY1n2vdduu5gYjI8L+oQ99IBdex2cMKULs99VXXxv0vTcj21/5yvFhwH+YTVsoZ+CaAmKcW0e9Vg4D2FJAjK6MNsMra+KZ1sGc/W++otPoR8n5zJytNbpZp3Tm4jflgA7oBNgAIBQNEACkEyZAwPMJ4nrrrdPtt/8bsoTbc0XTlaTcctOvsmxz4403TWNw+GENZCjFr2ctt9zk7vNRAg14cJJGRoOJOnrLd9wPP5v/geEAKxs3B/SzLtbslFNOTacIfYAUDjAaURzmonoA4OYAezFAxm5t/b7l17fk9+2tAXYIp4DL1M22yCxf7gmP+2qCVAoqZa2aY73Mm3wOEiHlCMWej8zm9Y4hejHkWtnZ2muHIQtesx+RnhHNfOSRh7qfBS8zvrq7WwtyxNkTHSRX+A4PcEo5lvQCUItPyLYAxsSJS3dfOeHk7kUR3ADSC6V847fC0SERmBgUzuX2oZS3ieDe+wPgz1eKFLLjexPDAZLh++xnP53re8KXj++++a1Tu1/feltkdWd3R334yO4PUbr244sv6WZEifJ222zbrRH7ss4/97wMesiwXXv9dd1Tz0TX5jBy4yLjtfOuu3TTzp7W3XjTL2Pfcuz/1wBFObaIrecG/w0RFbX/MMYi42bP4woByBhmvEsu6S26Bu8DNlU1Qweji0BBNWtaMbpsk2fgAci3BQNf07Eyw+SbnmAcGW/Nf3SxnRwR+VWiV4Q9RJoJXR4VGvM1t4uUot9k1n05QMaE98nhG9+4X25XKVDBuNvvygFWJTEq5JvuNB9gsbZW4A02ZZttt86gJAfYS/SZLs0gSlxj7GusvmbKnmsFKZrj1PZsCnqUMzk6upTuvc8eSUfj9MIbdNS//msDhQAguwQQAhSi9VnC+FRkMsKRLTAH4NrX5LNqCgUsAoKtdHu9DMrSTwAsetB111xzXdokh8mimy6nw4K+++8X+98DPJx/3gXRdT/Amb1m4ViusPyUGPNe3cNRFnjOudPaPqbgRzzPfulpweDr7AkILErxtj3VlTGvEsKXFrbj/NLu62gfpYhk7F3vfEfa0GejkgYtPvOZY9Ih3DuA6ZFHfijs0JFp586/4JIEnPTzBz74/rQlXktHIzGBDcFYNlSQmr3PyoNogrL51C3TST49MmpoosTN+ssG080aq+DVyy77WS9D3o7uQm96AF7wt2PRZBuWjL1w++33hhz7FVdcnnoEz8IZAFVuDYosA2D99a+fEluMfp8O+B577p4BbEAXHxUwO+mkk5IPZIAFNozNuKwlgMrhJ1fkPnFMyImsIDDdsuDzEx/AOj4nb+jBlgocm8uqq72u223PPbpzAx9IJCiJhzXYYRUMjmUZ5PSGvlf/YKm/X3F++xHnf/Tnnz2Eoa8xZascoVMOPPDdCdbpBIGxj338o+kM3vEft6fOaE7Ltek00mn0ASdVUoZTWdvpyjGgS/CqpAWe4uDSQfSiwNQW0V1863COTj+9gXf4DC6EqQo/qmi4IZry2QbUGou2HjuCc8p3B0WF4dlnxfahsIlVqVdBxWpeuuEG6wfP750Vk3jPfOE19hG+q73KZIlDWlVAnCqOoqAQeaTfvGC36ZEQODOeS4bQhBxLwMBFZNYY6Hg0+tQxR6eccGLQypY4NJJMkFQ7KypM2la61mhsXjibHOCmvzSki/3F0VyV3aA3BWrXi8wqeROwRE9yDsuaCwfYFpQxMX7P2HDDjRMXyO7TybCrYLAgKD+AY9UysE1HsiXsIR74XJRAO4Z0WOyVnRQl2stGufOo2Kf85PSnolT73raFgZhGz5037L1P9+oIzp0SuueZyHgPi73ja629Zjp9Z59xZurSckqPPPIjSTcBkWWWntzXeZnzOWOGhr5d4voNN1w/utBPjXnelDjd9Rzk3MqVD27BEHbXD5zCUWaPfZ4Z1mxK3LLAdOh2ESRkz9EkM7jhC7J/7WSd1kSstvnsvPOu3fve+8GsWG1VrS246sc9xy0+Nu1mS5ZelNjLuH1OHsgAvuL84wl8clbwjXnnvvRwZj0Pj3GA6dhp085Nu96a4T4bW6hW6PbcZ8/uvnt+nwkRp8/MjUVZLk6x2S2C2E9GguSM2Lbg9BBNkvOUouiFtDC2BLRjNIcsvVDEpUqwPFDGNyiSG6UZGop2z932zBIFTmPtbwQ4Z8TgCyQBoaLPmEPEuzFA2yOA4WUIgSyfidZ/OABAWKpufHj/oiLOjkJkwmtzdJXYArIIxHC439NhZOssthCDZCbKCMAQWSa4hMZLOTRnzD05n6LJBJdDl/vrQuBqzwYa+JySIRyEwXsWAKhEdFkFQQDOEcV18UU/7iuZBgQIOeETNQcCMRYHmOEFCDFglXATJl1sr7ry6lRaIsnHHvv5jLJU6ST6Z0lflGYsFo0XPhUllxyyM0KQM1MmG9U7tkm5hdJg0UndL6+7vjWKoYgFCCgEtMRclIHTHK699uoE1eiTJTvRcMA1ACThJFii+kAQR0+tvfUDDH8RzYmys3d0RNScAZCROaEoObzWDB0BV86394EKgALP+Fk3ALyAhyZmPjvwwIMjIHB0rg1B0Y0Vr8gAWwfCjabGCLB8/FOf6G785fXd9yKKPiI6QVNWtT8LKDRmtD3s8FaSU1mEyjIBeQTwHe94R9JdAISQ4hHgBa1FzvCLZ+Mt9OMQ+396dAM2LuCodZz7Q0Y90Qj4Ou1b304D6HnmW819MmgQ9dADel2j/0fW+/8HF83XoTzWEa9khi40mN/4M0ugIxt12U8vTeU5bvFWmkohc/YYt1Gax2y/QxpR0XJ0LgfQ34J0nEFGvaLp5FbFx5RXr9Qd98VofqS8KPSI/dgLNRGJtRkU/DUwAmxbbr5FZJB36957+BHhVNgrGyX2s19Ih/XrXz+5O+ojH05ePeFLX+6+8OUvpSJ+LrZmfCQc4HvjGJYLzzs/kv3RgX6LLSMzvVr3o7PPiVK14d3B7z6wuz8c5AWR6Z4Rsj0iSqtnhfzcGtH838e+pZcisDU7jP2w4LGXHF8WpUBO0BikVDz2Ry8eunJK7J8lXzIT9HJlJEVTzZkeBmzwfAEb0VhOHFllFAUzZSbIBv73PbxZe6npW7qLwbLV5MXIvI0ZG8HB5VeMbOyWWRLuuJtvRzOMmc+GLYjmEkqLAQ4yABAxvGwA0MRJlCXhxBrXkktMSGcCcDQPOofuJPuCTb5XWYvaV4wX6OHMzEZWgJHHL1VeBxwBcPiAA0oHmFOVj1XATrf6naLky3jtiybPxsQQ4zNZyyo7A6I4OPREOTitGdrgDJbRr0rXqtwbvQRZOfvGxrnxDI6UcXMm3/ymt2azE7QXmdZVFYDhkO+6K/syITKml4bdvCvB3wuR5VktnPvdI7vOYfrJTy5p0fzgW/yvikdvBzxfweOW/f1zr+ZA5Tm/AV7Mg960TuhpS0gGc6NPBd0n8GnMd/3mjliT2wKw7p/BRA4s8Puudx7YvePfDujTze4hK8YBrgA5WuBRXWXXX3/DsBW7hd7+TtJYZhmwseeX/NPBrQFedHoP/nkuAi9VumdO/ga6hkUmZWYEI7aPdcRzWTacDapaxpzub/ulz05HHb6AE56NY42WDkzCab4uOq7S8/iTPJAfpev4kANs3fEmPgSMAXW84b7f/s630nZx8gXo3QfAzOMeVfzE3FqjzBnJ+0B1VVnJgG2/0/YRRLggnRtZQ/PnALMZXlW6mv/8p/2qL+/KoX+c6fszQYR+JzOQi5EjR+QefmtycujTySHbgp8fOfKo7qFwikdHY1M4kw6+5pqrUnfCfgA+pxZegXEy8xT2jT6AaWbE/XSfX3zJJTIwyLnmcD0XDtJW22wXemij0IGXp16jX+xdz34mERSp5mpXX31N4M0nUq7KUWMfOXH2h3KOBZWqY7ox0BWZ2PnjY7HVZq2scqKb8HOVt8I+Wc0R+qWqcczfe/jafNxT8znzldxgj8k8HcL5VdlIf5M7AQL6vPQwPeu6nwSvV1ULuaytMeiDhhwi1RFoNjvKhGVZW4A2zvKOyp3ZvWOQ2J0NNlwve/E4qkqmuZUit87K5gO3GZffMDV9ARvzHYyLzmazyC+MXxi08AhakH+OOx1x4ldPinEtyPsvu/Sy3TbbR2VkOMDs/7dP/Vb3QjSjZa+fD8drz9127zbadKPus8d8tns2mgCOiCa5U1Z6dQYG7AvOzu8xBtjksAiO8604muy1QAlaSca0o2hbVc+aa66RDWA5wPyW1oxsRK8Pw6zUp1USvvNOrQkVvdYad2rO1/a/0FH4QqJz++2iEV9UFUlANrzaGhnS4VlJED96fkg68GfsAW7H4LVEHf5x6g5f0DY1a8v/cUxrOrX2V2fzt3YyQGWjrTe8BxsINMHUFeRgl32Gzu6Fz1oF8PNhe1/Xbb/jdnH/aIIVmFBFx8BwbJeOppB7xWkFT4Rs/PCM07uh0bT0xXB8B4Z/NC/mOiKuz20trxq+zMKMBETGxeCBBml7jMiYYzYCsMuOO6XQXH31lZnNBa5ECe4ORxMTMRyABmCCiTi8Mq+YCaDwQ7hFWgmLhf1+CPwDsZHf/YEbz8SEDLks4QMBdJyFZUyE6pZY5EHxvxcGzq6LAVw16FByaELuI1OBoYxd6SLj5X2RcTX9nsGBFWngFD75ZDiswdCeI4Nn7CUIgLaFAsw4xBwkmQljzBLYc1pXMkLB4cFg1dQC6GZUARJAFYgSAKg6/EnLTJaCj7HelxF8RpWDS+FhcGWFNqlnqULPEfa5MchsoMmc6Jinq3O9MCvQR6FRVpSA5gKyaf4XWAASrCWGeugPD8SZl9GNLjKgjPclF/8kwZD5chIwnPcBIkCZQubkuu+0c+OIqWDUpZeZmGCFEScU+AN4IqwEhSHgfGBy9xQkUQ2Ah7aIZjU6zzEUhF+3N3PEe+g+deoWmdk4KqJinll7sivD+6a3vjlK9l+Xznvt8fQdzrTsv+CHeykJFVWj2KpJje9Zb7QFwvGGEj3Kxnoo+6FIrTcBtA74gXACyJTCmT88PfmekqJg7OW4N3hvx8g4AobK7RgOz2ylKy1KRunM1wCrXxf0f5xR/7/pTk0R5lEOSv6UenL4wtgwsuTnxz++JGXY+q+yysppzLJUMNZKKfSeu++R8q0EU/BJ8IbsucZ7dA3gSy4YBbyPp5afsmL3mWOPSwe4DHMBZ2vlhx5giAVQqklXKXqZ1A8HqH34kQczkk9nCbwZO37yfOCXfvA8gSA6iL7DW/TPNVc2wDQ5ykgZ1YfC2GtsYs9KRXLbvnelntHxN4+aGxIytXoCpHvuuz/l7G6Zs16pFP5i3IEgYJqsuTeeZfwEpypIQIeQEWOtbSXm7RnPBY3HhI4jR+RBJssa6Ng5LJ6VjRCD9+nidpRcM6TmL+POLjBo5ZSgO5AveEamyMWmm0zNwBhwRH+U81N78Kt0CUezIfQLQIeuGruMjYiutUXTqnChp+lj60QfL2og1sqq3LOvBHqbrTKwAqx5H/+hmwAXO8JmGTfnD1jhyNIX5ohG5svJUoUimEZX+ow9xJOe7/uy3AJjgmk+tz4rr6TZ5MUZVKzSZ/N0T9ebL53mp+2LXSzfE4B2H+9nj+VY7+oOzXbg+f/2Kx3F1sW29BK7wFlj362JQAfdjWZAKgBivuw1fqbH/U+vW1draJ3IqQAIHuPgCmADauaq+iYrZL7/g+Chp5PHBDZuuKFVLdGteJbjSH5sbaneCVXZMysqKwZHMEkvDuttDkBilYwbBx0MbxgXPvAcgNfYralS7huuuz7p6ZnuY7z4Fk3ZInPEb7Mi07Tb7ntmlpi9hC9OOvnE7IrtuCwBEPQxDw1Crb97tb4gEZgO56B45MkocV4zaLovx+f076fe4GRpKIOPHwt5HJR7+v4kgPFfmja94gj/t3n9z36RDf7LmfSFYaPxAbxHj+Jh/E4+Pn30Md1jwUcjok8CB1ggS4BDUgCP0GuChvCPDBan4o47o/FU8I2Ew2KhP7/+zVMTq/i+vfZ0hN4wAnhsDxxHpvfaa590BPVsYfvwqk63MoLVFK56q5BjPE/fCx7Bi67xXPxIh/iurNxyk5fp9g1HQaCKLqcDyQz9jZfZ09qvTp5gJPrWeGWDfa4bscQT/WC+vm/c7C25g+s48DAr/Ugfsie2W8Dp5NznbfvAdYmzyCE9/L3v/SDvMTDkpwKhxsHeeOVRSLGFDr6uLCe7Cquyq8ZC35B7pevwWzWyZZN9j3z7DL3pfxj5tzFP5+mqhBIQ92zPZWf4DhlcPv6rkUl0lKnjUp2T3I5+q2Z59Dw6uw7N8AGaVBWQNTzi/Ufk/CTG2CZYhd2kS6ta032sm+uy6tNWsbA9G0T2fpNNNwhcf0PYglvz2XwStkXGHK3xBn9n6622TdzKNrQ9v607uSP86uSL8nvYNTQp256JqlgLCUy04+fg30cf+WPg+m8HDlg8jzh1eoyqMUeEwduaHpY/JDHXMPCgbnb4HzuHHnW/yrzzTyrJWQmj3MITuJA9VA1QPZbQqm1VGtNtHRVhtjKVb6PCywvPsTHTpz+dfmhfibZxBA2r8XOEUicspGgdbyDbolyQQBpERUAs6KunLJ+D5UQwzhaTwDM2wBSQIEoMnFhsIIRR8cIsjA0hBLYwBQfLJO6LJiUABONe6fkCapgTA1sYRtCzgSlliLqdpVMYjOnYkT0jS0FpIJgMI8eGoQRejcezNTqpcjwCLsJuvF6UHOZi6EoAMWR1KDZHcwI2zYGB58zpMokOnD6MAVwCk0AKgUpHMZwzAl9nmqIrkGFed8T1d/3unlwwTiYFgmm9+kfx0YGTKSJtjAIJBC5Bca/82DXmLMpF0HRHRiO0xQzux/n22xoPiwZiV/z88lQCVcJezRDsaRW548gqIcPQBHHaOT9KAfXzxJOPd4/3BMwYZIvr/FHMDeiiGYHkIOAjyhfAofhGjR6RSssaAMAMxnuPeH9mgEswNt54kwRS73//B/v2aBRIZCiWjOgpZ4KQAqvmiwb4kQDJ2Fp7Bsz7xuW7xoWX8CieAWyNg4OMPtVshmCJ7OJXgAaY8SOYYU0ZANcD7BSH6JV5T526ea73ySd/o69kJJ0s/l38JpBZLvIyL4GuDJUjUNp5zO3YFvTRGINuYLQeeCAawsn4hJGtZjO33XJrd2s4AXiRASTz6G/t8BXdRAGTU+sHgJA9xopCffWKK3XHRhmTIEQ5AP0dYGMQwJFNlellOKqElI5Q7vjRAL2MAt0i21qZTVmzakLlNwPMAWaA8Db94ww/POueGnyQodtu+3XuTxw3dnzw8BItGhqlPvZK2+fIuDCcm01tWwtuvimaiPS6ImZAKwAP/qNvzdu9RZLxJ+OIlp7J0FZfhjpnFv/6DBh3L7aAziErdDhwZ23IOV1Zr9qT5H/3BRY4N0AFUGP+QAnZpAvoCGP2/1prrZ2OHMeozsNtPQ9aJhrN6V6RZDrVj4AWOtPlgof0O1m03sYFiOGbcjitI5kvgEIfkl+G03Eh5i3wVfqe3lDmhp+AXnRjH8g5EOe3tUz7FfoUTewdrcaCaI52sr3mb0z0qzGxDT7HnxxJJb6CZr5TIErp6+Te2caejb/YY+O2Dta4Ait1NA+asn9oImhZ4K9K4f6Sk6DiAV3QuTqw050Cx9///vfSpltH+pHsAMruzQEwfrbN9a2B0+zWiTvWju6zTgK+1lVAwbzRC5+znxMnLZUyY37GTqYee/TxHIt5W/+rYo9lO6d6idTp1nh6jGNIrLGyvJlRbrhWAHaYhKyg96yg1cBYU/OBNYBzz8TX5Jncug9guH/YDvYbPcmIagf8ILhFjwD5bFN28I/xA2F4F8AfN26xyPCfkN8hN/Z12g/nc3vY8CweIS/PhCPPQUaPDGhEd9KpcYTjlhGAOff885IuxslGkt+bb/5V75iSP3XOXnF4/z6H90+v/gvOb88pTt0cayI4AbOQLVjtIx85qvti2I77InhF32QA/Y7b+3qEKFmGnwTR6E9NfziidC05FlCiUy6IHiS3/+bXiU/wM96gT/CZ52Zfi5CP7bbbIfX+9KeeCfz0fN6Dbrb1DW9WxY7fL0YGcnxkwKqPic/rJIHqZk6v/exnl3abbbJx2qZKvLhvVS/iY3MmF4L77BaM7r7mpwLF8+h72Jeehjth5s9//vOppyQQ6DzPINfuwR6giZeAlYypBAO5u+vOu1MP205G150R5cH0+KTo42Ls7q2EWZ+Xdp6wJlhj0p7S6b7rGd4j8+ZejbnoZOtJ9sseWhPf9zy6wXfrVBqOOXzH6TdHOp+Ohzd8xhY4DpHT3j9bWk53ZfrpLdeYcwbSAv8aZ+sNsmfyk3n5vmoia4NuHFC8RYdkFjr0q3N22UC6acqUFfJ4pXvuuTv1B/0nYFjBVXzjHuY6fvwSaTPh2Yafo1mXY1YjW2ptjc/3rCO963tsiXGyLRxeehg9zJ1NUO362GMCJO1oQb4IPaijN35Cy+zyHPOaOdPZviNzqxOeoSutcwUrjZluRGv8z5YUTva/+8N4nl1NBuH/pSYulc+EHx7n84XOd92USG7AiRqmkdnClHmutQ7SGVwM6Dd0zJQ4BzjOMgyhorWXD+KuHqV6yy67XE6kavZ/F8bDJnWRBRuil1tuhTAod+Y+OuftafJz1113xCAe71aJY5Q22miTbDIhQnVHKAYlXo5X+u1vf5cRC12PRamcF2xxGSEEezaM5pQAbyJAVeqK6IwIA5wNhHrO4QsB7Oo8VsJCCHwXkyE6RgSMEEIkW3ba9U+HEpoQBOVwYTjnCT/xxFM5zjuiHTnBUqIlM+lA8gfiqBFdxjjM9npq5iFDg1kARY45JsdIFEQz2IunkiM4wJUXxeEHI1h82Z6bAsRjNOAI6BJhxLgaJhHyjNLY5xW/y5gz5BRl0cf+j3a+bCv7AkZKsLMkOKIzk2K9RIwwEoBSHWeV8ADYU8IZkFHSbc/4KUzC51kU2GqvWz3/r46WaEfhjAgeeSIaFIliqQaYEqACCPZcjEnYrQGBxvhoxKGgaK0RwMQAYOqlJ03O7DLFYh11oPUcdLRXuRRLAe5WBmfPy5IpwHgAjdClmsS4hkGYHAIBlFMe5l9AvwIcaO+9KhO3HhwMAnlXjHGdMEhAnSicCKG5EEbR0izPCYF1PYPxZPDpuuutnwDr8suvSIWf+9V6DrA1Mgc0esUBbhEADXhkgL1kO60bkMzo3f271kHbuavkgYHGe9b/yl9cESVoI/O75JHRrvPAyZX1Y3jwB2Nbx7Lgq6UCJFwYAKRKbTIg0ZOh2vNT3ZrPPKuVlVYGEbi2LeBHEWBhZEQwgW/G1LWcT+vLkOAPMsDQ4Y/7w9gtGXLA6AJJ7tk6iN+dATUd0DXFY+TIHyPhvMYsV81jOVrTqtet9tpskoOfm1F7MQ0W/kQbz6toP7rQrzeHflos6GdePqvS/XKwOMsqVvD5u971rrbNIsZHn9WZx5we8lXNpKpDtXFU1r62OHgPfdBG8JDuI1fGxuDeeeddOebaLmMNXFtl2ObFuaEDjNVn6IsmZPeqq65JXcKhtP6Aj7HRXyLgaEL2qgGd+wkOcP7Jr+YxQ+P8SfPEY4wwvqlO4sZI1oEV2bs60kaQ1vxl2Dms7AkexJfoQX8p62ZvABjjYuTZG+OhKy699LLsDdD2M7VGIhUYwzscqJoXO2KNXJfdxmN+MhTPA4NBk7I3xle2oYx+MsdfeNlLcSShOAAAGFtJREFUbu8Wh639finXiB4mL2jp9IFddtk1nn1/2mlrKrhrXf0PUDjZoXSw+aE/es0MvhP10+iS7aNXK2iI5gIjv49jBCcEyFo9jv6in9HMXH8T5dbAIPq/9rWvS4ANUNUxRa1SwdFMK6Xuxw94rIJZxsGJIGPoY33LFpFJa7Jh6HTAkaNvHehz9BQIxR8cYsCR3cRnVeWG/3zv0EMPzn2Feomwbfa8oY+GPWgHmD326B/zu3SEe9lnz94tv+KUbr0N1g1sc233YKzrOvFsctky2Vd296qI+E97gC3iKw7wX+Pn//ef/ZV91OEE4zGyR97pKBiSTpAQgNWejC6zqhAlWvBX4qPYWrBR7C21pzL30YdOFXBdJxozyfDDyfAm/f9UyAc541C8dtXXpF6cHnv+8Qv8ADveGPt8FwtZX3ONtUJ/rN56EAT/2AZBPugOMuKa2s6Hh4ydXJTzRbbJHl4nR/TSa0N2XhcNb82rssS+5zqyYDz0HDskoEeu6WGYmkyQI/Pxvjm6L4eDHMD31feHHLqfebq/8aPVHb+NLSFxj1VDN2y80aaJp9EZzYZGmbDkA532+tevnXafPYdHS7fNixLoSZMm5rPoSvM3piqtNW4BLHOle+skFvekR2+Pn3GhkypYgJZwbm27pMsFrfEA+aVH0AkP2J6gLL0qXQufwpsDA7sai22NxuN+5ub+9BK7QY/BG4J/9J71MjfYPcvLe9VKhRefFwQNOsLXbB0+GDyEzUjXLXULfsMHuurXMZ1/jCMk6Ti6unWzb9lf13v+5KgCEESm/+h+nxVPcXLRit4s3I7P6W14pdmNti8aD6K13lF8kOkRnPRZC2S3bPiJJ56U98YH+AE2g03obvb62fj7Vb3gJZqhQZ064buCEHhSICKPSI0jXn8fR8nRx6X3belZJvxXazpzxnOJwcqZpj9hAaX03otU1MSFyoztefOwRftnRM0dR9LOmbVXbWE4Wjrq7hv7ZmyePmdaHKQdbbqVULXzmkSTddqUwTFxTUrsfQT2gUvdxygVG7CHZCQH6G3Ac2FfiWvbzB3ZltzjE2fkxtjUjiu7S+aO2noMZrHqAG9HqCweAoJx/CCae7YDtpu3X4vRauUb2H4+iDgm9tY+91xszo7N0yNjj5+yACXhNrcbtxLj+m38LwYYHTVufF82qI6iIHTOtBqiKUswQzvHKhpi2HfbG3uVCWbZYDBCNQFD9zybKxSD6HX/DEjt90AT3zF+zzRHf7tn7guJ/RiiRIuH4cZkXhbZOsoyyCC5R5XvoY//ARzNU6yj9XNNZZUr49Uc7LZGL8V8nIlqr5pxoGtzXII2vWx0Nbnyv7+N05wxrXVL2kfp26Be8yOfPRdRonEh4OUwVutycxb5LPDrOZUdWjB/dh4g73oCiBaaKo0IsOLl+XUUkuvq5XoAyHv2kA2JfTwJL+L6urf5orEKAzLQv+yxaOu7FEmW8fYaszTHoO1rdcxW7dloJZat3DBLoON7L/cKaMq4MnOak3llFjjWcmzs0dRjYGRUCpDT1PRNqXTDY32TnrGXpcpua394OVDlRFVziecDsLuH7JFXRlUjEtofVJYDnMqxJweM9/RoOjcgeIDDEIuYZ/YtHoAXz74YMjAyDCIDFTfNz8h7GbBa75JVzyan9gIbu/nTh3m0g73Qw5wLKfLbDPnC2OYwMJw0FRtNvshplRs3B7iMb5Yok4Oe4fGs0nWeXzw+d1bsxQld5/gMZ9+6Lx3qDO2aN/pUmW/JlmfNdeRGr0EW2s6J/0fGPSobUPpcN0rrRf5qjcyPbJatIeNeKQsCRD0ZRZMXRYHjeeXg0+VoPzho278czvF8nkMPVMaTPpgZvMNCM6jmAtjQP9ZwXAAZIMzeJQbRehl/47slk++8V+MpgOl/BnZAr0Te/8ZClxvD6N5eKXPKfbXBG6qVXsAb8X8FcEuX6Frpc/dP2sbvKndLOYh1UdpevFM60G86niEvnU5P+pustPLZ/8YrnpFVGLrSR3MqpXXuwZkD9FRm8LnGxPGHz0agOxFPfH9EL8NiXWtbiqdVFrkAeGXe8+gfctu7jk0cGLjAeqFFm1f7f9F+xV4/gOTLBszmRLA2BtnK7tH8paBb/I12+E2g2DoXTRLPxHyqRwXaKmv0vVqjDJLGeEonpC6PfWyO0ctKh/icLS+9Qs7xO3vJVjnFAP0EQnx3YHyXPFdWXbalHO6ZQdMBus4LgMZeOz/WsOyBa7IPy6yYc8yjn8nqLeafOsCvNML6b3D5//Argd3gx1iHwm2aEVqUkcHH+MAawXx0Bt3S9IVj1kZmsJJOtWcy9WTsBX0pcOWI6PpvD6bvtrLldn46XvKjBw+HDoAXkHvwgbb9Z0j0ukmMGXaigmbFm8U/xcN+42k6YYYgVE8uis9rO0EFvfqcPns045qyS2l/ejjR79omQ6e/EI4eXaqUm66VzCrcXTLVkhT2my4KaiZeDRmZHVsYRi8+PvXPs+EsBVDvO6KILA8LGpae02vCdWlT6PSQd3KyIOSfLJFTFWIaRnq2V/W6WZT9W2RfYL8q8TU+mHFQb51dX/i7bGYxELoYu89nRQPLYbEFh64YEGtjrD4r/yWxcvgq9EjpuMLDqlT4Nr5Lf9bRimmD4Ed9UWDruOeC0JuDY67p1KsUis+ardA3ZWD24ND8Cf3dq/FgSyzAGfFB6hj2dJygb+iW5KehypJjO0+M0dFPVW5sTF6ehb9Gh600rrwXvNsbS9J/fmxBtWUlg7HPdQuCx4dFUqx/QMaajYxz341rTpzva11esL0zMM6Cuc+HLxXB9aDl4Ng/vYgv2/FR/EP8wY7Wc/vwHB4ZEXwUa8fG48kMHLClwS8ZIAiemhHBmVf1MsOF9QorDhg6euWwS9G2us8INQVbZWPNqZnbLdYzBh6gXEMkROTj6ZmtwUg5DZXdLICTB77H4DEnI1Kg1G8ERCgMTGHo6mXAbBPwJ4M8c2aUPEeUgsPt3CeOmIynTPSL0UxjcGz6FgX2/QUxj4FRAy41jgdcl81DwmEFKCmkOXG8EIPuez7HtAXYCjyVg2Vc7byptt8YjfxdAjYnhTGekcdaBCPGpmzz4GgqhWpd0UTi/AzOz/0GYO0JSmUW8697ooUos2d5LrDnOJQyip5L2Dj/CVri5QiX/uWICcaefbrvO/YLUMB1fFRzmtv5n6ncKKd4rxQXoDYw7tE2s7fmTl5FI7+rWYxoDSBEENHbvM0XvwwKkCI7az1TyAIEDI7Pzd/3zV/JT429wF8JOEfRs9OpjCDL8NHNocVXPutTrJn8ageFOzt2XJTK2VO20HeCL3Sp1Q0Rv8j0Mx74I0tAgn8IofWwfgIFyVexTkOio3TyXXxPt1hMI1tkXvjTGMyzwF8aRrQJ2rXS9La+unRbvwKudWbcKw5wMynoYe3L0DZnsRnvcuqsV8pAOIAMEh7IgAnFF4re3+1cwMZv5PzF0AcDY/3JfTu8fWA6O/iUvsDbuXa9M/zKwP1pZ9Xi++GhaEsvlEP7nB4JobTx6czo5Dw0+NkeFM8zHs/xOzbtJP/SW/MiAzAsAkf4iD6o/bP4N3XRS01nGG8Z4jY2nWVbJFmPBjRCB7RLQxt8S6+ZP33jn7ZvGJgPBzGPemrdM9HTM8glfYWvXdcaWTQ6Gp9n6rqpu2bNhzyYl3VzPXkmN+ZtPvN16YxxDEowE00vIvBm3m1P86CUpxpXgaRs8icYWKCmJy/W2hpVOVQZ9xakbcE7L/JGX1kftqayyIApR93363voVwCsznateZd+qIi6cTaDSYZbt2HzbOvQ6NAclHY8VdEtP7cvLObf1lH1h0DPgL5ApGNJgBuvyvpWgBA/FWgrvqyql9m1J623BQiwycAkB85gghYFNotfF/H2n/kr+K2Cfn1llOEIzw9QLjjZHwiWDqP3qjKggHM7Xsoer2bf5sb8XuVIkKDTgDxdQqVXCwC24xadxRmZeYAu5psBrrClQFB7NRySaxzOZdmc5gg0UMRZGDwEr7f18dtzjEPXbHrfuKxT6vXg1+JLeME4raN1cU/rbT+f75uHedIfvvdc4JAwKjGXljXxffzfgjNxHxVbPTvK+RWcsCbZyR0wz+CZrrUtWFX2ztYGe1ATNAusBPOlTIfdaLblb5VAv+IA/1X+/js/rCzZbOf3hp4qHSToNyxksHYwWT+8KcDid9mvho17iYOQT5lDdqvWv3QVTK3ZlswaeVTuqZrIFi2OmvNgvbQNyQBUBNbTyYhGjf3xd9oC1WZxD/JajmzpmCJHBagSpyce1DyInV2Yepv+d/KC5w0OecgjiAJHk4vcdxtygf/hzVmBSQcFz4OkEkeDI1grYeR/v0eN0sMmHKhwtIZEVrdVcpHNl7LbeemScmCaPmpJFePX4Ap9vU9HGiubkM7jUDpFEA7ugj3ZhIYH58Z4h6QT3fSO9x1ZZD0Kl5pP6QfzGh12+tloQiYz0eLtTW+7n//pl8ITnGhBVL+tY1VCFTatgAFaV0Kq9Fgl4eiwCioUb/nt88p8ooF5+5/NqoQKfWFOwyKBVX4Vf2turEE57tbNeNiC56IvAae7eMI1I0cNj6bC0f27p/+SD3r+SjZJjPm/EPQYFPfxvlNYVPyiWzraC5vTzRcaGvg6fajQZ04hGBtdoCvI4L58ixFjxvWC3RX8DP+jd/QluUieZfdjru6Fx0tfVjWV/xvmi3nOD7kQFO/h7rLvGdCNpqXBAEmbcnjbOrZKq0wmDF9s1TgHODaUB6NWdLp/Bna4jcjPie4M6bvJllGSZtGVCT0bD5lvAL3odZYghDEoRyAdR0AtBljZhAIwuTBxbS7sc9FEJQhhs3Q2JYgJzI/Mx9CI/IqSKgsU6XjJuZjR7Zjjl4TuGTICwDA1x6M5SQsCiIoWF8CRwXZWZTO8AHYrSwWUOH2ZEeqBropEc2pGBVNhbq8cK8c3xj0mggBVao0XCCLFkQ5mCOKwcJxKIMtx9z0A1IHkIwIIc6rLuXb/yhT7uzIBGKKdMdYYuZodJGAZIcDQmrIAQDpq25CO1hlN4rRnJLkZ2QSdwTQVJfc8TGqelTUqJ7eylRn56TXGaRGl6Ozdy0TPmx1NuMKIW5/QaXk+o0y0dcyOvqG8OC6iTtZLJM96MvAYPyNpWqPHHEdFFKnA6pw4CNt4CDRnpcZrToSygQMOj8BDZELi+Qtech5bGJwoFfUcz/P/vOCjBB/BN3OfD94MZwb/GMeL0cXP+8Zj/PjOfRxTZPyu877vuW9+HvPzPJF/Ud+WwWt7FtPpZVR6AIbAVfSvZdaaIm/ZYM5CnfP4d1rq/0svB/DqSCj0LWOeGcAAoJnZkfXhFAUfJ38EjYf2sjwNEDO4rXRawIsjhu4qFGYJePUMHgVO7tNAcmh690hgUZmw3tEiFeQyHhFFPJMZyPi/MjYyh/ghqx3YXUA29BP+yPfjGpUZM2dE1if4yZ53EdDM+gT/zYmIKeegnSEY+hEPx7haUHBwXBtHAABLEThiV0pf4cvmRHIS2l7y0of4jvwZD75O8BD87HN8zAgOiq7Hw0OvPjcrgl0xLg6169zXGKqrvPm4zvXul2cl9+bp++T6heimO3yMaLVo8fxu7LglMoMxh5zF5+TQc0r+0KeeU0aoAiAt2BrrE3Itaq3iB9CUBe5vm8phs/Y59l72uNaxBaB6jkQPjFags3/1Rcmh586NLUBjxkeke05kwmP85LvW0zMAzplPB1Do2aNcv7BHA+i50C/DIxOATqVH0FWE/bln2Yow6HG9+8wOOzcsQAd61NnTpTPKPlYwqIw8R0okvIBVBT/TjvbkvmxDZVyrSUwFdf+SelDxz2YVv7cMxosJtJrudWxcL9ja03GOMaqsfNqVGMewoIv5W1/zMn/8hp9mzHw6fwsi4ZN5Qd8hPf1clUHG19/pp2/938Bxy0JVtnhhdkQfFPLUgjeeV/Qkd/NifNal9Do+ta65nsG3w0Nvk0P/c1Cbg1JngIc85Dng0axFliL0yYKwL7HweSwV/V1bjtiftA0qvHp79VJvRVZ/QAB97yXws+csaEem++wdHRZync56L5BT4Lhl6Vpm3Dj+06t/E6zcp/qKA/z3mb6/VlLemjGqCpFBSowb+EemrUB1OcbFq1l50At4ZAWIwE5gFJUhdYoFnabq0ueyfPh6hSjvXz+O77HtAa9zfm1lUELsWRy2zI6FXDQc1wI/+C9Paolxqt6oQJlr6ALPlFTxmx0bHQ44vSGQBvMKwrXKGBhKkHh491wkEMIbTtwMa1UgcF7Y4WFRCcIB1PxJB/ZM4oR8jAj9R6+TK/aD3St9mEcbhr6D97w/K7ogLwz8iy6jolu6CjtYj08BT3mxW+bQsGhLlJVzUyW8ZRM9P6LdqW/pX139XS8jSQ8ZR/kVhfuyF0uMK88TDztZ43IdmpY9pc/g5fq+983TOlTw4b8Er6x/zwZVgK8CEOZT1Txpf0JP+W41kawgo4yn9SydmHzYnIysEGUb2Pk6/gqtZNRjUKk7nKyRWD/GWXZRUBB2SfrGureEXEyWHjSO0KOFc+fHdUNDb1o39GP/0LPsv2PqWqVOq0LFWyNDPyb/Bw5Ih5xfFXKTFX4RCB8aVZZsTauUbEdPZpB0ngq6yCDjyV5pcvqR/J5ewNCYK1ladjGrj3rB4rKhntt6abTr0aKc37SrMZ8+eggUDRg6JW3o0DwTSVag7Z3tb+D8vaAHRmtQ6ZlHaXBmSOL6TGv3FD0By+xd/A/EVHlXRqc4mPGexXcvbalrkavcdNFewNYMByHtd0LwMugInUI+JJSMssEYY5YuUQbxYrz7okTpLLUsgNcCJW8hbO24nHbebpVhmk8dU1RRJ8BXBDezESGsxu87MqAyhXV9OfbF/JX5834JgLka20xnrmHS3n7HclKrnDqj+j06VlmxchxRR/flFGsINGd2ywJla3glOf32UZprlof0K20sR1jkJ5vORFOdEcF8GcGKbP6YJZZspRDhVFf2pIBHgUf3JYvGNzyifRXtLJBSgNb3KqCABwok9OctQszRr0xwOTQUl/UpZ7dKKgCVUhIUcXP0GyArGqfT0lvvPtDU4+n6f66Sip5DVetVdHZ/zyvBac5YO1e4lHJlryp6VQJY2SWKtYHu5gCXYSoH2GeUV9sD/PIFMWHam2KnqgQFOFv4vhzc3jFJWU7WyxaVEWlKstE5+Zz+6W2pqLIoctEnPz2FWXzSFy2MZ/85B7jeSwAiSEJ/cVYBm155zqsWBogJQDNCpYt9nDGWKjnObsFxzZgAHdU5uPSMMeOdpmNCJ0UpUePZFrkPzZaf5d/xeVPmym1lrVsmWAXFvLnNOWj8tCgjWvqxnJd5EQ2Xha45L5pvczwqI1D6oQBU2YP+Uer+9K+gYcmkz+qohNpvXfqx9hv3l6FatypLxwclfw34LaoOKMNVzlrqN84PGxQ/JWdZudNrHOI7VXZWcy+botQPYOqfDXkxMp+jQh9W8DABQuq7VuqsdM1al00rm1mZ+AqC1RzNpcZQc+s/PmCqgLDPddH0LDqY/mmBsl6gNuZUZYbWJfVLb36VRansr3I3pXLFEzmIP/N6KfiuIutVzdL0/KIvl7ywg6N6dpOcZqaip+f6P78AXn+5rkx+jc/dky+Arp5u9V5tWcoAamb5mz12z8bzbUtUk6cGNDmslRUpfq/xuFZ1gcBVAWyfLbpnO8Kvf6aBbFcGor9MyXIovaxAhMySVwZ8e+sEQJc9aUHzlrViBzJwDl/E/83JbXbB75LBCigMD1xhTH/bAU7u/EvL+8r7f5MCf31PNRtdvQdmRaKATGVypNeIqVUcKUtux1VWoiTL2INHs9QXPs0sZNPP/be6DcxsZzgLwaNKTTmfkk7ewy8SDTBhS5wE/nAWXso829DGTodU4Di5AdDvBXRTt+Tz2/7ghqmak5CYRaKol8BKXu7hptIFGaSM58PLheWaXLYAFRksvb7QdrNwtj2v8E6RP/U8ndzDaYXjved6Y8pEkISTLHqvcq4ydu7TZGzRObMC5N5Dh7JbJYd9trOHBfsfwWMe9XlW3Tw9PZ2zok9hxP5Bjdpy41r3yjWDEcPp7r/l0jzxhoDHn9Kh7KD7VjaXvqhtpqVXfG5cZcNqbqU7K+BLB7dS8hmRbBudpKYvKrvMVg0NxzWz6OF4Fk/W5+6Dv6tU3NgL3+C9SsalPVZu3PM98AadSkfOmysL36q7PG9QBE2S9yK40KonWmacw9yqsxoeri0C7IyAuWeXD9k+Vz0WFT49B7hwU/lmKmGVTlcPjJSDeJZXBYjatW0vfAWu0Lu/Xfo/xNl1cMvGLM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Без названи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gp0198_ЦМВС в термоконтуре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357188"/>
            <a:ext cx="2871787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0" y="2643188"/>
            <a:ext cx="341382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Вариометр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ЦМВС «Кварц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-3EM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регистратором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разработки ГАГУ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929058" y="-95280"/>
            <a:ext cx="5214943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252413" algn="just" eaLnBrk="0" hangingPunct="0"/>
            <a:endParaRPr lang="en-US" sz="1400" b="1" dirty="0">
              <a:cs typeface="Times New Roman" pitchFamily="18" charset="0"/>
              <a:sym typeface="Symbol" pitchFamily="18" charset="2"/>
            </a:endParaRPr>
          </a:p>
          <a:p>
            <a:pPr indent="252413" algn="just" eaLnBrk="0" hangingPunct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Вариометр (передан обсерваторией ИГ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РАН «Арти»)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indent="252413" algn="just" eaLnBrk="0" hangingPunct="0"/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Начало измерений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03/1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2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/2009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.  Ориентация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D, H, Z</a:t>
            </a:r>
          </a:p>
          <a:p>
            <a:pPr indent="252413" algn="just" eaLnBrk="0" hangingPunct="0"/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Частота записи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5, 20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Гц  (5.18 </a:t>
            </a:r>
            <a:r>
              <a:rPr lang="ru-RU" sz="1400" dirty="0" err="1" smtClean="0">
                <a:cs typeface="Times New Roman" pitchFamily="18" charset="0"/>
                <a:sym typeface="Symbol" pitchFamily="18" charset="2"/>
              </a:rPr>
              <a:t>млн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 замеров /сутки)</a:t>
            </a:r>
            <a:endParaRPr lang="en-US" sz="1400" dirty="0">
              <a:cs typeface="Times New Roman" pitchFamily="18" charset="0"/>
              <a:sym typeface="Symbol" pitchFamily="18" charset="2"/>
            </a:endParaRPr>
          </a:p>
          <a:p>
            <a:pPr indent="252413" algn="just" eaLnBrk="0" hangingPunct="0"/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Погрешность измерений 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(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СКО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  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5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замеров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): 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3-10 </a:t>
            </a:r>
            <a:r>
              <a:rPr lang="ru-RU" sz="1400" dirty="0" err="1" smtClean="0">
                <a:cs typeface="Times New Roman" pitchFamily="18" charset="0"/>
                <a:sym typeface="Symbol" pitchFamily="18" charset="2"/>
              </a:rPr>
              <a:t>пТл</a:t>
            </a:r>
            <a:endParaRPr lang="en-US" sz="1400" dirty="0">
              <a:cs typeface="Times New Roman" pitchFamily="18" charset="0"/>
              <a:sym typeface="Symbol" pitchFamily="18" charset="2"/>
            </a:endParaRPr>
          </a:p>
          <a:p>
            <a:pPr indent="252413" algn="just" eaLnBrk="0" hangingPunct="0"/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Объём 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SD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-карты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8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Гб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 (6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месяцев записи)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 </a:t>
            </a:r>
            <a:endParaRPr lang="en-US" sz="1400" dirty="0">
              <a:cs typeface="Times New Roman" pitchFamily="18" charset="0"/>
              <a:sym typeface="Symbol" pitchFamily="18" charset="2"/>
            </a:endParaRPr>
          </a:p>
          <a:p>
            <a:pPr indent="252413" algn="just" eaLnBrk="0" hangingPunct="0"/>
            <a:r>
              <a:rPr lang="en-US" sz="1400" dirty="0">
                <a:cs typeface="Times New Roman" pitchFamily="18" charset="0"/>
                <a:sym typeface="Symbol" pitchFamily="18" charset="2"/>
              </a:rPr>
              <a:t>GPS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-синхронизация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раз в день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,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 точность  привязки 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1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мкс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 </a:t>
            </a:r>
            <a:endParaRPr lang="en-US" sz="1400" dirty="0">
              <a:cs typeface="Times New Roman" pitchFamily="18" charset="0"/>
              <a:sym typeface="Symbol" pitchFamily="18" charset="2"/>
            </a:endParaRPr>
          </a:p>
          <a:p>
            <a:pPr indent="252413" algn="just" eaLnBrk="0" hangingPunct="0"/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Точность измерения температуры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0.1˚C</a:t>
            </a:r>
          </a:p>
          <a:p>
            <a:pPr indent="252413" algn="just" eaLnBrk="0" hangingPunct="0"/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Потери 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около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12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00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 измерений в день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 </a:t>
            </a:r>
            <a:endParaRPr lang="en-US" sz="1400" dirty="0">
              <a:cs typeface="Times New Roman" pitchFamily="18" charset="0"/>
              <a:sym typeface="Symbol" pitchFamily="18" charset="2"/>
            </a:endParaRPr>
          </a:p>
          <a:p>
            <a:pPr indent="252413" algn="just" eaLnBrk="0" hangingPunct="0"/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Мощность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2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Вт</a:t>
            </a:r>
            <a:endParaRPr lang="ru-RU" sz="1400" dirty="0">
              <a:cs typeface="Times New Roman" pitchFamily="18" charset="0"/>
              <a:sym typeface="Symbol" pitchFamily="18" charset="2"/>
            </a:endParaRPr>
          </a:p>
          <a:p>
            <a:pPr indent="252413" algn="just" eaLnBrk="0" hangingPunct="0"/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Пассивная </a:t>
            </a:r>
            <a:r>
              <a:rPr lang="ru-RU" sz="1400" dirty="0" err="1" smtClean="0">
                <a:cs typeface="Times New Roman" pitchFamily="18" charset="0"/>
                <a:sym typeface="Symbol" pitchFamily="18" charset="2"/>
              </a:rPr>
              <a:t>термостабилизация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sz="1400" dirty="0" err="1" smtClean="0">
                <a:cs typeface="Times New Roman" pitchFamily="18" charset="0"/>
                <a:sym typeface="Symbol" pitchFamily="18" charset="2"/>
              </a:rPr>
              <a:t>экструдированный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sz="1400" dirty="0" err="1" smtClean="0">
                <a:cs typeface="Times New Roman" pitchFamily="18" charset="0"/>
                <a:sym typeface="Symbol" pitchFamily="18" charset="2"/>
              </a:rPr>
              <a:t>пенополистерол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20 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c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м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)</a:t>
            </a:r>
            <a:endParaRPr lang="en-US" sz="1400" dirty="0">
              <a:cs typeface="Times New Roman" pitchFamily="18" charset="0"/>
              <a:sym typeface="Symbol" pitchFamily="18" charset="2"/>
            </a:endParaRPr>
          </a:p>
          <a:p>
            <a:pPr indent="252413" algn="just" eaLnBrk="0" hangingPunct="0"/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Пределы изменения температуры вариометра 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-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18˚C - +20˚C</a:t>
            </a:r>
          </a:p>
          <a:p>
            <a:pPr indent="252413" algn="just" eaLnBrk="0" hangingPunct="0"/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Постамент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известково-песчаный фундамент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(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1×1×1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м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),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стеклоблоки,  гранитная плита</a:t>
            </a:r>
            <a:endParaRPr lang="en-US" sz="1400" dirty="0">
              <a:cs typeface="Times New Roman" pitchFamily="18" charset="0"/>
              <a:sym typeface="Symbol" pitchFamily="18" charset="2"/>
            </a:endParaRPr>
          </a:p>
          <a:p>
            <a:pPr indent="252413" algn="just" eaLnBrk="0" hangingPunct="0"/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Градиент магнитного поля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0.8 </a:t>
            </a:r>
            <a:r>
              <a:rPr lang="ru-RU" sz="1400" dirty="0" err="1" smtClean="0">
                <a:cs typeface="Times New Roman" pitchFamily="18" charset="0"/>
                <a:sym typeface="Symbol" pitchFamily="18" charset="2"/>
              </a:rPr>
              <a:t>н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T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л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/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м</a:t>
            </a:r>
            <a:endParaRPr lang="en-US" sz="1400" dirty="0">
              <a:cs typeface="Times New Roman" pitchFamily="18" charset="0"/>
              <a:sym typeface="Symbol" pitchFamily="18" charset="2"/>
            </a:endParaRPr>
          </a:p>
          <a:p>
            <a:pPr indent="252413" algn="just" eaLnBrk="0" hangingPunct="0"/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Вариационный павильон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3.8×2.5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м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,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дерево, медные гвозди, </a:t>
            </a:r>
            <a:r>
              <a:rPr lang="ru-RU" sz="1400" dirty="0" err="1" smtClean="0">
                <a:cs typeface="Times New Roman" pitchFamily="18" charset="0"/>
                <a:sym typeface="Symbol" pitchFamily="18" charset="2"/>
              </a:rPr>
              <a:t>ондулин</a:t>
            </a:r>
            <a:endParaRPr lang="en-US" sz="1400" dirty="0">
              <a:cs typeface="Times New Roman" pitchFamily="18" charset="0"/>
              <a:sym typeface="Symbol" pitchFamily="18" charset="2"/>
            </a:endParaRPr>
          </a:p>
          <a:p>
            <a:pPr indent="252413" algn="just" eaLnBrk="0" hangingPunct="0"/>
            <a:endParaRPr lang="ru-RU" sz="1400" dirty="0"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5" name="Picture 7" descr="Керосиновый_датчик_ММП-203_DSC02060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571875"/>
            <a:ext cx="17430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Тех_Павильон_ММП-203_и_метеостанция_DSC02072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63" y="3571875"/>
            <a:ext cx="17430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214813" y="3965575"/>
            <a:ext cx="492918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Протонный магнитометр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Начало измерений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30/09/2012</a:t>
            </a:r>
          </a:p>
          <a:p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Периодичность измерений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30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с</a:t>
            </a:r>
            <a:endParaRPr lang="en-US" sz="1400" dirty="0">
              <a:cs typeface="Times New Roman" pitchFamily="18" charset="0"/>
              <a:sym typeface="Symbol" pitchFamily="18" charset="2"/>
            </a:endParaRPr>
          </a:p>
          <a:p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Погрешность измерения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0.5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нТл</a:t>
            </a:r>
            <a:endParaRPr lang="en-US" sz="1400" dirty="0">
              <a:cs typeface="Times New Roman" pitchFamily="18" charset="0"/>
              <a:sym typeface="Symbol" pitchFamily="18" charset="2"/>
            </a:endParaRPr>
          </a:p>
          <a:p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Синхронизация времени по 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GPS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вариометра</a:t>
            </a:r>
            <a:endParaRPr lang="en-US" sz="1400" dirty="0">
              <a:cs typeface="Times New Roman" pitchFamily="18" charset="0"/>
              <a:sym typeface="Symbol" pitchFamily="18" charset="2"/>
            </a:endParaRPr>
          </a:p>
          <a:p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en-US" sz="1400" dirty="0"/>
              <a:t>Controller Area Network</a:t>
            </a:r>
            <a:endParaRPr lang="en-US" sz="1400" dirty="0">
              <a:cs typeface="Times New Roman" pitchFamily="18" charset="0"/>
              <a:sym typeface="Symbol" pitchFamily="18" charset="2"/>
            </a:endParaRPr>
          </a:p>
          <a:p>
            <a:endParaRPr lang="en-US" sz="1400" dirty="0">
              <a:cs typeface="Times New Roman" pitchFamily="18" charset="0"/>
              <a:sym typeface="Symbol" pitchFamily="18" charset="2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Метеостанция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разработка ГАГУ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Начало измерений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30/09/2012</a:t>
            </a:r>
          </a:p>
          <a:p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Период измерений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1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мин</a:t>
            </a:r>
            <a:endParaRPr lang="en-US" sz="1400" dirty="0">
              <a:cs typeface="Times New Roman" pitchFamily="18" charset="0"/>
              <a:sym typeface="Symbol" pitchFamily="18" charset="2"/>
            </a:endParaRPr>
          </a:p>
          <a:p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Отсчётная точность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: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 температура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  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- 0.1˚C;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 давление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– 0.1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Па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,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 относительная влажность 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– 1%,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освещенность 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– </a:t>
            </a:r>
            <a:r>
              <a:rPr lang="en-US" sz="1400" dirty="0">
                <a:cs typeface="Times New Roman" pitchFamily="18" charset="0"/>
                <a:sym typeface="Symbol" pitchFamily="18" charset="2"/>
              </a:rPr>
              <a:t>1 </a:t>
            </a:r>
            <a:r>
              <a:rPr lang="ru-RU" sz="1400" dirty="0" smtClean="0">
                <a:cs typeface="Times New Roman" pitchFamily="18" charset="0"/>
                <a:sym typeface="Symbol" pitchFamily="18" charset="2"/>
              </a:rPr>
              <a:t>Лк</a:t>
            </a:r>
            <a:r>
              <a:rPr lang="en-US" sz="1400" dirty="0" smtClean="0">
                <a:cs typeface="Times New Roman" pitchFamily="18" charset="0"/>
                <a:sym typeface="Symbol" pitchFamily="18" charset="2"/>
              </a:rPr>
              <a:t>.</a:t>
            </a:r>
            <a:endParaRPr lang="ru-RU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57189" y="6211888"/>
            <a:ext cx="37861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Протонный магнитометр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электронным блоком разработки ГАГУ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3082" y="216024"/>
            <a:ext cx="6260917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:\Projekt\int1 magnetometr\2012-11-23 16.07.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1"/>
            <a:ext cx="239933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2014-11-01 12.28.43_регистратор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2357438"/>
            <a:ext cx="242887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2014-11-01 08.31.07_датчик в земле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356992"/>
            <a:ext cx="20002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2014-10-31 13.15.37_датчик в трубе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828" y="4797152"/>
            <a:ext cx="2750988" cy="9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3203848" y="2564904"/>
            <a:ext cx="56886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/>
              <a:t>Схема установки </a:t>
            </a:r>
            <a:r>
              <a:rPr lang="ru-RU" sz="1400" b="1" dirty="0" smtClean="0"/>
              <a:t>индукционного  магнитометра на базе датчика ИНТ-1</a:t>
            </a:r>
            <a:r>
              <a:rPr lang="ru-RU" sz="1400" dirty="0" smtClean="0"/>
              <a:t> </a:t>
            </a:r>
            <a:r>
              <a:rPr lang="en-US" sz="1400" dirty="0" smtClean="0"/>
              <a:t>(</a:t>
            </a:r>
            <a:r>
              <a:rPr lang="ru-RU" sz="1400" dirty="0" smtClean="0"/>
              <a:t>с</a:t>
            </a:r>
            <a:r>
              <a:rPr lang="en-US" sz="1400" dirty="0" smtClean="0"/>
              <a:t> </a:t>
            </a:r>
            <a:r>
              <a:rPr lang="en-US" sz="1400" dirty="0"/>
              <a:t>03.11.2014)</a:t>
            </a:r>
            <a:endParaRPr lang="ru-RU" sz="1400" dirty="0"/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214313" y="4149079"/>
            <a:ext cx="24134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/>
              <a:t>Регистратор в вариационном павильоне</a:t>
            </a:r>
            <a:endParaRPr lang="ru-RU" sz="1400" dirty="0"/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251520" y="5877272"/>
            <a:ext cx="2664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/>
              <a:t>ПВХ труба для датчика и калибровочный кабель</a:t>
            </a:r>
            <a:endParaRPr lang="ru-RU" sz="1400" dirty="0"/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467544" y="1988840"/>
            <a:ext cx="17764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smtClean="0"/>
              <a:t>Пробные измерения</a:t>
            </a:r>
            <a:endParaRPr lang="ru-RU" sz="1400" dirty="0"/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3131841" y="6165304"/>
            <a:ext cx="20162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/>
              <a:t>Заглубление датчика в грунт </a:t>
            </a:r>
            <a:endParaRPr lang="en-US" sz="1400" dirty="0"/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5508104" y="2852936"/>
            <a:ext cx="27093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smtClean="0"/>
              <a:t>Погрешность</a:t>
            </a:r>
            <a:r>
              <a:rPr lang="en-US" sz="1400" dirty="0" smtClean="0"/>
              <a:t>:</a:t>
            </a:r>
            <a:r>
              <a:rPr lang="ru-RU" sz="1400" dirty="0" smtClean="0"/>
              <a:t>	</a:t>
            </a:r>
            <a:r>
              <a:rPr lang="en-US" sz="1400" dirty="0" smtClean="0"/>
              <a:t>Lemi-145</a:t>
            </a:r>
            <a:endParaRPr lang="en-US" sz="1400" dirty="0"/>
          </a:p>
          <a:p>
            <a:r>
              <a:rPr lang="en-US" sz="1400" dirty="0"/>
              <a:t>&lt; 0.01 </a:t>
            </a:r>
            <a:r>
              <a:rPr lang="ru-RU" sz="1400" dirty="0" smtClean="0"/>
              <a:t>Гц</a:t>
            </a:r>
            <a:r>
              <a:rPr lang="en-US" sz="1400" dirty="0" smtClean="0"/>
              <a:t>    </a:t>
            </a:r>
            <a:r>
              <a:rPr lang="en-US" sz="1400" dirty="0"/>
              <a:t>10 </a:t>
            </a:r>
            <a:r>
              <a:rPr lang="ru-RU" sz="1400" dirty="0" err="1" smtClean="0"/>
              <a:t>п</a:t>
            </a:r>
            <a:r>
              <a:rPr lang="en-US" sz="1400" dirty="0" smtClean="0"/>
              <a:t>T</a:t>
            </a:r>
            <a:r>
              <a:rPr lang="ru-RU" sz="1400" dirty="0" smtClean="0"/>
              <a:t>л 	---</a:t>
            </a:r>
            <a:endParaRPr lang="en-US" sz="1400" dirty="0"/>
          </a:p>
          <a:p>
            <a:r>
              <a:rPr lang="en-US" sz="1400" dirty="0"/>
              <a:t>0.1-1 </a:t>
            </a:r>
            <a:r>
              <a:rPr lang="ru-RU" sz="1400" dirty="0" smtClean="0"/>
              <a:t>Гц </a:t>
            </a:r>
            <a:r>
              <a:rPr lang="en-US" sz="1400" dirty="0" smtClean="0"/>
              <a:t>     1 </a:t>
            </a:r>
            <a:r>
              <a:rPr lang="ru-RU" sz="1400" dirty="0" err="1" smtClean="0"/>
              <a:t>п</a:t>
            </a:r>
            <a:r>
              <a:rPr lang="en-US" sz="1400" dirty="0" smtClean="0"/>
              <a:t>T</a:t>
            </a:r>
            <a:r>
              <a:rPr lang="ru-RU" sz="1400" dirty="0" smtClean="0"/>
              <a:t>л	1.6</a:t>
            </a:r>
            <a:r>
              <a:rPr lang="en-US" sz="1400" dirty="0" smtClean="0"/>
              <a:t> </a:t>
            </a:r>
            <a:r>
              <a:rPr lang="ru-RU" sz="1400" dirty="0" err="1" smtClean="0"/>
              <a:t>пТл</a:t>
            </a:r>
            <a:endParaRPr lang="en-US" sz="1400" dirty="0"/>
          </a:p>
          <a:p>
            <a:r>
              <a:rPr lang="en-US" sz="1400" dirty="0"/>
              <a:t>&gt;5 </a:t>
            </a:r>
            <a:r>
              <a:rPr lang="ru-RU" sz="1400" dirty="0" smtClean="0"/>
              <a:t>Гц</a:t>
            </a:r>
            <a:r>
              <a:rPr lang="en-US" sz="1400" dirty="0" smtClean="0"/>
              <a:t>           </a:t>
            </a:r>
            <a:r>
              <a:rPr lang="en-US" sz="1400" dirty="0"/>
              <a:t>0.1 </a:t>
            </a:r>
            <a:r>
              <a:rPr lang="ru-RU" sz="1400" dirty="0" err="1" smtClean="0"/>
              <a:t>п</a:t>
            </a:r>
            <a:r>
              <a:rPr lang="en-US" sz="1400" dirty="0" smtClean="0"/>
              <a:t>T</a:t>
            </a:r>
            <a:r>
              <a:rPr lang="ru-RU" sz="1400" dirty="0" smtClean="0"/>
              <a:t>л</a:t>
            </a:r>
            <a:r>
              <a:rPr lang="en-US" sz="1400" dirty="0" smtClean="0"/>
              <a:t>	0.3 </a:t>
            </a:r>
            <a:r>
              <a:rPr lang="ru-RU" sz="1400" dirty="0" err="1" smtClean="0"/>
              <a:t>пТл</a:t>
            </a:r>
            <a:endParaRPr lang="ru-RU" sz="1400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2627784" y="188640"/>
            <a:ext cx="2052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Частота регистрации</a:t>
            </a:r>
          </a:p>
          <a:p>
            <a:r>
              <a:rPr lang="ru-RU" sz="1400" dirty="0" smtClean="0"/>
              <a:t>100 Гц (17.28 </a:t>
            </a:r>
            <a:r>
              <a:rPr lang="ru-RU" sz="1400" dirty="0" err="1" smtClean="0"/>
              <a:t>млн</a:t>
            </a:r>
            <a:r>
              <a:rPr lang="ru-RU" sz="1400" dirty="0" smtClean="0"/>
              <a:t> замеров в сутки) </a:t>
            </a:r>
          </a:p>
          <a:p>
            <a:r>
              <a:rPr lang="ru-RU" sz="1400" dirty="0" smtClean="0"/>
              <a:t>Компоненты: </a:t>
            </a:r>
            <a:r>
              <a:rPr lang="en-US" sz="1400" dirty="0" smtClean="0"/>
              <a:t>D,H</a:t>
            </a:r>
            <a:endParaRPr lang="en-US" sz="1400" dirty="0"/>
          </a:p>
        </p:txBody>
      </p:sp>
      <p:pic>
        <p:nvPicPr>
          <p:cNvPr id="16" name="Рисунок 15" descr="АЧХ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3789040"/>
            <a:ext cx="3462556" cy="25922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24128" y="6334780"/>
            <a:ext cx="313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Амплитудно-частотная характеристика магнитометра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372200" y="5589240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720 мВ/</a:t>
            </a:r>
            <a:r>
              <a:rPr lang="ru-RU" sz="1400" dirty="0" err="1" smtClean="0"/>
              <a:t>нТл×Гц</a:t>
            </a:r>
            <a:endParaRPr lang="ru-RU" sz="1400" dirty="0"/>
          </a:p>
        </p:txBody>
      </p:sp>
      <p:cxnSp>
        <p:nvCxnSpPr>
          <p:cNvPr id="20" name="Прямая со стрелкой 19"/>
          <p:cNvCxnSpPr>
            <a:stCxn id="18" idx="1"/>
          </p:cNvCxnSpPr>
          <p:nvPr/>
        </p:nvCxnSpPr>
        <p:spPr>
          <a:xfrm flipH="1">
            <a:off x="6084168" y="5743129"/>
            <a:ext cx="288032" cy="2061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5689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Лаборатория работает с 2011 г. (положение от </a:t>
            </a:r>
            <a:r>
              <a:rPr lang="en-US" sz="1400" dirty="0" smtClean="0"/>
              <a:t>08 </a:t>
            </a:r>
            <a:r>
              <a:rPr lang="en-US" sz="1400" dirty="0" err="1" smtClean="0"/>
              <a:t>февраля</a:t>
            </a:r>
            <a:r>
              <a:rPr lang="en-US" sz="1400" dirty="0" smtClean="0"/>
              <a:t> 2011 </a:t>
            </a:r>
            <a:r>
              <a:rPr lang="en-US" sz="1400" dirty="0" err="1" smtClean="0"/>
              <a:t>года</a:t>
            </a:r>
            <a:r>
              <a:rPr lang="en-US" sz="1400" dirty="0" smtClean="0"/>
              <a:t> № 1-08-29/1</a:t>
            </a:r>
            <a:r>
              <a:rPr lang="ru-RU" sz="1400" dirty="0" smtClean="0"/>
              <a:t>). Организации лаборатории предшествовали геофизические работы в эпицентральной зоне Алтайского землетрясения 2003 г., на археологических объектах и геофизических аномалиях,  изучавшихся ранее госпрограммой «Сетка», - совместно с Дмитриевым А.Н. и Шитовым А.В. Важную роль в открытии лаборатории сыграло приобретение университетом в 2007 г. магнитометров </a:t>
            </a:r>
            <a:r>
              <a:rPr lang="en-US" sz="1400" i="1" dirty="0" smtClean="0"/>
              <a:t>MMPOS</a:t>
            </a:r>
            <a:r>
              <a:rPr lang="en-US" sz="1400" dirty="0" smtClean="0"/>
              <a:t> </a:t>
            </a:r>
            <a:r>
              <a:rPr lang="ru-RU" sz="1400" dirty="0" smtClean="0"/>
              <a:t>и </a:t>
            </a:r>
            <a:r>
              <a:rPr lang="en-US" sz="1400" i="1" dirty="0" smtClean="0"/>
              <a:t>MF-03R</a:t>
            </a:r>
            <a:r>
              <a:rPr lang="ru-RU" sz="1400" dirty="0"/>
              <a:t> </a:t>
            </a:r>
            <a:r>
              <a:rPr lang="ru-RU" sz="1400" dirty="0" smtClean="0"/>
              <a:t>– это позволило организовать чтение курса по </a:t>
            </a:r>
            <a:r>
              <a:rPr lang="ru-RU" sz="1400" i="1" dirty="0" smtClean="0"/>
              <a:t>геомагнитным измерениям </a:t>
            </a:r>
            <a:r>
              <a:rPr lang="ru-RU" sz="1400" dirty="0" smtClean="0"/>
              <a:t>и подготовить 4 </a:t>
            </a:r>
            <a:r>
              <a:rPr lang="ru-RU" sz="1400" dirty="0" smtClean="0"/>
              <a:t>человека </a:t>
            </a:r>
            <a:r>
              <a:rPr lang="ru-RU" sz="1400" dirty="0" smtClean="0"/>
              <a:t>для поступления в аспирантуру. Существенную помощь в становлении  геомагнитных измерений на Алтае оказала </a:t>
            </a:r>
            <a:r>
              <a:rPr lang="ru-RU" sz="1400" i="1" dirty="0" smtClean="0"/>
              <a:t>лаборатория робототехники</a:t>
            </a:r>
            <a:r>
              <a:rPr lang="ru-RU" sz="1400" dirty="0" smtClean="0"/>
              <a:t>, совместно с которой было разработано все оборудование магнитной станции «</a:t>
            </a:r>
            <a:r>
              <a:rPr lang="ru-RU" sz="1400" dirty="0" err="1" smtClean="0"/>
              <a:t>Байгазан</a:t>
            </a:r>
            <a:r>
              <a:rPr lang="ru-RU" sz="1400" dirty="0" smtClean="0"/>
              <a:t>», а также магнитные обсерватории Новосибирска, Иркутска, Екатеринбурга, кафедра космической физики и экологии Томского университета.</a:t>
            </a:r>
          </a:p>
          <a:p>
            <a:endParaRPr lang="ru-RU" sz="1400" dirty="0" smtClean="0"/>
          </a:p>
          <a:p>
            <a:pPr algn="just"/>
            <a:r>
              <a:rPr lang="ru-RU" sz="1600" dirty="0" smtClean="0"/>
              <a:t>Поддержаны 9 грантов РФФИ: 4 региональных и 5 – по мобильности молодых ученых. В настоящее время выполняется региональный грант</a:t>
            </a:r>
          </a:p>
          <a:p>
            <a:r>
              <a:rPr lang="ru-RU" sz="1600" dirty="0"/>
              <a:t>  </a:t>
            </a:r>
            <a:endParaRPr lang="ru-RU" sz="1600" dirty="0" smtClean="0"/>
          </a:p>
          <a:p>
            <a:pPr algn="ctr"/>
            <a:r>
              <a:rPr lang="ru-RU" sz="1600" b="1" dirty="0" smtClean="0"/>
              <a:t>20-45-040013 </a:t>
            </a:r>
            <a:r>
              <a:rPr lang="ru-RU" sz="1600" b="1" dirty="0"/>
              <a:t>"Исследование вариаций геомагнитного поля и </a:t>
            </a:r>
            <a:r>
              <a:rPr lang="ru-RU" sz="1600" b="1" dirty="0" err="1"/>
              <a:t>крайненизкочастотного</a:t>
            </a:r>
            <a:r>
              <a:rPr lang="ru-RU" sz="1600" b="1" dirty="0"/>
              <a:t> электромагнитного фона на территории Горного Алтая как экологического </a:t>
            </a:r>
            <a:r>
              <a:rPr lang="ru-RU" sz="1600" b="1" dirty="0" smtClean="0"/>
              <a:t>фактора</a:t>
            </a:r>
            <a:r>
              <a:rPr lang="en-US" sz="1600" b="1" dirty="0" smtClean="0"/>
              <a:t>”</a:t>
            </a:r>
            <a:endParaRPr lang="ru-RU" sz="1600" b="1" dirty="0" smtClean="0"/>
          </a:p>
          <a:p>
            <a:endParaRPr lang="ru-RU" sz="1600" b="1" dirty="0" smtClean="0"/>
          </a:p>
          <a:p>
            <a:pPr algn="just"/>
            <a:r>
              <a:rPr lang="ru-RU" sz="1600" dirty="0" smtClean="0"/>
              <a:t>Накоплен большой объем данных (0.3 ТБ) о результатах регистрации геомагнитных вариаций (с декабря 2009 г) и </a:t>
            </a:r>
            <a:r>
              <a:rPr lang="ru-RU" sz="1600" dirty="0" err="1" smtClean="0"/>
              <a:t>крайненизкочастотного</a:t>
            </a:r>
            <a:r>
              <a:rPr lang="ru-RU" sz="1600" dirty="0" smtClean="0"/>
              <a:t> электромагнитного фона (с ноября 2014 г.) на Алтае с низким уровнем шума. Текущая задача гранта – построение региональной модели геомагнитных вариаций в зависимости от факторов космической погоды. </a:t>
            </a:r>
          </a:p>
          <a:p>
            <a:endParaRPr lang="ru-RU" sz="1600" dirty="0" smtClean="0"/>
          </a:p>
          <a:p>
            <a:pPr algn="just"/>
            <a:r>
              <a:rPr lang="ru-RU" sz="1600" dirty="0" smtClean="0"/>
              <a:t>Опубликовано 35 статей (</a:t>
            </a:r>
            <a:r>
              <a:rPr lang="en-US" sz="1600" dirty="0" smtClean="0"/>
              <a:t>SCOPUS - </a:t>
            </a:r>
            <a:r>
              <a:rPr lang="ru-RU" sz="1600" dirty="0" smtClean="0"/>
              <a:t>5</a:t>
            </a:r>
            <a:r>
              <a:rPr lang="en-US" sz="1600" dirty="0" smtClean="0"/>
              <a:t>)</a:t>
            </a:r>
            <a:r>
              <a:rPr lang="ru-RU" sz="1600" dirty="0" smtClean="0"/>
              <a:t>, учебное пособие, препринт</a:t>
            </a:r>
            <a:r>
              <a:rPr lang="en-US" sz="1600" dirty="0" smtClean="0"/>
              <a:t>,</a:t>
            </a:r>
            <a:r>
              <a:rPr lang="ru-RU" sz="1600" dirty="0" smtClean="0"/>
              <a:t> получено 4 свидетельства о </a:t>
            </a:r>
            <a:r>
              <a:rPr lang="ru-RU" sz="1600" dirty="0" err="1" smtClean="0"/>
              <a:t>госрегистрации</a:t>
            </a:r>
            <a:r>
              <a:rPr lang="ru-RU" sz="1600" dirty="0" smtClean="0"/>
              <a:t> прав на интеллектуальную собственность. Подготовлено 15 ВКР и дипломных работ.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/>
          <p:cNvPicPr>
            <a:picLocks/>
          </p:cNvPicPr>
          <p:nvPr/>
        </p:nvPicPr>
        <p:blipFill>
          <a:blip r:embed="rId2" cstate="print"/>
          <a:srcRect t="7965" b="7965"/>
          <a:stretch>
            <a:fillRect/>
          </a:stretch>
        </p:blipFill>
        <p:spPr>
          <a:xfrm>
            <a:off x="571507" y="857260"/>
            <a:ext cx="4929187" cy="4000500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  <p:pic>
        <p:nvPicPr>
          <p:cNvPr id="4" name="Рисунок 4" descr="кордон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25" y="857232"/>
            <a:ext cx="3143250" cy="40005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63" y="5000636"/>
            <a:ext cx="8229600" cy="1214446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Выбор места для организации новой магнитной станции на Алтае: слева – расположение  станции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Байгазан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BGZ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относительно магнитных обсерваторий сети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INTERMAGNET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AAA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BOX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IRT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NVS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WMQ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YAK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ARS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и обсерваторий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IAGA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POD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DIK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CCS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TIK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); справа - расположение обследованных в 2008-09 гг. кордонов Алтайского заповедника (отмечены треугольниками).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7" descr="Общий вид аппаратур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14290"/>
            <a:ext cx="8143932" cy="541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15616" y="5949280"/>
            <a:ext cx="703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Общий вид аппаратуры и строений на магнитной станции "</a:t>
            </a:r>
            <a:r>
              <a:rPr lang="ru-RU" dirty="0" err="1" smtClean="0"/>
              <a:t>Байгазан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gp0198_ЦМВС в термоконтуре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200697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699792" y="408109"/>
          <a:ext cx="6120680" cy="3109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3585"/>
                <a:gridCol w="2096686"/>
                <a:gridCol w="1710409"/>
              </a:tblGrid>
              <a:tr h="483017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«Кварц-3ЕМ»  с</a:t>
                      </a:r>
                      <a:r>
                        <a:rPr lang="ru-RU" sz="1400" baseline="0" dirty="0" smtClean="0"/>
                        <a:t> регистратором ГАГУ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Lemi-025</a:t>
                      </a:r>
                      <a:endParaRPr lang="ru-RU" sz="1400" dirty="0"/>
                    </a:p>
                  </a:txBody>
                  <a:tcPr/>
                </a:tc>
              </a:tr>
              <a:tr h="34568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Погрешность, </a:t>
                      </a:r>
                      <a:r>
                        <a:rPr lang="ru-RU" sz="1400" dirty="0" err="1" smtClean="0"/>
                        <a:t>пТл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3-10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Не более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10 </a:t>
                      </a:r>
                      <a:endParaRPr lang="ru-RU" sz="1400" dirty="0"/>
                    </a:p>
                  </a:txBody>
                  <a:tcPr/>
                </a:tc>
              </a:tr>
              <a:tr h="48301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Диапазон  измерений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±1200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±4000</a:t>
                      </a:r>
                      <a:endParaRPr lang="ru-RU" sz="1400" dirty="0"/>
                    </a:p>
                  </a:txBody>
                  <a:tcPr/>
                </a:tc>
              </a:tr>
              <a:tr h="48301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Температурный</a:t>
                      </a:r>
                      <a:r>
                        <a:rPr lang="ru-RU" sz="1400" baseline="0" dirty="0" smtClean="0"/>
                        <a:t> дрейф, нТл/К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до 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0.2</a:t>
                      </a:r>
                      <a:endParaRPr lang="ru-RU" sz="1400" dirty="0"/>
                    </a:p>
                  </a:txBody>
                  <a:tcPr/>
                </a:tc>
              </a:tr>
              <a:tr h="34568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Частота</a:t>
                      </a:r>
                      <a:r>
                        <a:rPr lang="ru-RU" sz="1400" baseline="0" dirty="0" smtClean="0"/>
                        <a:t> регистрации</a:t>
                      </a:r>
                      <a:r>
                        <a:rPr lang="ru-RU" sz="1400" dirty="0" smtClean="0"/>
                        <a:t>, Гц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</a:t>
                      </a:r>
                      <a:endParaRPr lang="ru-RU" sz="1400" dirty="0"/>
                    </a:p>
                  </a:txBody>
                  <a:tcPr/>
                </a:tc>
              </a:tr>
              <a:tr h="34568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Мощность потребления, Вт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</a:t>
                      </a:r>
                      <a:endParaRPr lang="ru-RU" sz="1400" dirty="0"/>
                    </a:p>
                  </a:txBody>
                  <a:tcPr/>
                </a:tc>
              </a:tr>
              <a:tr h="48301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Рабочий</a:t>
                      </a:r>
                      <a:r>
                        <a:rPr lang="ru-RU" sz="1400" baseline="0" dirty="0" smtClean="0"/>
                        <a:t> диапазон температур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-30/+40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-5 / +40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lemi025_new_1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916832"/>
            <a:ext cx="2032841" cy="1651684"/>
          </a:xfrm>
          <a:prstGeom prst="rect">
            <a:avLst/>
          </a:prstGeom>
        </p:spPr>
      </p:pic>
      <p:pic>
        <p:nvPicPr>
          <p:cNvPr id="6" name="Picture 2" descr="D:\Projekt\int1 magnetometr\2012-11-23 16.07.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753162"/>
            <a:ext cx="1967283" cy="147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11560" y="3717032"/>
          <a:ext cx="6096000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2088232"/>
                <a:gridCol w="1703512"/>
              </a:tblGrid>
              <a:tr h="370840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ИНТ-1</a:t>
                      </a:r>
                      <a:r>
                        <a:rPr lang="ru-RU" sz="1400" baseline="0" dirty="0" smtClean="0"/>
                        <a:t> с электронным блоком ГАГУ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Lemi-120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Чувствительность,</a:t>
                      </a:r>
                      <a:r>
                        <a:rPr lang="ru-RU" sz="1400" baseline="0" dirty="0" smtClean="0"/>
                        <a:t> мВ/</a:t>
                      </a:r>
                      <a:r>
                        <a:rPr lang="ru-RU" sz="1400" baseline="0" dirty="0" err="1" smtClean="0"/>
                        <a:t>нТл×Гц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720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Частотный диапазон, Гц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0.001-40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0.001-1000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Шум, </a:t>
                      </a:r>
                      <a:r>
                        <a:rPr lang="ru-RU" sz="1400" dirty="0" err="1" smtClean="0"/>
                        <a:t>пТл</a:t>
                      </a:r>
                      <a:r>
                        <a:rPr lang="ru-RU" sz="1400" dirty="0" smtClean="0"/>
                        <a:t>/</a:t>
                      </a:r>
                      <a:r>
                        <a:rPr lang="ru-RU" sz="1400" dirty="0" err="1" smtClean="0"/>
                        <a:t>√Гц</a:t>
                      </a:r>
                      <a:r>
                        <a:rPr lang="ru-RU" sz="1400" dirty="0" smtClean="0"/>
                        <a:t> (0.001</a:t>
                      </a:r>
                      <a:r>
                        <a:rPr lang="ru-RU" sz="1400" baseline="0" dirty="0" smtClean="0"/>
                        <a:t> Гц)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(0.1 Гц)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(100 Гц)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---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0.01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Мощность потребления, Вт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0.44</a:t>
                      </a:r>
                      <a:r>
                        <a:rPr lang="ru-RU" sz="1400" baseline="0" dirty="0" smtClean="0"/>
                        <a:t> (только датчики) 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626" name="AutoShape 2" descr="LEMI-1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lemi120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5225967"/>
            <a:ext cx="1511254" cy="14433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4" y="3284984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15 000 Є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956376" y="6309320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8 400 Є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4379" y="0"/>
            <a:ext cx="891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Сравнение аппаратуры магнитной станции с аналогами производства Львовского ИКИ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1988840"/>
            <a:ext cx="766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Lemi-025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092280" y="5373216"/>
            <a:ext cx="766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Lemi-120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D:\НИЛ геофизики\2013\2\SDC11650_транше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850" y="71438"/>
            <a:ext cx="144621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0" descr="D:\НИЛ геофизики\2013\2\SDC11649_транше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71438"/>
            <a:ext cx="25717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D:\НИЛ геофизики\2013\2\DSC02019_wind_genera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0"/>
            <a:ext cx="2143125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D:\НИЛ геофизики\2013\2\DSC05084_solar batter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0"/>
            <a:ext cx="213677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0" descr="DSC05076_power supply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2214563"/>
            <a:ext cx="2674938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D:\НИЛ геофизики\2013\2\PICT0356_MA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13" y="3429000"/>
            <a:ext cx="1928812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D:\НИЛ геофизики\2013\2\DSC02071_proton power suppl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5" y="4429125"/>
            <a:ext cx="2674938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059832" y="3356992"/>
            <a:ext cx="542925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Энергосистема станции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Байгазан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dirty="0"/>
              <a:t>- </a:t>
            </a:r>
            <a:r>
              <a:rPr lang="ru-RU" sz="1400" dirty="0" smtClean="0"/>
              <a:t>Солнечные панели пиковой мощностью </a:t>
            </a:r>
            <a:r>
              <a:rPr lang="en-US" sz="1400" dirty="0" smtClean="0"/>
              <a:t>230 </a:t>
            </a:r>
            <a:r>
              <a:rPr lang="ru-RU" sz="1400" dirty="0" smtClean="0"/>
              <a:t> Вт</a:t>
            </a:r>
            <a:endParaRPr lang="en-US" sz="1400" dirty="0"/>
          </a:p>
          <a:p>
            <a:pPr algn="just"/>
            <a:r>
              <a:rPr lang="en-US" sz="1400" dirty="0"/>
              <a:t>- </a:t>
            </a:r>
            <a:r>
              <a:rPr lang="ru-RU" sz="1400" dirty="0" err="1" smtClean="0"/>
              <a:t>Ветрогенератор</a:t>
            </a:r>
            <a:r>
              <a:rPr lang="ru-RU" sz="1400" dirty="0" smtClean="0"/>
              <a:t> пиковой мощностью </a:t>
            </a:r>
            <a:r>
              <a:rPr lang="en-US" sz="1400" dirty="0" smtClean="0"/>
              <a:t>300 </a:t>
            </a:r>
            <a:r>
              <a:rPr lang="ru-RU" sz="1400" dirty="0" smtClean="0"/>
              <a:t>Вт</a:t>
            </a:r>
            <a:endParaRPr lang="en-US" sz="1400" dirty="0"/>
          </a:p>
          <a:p>
            <a:pPr algn="just"/>
            <a:r>
              <a:rPr lang="en-US" sz="1400" dirty="0"/>
              <a:t>- </a:t>
            </a:r>
            <a:r>
              <a:rPr lang="ru-RU" sz="1400" dirty="0" err="1" smtClean="0"/>
              <a:t>Гелевые</a:t>
            </a:r>
            <a:r>
              <a:rPr lang="ru-RU" sz="1400" dirty="0" smtClean="0"/>
              <a:t> батареи</a:t>
            </a:r>
            <a:r>
              <a:rPr lang="en-US" sz="1400" dirty="0" smtClean="0"/>
              <a:t> </a:t>
            </a:r>
            <a:r>
              <a:rPr lang="en-US" sz="1400" dirty="0"/>
              <a:t>240 </a:t>
            </a:r>
            <a:r>
              <a:rPr lang="en-US" sz="1400" dirty="0" smtClean="0"/>
              <a:t>A-</a:t>
            </a:r>
            <a:r>
              <a:rPr lang="ru-RU" sz="1400" dirty="0" smtClean="0"/>
              <a:t>ч</a:t>
            </a:r>
            <a:endParaRPr lang="en-US" sz="1400" dirty="0"/>
          </a:p>
          <a:p>
            <a:pPr algn="just"/>
            <a:r>
              <a:rPr lang="en-US" sz="1400" dirty="0"/>
              <a:t>- </a:t>
            </a:r>
            <a:r>
              <a:rPr lang="ru-RU" sz="1400" dirty="0" smtClean="0"/>
              <a:t>Контроллер заряда</a:t>
            </a:r>
            <a:r>
              <a:rPr lang="en-US" sz="1400" dirty="0" smtClean="0"/>
              <a:t>“</a:t>
            </a:r>
            <a:r>
              <a:rPr lang="ru-RU" sz="1400" dirty="0" smtClean="0"/>
              <a:t>МАП Энергия</a:t>
            </a:r>
            <a:r>
              <a:rPr lang="en-US" sz="1400" dirty="0" smtClean="0"/>
              <a:t>” </a:t>
            </a:r>
            <a:r>
              <a:rPr lang="en-US" sz="1400" dirty="0"/>
              <a:t>1500 </a:t>
            </a:r>
            <a:r>
              <a:rPr lang="ru-RU" sz="1400" dirty="0" smtClean="0"/>
              <a:t>Вт</a:t>
            </a:r>
            <a:endParaRPr lang="en-US" sz="1400" dirty="0"/>
          </a:p>
          <a:p>
            <a:pPr algn="just"/>
            <a:r>
              <a:rPr lang="en-US" sz="1400" dirty="0"/>
              <a:t>- </a:t>
            </a:r>
            <a:r>
              <a:rPr lang="ru-RU" sz="1400" dirty="0" smtClean="0"/>
              <a:t>Инвертор</a:t>
            </a:r>
            <a:r>
              <a:rPr lang="en-US" sz="1400" dirty="0" smtClean="0"/>
              <a:t> (‘</a:t>
            </a:r>
            <a:r>
              <a:rPr lang="ru-RU" sz="1400" dirty="0" smtClean="0"/>
              <a:t>чистый синус</a:t>
            </a:r>
            <a:r>
              <a:rPr lang="en-US" sz="1400" dirty="0" smtClean="0"/>
              <a:t>’) </a:t>
            </a:r>
            <a:r>
              <a:rPr lang="en-US" sz="1400" dirty="0"/>
              <a:t>300 </a:t>
            </a:r>
            <a:r>
              <a:rPr lang="ru-RU" sz="1400" dirty="0" smtClean="0"/>
              <a:t>Вт</a:t>
            </a:r>
            <a:endParaRPr lang="en-US" sz="1400" dirty="0"/>
          </a:p>
          <a:p>
            <a:pPr algn="just">
              <a:buFontTx/>
              <a:buChar char="-"/>
            </a:pPr>
            <a:r>
              <a:rPr lang="ru-RU" sz="1400" dirty="0" smtClean="0"/>
              <a:t>Питающий кабель </a:t>
            </a:r>
            <a:r>
              <a:rPr lang="en-US" sz="1400" dirty="0" smtClean="0"/>
              <a:t>: </a:t>
            </a:r>
            <a:r>
              <a:rPr lang="ru-RU" sz="1400" dirty="0" smtClean="0"/>
              <a:t>длина </a:t>
            </a:r>
            <a:r>
              <a:rPr lang="en-US" sz="1400" dirty="0" smtClean="0"/>
              <a:t>130 </a:t>
            </a:r>
            <a:r>
              <a:rPr lang="ru-RU" sz="1400" dirty="0" smtClean="0"/>
              <a:t>м</a:t>
            </a:r>
            <a:r>
              <a:rPr lang="en-US" sz="1400" dirty="0" smtClean="0"/>
              <a:t>, </a:t>
            </a:r>
            <a:r>
              <a:rPr lang="ru-RU" sz="1400" dirty="0" smtClean="0"/>
              <a:t>глубина</a:t>
            </a:r>
            <a:r>
              <a:rPr lang="en-US" sz="1400" dirty="0" smtClean="0"/>
              <a:t> 0.</a:t>
            </a:r>
            <a:r>
              <a:rPr lang="ru-RU" sz="1400" dirty="0" smtClean="0"/>
              <a:t>2м,</a:t>
            </a:r>
          </a:p>
          <a:p>
            <a:pPr algn="just"/>
            <a:r>
              <a:rPr lang="ru-RU" sz="1400" dirty="0" smtClean="0"/>
              <a:t> проложен в металлопластиковой трубе</a:t>
            </a:r>
            <a:endParaRPr lang="en-US" sz="1400" dirty="0"/>
          </a:p>
          <a:p>
            <a:pPr algn="just"/>
            <a:r>
              <a:rPr lang="en-US" sz="1400" dirty="0"/>
              <a:t>- </a:t>
            </a:r>
            <a:r>
              <a:rPr lang="ru-RU" sz="1400" dirty="0" smtClean="0"/>
              <a:t>Малошумящий  блок питания с 2 независимыми выходами на</a:t>
            </a:r>
            <a:r>
              <a:rPr lang="en-US" sz="1400" dirty="0" smtClean="0"/>
              <a:t> </a:t>
            </a:r>
            <a:r>
              <a:rPr lang="en-US" sz="1400" dirty="0"/>
              <a:t>12 </a:t>
            </a:r>
            <a:r>
              <a:rPr lang="ru-RU" sz="1400" dirty="0" smtClean="0"/>
              <a:t>В</a:t>
            </a:r>
            <a:r>
              <a:rPr lang="en-US" sz="1400" dirty="0" smtClean="0"/>
              <a:t> (</a:t>
            </a:r>
            <a:r>
              <a:rPr lang="ru-RU" sz="1400" dirty="0" smtClean="0"/>
              <a:t>для цифровых</a:t>
            </a:r>
            <a:r>
              <a:rPr lang="en-US" sz="1400" dirty="0" smtClean="0"/>
              <a:t>/</a:t>
            </a:r>
            <a:r>
              <a:rPr lang="ru-RU" sz="1400" dirty="0" smtClean="0"/>
              <a:t>аналоговых</a:t>
            </a:r>
            <a:r>
              <a:rPr lang="en-US" sz="1400" dirty="0" smtClean="0"/>
              <a:t> </a:t>
            </a:r>
            <a:r>
              <a:rPr lang="ru-RU" sz="1400" dirty="0" smtClean="0"/>
              <a:t>устройств</a:t>
            </a:r>
            <a:r>
              <a:rPr lang="en-US" sz="1400" dirty="0" smtClean="0"/>
              <a:t>) </a:t>
            </a:r>
            <a:r>
              <a:rPr lang="ru-RU" sz="1400" dirty="0" smtClean="0"/>
              <a:t>в пластиковом боксе в 8 м от вариационного павильона</a:t>
            </a:r>
            <a:r>
              <a:rPr lang="en-US" sz="1400" dirty="0" smtClean="0"/>
              <a:t> </a:t>
            </a:r>
            <a:r>
              <a:rPr lang="ru-RU" sz="1400" dirty="0" smtClean="0"/>
              <a:t>– производство ГАГУ</a:t>
            </a:r>
            <a:endParaRPr lang="en-US" sz="1400" dirty="0"/>
          </a:p>
          <a:p>
            <a:pPr algn="just">
              <a:buFontTx/>
              <a:buChar char="-"/>
            </a:pPr>
            <a:r>
              <a:rPr lang="ru-RU" sz="1400" dirty="0" smtClean="0"/>
              <a:t>Разделенные точки заземления для цифровых/аналоговых устройств </a:t>
            </a:r>
            <a:r>
              <a:rPr lang="en-US" sz="1400" dirty="0" smtClean="0"/>
              <a:t>(</a:t>
            </a:r>
            <a:r>
              <a:rPr lang="ru-RU" sz="1400" dirty="0" smtClean="0"/>
              <a:t>сопротивление </a:t>
            </a:r>
            <a:r>
              <a:rPr lang="en-US" sz="1400" dirty="0" smtClean="0"/>
              <a:t>100 O</a:t>
            </a:r>
            <a:r>
              <a:rPr lang="ru-RU" sz="1400" dirty="0" smtClean="0"/>
              <a:t>м</a:t>
            </a:r>
            <a:r>
              <a:rPr lang="en-US" sz="1400" dirty="0" smtClean="0"/>
              <a:t>)</a:t>
            </a:r>
            <a:endParaRPr lang="en-US" sz="1400" dirty="0"/>
          </a:p>
          <a:p>
            <a:pPr algn="just">
              <a:buFontTx/>
              <a:buChar char="-"/>
            </a:pPr>
            <a:r>
              <a:rPr lang="en-US" sz="1400" dirty="0"/>
              <a:t> </a:t>
            </a:r>
            <a:r>
              <a:rPr lang="ru-RU" sz="1400" dirty="0" smtClean="0"/>
              <a:t>Энергопотребление </a:t>
            </a:r>
            <a:r>
              <a:rPr lang="en-US" sz="1400" dirty="0" smtClean="0"/>
              <a:t> </a:t>
            </a:r>
            <a:r>
              <a:rPr lang="ru-RU" sz="1400" dirty="0"/>
              <a:t>11</a:t>
            </a:r>
            <a:r>
              <a:rPr lang="en-US" sz="1400" dirty="0"/>
              <a:t> </a:t>
            </a:r>
            <a:r>
              <a:rPr lang="ru-RU" sz="1400" dirty="0" smtClean="0"/>
              <a:t>Вт. </a:t>
            </a:r>
            <a:endParaRPr lang="en-US" sz="1400" dirty="0"/>
          </a:p>
          <a:p>
            <a:pPr algn="just">
              <a:buFontTx/>
              <a:buChar char="-"/>
            </a:pPr>
            <a:r>
              <a:rPr lang="en-US" sz="1400" dirty="0"/>
              <a:t> 1.5 </a:t>
            </a:r>
            <a:r>
              <a:rPr lang="ru-RU" sz="1400" dirty="0" smtClean="0"/>
              <a:t>Ф</a:t>
            </a:r>
            <a:r>
              <a:rPr lang="en-US" sz="1400" dirty="0" smtClean="0"/>
              <a:t> </a:t>
            </a:r>
            <a:r>
              <a:rPr lang="ru-RU" sz="1400" dirty="0" smtClean="0"/>
              <a:t> конденсатор для поляризации протонного магнитометра</a:t>
            </a:r>
          </a:p>
          <a:p>
            <a:pPr algn="just">
              <a:buFontTx/>
              <a:buChar char="-"/>
            </a:pPr>
            <a:r>
              <a:rPr lang="ru-RU" sz="1400" dirty="0" smtClean="0"/>
              <a:t> </a:t>
            </a:r>
            <a:r>
              <a:rPr lang="ru-RU" sz="1400" dirty="0" err="1" smtClean="0"/>
              <a:t>грозозащита</a:t>
            </a:r>
            <a:r>
              <a:rPr lang="ru-RU" sz="1400" dirty="0" smtClean="0"/>
              <a:t> на варикондах</a:t>
            </a:r>
            <a:endParaRPr lang="ru-RU" sz="1400" dirty="0"/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28625" y="4000500"/>
            <a:ext cx="18051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Блок питания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2×12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71438" y="6215063"/>
            <a:ext cx="2195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Блок питания протонного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магнитометра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20307_010003_1024_00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88640"/>
            <a:ext cx="2520000" cy="2520000"/>
          </a:xfrm>
          <a:prstGeom prst="rect">
            <a:avLst/>
          </a:prstGeom>
        </p:spPr>
      </p:pic>
      <p:pic>
        <p:nvPicPr>
          <p:cNvPr id="3" name="Picture 2" descr="https://www.spaceweatherlive.com/images/Archief/2012/plots/xray/20120309_xra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88640"/>
            <a:ext cx="4032448" cy="2520000"/>
          </a:xfrm>
          <a:prstGeom prst="rect">
            <a:avLst/>
          </a:prstGeom>
          <a:noFill/>
        </p:spPr>
      </p:pic>
      <p:pic>
        <p:nvPicPr>
          <p:cNvPr id="4" name="Рисунок 3" descr="SOHO 20120307_C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708919"/>
            <a:ext cx="2520280" cy="253948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708920"/>
            <a:ext cx="405635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37321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ea typeface="TimesNewRomanPSMT"/>
                <a:cs typeface="Times New Roman" pitchFamily="18" charset="0"/>
              </a:rPr>
              <a:t>Пример записи магнитного возмущения на станции «</a:t>
            </a:r>
            <a:r>
              <a:rPr lang="ru-RU" sz="1400" b="1" dirty="0" err="1" smtClean="0">
                <a:latin typeface="Times New Roman" pitchFamily="18" charset="0"/>
                <a:ea typeface="TimesNewRomanPSMT"/>
                <a:cs typeface="Times New Roman" pitchFamily="18" charset="0"/>
              </a:rPr>
              <a:t>Байгазан</a:t>
            </a:r>
            <a:r>
              <a:rPr lang="ru-RU" sz="1400" b="1" dirty="0" smtClean="0">
                <a:latin typeface="Times New Roman" pitchFamily="18" charset="0"/>
                <a:ea typeface="TimesNewRomanPSMT"/>
                <a:cs typeface="Times New Roman" pitchFamily="18" charset="0"/>
              </a:rPr>
              <a:t>» 08-09 марта 2012 г. в ответ на солнечную вспышку и </a:t>
            </a:r>
            <a:r>
              <a:rPr lang="ru-RU" sz="1400" b="1" dirty="0" err="1" smtClean="0">
                <a:latin typeface="Times New Roman" pitchFamily="18" charset="0"/>
                <a:ea typeface="TimesNewRomanPSMT"/>
                <a:cs typeface="Times New Roman" pitchFamily="18" charset="0"/>
              </a:rPr>
              <a:t>корональный</a:t>
            </a:r>
            <a:r>
              <a:rPr lang="ru-RU" sz="1400" b="1" dirty="0" smtClean="0">
                <a:latin typeface="Times New Roman" pitchFamily="18" charset="0"/>
                <a:ea typeface="TimesNewRomanPSMT"/>
                <a:cs typeface="Times New Roman" pitchFamily="18" charset="0"/>
              </a:rPr>
              <a:t> выброс массы 7 марта 2012 г.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ea typeface="TimesNewRomanPSMT"/>
                <a:cs typeface="Times New Roman" pitchFamily="18" charset="0"/>
              </a:rPr>
              <a:t>Вверху слева – рентгеновская вспышка на Солнце 7 марта (снимок получен на космическом аппарате </a:t>
            </a:r>
            <a:r>
              <a:rPr lang="en-US" sz="1400" dirty="0" smtClean="0">
                <a:latin typeface="Times New Roman" pitchFamily="18" charset="0"/>
                <a:ea typeface="TimesNewRomanPSMT"/>
                <a:cs typeface="Times New Roman" pitchFamily="18" charset="0"/>
              </a:rPr>
              <a:t>Solar Dynamics Observatory </a:t>
            </a:r>
            <a:r>
              <a:rPr lang="ru-RU" sz="1400" dirty="0" smtClean="0">
                <a:latin typeface="Times New Roman" pitchFamily="18" charset="0"/>
                <a:ea typeface="TimesNewRomanPSMT"/>
                <a:cs typeface="Times New Roman" pitchFamily="18" charset="0"/>
              </a:rPr>
              <a:t>на длине волны 9.4  нм), вверху справа – график изменения рентгеновского излучения Солнца по данным космического аппарата </a:t>
            </a:r>
            <a:r>
              <a:rPr lang="en-US" sz="1400" dirty="0" smtClean="0">
                <a:latin typeface="Times New Roman" pitchFamily="18" charset="0"/>
                <a:ea typeface="TimesNewRomanPSMT"/>
                <a:cs typeface="Times New Roman" pitchFamily="18" charset="0"/>
              </a:rPr>
              <a:t>GOES15</a:t>
            </a:r>
            <a:r>
              <a:rPr lang="ru-RU" sz="1400" dirty="0" smtClean="0">
                <a:latin typeface="Times New Roman" pitchFamily="18" charset="0"/>
                <a:ea typeface="TimesNewRomanPSMT"/>
                <a:cs typeface="Times New Roman" pitchFamily="18" charset="0"/>
              </a:rPr>
              <a:t>, внизу слева – выброс плазмы массой 14 млрд. тонн, вызванный вспышкой (зарегистрирован космическим аппаратом </a:t>
            </a:r>
            <a:r>
              <a:rPr lang="en-US" sz="1400" dirty="0" smtClean="0">
                <a:latin typeface="Times New Roman" pitchFamily="18" charset="0"/>
                <a:ea typeface="TimesNewRomanPSMT"/>
                <a:cs typeface="Times New Roman" pitchFamily="18" charset="0"/>
              </a:rPr>
              <a:t>SOHO</a:t>
            </a:r>
            <a:r>
              <a:rPr lang="ru-RU" sz="1400" dirty="0" smtClean="0">
                <a:latin typeface="Times New Roman" pitchFamily="18" charset="0"/>
                <a:ea typeface="TimesNewRomanPSMT"/>
                <a:cs typeface="Times New Roman" pitchFamily="18" charset="0"/>
              </a:rPr>
              <a:t>). Внизу справа – магнитограмма, зарегистрированная на </a:t>
            </a:r>
            <a:r>
              <a:rPr lang="ru-RU" sz="1400" dirty="0" err="1" smtClean="0">
                <a:latin typeface="Times New Roman" pitchFamily="18" charset="0"/>
                <a:ea typeface="TimesNewRomanPSMT"/>
                <a:cs typeface="Times New Roman" pitchFamily="18" charset="0"/>
              </a:rPr>
              <a:t>Байгазане</a:t>
            </a:r>
            <a:r>
              <a:rPr lang="ru-RU" sz="1400" dirty="0" smtClean="0">
                <a:latin typeface="Times New Roman" pitchFamily="18" charset="0"/>
                <a:ea typeface="TimesNewRomanPSMT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НИЛ геофизики\2013\2\Pc1_121118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200800" cy="540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5380672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 запись – гордость станции. Представленные на графике выше пульсации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периодом около 1с возникают довольно редко, обычно либо в день начала магнитной бури, либо на 4й день после него (как в данном случае), но еще никому не удавалось регистрировать их при помощи кварцевых  вариометров, обычно для этого используются индукционные магнитометры.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1937</Words>
  <Application>Microsoft Office PowerPoint</Application>
  <PresentationFormat>Экран (4:3)</PresentationFormat>
  <Paragraphs>231</Paragraphs>
  <Slides>26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CorelDRAW</vt:lpstr>
      <vt:lpstr>Научно-исследовательская лаборатория геофизики Горно-Алтайского государственного университета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Научно-исследовательская лаборатория геофизики</dc:title>
  <dc:creator>Alex</dc:creator>
  <cp:lastModifiedBy>teacher</cp:lastModifiedBy>
  <cp:revision>216</cp:revision>
  <dcterms:created xsi:type="dcterms:W3CDTF">2021-10-25T14:56:35Z</dcterms:created>
  <dcterms:modified xsi:type="dcterms:W3CDTF">2022-03-31T03:51:48Z</dcterms:modified>
</cp:coreProperties>
</file>